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notesMasterIdLst>
    <p:notesMasterId r:id="rId40"/>
  </p:notesMasterIdLst>
  <p:sldIdLst>
    <p:sldId id="456" r:id="rId16"/>
    <p:sldId id="547" r:id="rId17"/>
    <p:sldId id="589" r:id="rId18"/>
    <p:sldId id="606" r:id="rId19"/>
    <p:sldId id="549" r:id="rId20"/>
    <p:sldId id="591" r:id="rId21"/>
    <p:sldId id="592" r:id="rId22"/>
    <p:sldId id="593" r:id="rId23"/>
    <p:sldId id="594" r:id="rId24"/>
    <p:sldId id="595" r:id="rId25"/>
    <p:sldId id="596" r:id="rId26"/>
    <p:sldId id="597" r:id="rId27"/>
    <p:sldId id="607" r:id="rId28"/>
    <p:sldId id="608" r:id="rId29"/>
    <p:sldId id="609" r:id="rId30"/>
    <p:sldId id="598" r:id="rId31"/>
    <p:sldId id="599" r:id="rId32"/>
    <p:sldId id="600" r:id="rId33"/>
    <p:sldId id="601" r:id="rId34"/>
    <p:sldId id="602" r:id="rId35"/>
    <p:sldId id="603" r:id="rId36"/>
    <p:sldId id="604" r:id="rId37"/>
    <p:sldId id="605" r:id="rId38"/>
    <p:sldId id="590" r:id="rId39"/>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B4"/>
    <a:srgbClr val="E494B2"/>
    <a:srgbClr val="3A8F96"/>
    <a:srgbClr val="80CFE8"/>
    <a:srgbClr val="1E4B4E"/>
    <a:srgbClr val="E44BA6"/>
    <a:srgbClr val="C1E6EF"/>
    <a:srgbClr val="10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50" d="100"/>
          <a:sy n="150" d="100"/>
        </p:scale>
        <p:origin x="486"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en-US"/>
          </a:p>
        </p:txBody>
      </p:sp>
      <p:sp>
        <p:nvSpPr>
          <p:cNvPr id="1843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pPr>
              <a:defRPr/>
            </a:pPr>
            <a:fld id="{F550C30F-C909-4D45-962A-76F9F75AECD5}" type="datetimeFigureOut">
              <a:rPr lang="zh-CN" altLang="en-US"/>
              <a:t>2021/1/5</a:t>
            </a:fld>
            <a:endParaRPr lang="zh-CN" altLang="en-US"/>
          </a:p>
        </p:txBody>
      </p:sp>
      <p:sp>
        <p:nvSpPr>
          <p:cNvPr id="40964"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843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843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en-US"/>
          </a:p>
        </p:txBody>
      </p:sp>
      <p:sp>
        <p:nvSpPr>
          <p:cNvPr id="1843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EB5EFCAB-0E9E-4EC5-A250-D854A14153E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EB5EFCAB-0E9E-4EC5-A250-D854A14153E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EB5EFCAB-0E9E-4EC5-A250-D854A14153E8}"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66DDB5C3-C846-4330-8468-1EB2300B9CE9}"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F7AD970-8AC7-4342-8347-C077833B6D79}"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EED1AB1-BF4F-46BE-8108-42F1BB00E202}"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8C75CC2-6980-40DA-971E-B6660DC54D7F}" type="slidenum">
              <a:rPr lang="zh-CN" altLang="en-US"/>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66332AA1-2DF8-478E-A53F-38B23DBE0310}" type="datetimeFigureOut">
              <a:rPr lang="zh-CN" altLang="en-US"/>
              <a:t>2021/1/5</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97DE6E2A-B0DF-480D-8D60-98395A722507}" type="slidenum">
              <a:rPr lang="zh-CN" altLang="en-US"/>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D3C3E768-7EC7-4F78-B810-5FA06DC32A86}" type="datetimeFigureOut">
              <a:rPr lang="zh-CN" altLang="en-US"/>
              <a:t>2021/1/5</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9623281E-6220-4238-9F29-4F90CA1D23C5}" type="slidenum">
              <a:rPr lang="zh-CN" altLang="en-US"/>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437B3C8E-0193-483D-87C7-74E265464CA6}" type="datetimeFigureOut">
              <a:rPr lang="zh-CN" altLang="en-US"/>
              <a:t>2021/1/5</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FC9AB02D-827C-46EB-BE5E-6FB4FC5F230F}" type="slidenum">
              <a:rPr lang="zh-CN" altLang="en-US"/>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054853EF-D5E3-4915-B5B9-87468C442B85}" type="datetimeFigureOut">
              <a:rPr lang="zh-CN" altLang="en-US"/>
              <a:t>2021/1/5</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8A3000E4-869C-4574-A9C4-BFFAB881107F}" type="slidenum">
              <a:rPr lang="zh-CN" altLang="en-US"/>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6EF87E9B-31B2-44B4-A16E-A01C0EF3D786}" type="datetimeFigureOut">
              <a:rPr lang="zh-CN" altLang="en-US"/>
              <a:t>2021/1/5</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fld id="{9466D1A0-F418-4C4C-BB42-7ED26A9AFD92}" type="slidenum">
              <a:rPr lang="zh-CN" altLang="en-US"/>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A4F9ADF4-54B3-4222-AEC1-37196AA73B63}" type="datetimeFigureOut">
              <a:rPr lang="zh-CN" altLang="en-US"/>
              <a:t>2021/1/5</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fld id="{46A551E4-EC66-4F33-BD4C-D5E506972E74}" type="slidenum">
              <a:rPr lang="zh-CN" altLang="en-US"/>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D2EE8210-B2B5-48B5-9199-F5E5431FFFAE}" type="datetimeFigureOut">
              <a:rPr lang="zh-CN" altLang="en-US"/>
              <a:t>2021/1/5</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fld id="{087A3D79-1655-47AF-9BF4-11B6C119C8FD}" type="slidenum">
              <a:rPr lang="zh-CN" altLang="en-US"/>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B6C4C4D9-64FA-4F7C-AD22-D1C9E169686E}" type="datetimeFigureOut">
              <a:rPr lang="zh-CN" altLang="en-US"/>
              <a:t>2021/1/5</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F6E0FFD1-DCB9-4744-857F-1AE022162D35}" type="slidenum">
              <a:rPr lang="zh-CN" altLang="en-US"/>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B412F2E3-F5A4-4DB3-B10F-8CA77B73E9A9}" type="datetimeFigureOut">
              <a:rPr lang="zh-CN" altLang="en-US"/>
              <a:t>2021/1/5</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C1CC31EA-8A6B-462E-A097-1797E727A3A2}" type="slidenum">
              <a:rPr lang="zh-CN" altLang="en-US"/>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C935C896-C695-48A5-9291-A93D01B7033C}" type="datetimeFigureOut">
              <a:rPr lang="zh-CN" altLang="en-US"/>
              <a:t>2021/1/5</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6C97C211-F9DE-46FA-AD65-1C6C274CCB9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70143A6-79F5-4A91-9127-E58284E4E801}"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BD5FB38-0CEF-4305-B84F-0DBDB28E05E9}" type="slidenum">
              <a:rPr lang="zh-CN" altLang="en-US"/>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A7A7C5D1-B42F-4800-9FFF-3B0044115DC9}" type="datetimeFigureOut">
              <a:rPr lang="zh-CN" altLang="en-US"/>
              <a:t>2021/1/5</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8353F8A6-712E-44F1-A6B2-20C0C0DF1E41}" type="slidenum">
              <a:rPr lang="zh-CN" altLang="en-US"/>
              <a:t>‹#›</a:t>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D6EE0AC4-914B-477A-A98E-872DC1F88F35}" type="datetimeFigureOut">
              <a:rPr lang="zh-CN" altLang="en-US"/>
              <a:t>2021/1/5</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A0F6864A-118F-4A96-827C-6F4FE92ABB89}" type="slidenum">
              <a:rPr lang="zh-CN" altLang="en-US"/>
              <a:t>‹#›</a:t>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B289838E-2F61-40E8-8B00-CA5DA574C77B}" type="datetimeFigureOut">
              <a:rPr lang="zh-CN" altLang="en-US"/>
              <a:t>2021/1/5</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C467A2E9-59DA-439B-A177-55C53E55284F}" type="slidenum">
              <a:rPr lang="zh-CN" altLang="en-US"/>
              <a:t>‹#›</a:t>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ADA84A4B-1328-4CCD-9926-913ED3E75620}" type="datetimeFigureOut">
              <a:rPr lang="zh-CN" altLang="en-US"/>
              <a:t>2021/1/5</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3C9149FC-AF13-4059-973D-4C6AF3120359}" type="slidenum">
              <a:rPr lang="zh-CN" altLang="en-US"/>
              <a:t>‹#›</a:t>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79278300-466E-476E-A0E2-7779410F0879}" type="datetimeFigureOut">
              <a:rPr lang="zh-CN" altLang="en-US"/>
              <a:t>2021/1/5</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7EFEAC77-FF7E-416D-8780-0A584B023845}" type="slidenum">
              <a:rPr lang="zh-CN" altLang="en-US"/>
              <a:t>‹#›</a:t>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FFC8BA48-8959-458B-B690-0671729173EF}" type="datetimeFigureOut">
              <a:rPr lang="zh-CN" altLang="en-US"/>
              <a:t>2021/1/5</a:t>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fld id="{10F23F3E-7FA3-4223-99CF-A2FAE30FBA67}" type="slidenum">
              <a:rPr lang="zh-CN" altLang="en-US"/>
              <a:t>‹#›</a:t>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B6E76BD5-F0CF-438C-898A-C32CEBFFD3FD}" type="datetimeFigureOut">
              <a:rPr lang="zh-CN" altLang="en-US"/>
              <a:t>2021/1/5</a:t>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fld id="{D67D4269-2938-4F17-B144-D765475B8058}" type="slidenum">
              <a:rPr lang="zh-CN" altLang="en-US"/>
              <a:t>‹#›</a:t>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1E49B0C4-55FD-448B-8272-726BB51F3AAD}" type="datetimeFigureOut">
              <a:rPr lang="zh-CN" altLang="en-US"/>
              <a:t>2021/1/5</a:t>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fld id="{CDCD1060-D2DF-4D5C-ADAE-728F27C3A707}" type="slidenum">
              <a:rPr lang="zh-CN" altLang="en-US"/>
              <a:t>‹#›</a:t>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A852A34F-885B-4AAA-9B58-E9A2F5449F83}" type="datetimeFigureOut">
              <a:rPr lang="zh-CN" altLang="en-US"/>
              <a:t>2021/1/5</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0DD67734-6AFF-4F36-BCE8-A62D6FFEA013}" type="slidenum">
              <a:rPr lang="zh-CN" altLang="en-US"/>
              <a:t>‹#›</a:t>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F82E8576-F101-49C4-A70A-6294D89C22D9}" type="datetimeFigureOut">
              <a:rPr lang="zh-CN" altLang="en-US"/>
              <a:t>2021/1/5</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AD81C6B3-B4A7-44F7-BD7B-43C1403BD92E}"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70538462-C2AF-4CC9-9ED0-FCEC496F3CC1}"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2698ACD-2B43-4141-8FD6-439A65380C35}" type="slidenum">
              <a:rPr lang="zh-CN" altLang="en-US"/>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20ADCB3-C5F5-4F84-87E6-546C9C67B4BE}" type="datetimeFigureOut">
              <a:rPr lang="zh-CN" altLang="en-US"/>
              <a:t>2021/1/5</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47B1AF1E-E691-440F-929F-F0B483586236}" type="slidenum">
              <a:rPr lang="zh-CN" altLang="en-US"/>
              <a:t>‹#›</a:t>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0B5F9BFD-46F6-45D4-88CB-BD0254423AF8}" type="datetimeFigureOut">
              <a:rPr lang="zh-CN" altLang="en-US"/>
              <a:t>2021/1/5</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EB0E2F7F-304B-4BB4-88BF-416440A12956}" type="slidenum">
              <a:rPr lang="zh-CN" altLang="en-US"/>
              <a:t>‹#›</a:t>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8A12A6EE-1315-4C7A-9E41-60A6DFE42A85}"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3EAEB1FC-D482-4979-A22B-CE2EAB5620D7}" type="slidenum">
              <a:rPr lang="zh-CN" altLang="en-US"/>
              <a:t>‹#›</a:t>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4289C672-4CC7-4064-98AD-4C3178F524B2}"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A3BA78B3-5382-4631-9A47-5A0CA2DAE01D}" type="slidenum">
              <a:rPr lang="zh-CN" altLang="en-US"/>
              <a:t>‹#›</a:t>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4411230C-14D8-4625-BC28-B71F9019B0F9}"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886CCE0-89F3-4614-9A27-B98AC49A5964}" type="slidenum">
              <a:rPr lang="zh-CN" altLang="en-US"/>
              <a:t>‹#›</a:t>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6C091A46-8F0B-493A-8ECD-A54F79230455}"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C780A599-C83D-46EB-948A-0065707CFC4A}" type="slidenum">
              <a:rPr lang="zh-CN" altLang="en-US"/>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EB176DC1-8076-4FB3-A7C9-75C470CCCB57}" type="datetimeFigureOut">
              <a:rPr lang="zh-CN" altLang="en-US"/>
              <a:t>2021/1/5</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737310A0-0039-4A0E-BDD6-B64015025531}" type="slidenum">
              <a:rPr lang="zh-CN" altLang="en-US"/>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2BFC541E-78E7-4176-B15D-6AA7CEE2E05A}" type="datetimeFigureOut">
              <a:rPr lang="zh-CN" altLang="en-US"/>
              <a:t>2021/1/5</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B4D7D8FC-140C-42B2-8B01-EB9388518403}" type="slidenum">
              <a:rPr lang="zh-CN" altLang="en-US"/>
              <a:t>‹#›</a:t>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1B936D70-5617-49ED-B271-8200CB478C7F}" type="datetimeFigureOut">
              <a:rPr lang="zh-CN" altLang="en-US"/>
              <a:t>2021/1/5</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A7370FDB-1924-495E-917C-A0D6D6D21564}" type="slidenum">
              <a:rPr lang="zh-CN" altLang="en-US"/>
              <a:t>‹#›</a:t>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93E59702-9965-43D8-A1CD-C96DAEDE1615}"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B393A1E1-4E02-459F-AB28-651417BD4E8A}"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261ACAE-AD41-4452-8ABC-01917A35B36D}"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EF93628-AFB9-4151-954B-2A6673EF6453}" type="slidenum">
              <a:rPr lang="zh-CN" altLang="en-US"/>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F84434E0-3D4C-4D00-8E35-52185FA1AC64}"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83F7D2E8-3F76-4E2A-9EEB-C64D79E7D5A2}" type="slidenum">
              <a:rPr lang="zh-CN" altLang="en-US"/>
              <a:t>‹#›</a:t>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2839C9E7-9A9B-477E-878D-B9BE3814EDC2}"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66E994A3-5D8A-4A62-9FB3-29721344D73C}" type="slidenum">
              <a:rPr lang="zh-CN" altLang="en-US"/>
              <a:t>‹#›</a:t>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0489B031-1C2F-485D-9A2F-DC2B86C53B9F}"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60FDF5C-2A72-4D7B-B267-9B0E7EE5615E}" type="slidenum">
              <a:rPr lang="zh-CN" altLang="en-US"/>
              <a:t>‹#›</a:t>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98B29C79-5363-43A7-BCCF-B30E7EBB905C}"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110B11A-26F3-4E2E-AE74-D9EC4C4FCACD}" type="slidenum">
              <a:rPr lang="zh-CN" altLang="en-US"/>
              <a:t>‹#›</a:t>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B4A907CA-F8D3-4851-B42A-AF7877E87A11}"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200C5D41-0D50-4C38-92E3-42A82C42D9A1}" type="slidenum">
              <a:rPr lang="zh-CN" altLang="en-US"/>
              <a:t>‹#›</a:t>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8B3249A9-6231-4869-BA14-2D572AD6CBB6}"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C80FA74B-886D-42E0-A18E-9D2B4CE14E11}" type="slidenum">
              <a:rPr lang="zh-CN" altLang="en-US"/>
              <a:t>‹#›</a:t>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A08B6FD7-B4CC-4307-A199-D09B0B1B61FF}"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505B0533-AC5D-4264-8382-F1C3C66C59FB}" type="slidenum">
              <a:rPr lang="zh-CN" altLang="en-US"/>
              <a:t>‹#›</a:t>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D80E49EC-2B84-464E-97DE-D18E7699C06C}" type="datetimeFigureOut">
              <a:rPr lang="zh-CN" altLang="en-US"/>
              <a:t>2021/1/5</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5D94C786-E94E-43EE-A90D-1CAE33247B19}" type="slidenum">
              <a:rPr lang="zh-CN" altLang="en-US"/>
              <a:t>‹#›</a:t>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4BFBB13B-6F74-47EE-B3AA-17396B4C77E4}" type="datetimeFigureOut">
              <a:rPr lang="zh-CN" altLang="en-US"/>
              <a:t>2021/1/5</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A03F23CF-8B9E-4539-A4F7-1ECEE84679C9}" type="slidenum">
              <a:rPr lang="zh-CN" altLang="en-US"/>
              <a:t>‹#›</a:t>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2A6A0BB4-33DE-4DE2-B76D-CD7EFA77170E}" type="datetimeFigureOut">
              <a:rPr lang="zh-CN" altLang="en-US"/>
              <a:t>2021/1/5</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8CC849E7-CEF3-4469-AEA7-71C566CF366C}"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D6E4930-2277-4C78-BDA9-B250EF14E917}"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1CA7CF5-DE65-4868-A031-CE32A8D563F1}" type="slidenum">
              <a:rPr lang="zh-CN" altLang="en-US"/>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32806393-886B-43B8-AE70-603948A517E2}"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9213374F-1658-413C-B779-E5E125305CFF}" type="slidenum">
              <a:rPr lang="zh-CN" altLang="en-US"/>
              <a:t>‹#›</a:t>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EBD0855-4AC8-41DA-8778-BA969D71524F}"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878F0BE4-0C9B-4AFE-A1C8-E5FC3DDBF386}" type="slidenum">
              <a:rPr lang="zh-CN" altLang="en-US"/>
              <a:t>‹#›</a:t>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E3D73D5-AE86-41D5-91DA-9F9F311B5CAA}"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BBF3644-7BC3-4BCC-9BF3-F95DFD38115A}" type="slidenum">
              <a:rPr lang="zh-CN" altLang="en-US"/>
              <a:t>‹#›</a:t>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F63BD99C-3FED-48C5-A51B-B51F42D7376A}"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B49B6D41-C63F-4678-93CE-D590338FF404}" type="slidenum">
              <a:rPr lang="zh-CN" altLang="en-US"/>
              <a:t>‹#›</a:t>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9FF2DDF2-06D2-4022-BF48-152A9E8D4D03}"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368D821-B492-433B-9F42-C20CA6746199}" type="slidenum">
              <a:rPr lang="zh-CN" altLang="en-US"/>
              <a:t>‹#›</a:t>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CB253EC-1EBF-41C5-BA39-6B6D0055535B}"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D9B8DA4-43F2-475B-861B-58FAF33865B9}" type="slidenum">
              <a:rPr lang="zh-CN" altLang="en-US"/>
              <a:t>‹#›</a:t>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140709EA-82BD-43CB-9331-7A976F68EA70}"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103C050-848C-46AA-BAE4-D4519A23901C}" type="slidenum">
              <a:rPr lang="zh-CN" altLang="en-US"/>
              <a:t>‹#›</a:t>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D048BD1-81EB-4B68-BFDD-1C9C1E259278}"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86A730D-88B5-45A7-A5C9-D99ED8A679E6}" type="slidenum">
              <a:rPr lang="zh-CN" altLang="en-US"/>
              <a:t>‹#›</a:t>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8A1D84F3-5FD8-4A4B-8B6A-478C4D581665}"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18DF24DE-C683-4D2B-A364-B363EE074EF0}" type="slidenum">
              <a:rPr lang="zh-CN" altLang="en-US"/>
              <a:t>‹#›</a:t>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D2552AB-EC91-4331-9D5F-F8F9880E931B}"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260907D8-08EE-4F62-B3CB-0C9AE83B833D}"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FD38E93-0306-40CF-933D-B8F4A0F5E859}"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117ED314-863F-495F-90E5-9A5CC7CC3832}" type="slidenum">
              <a:rPr lang="zh-CN" altLang="en-US"/>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3FEC701-E0D3-4A53-A4ED-F995455F617D}"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ED93F58B-A1A5-491A-B100-D28141B6F398}" type="slidenum">
              <a:rPr lang="zh-CN" altLang="en-US"/>
              <a:t>‹#›</a:t>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641674B-51AE-4C8C-82D8-E42C47F2AB88}"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83898423-EF6B-44C3-935D-90379572BA4A}" type="slidenum">
              <a:rPr lang="zh-CN" altLang="en-US"/>
              <a:t>‹#›</a:t>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30271DE-9405-46FE-9B5A-B3F6B01404A1}"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38BD58E-1DB5-4CE9-BE19-2F1D0D859CEE}" type="slidenum">
              <a:rPr lang="zh-CN" altLang="en-US"/>
              <a:t>‹#›</a:t>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EF075C5-4901-4C72-A380-CB617B7343E0}"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2531FC4-62F8-4AB6-B5E2-100794AF942F}" type="slidenum">
              <a:rPr lang="zh-CN" altLang="en-US"/>
              <a:t>‹#›</a:t>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2FF204C-0DBB-435F-8206-AECD179DA475}"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EA556B9-21F8-4010-9EF8-3470D5A12141}" type="slidenum">
              <a:rPr lang="zh-CN" altLang="en-US"/>
              <a:t>‹#›</a:t>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18965E66-ED4D-4F70-9243-F0E2DAFF5F1F}"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FF1C9B5-5D40-4E46-ABBC-8D254B05018C}" type="slidenum">
              <a:rPr lang="zh-CN" altLang="en-US"/>
              <a:t>‹#›</a:t>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26CDED4-F2E4-4964-8F19-A7F3687FF38B}"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722CAE6-D098-4CE3-9464-2E9A64D00BE7}" type="slidenum">
              <a:rPr lang="zh-CN" altLang="en-US"/>
              <a:t>‹#›</a:t>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CD86A48-0F13-465B-A505-747FA92621CB}"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59174323-65EC-4E1B-9DE2-EB9196FF0922}" type="slidenum">
              <a:rPr lang="zh-CN" altLang="en-US"/>
              <a:t>‹#›</a:t>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24D0665-F2BE-4145-BBE2-D0AB591A0F16}"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3E0D3FCF-A16B-4525-A25B-78E3FB791D31}" type="slidenum">
              <a:rPr lang="zh-CN" altLang="en-US"/>
              <a:t>‹#›</a:t>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2E298A5D-24D3-4375-8CB9-70319963A2B8}"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64D77C4D-AD10-492C-9877-70AB7C8F581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B6D67CC-5F1A-4D55-8E92-5EFCCFF3360E}"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940C5A4D-A39A-4484-BACB-F30E020F2FBB}" type="slidenum">
              <a:rPr lang="zh-CN" altLang="en-US"/>
              <a:t>‹#›</a:t>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BF3C842-FE5C-4C57-95E3-02A0560671E6}"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99F6CCF7-3FCB-4782-8947-4ACBC2069241}" type="slidenum">
              <a:rPr lang="zh-CN" altLang="en-US"/>
              <a:t>‹#›</a:t>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FEFF14E-B168-4D0D-9791-C6DBBFE897CF}"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87D33EAA-D38D-4E65-9ED4-9BFF519E6692}" type="slidenum">
              <a:rPr lang="zh-CN" altLang="en-US"/>
              <a:t>‹#›</a:t>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55FC4FD-C14D-428E-B40C-922BFCC340F6}"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223EED54-4938-4D87-8750-42287EADFA9C}" type="slidenum">
              <a:rPr lang="zh-CN" altLang="en-US"/>
              <a:t>‹#›</a:t>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E52360F-6AF4-4E4E-8942-69FB8306E388}"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D5C3C9E-6BE9-4F88-9AD5-9CAA0BCAF497}" type="slidenum">
              <a:rPr lang="zh-CN" altLang="en-US"/>
              <a:t>‹#›</a:t>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416E99C-6F90-4501-8BDF-EBE90A699A53}"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CEA25DC-852E-4814-A7A3-E96015BFFE60}" type="slidenum">
              <a:rPr lang="zh-CN" altLang="en-US"/>
              <a:t>‹#›</a:t>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D37BE64-6C8C-4CDF-AA20-214F5E2CC3DC}"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07AE40C-DDAB-4E6C-9C1F-54ACDDFB1EB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88E53606-9948-475B-93BA-430DA99F969D}"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CE91C02D-4E23-4441-AE25-69E603384BEA}"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5C0B6C7-A8F4-4F2D-990D-BD8B0484CCE7}"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A1E44BD1-03BA-4678-BB4A-1FC845B2345F}"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FEB1767-7A04-484F-BA9D-1E61D0741329}"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AC38FF4-4EEA-4F4B-B0C7-A04E750EF00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9389502-B332-49AD-9258-97F86995171B}"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2C9AC88-4574-49FE-95FA-BDB31E1AAE53}"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5A25073E-9B3E-4720-9741-65115462A1A6}"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C64823E-29FF-48A9-9842-04611B5A7065}"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85F6A90-C967-4554-9AFC-C166DAAD7195}"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F69D6D8-9E10-4EC8-9A6F-4765B0B24278}"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E1BAB50-4435-4FBE-AB04-97BA42F78BE7}"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1AF161B-E728-4E18-B287-BC275561B25B}"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F07C00E-3BB4-4765-8B81-8BB593A4FCD9}"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4B4BD01-51C0-4DC9-81BD-FF82B104D8DD}"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BAE6E3F-6516-4314-94F8-EECB5EA5D317}"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5D17508-B5E2-4942-A8D6-96323FDCB8A6}"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B5DBF1C-E831-4E9B-B5D0-D34D0545665A}"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703251F5-2200-41E2-BD12-4CF41838E69B}" type="slidenum">
              <a:rPr lang="zh-CN" altLang="en-US"/>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54D6766-92AC-4701-9DF5-4FD22D75F114}"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4CABD1E9-3E47-4465-B839-33C32A691E02}" type="slidenum">
              <a:rPr lang="zh-CN" altLang="en-US"/>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1ED35191-8279-485B-AA05-CBDEEBCEE049}"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C47843E-6A1E-4EBC-85FF-3C171992F739}" type="slidenum">
              <a:rPr lang="zh-CN" altLang="en-US"/>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EECC3C1-879F-4F33-BAB0-A6874AFF3F33}"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3A19635-9FE8-411C-A5FF-E1C77BB577C9}" type="slidenum">
              <a:rPr lang="zh-CN" altLang="en-US"/>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DDEA98B-A9EF-492F-AF49-C93BCE3B0D7C}"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D8DE2A4-56B0-4114-9CEC-F61D72CC612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49FD386-4DE0-4756-A6BE-F3D99BED03DF}"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46374941-D76C-4DF0-BA51-5653CB4B9716}" type="slidenum">
              <a:rPr lang="zh-CN" altLang="en-US"/>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870F664D-E161-4042-8879-46F51ED359EE}"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E6E105E-08A4-43C2-ADE4-B1CC7164B51C}" type="slidenum">
              <a:rPr lang="zh-CN" altLang="en-US"/>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3A77C836-CA53-4904-BDC9-F7540EA06C9B}" type="datetimeFigureOut">
              <a:rPr lang="zh-CN" altLang="en-US"/>
              <a:t>2021/1/5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D9F15FCE-DF25-4E7B-B6E6-201CE0C65230}" type="slidenum">
              <a:rPr lang="zh-CN" altLang="en-US"/>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EC7540F-CE19-493B-9326-F6234D8DF3F9}" type="datetimeFigureOut">
              <a:rPr lang="zh-CN" altLang="en-US"/>
              <a:t>2021/1/5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BF909504-D63E-4750-91F5-B5AEF900ABA5}" type="slidenum">
              <a:rPr lang="zh-CN" altLang="en-US"/>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03E8793-3B22-4A29-98D2-97DD1CA2DB32}" type="datetimeFigureOut">
              <a:rPr lang="zh-CN" altLang="en-US"/>
              <a:t>2021/1/5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49C8295F-3A14-4C0C-9662-357A97B83A52}" type="slidenum">
              <a:rPr lang="zh-CN" altLang="en-US"/>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E776173-C105-4BC8-9666-127562C131AA}"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75B52642-B966-4E8C-AEE5-854508031450}" type="slidenum">
              <a:rPr lang="zh-CN" altLang="en-US"/>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7B6F373B-B13C-43F6-945F-3932CC68FB4C}"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04E210D-8D49-4284-9EB0-DB43CDF26C50}" type="slidenum">
              <a:rPr lang="zh-CN" altLang="en-US"/>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937AA46-E73E-4C31-AEAF-7A2EA57B3CED}"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74376DAD-5B20-4D9D-866F-B8E9217236D0}" type="slidenum">
              <a:rPr lang="zh-CN" altLang="en-US"/>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C36A69F-B802-4FEB-85BB-9F0DEA925300}" type="datetimeFigureOut">
              <a:rPr lang="zh-CN" altLang="en-US"/>
              <a:t>2021/1/5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D9E8004-683D-45C0-9713-B86238090F42}" type="slidenum">
              <a:rPr lang="zh-CN" altLang="en-US"/>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D20BE2BF-9509-4861-861B-2CB93C7B0EF0}"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50EEE7B-9108-4C7A-9C9C-D5BDA9586815}" type="slidenum">
              <a:rPr lang="zh-CN" altLang="en-US"/>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FF421856-9B5A-4338-9AD1-824B221A6618}"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EF4AD60-CF1C-4779-8BCB-1453EEF60046}"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B1F6A51-A054-4EB7-959B-8CF32AF45073}"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46414F2-850A-416F-9559-436C3552446A}" type="slidenum">
              <a:rPr lang="zh-CN" altLang="en-US"/>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0BFBBC8-CC2E-4340-AF52-0030C78224A2}"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62B56FB-D190-4A21-ABE9-AA8ED8E7DA50}" type="slidenum">
              <a:rPr lang="zh-CN" altLang="en-US"/>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972284C6-C586-4942-A1A3-46DE4AD94C77}"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7C744B3F-D4FE-41D4-9A35-25740CBBDBFA}" type="slidenum">
              <a:rPr lang="zh-CN" altLang="en-US"/>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ACB92B8E-F8BC-4E63-9718-CF9ADFF7BC24}" type="datetimeFigureOut">
              <a:rPr lang="zh-CN" altLang="en-US"/>
              <a:t>2021/1/5</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F057C83E-B5F7-451D-9A87-BE8E75980542}" type="slidenum">
              <a:rPr lang="zh-CN" altLang="en-US"/>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E8F255E4-FCA0-4A7E-A79E-0AFD06909800}" type="datetimeFigureOut">
              <a:rPr lang="zh-CN" altLang="en-US"/>
              <a:t>2021/1/5</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BA119F67-C99E-4889-B3BD-0E6C25AD9B95}" type="slidenum">
              <a:rPr lang="zh-CN" altLang="en-US"/>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ECFAD3F6-0965-447C-8B98-2A2BEDACE7A0}" type="datetimeFigureOut">
              <a:rPr lang="zh-CN" altLang="en-US"/>
              <a:t>2021/1/5</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C83B0203-7D00-4FBC-A72C-3808C27CE0CE}" type="slidenum">
              <a:rPr lang="zh-CN" altLang="en-US"/>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D6DFE42-E1E8-435A-8689-4E218C33E2D3}"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F862431B-0DA3-46A1-9FFB-7B6D38A38DAB}" type="slidenum">
              <a:rPr lang="zh-CN" altLang="en-US"/>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54919756-BC4F-471D-86AA-31A0B9978E1E}" type="datetimeFigureOut">
              <a:rPr lang="zh-CN" altLang="en-US"/>
              <a:t>2021/1/5</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5FA814EF-D6EF-47E1-B3B7-B58D3331E896}" type="slidenum">
              <a:rPr lang="zh-CN" altLang="en-US"/>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DEF7200C-AED7-497B-BF5E-E411676E926D}"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D2DDC153-16D4-483F-B159-413234C34C77}" type="slidenum">
              <a:rPr lang="zh-CN" altLang="en-US"/>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49AB70E7-DA24-4DC7-B926-17DC4C548127}" type="datetimeFigureOut">
              <a:rPr lang="zh-CN" altLang="en-US"/>
              <a:t>2021/1/5</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59E9F6BB-4F4C-45A2-A32D-0342CF647331}" type="slidenum">
              <a:rPr lang="zh-CN" altLang="en-US"/>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4E1E76DC-A0B6-4DE2-8D06-943839CE2494}" type="datetimeFigureOut">
              <a:rPr lang="zh-CN" altLang="en-US"/>
              <a:t>2021/1/5</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3DEEA59C-7BD7-4C53-B990-E793C8467386}"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C640279-4CB9-441C-B09E-A1F21A573871}" type="datetimeFigureOut">
              <a:rPr lang="zh-CN" altLang="en-US"/>
              <a:t>2021/1/5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7C8CA9A4-4EC6-4074-AF8C-FCC01201FD8C}" type="slidenum">
              <a:rPr lang="zh-CN" altLang="en-US"/>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DC53369E-8898-4B65-A81D-D321E82E1D1E}" type="datetimeFigureOut">
              <a:rPr lang="zh-CN" altLang="en-US"/>
              <a:t>2021/1/5</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54A01DA2-94B6-4D56-94C8-2E503E01583A}" type="slidenum">
              <a:rPr lang="zh-CN" altLang="en-US"/>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DF4DF4DA-2D50-4FC7-857E-CD2AFDAFD5E9}" type="datetimeFigureOut">
              <a:rPr lang="zh-CN" altLang="en-US"/>
              <a:t>2021/1/5</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8D45779F-C045-4EB9-9997-C8BA32031F77}" type="slidenum">
              <a:rPr lang="zh-CN" altLang="en-US"/>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7ADB7EDE-5A7E-465D-90FC-EF731FA7E0BA}" type="datetimeFigureOut">
              <a:rPr lang="zh-CN" altLang="en-US"/>
              <a:t>2021/1/5</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A4F18C7E-1CEF-43E4-8E42-638455C8B439}" type="slidenum">
              <a:rPr lang="zh-CN" altLang="en-US"/>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DFFB77CB-BC41-46FF-AD79-56D6B672768C}" type="datetimeFigureOut">
              <a:rPr lang="zh-CN" altLang="en-US"/>
              <a:t>2021/1/5</a:t>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fld id="{9B1E4E1E-9084-4F9B-A06B-4DFFA5F2BD7D}" type="slidenum">
              <a:rPr lang="zh-CN" altLang="en-US"/>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891141F4-299C-41B4-ACAE-CAC57554820F}" type="datetimeFigureOut">
              <a:rPr lang="zh-CN" altLang="en-US"/>
              <a:t>2021/1/5</a:t>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fld id="{15E9A605-89BA-4EA3-950C-99AE1E803DF0}" type="slidenum">
              <a:rPr lang="zh-CN" altLang="en-US"/>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54D0792A-73F0-4428-B552-FC292DB650E2}" type="datetimeFigureOut">
              <a:rPr lang="zh-CN" altLang="en-US"/>
              <a:t>2021/1/5</a:t>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fld id="{8C9FBD8B-03DE-48DF-B8AC-0DC0B8E4CC40}" type="slidenum">
              <a:rPr lang="zh-CN" altLang="en-US"/>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4F244E2F-7A9D-4834-BB5A-0EA97CDEB6A7}" type="datetimeFigureOut">
              <a:rPr lang="zh-CN" altLang="en-US"/>
              <a:t>2021/1/5</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ED8BD9F0-386E-4523-B4CC-4CB6B1844951}" type="slidenum">
              <a:rPr lang="zh-CN" altLang="en-US"/>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5F156CA1-553F-41CE-AD4E-1D4278A25B92}" type="datetimeFigureOut">
              <a:rPr lang="zh-CN" altLang="en-US"/>
              <a:t>2021/1/5</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99E1E844-7E23-4BF6-8D4F-9ADA334ACF40}" type="slidenum">
              <a:rPr lang="zh-CN" altLang="en-US"/>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2FE2776D-89B6-490B-AB06-18EADB5C1053}" type="datetimeFigureOut">
              <a:rPr lang="zh-CN" altLang="en-US"/>
              <a:t>2021/1/5</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3403DF0E-D3A3-470E-B704-4E50AEF6B49B}" type="slidenum">
              <a:rPr lang="zh-CN" altLang="en-US"/>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D09E7CCD-001E-4A60-AB38-A0A05597DEA9}" type="datetimeFigureOut">
              <a:rPr lang="zh-CN" altLang="en-US"/>
              <a:t>2021/1/5</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92FBE6BB-C1F1-4030-A812-A1EB7BE0877F}"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3228310C-8EA7-420B-B6D6-D154153E8098}" type="datetimeFigureOut">
              <a:rPr lang="zh-CN" altLang="en-US"/>
              <a:t>2021/1/5</a:t>
            </a:fld>
            <a:endParaRPr lang="zh-CN" altLang="en-US"/>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BEFB4F0-6143-4848-958B-8633A013518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4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2292" name="日期占位符 2"/>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4FC2051E-114E-426E-AC06-4CE1FE68F797}" type="datetimeFigureOut">
              <a:rPr lang="zh-CN" altLang="en-US"/>
              <a:t>2021/1/5</a:t>
            </a:fld>
            <a:endParaRPr lang="zh-CN" altLang="en-US"/>
          </a:p>
        </p:txBody>
      </p:sp>
      <p:sp>
        <p:nvSpPr>
          <p:cNvPr id="12293" name="页脚占位符 3"/>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2294" name="灯片编号占位符 4"/>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3C32C28-3311-454F-B1FE-A37E48302B7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126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3316" name="日期占位符 1"/>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F9847A1E-1C2A-464C-9DBC-E7BE0F28B044}" type="datetimeFigureOut">
              <a:rPr lang="zh-CN" altLang="en-US"/>
              <a:t>2021/1/5</a:t>
            </a:fld>
            <a:endParaRPr lang="zh-CN" altLang="en-US"/>
          </a:p>
        </p:txBody>
      </p:sp>
      <p:sp>
        <p:nvSpPr>
          <p:cNvPr id="13317" name="页脚占位符 2"/>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3318" name="灯片编号占位符 3"/>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E755C3F1-BEA4-4410-A87A-24774922318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229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4340"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3E8BBFD3-327A-4067-AAE1-1E630BD1AA26}" type="datetimeFigureOut">
              <a:rPr lang="zh-CN" altLang="en-US"/>
              <a:t>2021/1/5</a:t>
            </a:fld>
            <a:endParaRPr lang="zh-CN" altLang="en-US"/>
          </a:p>
        </p:txBody>
      </p:sp>
      <p:sp>
        <p:nvSpPr>
          <p:cNvPr id="14341"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4342"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C79A73C0-04D9-4B97-8C08-66408235B98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3315"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5364"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62A11496-72D4-4809-9C9E-E56314BD5FF5}" type="datetimeFigureOut">
              <a:rPr lang="zh-CN" altLang="en-US"/>
              <a:t>2021/1/5</a:t>
            </a:fld>
            <a:endParaRPr lang="zh-CN" altLang="en-US"/>
          </a:p>
        </p:txBody>
      </p:sp>
      <p:sp>
        <p:nvSpPr>
          <p:cNvPr id="15365"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5366"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85295F27-5284-454A-98F4-DC2AF6ADCDE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4339"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638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641DEB65-6EB7-4531-AB06-547D4FF16493}" type="datetimeFigureOut">
              <a:rPr lang="zh-CN" altLang="en-US"/>
              <a:t>2021/1/5</a:t>
            </a:fld>
            <a:endParaRPr lang="zh-CN" altLang="en-US"/>
          </a:p>
        </p:txBody>
      </p:sp>
      <p:sp>
        <p:nvSpPr>
          <p:cNvPr id="1638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639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76EC65A-20B4-4097-BB0D-A30B02C9632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536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7412"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C67CA7F3-B0F3-4D4C-A263-5B88DCAE7518}" type="datetimeFigureOut">
              <a:rPr lang="zh-CN" altLang="en-US"/>
              <a:t>2021/1/5</a:t>
            </a:fld>
            <a:endParaRPr lang="zh-CN" altLang="en-US"/>
          </a:p>
        </p:txBody>
      </p:sp>
      <p:sp>
        <p:nvSpPr>
          <p:cNvPr id="17413"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7414"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BA23CC9C-2766-45A6-8553-D3529852716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B1A508AD-C1A6-4B53-90F2-B5ADECBC9CB8}" type="datetimeFigureOut">
              <a:rPr lang="zh-CN" altLang="en-US"/>
              <a:t>2021/1/5</a:t>
            </a:fld>
            <a:endParaRPr lang="zh-CN" altLang="en-US"/>
          </a:p>
        </p:txBody>
      </p:sp>
      <p:sp>
        <p:nvSpPr>
          <p:cNvPr id="3077"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C9CBA74B-6455-45D3-A3FB-216C13E1C7D7}"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矩形 6"/>
          <p:cNvSpPr>
            <a:spLocks noChangeArrowheads="1"/>
          </p:cNvSpPr>
          <p:nvPr userDrawn="1"/>
        </p:nvSpPr>
        <p:spPr bwMode="auto">
          <a:xfrm>
            <a:off x="0" y="5097463"/>
            <a:ext cx="9144000" cy="460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a:solidFill>
                <a:srgbClr val="FFFFFF"/>
              </a:solidFill>
            </a:endParaRPr>
          </a:p>
        </p:txBody>
      </p:sp>
      <p:pic>
        <p:nvPicPr>
          <p:cNvPr id="3075" name="图片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74738" y="1738313"/>
            <a:ext cx="69945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矩形 6"/>
          <p:cNvSpPr>
            <a:spLocks noChangeArrowheads="1"/>
          </p:cNvSpPr>
          <p:nvPr userDrawn="1"/>
        </p:nvSpPr>
        <p:spPr bwMode="auto">
          <a:xfrm>
            <a:off x="0" y="5097463"/>
            <a:ext cx="9144000" cy="460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a:solidFill>
                <a:srgbClr val="FFFFFF"/>
              </a:solidFill>
            </a:endParaRPr>
          </a:p>
        </p:txBody>
      </p:sp>
      <p:pic>
        <p:nvPicPr>
          <p:cNvPr id="4099" name="图片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98588" y="1347788"/>
            <a:ext cx="6346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905500" y="555625"/>
            <a:ext cx="3679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102"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512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614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717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9220"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2BDCC258-3C4C-4033-AA7D-9B641D679E85}" type="datetimeFigureOut">
              <a:rPr lang="zh-CN" altLang="en-US"/>
              <a:t>2021/1/5</a:t>
            </a:fld>
            <a:endParaRPr lang="zh-CN" altLang="en-US"/>
          </a:p>
        </p:txBody>
      </p:sp>
      <p:sp>
        <p:nvSpPr>
          <p:cNvPr id="9221"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9222"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D94D938-F33C-4FDB-B372-C09A6FFAA78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8195"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44"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BE4C8410-BB5F-414A-A60B-F7B37D1DA1DA}" type="datetimeFigureOut">
              <a:rPr lang="zh-CN" altLang="en-US"/>
              <a:t>2021/1/5</a:t>
            </a:fld>
            <a:endParaRPr lang="zh-CN" altLang="en-US"/>
          </a:p>
        </p:txBody>
      </p:sp>
      <p:sp>
        <p:nvSpPr>
          <p:cNvPr id="10245"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99A0694C-2B16-42E7-BEC9-72E930A0E2F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9219"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1268" name="日期占位符 6"/>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047D0EC6-436A-4BDE-9B16-618DFE370CF9}" type="datetimeFigureOut">
              <a:rPr lang="zh-CN" altLang="en-US"/>
              <a:t>2021/1/5</a:t>
            </a:fld>
            <a:endParaRPr lang="zh-CN" altLang="en-US"/>
          </a:p>
        </p:txBody>
      </p:sp>
      <p:sp>
        <p:nvSpPr>
          <p:cNvPr id="11269" name="页脚占位符 7"/>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1270" name="灯片编号占位符 8"/>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45220A1E-334D-43DE-80FE-408AB83B5A1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10.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7.png"/><Relationship Id="rId16" Type="http://schemas.openxmlformats.org/officeDocument/2006/relationships/image" Target="../media/image50.png"/><Relationship Id="rId1" Type="http://schemas.openxmlformats.org/officeDocument/2006/relationships/slideLayout" Target="../slideLayouts/slideLayout4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3554" name="PA_文本框 4"/>
          <p:cNvSpPr txBox="1">
            <a:spLocks noChangeArrowheads="1"/>
          </p:cNvSpPr>
          <p:nvPr>
            <p:custDataLst>
              <p:tags r:id="rId2"/>
            </p:custDataLst>
          </p:nvPr>
        </p:nvSpPr>
        <p:spPr bwMode="auto">
          <a:xfrm>
            <a:off x="323528" y="1851670"/>
            <a:ext cx="5976664" cy="964367"/>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ts val="3400"/>
              </a:lnSpc>
              <a:spcBef>
                <a:spcPct val="0"/>
              </a:spcBef>
              <a:buFont typeface="Arial" panose="020B0604020202020204" pitchFamily="34" charset="0"/>
              <a:buNone/>
            </a:pPr>
            <a:r>
              <a:rPr lang="en-US" altLang="zh-CN" sz="8800" b="1" dirty="0">
                <a:solidFill>
                  <a:schemeClr val="bg1"/>
                </a:solidFill>
                <a:latin typeface="Modern No. 20" panose="02070704070505020303" pitchFamily="18" charset="0"/>
                <a:ea typeface="微软雅黑" panose="020B0503020204020204" pitchFamily="34" charset="-122"/>
              </a:rPr>
              <a:t>20XX</a:t>
            </a:r>
          </a:p>
          <a:p>
            <a:pPr algn="r" eaLnBrk="1" hangingPunct="1">
              <a:lnSpc>
                <a:spcPts val="3400"/>
              </a:lnSpc>
              <a:spcBef>
                <a:spcPct val="0"/>
              </a:spcBef>
              <a:buFont typeface="Arial" panose="020B0604020202020204" pitchFamily="34" charset="0"/>
              <a:buNone/>
            </a:pPr>
            <a:r>
              <a:rPr lang="zh-CN" altLang="en-US" sz="2800" b="1" dirty="0">
                <a:solidFill>
                  <a:schemeClr val="bg1"/>
                </a:solidFill>
                <a:latin typeface="Modern No. 20" panose="02070704070505020303" pitchFamily="18" charset="0"/>
                <a:ea typeface="微软雅黑" panose="020B0503020204020204" pitchFamily="34" charset="-122"/>
              </a:rPr>
              <a:t>年终工作总结汇报</a:t>
            </a:r>
            <a:r>
              <a:rPr lang="en-US" altLang="zh-CN" sz="2800" b="1" dirty="0">
                <a:solidFill>
                  <a:schemeClr val="bg1"/>
                </a:solidFill>
                <a:latin typeface="Modern No. 20" panose="02070704070505020303" pitchFamily="18" charset="0"/>
                <a:ea typeface="微软雅黑" panose="020B0503020204020204" pitchFamily="34" charset="-122"/>
              </a:rPr>
              <a:t>PPT</a:t>
            </a:r>
            <a:r>
              <a:rPr lang="zh-CN" altLang="en-US" sz="2800" b="1" dirty="0">
                <a:solidFill>
                  <a:schemeClr val="bg1"/>
                </a:solidFill>
                <a:latin typeface="Modern No. 20" panose="02070704070505020303" pitchFamily="18" charset="0"/>
                <a:ea typeface="微软雅黑" panose="020B0503020204020204" pitchFamily="34" charset="-122"/>
              </a:rPr>
              <a:t>模板</a:t>
            </a:r>
          </a:p>
        </p:txBody>
      </p:sp>
      <p:grpSp>
        <p:nvGrpSpPr>
          <p:cNvPr id="23555" name="PA_组合 5"/>
          <p:cNvGrpSpPr/>
          <p:nvPr>
            <p:custDataLst>
              <p:tags r:id="rId3"/>
            </p:custDataLst>
          </p:nvPr>
        </p:nvGrpSpPr>
        <p:grpSpPr bwMode="auto">
          <a:xfrm>
            <a:off x="2332038" y="3097213"/>
            <a:ext cx="2844800" cy="338137"/>
            <a:chOff x="0" y="0"/>
            <a:chExt cx="2844049" cy="338554"/>
          </a:xfrm>
        </p:grpSpPr>
        <p:sp>
          <p:nvSpPr>
            <p:cNvPr id="16388" name="矩形 6"/>
            <p:cNvSpPr>
              <a:spLocks noChangeArrowheads="1"/>
            </p:cNvSpPr>
            <p:nvPr/>
          </p:nvSpPr>
          <p:spPr bwMode="auto">
            <a:xfrm>
              <a:off x="0" y="0"/>
              <a:ext cx="2844049" cy="338554"/>
            </a:xfrm>
            <a:prstGeom prst="rect">
              <a:avLst/>
            </a:prstGeom>
            <a:solidFill>
              <a:srgbClr val="0038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262626"/>
                </a:solidFill>
              </a:endParaRPr>
            </a:p>
          </p:txBody>
        </p:sp>
        <p:sp>
          <p:nvSpPr>
            <p:cNvPr id="16389" name="矩形 7"/>
            <p:cNvSpPr>
              <a:spLocks noChangeArrowheads="1"/>
            </p:cNvSpPr>
            <p:nvPr/>
          </p:nvSpPr>
          <p:spPr bwMode="auto">
            <a:xfrm>
              <a:off x="1" y="33099"/>
              <a:ext cx="2844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电子商务</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城市建设</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总结汇报</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演讲报告</a:t>
              </a:r>
            </a:p>
          </p:txBody>
        </p:sp>
      </p:gr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
          <p:cNvGrpSpPr/>
          <p:nvPr/>
        </p:nvGrpSpPr>
        <p:grpSpPr bwMode="auto">
          <a:xfrm>
            <a:off x="471488" y="198438"/>
            <a:ext cx="3452812" cy="542925"/>
            <a:chOff x="0" y="0"/>
            <a:chExt cx="3452079" cy="542182"/>
          </a:xfrm>
        </p:grpSpPr>
        <p:grpSp>
          <p:nvGrpSpPr>
            <p:cNvPr id="25633" name="组合 2"/>
            <p:cNvGrpSpPr/>
            <p:nvPr/>
          </p:nvGrpSpPr>
          <p:grpSpPr bwMode="auto">
            <a:xfrm>
              <a:off x="0" y="0"/>
              <a:ext cx="3452079" cy="542182"/>
              <a:chOff x="0" y="0"/>
              <a:chExt cx="3452079" cy="542182"/>
            </a:xfrm>
          </p:grpSpPr>
          <p:sp>
            <p:nvSpPr>
              <p:cNvPr id="25635"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77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5637" name="组合 42"/>
              <p:cNvGrpSpPr/>
              <p:nvPr/>
            </p:nvGrpSpPr>
            <p:grpSpPr bwMode="auto">
              <a:xfrm>
                <a:off x="0" y="0"/>
                <a:ext cx="571760" cy="542182"/>
                <a:chOff x="0" y="0"/>
                <a:chExt cx="713451" cy="676543"/>
              </a:xfrm>
            </p:grpSpPr>
            <p:grpSp>
              <p:nvGrpSpPr>
                <p:cNvPr id="25638" name="组合 44"/>
                <p:cNvGrpSpPr/>
                <p:nvPr/>
              </p:nvGrpSpPr>
              <p:grpSpPr bwMode="auto">
                <a:xfrm>
                  <a:off x="0" y="0"/>
                  <a:ext cx="576064" cy="676543"/>
                  <a:chOff x="0" y="0"/>
                  <a:chExt cx="576064" cy="676543"/>
                </a:xfrm>
              </p:grpSpPr>
              <p:sp>
                <p:nvSpPr>
                  <p:cNvPr id="25641"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5642"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5639"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634"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1" name="矩形 12"/>
          <p:cNvSpPr>
            <a:spLocks noChangeArrowheads="1"/>
          </p:cNvSpPr>
          <p:nvPr/>
        </p:nvSpPr>
        <p:spPr bwMode="auto">
          <a:xfrm>
            <a:off x="0" y="2454275"/>
            <a:ext cx="9144000" cy="642938"/>
          </a:xfrm>
          <a:prstGeom prst="rect">
            <a:avLst/>
          </a:prstGeom>
          <a:solidFill>
            <a:srgbClr val="80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32782" name="Group 148"/>
          <p:cNvGrpSpPr/>
          <p:nvPr/>
        </p:nvGrpSpPr>
        <p:grpSpPr bwMode="auto">
          <a:xfrm>
            <a:off x="3924300" y="1920875"/>
            <a:ext cx="1041400" cy="1889125"/>
            <a:chOff x="0" y="0"/>
            <a:chExt cx="1041400" cy="1890192"/>
          </a:xfrm>
        </p:grpSpPr>
        <p:grpSp>
          <p:nvGrpSpPr>
            <p:cNvPr id="25611" name="Group 98"/>
            <p:cNvGrpSpPr/>
            <p:nvPr/>
          </p:nvGrpSpPr>
          <p:grpSpPr bwMode="auto">
            <a:xfrm>
              <a:off x="242795" y="1127909"/>
              <a:ext cx="546286" cy="762283"/>
              <a:chOff x="0" y="0"/>
              <a:chExt cx="546286" cy="762283"/>
            </a:xfrm>
          </p:grpSpPr>
          <p:sp>
            <p:nvSpPr>
              <p:cNvPr id="25629" name="Freeform 9"/>
              <p:cNvSpPr/>
              <p:nvPr/>
            </p:nvSpPr>
            <p:spPr bwMode="auto">
              <a:xfrm>
                <a:off x="0" y="0"/>
                <a:ext cx="546286" cy="762283"/>
              </a:xfrm>
              <a:custGeom>
                <a:avLst/>
                <a:gdLst>
                  <a:gd name="T0" fmla="*/ 23912250 w 2087"/>
                  <a:gd name="T1" fmla="*/ 4872062 h 2910"/>
                  <a:gd name="T2" fmla="*/ 17334568 w 2087"/>
                  <a:gd name="T3" fmla="*/ 14890452 h 2910"/>
                  <a:gd name="T4" fmla="*/ 12675563 w 2087"/>
                  <a:gd name="T5" fmla="*/ 22575889 h 2910"/>
                  <a:gd name="T6" fmla="*/ 8496095 w 2087"/>
                  <a:gd name="T7" fmla="*/ 30535590 h 2910"/>
                  <a:gd name="T8" fmla="*/ 5070225 w 2087"/>
                  <a:gd name="T9" fmla="*/ 38701186 h 2910"/>
                  <a:gd name="T10" fmla="*/ 2466532 w 2087"/>
                  <a:gd name="T11" fmla="*/ 47210203 h 2910"/>
                  <a:gd name="T12" fmla="*/ 753597 w 2087"/>
                  <a:gd name="T13" fmla="*/ 55993485 h 2910"/>
                  <a:gd name="T14" fmla="*/ 0 w 2087"/>
                  <a:gd name="T15" fmla="*/ 65188294 h 2910"/>
                  <a:gd name="T16" fmla="*/ 685279 w 2087"/>
                  <a:gd name="T17" fmla="*/ 74657892 h 2910"/>
                  <a:gd name="T18" fmla="*/ 2535113 w 2087"/>
                  <a:gd name="T19" fmla="*/ 84676282 h 2910"/>
                  <a:gd name="T20" fmla="*/ 17471729 w 2087"/>
                  <a:gd name="T21" fmla="*/ 77334003 h 2910"/>
                  <a:gd name="T22" fmla="*/ 16786450 w 2087"/>
                  <a:gd name="T23" fmla="*/ 85842758 h 2910"/>
                  <a:gd name="T24" fmla="*/ 17129089 w 2087"/>
                  <a:gd name="T25" fmla="*/ 94900566 h 2910"/>
                  <a:gd name="T26" fmla="*/ 18567965 w 2087"/>
                  <a:gd name="T27" fmla="*/ 104507166 h 2910"/>
                  <a:gd name="T28" fmla="*/ 21103078 w 2087"/>
                  <a:gd name="T29" fmla="*/ 114731450 h 2910"/>
                  <a:gd name="T30" fmla="*/ 24871588 w 2087"/>
                  <a:gd name="T31" fmla="*/ 125504788 h 2910"/>
                  <a:gd name="T32" fmla="*/ 29873232 w 2087"/>
                  <a:gd name="T33" fmla="*/ 136964180 h 2910"/>
                  <a:gd name="T34" fmla="*/ 36245173 w 2087"/>
                  <a:gd name="T35" fmla="*/ 149109889 h 2910"/>
                  <a:gd name="T36" fmla="*/ 43919091 w 2087"/>
                  <a:gd name="T37" fmla="*/ 161873022 h 2910"/>
                  <a:gd name="T38" fmla="*/ 53031885 w 2087"/>
                  <a:gd name="T39" fmla="*/ 175459734 h 2910"/>
                  <a:gd name="T40" fmla="*/ 63651873 w 2087"/>
                  <a:gd name="T41" fmla="*/ 189663869 h 2910"/>
                  <a:gd name="T42" fmla="*/ 75573839 w 2087"/>
                  <a:gd name="T43" fmla="*/ 194672933 h 2910"/>
                  <a:gd name="T44" fmla="*/ 86673365 w 2087"/>
                  <a:gd name="T45" fmla="*/ 180057008 h 2910"/>
                  <a:gd name="T46" fmla="*/ 96265697 w 2087"/>
                  <a:gd name="T47" fmla="*/ 166333294 h 2910"/>
                  <a:gd name="T48" fmla="*/ 104419153 w 2087"/>
                  <a:gd name="T49" fmla="*/ 153227004 h 2910"/>
                  <a:gd name="T50" fmla="*/ 111202313 w 2087"/>
                  <a:gd name="T51" fmla="*/ 140944031 h 2910"/>
                  <a:gd name="T52" fmla="*/ 116615178 w 2087"/>
                  <a:gd name="T53" fmla="*/ 129210112 h 2910"/>
                  <a:gd name="T54" fmla="*/ 120794645 w 2087"/>
                  <a:gd name="T55" fmla="*/ 118299773 h 2910"/>
                  <a:gd name="T56" fmla="*/ 123809296 w 2087"/>
                  <a:gd name="T57" fmla="*/ 107869593 h 2910"/>
                  <a:gd name="T58" fmla="*/ 125590811 w 2087"/>
                  <a:gd name="T59" fmla="*/ 98057099 h 2910"/>
                  <a:gd name="T60" fmla="*/ 126207510 w 2087"/>
                  <a:gd name="T61" fmla="*/ 88793396 h 2910"/>
                  <a:gd name="T62" fmla="*/ 125933450 w 2087"/>
                  <a:gd name="T63" fmla="*/ 80147378 h 2910"/>
                  <a:gd name="T64" fmla="*/ 139568089 w 2087"/>
                  <a:gd name="T65" fmla="*/ 88107341 h 2910"/>
                  <a:gd name="T66" fmla="*/ 141966303 w 2087"/>
                  <a:gd name="T67" fmla="*/ 77951688 h 2910"/>
                  <a:gd name="T68" fmla="*/ 142993960 w 2087"/>
                  <a:gd name="T69" fmla="*/ 68276195 h 2910"/>
                  <a:gd name="T70" fmla="*/ 142719901 w 2087"/>
                  <a:gd name="T71" fmla="*/ 59012754 h 2910"/>
                  <a:gd name="T72" fmla="*/ 141349605 w 2087"/>
                  <a:gd name="T73" fmla="*/ 50092209 h 2910"/>
                  <a:gd name="T74" fmla="*/ 139019971 w 2087"/>
                  <a:gd name="T75" fmla="*/ 41514823 h 2910"/>
                  <a:gd name="T76" fmla="*/ 135731261 w 2087"/>
                  <a:gd name="T77" fmla="*/ 33280333 h 2910"/>
                  <a:gd name="T78" fmla="*/ 131825853 w 2087"/>
                  <a:gd name="T79" fmla="*/ 25183368 h 2910"/>
                  <a:gd name="T80" fmla="*/ 127440645 w 2087"/>
                  <a:gd name="T81" fmla="*/ 17429300 h 2910"/>
                  <a:gd name="T82" fmla="*/ 122507580 w 2087"/>
                  <a:gd name="T83" fmla="*/ 9881126 h 2910"/>
                  <a:gd name="T84" fmla="*/ 71531270 w 2087"/>
                  <a:gd name="T85" fmla="*/ 0 h 29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10"/>
              <p:cNvSpPr/>
              <p:nvPr/>
            </p:nvSpPr>
            <p:spPr bwMode="auto">
              <a:xfrm>
                <a:off x="83883" y="0"/>
                <a:ext cx="378521" cy="523218"/>
              </a:xfrm>
              <a:custGeom>
                <a:avLst/>
                <a:gdLst>
                  <a:gd name="T0" fmla="*/ 19049606 w 1446"/>
                  <a:gd name="T1" fmla="*/ 0 h 1996"/>
                  <a:gd name="T2" fmla="*/ 14252912 w 1446"/>
                  <a:gd name="T3" fmla="*/ 7077598 h 1996"/>
                  <a:gd name="T4" fmla="*/ 11991734 w 1446"/>
                  <a:gd name="T5" fmla="*/ 10925452 h 1996"/>
                  <a:gd name="T6" fmla="*/ 9798877 w 1446"/>
                  <a:gd name="T7" fmla="*/ 14910927 h 1996"/>
                  <a:gd name="T8" fmla="*/ 7674605 w 1446"/>
                  <a:gd name="T9" fmla="*/ 19033759 h 1996"/>
                  <a:gd name="T10" fmla="*/ 5892991 w 1446"/>
                  <a:gd name="T11" fmla="*/ 23293948 h 1996"/>
                  <a:gd name="T12" fmla="*/ 4248545 w 1446"/>
                  <a:gd name="T13" fmla="*/ 27691758 h 1996"/>
                  <a:gd name="T14" fmla="*/ 2809589 w 1446"/>
                  <a:gd name="T15" fmla="*/ 32226926 h 1996"/>
                  <a:gd name="T16" fmla="*/ 1644708 w 1446"/>
                  <a:gd name="T17" fmla="*/ 36830510 h 1996"/>
                  <a:gd name="T18" fmla="*/ 822223 w 1446"/>
                  <a:gd name="T19" fmla="*/ 41503036 h 1996"/>
                  <a:gd name="T20" fmla="*/ 205490 w 1446"/>
                  <a:gd name="T21" fmla="*/ 46313181 h 1996"/>
                  <a:gd name="T22" fmla="*/ 0 w 1446"/>
                  <a:gd name="T23" fmla="*/ 50985707 h 1996"/>
                  <a:gd name="T24" fmla="*/ 205490 w 1446"/>
                  <a:gd name="T25" fmla="*/ 55795590 h 1996"/>
                  <a:gd name="T26" fmla="*/ 753639 w 1446"/>
                  <a:gd name="T27" fmla="*/ 60605735 h 1996"/>
                  <a:gd name="T28" fmla="*/ 1713030 w 1446"/>
                  <a:gd name="T29" fmla="*/ 65552977 h 1996"/>
                  <a:gd name="T30" fmla="*/ 3151986 w 1446"/>
                  <a:gd name="T31" fmla="*/ 70362860 h 1996"/>
                  <a:gd name="T32" fmla="*/ 11854566 w 1446"/>
                  <a:gd name="T33" fmla="*/ 54971181 h 1996"/>
                  <a:gd name="T34" fmla="*/ 11580491 w 1446"/>
                  <a:gd name="T35" fmla="*/ 59025072 h 1996"/>
                  <a:gd name="T36" fmla="*/ 11717659 w 1446"/>
                  <a:gd name="T37" fmla="*/ 63079225 h 1996"/>
                  <a:gd name="T38" fmla="*/ 12128640 w 1446"/>
                  <a:gd name="T39" fmla="*/ 67339677 h 1996"/>
                  <a:gd name="T40" fmla="*/ 12882541 w 1446"/>
                  <a:gd name="T41" fmla="*/ 71805904 h 1996"/>
                  <a:gd name="T42" fmla="*/ 13978838 w 1446"/>
                  <a:gd name="T43" fmla="*/ 76409750 h 1996"/>
                  <a:gd name="T44" fmla="*/ 15417794 w 1446"/>
                  <a:gd name="T45" fmla="*/ 81219896 h 1996"/>
                  <a:gd name="T46" fmla="*/ 17199670 w 1446"/>
                  <a:gd name="T47" fmla="*/ 86235816 h 1996"/>
                  <a:gd name="T48" fmla="*/ 19460848 w 1446"/>
                  <a:gd name="T49" fmla="*/ 91389356 h 1996"/>
                  <a:gd name="T50" fmla="*/ 22064685 w 1446"/>
                  <a:gd name="T51" fmla="*/ 96749195 h 1996"/>
                  <a:gd name="T52" fmla="*/ 25079765 w 1446"/>
                  <a:gd name="T53" fmla="*/ 102383749 h 1996"/>
                  <a:gd name="T54" fmla="*/ 28506087 w 1446"/>
                  <a:gd name="T55" fmla="*/ 108155662 h 1996"/>
                  <a:gd name="T56" fmla="*/ 32411973 w 1446"/>
                  <a:gd name="T57" fmla="*/ 114202290 h 1996"/>
                  <a:gd name="T58" fmla="*/ 36728840 w 1446"/>
                  <a:gd name="T59" fmla="*/ 120455479 h 1996"/>
                  <a:gd name="T60" fmla="*/ 41457211 w 1446"/>
                  <a:gd name="T61" fmla="*/ 126983121 h 1996"/>
                  <a:gd name="T62" fmla="*/ 46733470 w 1446"/>
                  <a:gd name="T63" fmla="*/ 133648384 h 1996"/>
                  <a:gd name="T64" fmla="*/ 52283802 w 1446"/>
                  <a:gd name="T65" fmla="*/ 133648384 h 1996"/>
                  <a:gd name="T66" fmla="*/ 57560322 w 1446"/>
                  <a:gd name="T67" fmla="*/ 126983121 h 1996"/>
                  <a:gd name="T68" fmla="*/ 62357016 w 1446"/>
                  <a:gd name="T69" fmla="*/ 120455479 h 1996"/>
                  <a:gd name="T70" fmla="*/ 66673883 w 1446"/>
                  <a:gd name="T71" fmla="*/ 114202290 h 1996"/>
                  <a:gd name="T72" fmla="*/ 70579769 w 1446"/>
                  <a:gd name="T73" fmla="*/ 108155662 h 1996"/>
                  <a:gd name="T74" fmla="*/ 74006091 w 1446"/>
                  <a:gd name="T75" fmla="*/ 102383749 h 1996"/>
                  <a:gd name="T76" fmla="*/ 77021170 w 1446"/>
                  <a:gd name="T77" fmla="*/ 96749195 h 1996"/>
                  <a:gd name="T78" fmla="*/ 79625007 w 1446"/>
                  <a:gd name="T79" fmla="*/ 91389356 h 1996"/>
                  <a:gd name="T80" fmla="*/ 81886186 w 1446"/>
                  <a:gd name="T81" fmla="*/ 86235816 h 1996"/>
                  <a:gd name="T82" fmla="*/ 83736384 w 1446"/>
                  <a:gd name="T83" fmla="*/ 81219896 h 1996"/>
                  <a:gd name="T84" fmla="*/ 85175340 w 1446"/>
                  <a:gd name="T85" fmla="*/ 76409750 h 1996"/>
                  <a:gd name="T86" fmla="*/ 86271899 w 1446"/>
                  <a:gd name="T87" fmla="*/ 71805904 h 1996"/>
                  <a:gd name="T88" fmla="*/ 86957216 w 1446"/>
                  <a:gd name="T89" fmla="*/ 67339677 h 1996"/>
                  <a:gd name="T90" fmla="*/ 87436780 w 1446"/>
                  <a:gd name="T91" fmla="*/ 63079225 h 1996"/>
                  <a:gd name="T92" fmla="*/ 87505364 w 1446"/>
                  <a:gd name="T93" fmla="*/ 59025072 h 1996"/>
                  <a:gd name="T94" fmla="*/ 87231290 w 1446"/>
                  <a:gd name="T95" fmla="*/ 54971181 h 1996"/>
                  <a:gd name="T96" fmla="*/ 95865286 w 1446"/>
                  <a:gd name="T97" fmla="*/ 70362860 h 1996"/>
                  <a:gd name="T98" fmla="*/ 97372826 w 1446"/>
                  <a:gd name="T99" fmla="*/ 65552977 h 1996"/>
                  <a:gd name="T100" fmla="*/ 98400539 w 1446"/>
                  <a:gd name="T101" fmla="*/ 60605735 h 1996"/>
                  <a:gd name="T102" fmla="*/ 98948688 w 1446"/>
                  <a:gd name="T103" fmla="*/ 55795590 h 1996"/>
                  <a:gd name="T104" fmla="*/ 99085856 w 1446"/>
                  <a:gd name="T105" fmla="*/ 50985707 h 1996"/>
                  <a:gd name="T106" fmla="*/ 98811781 w 1446"/>
                  <a:gd name="T107" fmla="*/ 46313181 h 1996"/>
                  <a:gd name="T108" fmla="*/ 98263633 w 1446"/>
                  <a:gd name="T109" fmla="*/ 41503036 h 1996"/>
                  <a:gd name="T110" fmla="*/ 97441148 w 1446"/>
                  <a:gd name="T111" fmla="*/ 36830510 h 1996"/>
                  <a:gd name="T112" fmla="*/ 96276267 w 1446"/>
                  <a:gd name="T113" fmla="*/ 32226926 h 1996"/>
                  <a:gd name="T114" fmla="*/ 94837311 w 1446"/>
                  <a:gd name="T115" fmla="*/ 27691758 h 1996"/>
                  <a:gd name="T116" fmla="*/ 93192865 w 1446"/>
                  <a:gd name="T117" fmla="*/ 23293948 h 1996"/>
                  <a:gd name="T118" fmla="*/ 91342667 w 1446"/>
                  <a:gd name="T119" fmla="*/ 19033759 h 1996"/>
                  <a:gd name="T120" fmla="*/ 89355562 w 1446"/>
                  <a:gd name="T121" fmla="*/ 14910927 h 1996"/>
                  <a:gd name="T122" fmla="*/ 84901266 w 1446"/>
                  <a:gd name="T123" fmla="*/ 7077598 h 1996"/>
                  <a:gd name="T124" fmla="*/ 80104572 w 1446"/>
                  <a:gd name="T125" fmla="*/ 0 h 1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Freeform 24"/>
              <p:cNvSpPr/>
              <p:nvPr/>
            </p:nvSpPr>
            <p:spPr bwMode="auto">
              <a:xfrm>
                <a:off x="273667" y="0"/>
                <a:ext cx="272619" cy="762283"/>
              </a:xfrm>
              <a:custGeom>
                <a:avLst/>
                <a:gdLst>
                  <a:gd name="T0" fmla="*/ 3970243 w 1042"/>
                  <a:gd name="T1" fmla="*/ 194672933 h 2910"/>
                  <a:gd name="T2" fmla="*/ 11568255 w 1042"/>
                  <a:gd name="T3" fmla="*/ 184860438 h 2910"/>
                  <a:gd name="T4" fmla="*/ 18413294 w 1042"/>
                  <a:gd name="T5" fmla="*/ 175391102 h 2910"/>
                  <a:gd name="T6" fmla="*/ 24642194 w 1042"/>
                  <a:gd name="T7" fmla="*/ 166333294 h 2910"/>
                  <a:gd name="T8" fmla="*/ 30255215 w 1042"/>
                  <a:gd name="T9" fmla="*/ 157481381 h 2910"/>
                  <a:gd name="T10" fmla="*/ 35252096 w 1042"/>
                  <a:gd name="T11" fmla="*/ 149109889 h 2910"/>
                  <a:gd name="T12" fmla="*/ 39564290 w 1042"/>
                  <a:gd name="T13" fmla="*/ 140944031 h 2910"/>
                  <a:gd name="T14" fmla="*/ 43397701 w 1042"/>
                  <a:gd name="T15" fmla="*/ 133052961 h 2910"/>
                  <a:gd name="T16" fmla="*/ 46546424 w 1042"/>
                  <a:gd name="T17" fmla="*/ 125504788 h 2910"/>
                  <a:gd name="T18" fmla="*/ 49147554 w 1042"/>
                  <a:gd name="T19" fmla="*/ 118299773 h 2910"/>
                  <a:gd name="T20" fmla="*/ 51269378 w 1042"/>
                  <a:gd name="T21" fmla="*/ 111300653 h 2910"/>
                  <a:gd name="T22" fmla="*/ 52843870 w 1042"/>
                  <a:gd name="T23" fmla="*/ 104507166 h 2910"/>
                  <a:gd name="T24" fmla="*/ 53939056 w 1042"/>
                  <a:gd name="T25" fmla="*/ 98057099 h 2910"/>
                  <a:gd name="T26" fmla="*/ 54486648 w 1042"/>
                  <a:gd name="T27" fmla="*/ 91812665 h 2910"/>
                  <a:gd name="T28" fmla="*/ 54555196 w 1042"/>
                  <a:gd name="T29" fmla="*/ 85842758 h 2910"/>
                  <a:gd name="T30" fmla="*/ 54281269 w 1042"/>
                  <a:gd name="T31" fmla="*/ 80147378 h 2910"/>
                  <a:gd name="T32" fmla="*/ 66670782 w 1042"/>
                  <a:gd name="T33" fmla="*/ 91538138 h 2910"/>
                  <a:gd name="T34" fmla="*/ 68861152 w 1042"/>
                  <a:gd name="T35" fmla="*/ 84676282 h 2910"/>
                  <a:gd name="T36" fmla="*/ 70298812 w 1042"/>
                  <a:gd name="T37" fmla="*/ 77951688 h 2910"/>
                  <a:gd name="T38" fmla="*/ 71120070 w 1042"/>
                  <a:gd name="T39" fmla="*/ 71432728 h 2910"/>
                  <a:gd name="T40" fmla="*/ 71325450 w 1042"/>
                  <a:gd name="T41" fmla="*/ 65188294 h 2910"/>
                  <a:gd name="T42" fmla="*/ 71051523 w 1042"/>
                  <a:gd name="T43" fmla="*/ 59012754 h 2910"/>
                  <a:gd name="T44" fmla="*/ 70230265 w 1042"/>
                  <a:gd name="T45" fmla="*/ 53042847 h 2910"/>
                  <a:gd name="T46" fmla="*/ 68929700 w 1042"/>
                  <a:gd name="T47" fmla="*/ 47210203 h 2910"/>
                  <a:gd name="T48" fmla="*/ 67355207 w 1042"/>
                  <a:gd name="T49" fmla="*/ 41514823 h 2910"/>
                  <a:gd name="T50" fmla="*/ 65233384 w 1042"/>
                  <a:gd name="T51" fmla="*/ 35956444 h 2910"/>
                  <a:gd name="T52" fmla="*/ 62905919 w 1042"/>
                  <a:gd name="T53" fmla="*/ 30535590 h 2910"/>
                  <a:gd name="T54" fmla="*/ 60167955 w 1042"/>
                  <a:gd name="T55" fmla="*/ 25183368 h 2910"/>
                  <a:gd name="T56" fmla="*/ 57293159 w 1042"/>
                  <a:gd name="T57" fmla="*/ 20036779 h 2910"/>
                  <a:gd name="T58" fmla="*/ 54144436 w 1042"/>
                  <a:gd name="T59" fmla="*/ 14890452 h 2910"/>
                  <a:gd name="T60" fmla="*/ 50858618 w 1042"/>
                  <a:gd name="T61" fmla="*/ 9881126 h 2910"/>
                  <a:gd name="T62" fmla="*/ 44013579 w 1042"/>
                  <a:gd name="T63" fmla="*/ 0 h 2910"/>
                  <a:gd name="T64" fmla="*/ 0 w 1042"/>
                  <a:gd name="T65" fmla="*/ 199682258 h 2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25"/>
              <p:cNvSpPr/>
              <p:nvPr/>
            </p:nvSpPr>
            <p:spPr bwMode="auto">
              <a:xfrm>
                <a:off x="273667" y="0"/>
                <a:ext cx="188736" cy="522169"/>
              </a:xfrm>
              <a:custGeom>
                <a:avLst/>
                <a:gdLst>
                  <a:gd name="T0" fmla="*/ 2801762 w 722"/>
                  <a:gd name="T1" fmla="*/ 133311526 h 1994"/>
                  <a:gd name="T2" fmla="*/ 7995139 w 722"/>
                  <a:gd name="T3" fmla="*/ 126591154 h 1994"/>
                  <a:gd name="T4" fmla="*/ 12710141 w 722"/>
                  <a:gd name="T5" fmla="*/ 120213569 h 1994"/>
                  <a:gd name="T6" fmla="*/ 17014995 w 722"/>
                  <a:gd name="T7" fmla="*/ 113973204 h 1994"/>
                  <a:gd name="T8" fmla="*/ 20910224 w 722"/>
                  <a:gd name="T9" fmla="*/ 107938670 h 1994"/>
                  <a:gd name="T10" fmla="*/ 24326816 w 722"/>
                  <a:gd name="T11" fmla="*/ 102178051 h 1994"/>
                  <a:gd name="T12" fmla="*/ 27333521 w 722"/>
                  <a:gd name="T13" fmla="*/ 96554914 h 1994"/>
                  <a:gd name="T14" fmla="*/ 29930079 w 722"/>
                  <a:gd name="T15" fmla="*/ 91205955 h 1994"/>
                  <a:gd name="T16" fmla="*/ 32185239 w 722"/>
                  <a:gd name="T17" fmla="*/ 86062826 h 1994"/>
                  <a:gd name="T18" fmla="*/ 34030251 w 722"/>
                  <a:gd name="T19" fmla="*/ 81056655 h 1994"/>
                  <a:gd name="T20" fmla="*/ 35465115 w 722"/>
                  <a:gd name="T21" fmla="*/ 76256576 h 1994"/>
                  <a:gd name="T22" fmla="*/ 36558581 w 722"/>
                  <a:gd name="T23" fmla="*/ 71661803 h 1994"/>
                  <a:gd name="T24" fmla="*/ 37241900 w 722"/>
                  <a:gd name="T25" fmla="*/ 67204512 h 1994"/>
                  <a:gd name="T26" fmla="*/ 37720275 w 722"/>
                  <a:gd name="T27" fmla="*/ 62952789 h 1994"/>
                  <a:gd name="T28" fmla="*/ 37788502 w 722"/>
                  <a:gd name="T29" fmla="*/ 58906634 h 1994"/>
                  <a:gd name="T30" fmla="*/ 37515332 w 722"/>
                  <a:gd name="T31" fmla="*/ 54860741 h 1994"/>
                  <a:gd name="T32" fmla="*/ 46125301 w 722"/>
                  <a:gd name="T33" fmla="*/ 70221779 h 1994"/>
                  <a:gd name="T34" fmla="*/ 47628654 w 722"/>
                  <a:gd name="T35" fmla="*/ 65421438 h 1994"/>
                  <a:gd name="T36" fmla="*/ 48653631 w 722"/>
                  <a:gd name="T37" fmla="*/ 60483878 h 1994"/>
                  <a:gd name="T38" fmla="*/ 49200234 w 722"/>
                  <a:gd name="T39" fmla="*/ 55683798 h 1994"/>
                  <a:gd name="T40" fmla="*/ 49336950 w 722"/>
                  <a:gd name="T41" fmla="*/ 50883457 h 1994"/>
                  <a:gd name="T42" fmla="*/ 49063518 w 722"/>
                  <a:gd name="T43" fmla="*/ 46220074 h 1994"/>
                  <a:gd name="T44" fmla="*/ 48516915 w 722"/>
                  <a:gd name="T45" fmla="*/ 41419995 h 1994"/>
                  <a:gd name="T46" fmla="*/ 47696881 w 722"/>
                  <a:gd name="T47" fmla="*/ 36756612 h 1994"/>
                  <a:gd name="T48" fmla="*/ 46535187 w 722"/>
                  <a:gd name="T49" fmla="*/ 32162101 h 1994"/>
                  <a:gd name="T50" fmla="*/ 45100323 w 722"/>
                  <a:gd name="T51" fmla="*/ 27636200 h 1994"/>
                  <a:gd name="T52" fmla="*/ 43460254 w 722"/>
                  <a:gd name="T53" fmla="*/ 23247257 h 1994"/>
                  <a:gd name="T54" fmla="*/ 41615242 w 722"/>
                  <a:gd name="T55" fmla="*/ 18995534 h 1994"/>
                  <a:gd name="T56" fmla="*/ 39633514 w 722"/>
                  <a:gd name="T57" fmla="*/ 14881031 h 1994"/>
                  <a:gd name="T58" fmla="*/ 35191945 w 722"/>
                  <a:gd name="T59" fmla="*/ 7063422 h 1994"/>
                  <a:gd name="T60" fmla="*/ 30408454 w 722"/>
                  <a:gd name="T61" fmla="*/ 0 h 1994"/>
                  <a:gd name="T62" fmla="*/ 0 w 722"/>
                  <a:gd name="T63" fmla="*/ 136740454 h 19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rgbClr val="0084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12" name="Group 132"/>
            <p:cNvGrpSpPr/>
            <p:nvPr/>
          </p:nvGrpSpPr>
          <p:grpSpPr bwMode="auto">
            <a:xfrm>
              <a:off x="0" y="0"/>
              <a:ext cx="1041400" cy="1177749"/>
              <a:chOff x="0" y="0"/>
              <a:chExt cx="1041400" cy="1177749"/>
            </a:xfrm>
          </p:grpSpPr>
          <p:sp>
            <p:nvSpPr>
              <p:cNvPr id="25613" name="Freeform 10"/>
              <p:cNvSpPr/>
              <p:nvPr/>
            </p:nvSpPr>
            <p:spPr bwMode="auto">
              <a:xfrm>
                <a:off x="520700" y="0"/>
                <a:ext cx="336652" cy="1067759"/>
              </a:xfrm>
              <a:custGeom>
                <a:avLst/>
                <a:gdLst>
                  <a:gd name="T0" fmla="*/ 1230669 w 5096"/>
                  <a:gd name="T1" fmla="*/ 1039213 h 16159"/>
                  <a:gd name="T2" fmla="*/ 3626672 w 5096"/>
                  <a:gd name="T3" fmla="*/ 3309663 h 16159"/>
                  <a:gd name="T4" fmla="*/ 5909115 w 5096"/>
                  <a:gd name="T5" fmla="*/ 5837818 h 16159"/>
                  <a:gd name="T6" fmla="*/ 8073768 w 5096"/>
                  <a:gd name="T7" fmla="*/ 8636630 h 16159"/>
                  <a:gd name="T8" fmla="*/ 10103127 w 5096"/>
                  <a:gd name="T9" fmla="*/ 11688720 h 16159"/>
                  <a:gd name="T10" fmla="*/ 12010271 w 5096"/>
                  <a:gd name="T11" fmla="*/ 15007105 h 16159"/>
                  <a:gd name="T12" fmla="*/ 13777761 w 5096"/>
                  <a:gd name="T13" fmla="*/ 18587491 h 16159"/>
                  <a:gd name="T14" fmla="*/ 15396874 w 5096"/>
                  <a:gd name="T15" fmla="*/ 22429877 h 16159"/>
                  <a:gd name="T16" fmla="*/ 16858893 w 5096"/>
                  <a:gd name="T17" fmla="*/ 26525541 h 16159"/>
                  <a:gd name="T18" fmla="*/ 18163749 w 5096"/>
                  <a:gd name="T19" fmla="*/ 30887501 h 16159"/>
                  <a:gd name="T20" fmla="*/ 19298431 w 5096"/>
                  <a:gd name="T21" fmla="*/ 35507100 h 16159"/>
                  <a:gd name="T22" fmla="*/ 20262936 w 5096"/>
                  <a:gd name="T23" fmla="*/ 40392995 h 16159"/>
                  <a:gd name="T24" fmla="*/ 21039759 w 5096"/>
                  <a:gd name="T25" fmla="*/ 45532167 h 16159"/>
                  <a:gd name="T26" fmla="*/ 21633260 w 5096"/>
                  <a:gd name="T27" fmla="*/ 50933340 h 16159"/>
                  <a:gd name="T28" fmla="*/ 22030425 w 5096"/>
                  <a:gd name="T29" fmla="*/ 56592152 h 16159"/>
                  <a:gd name="T30" fmla="*/ 22222467 w 5096"/>
                  <a:gd name="T31" fmla="*/ 62517260 h 16159"/>
                  <a:gd name="T32" fmla="*/ 22183160 w 5096"/>
                  <a:gd name="T33" fmla="*/ 66001568 h 16159"/>
                  <a:gd name="T34" fmla="*/ 21733674 w 5096"/>
                  <a:gd name="T35" fmla="*/ 66774419 h 16159"/>
                  <a:gd name="T36" fmla="*/ 20895744 w 5096"/>
                  <a:gd name="T37" fmla="*/ 67464343 h 16159"/>
                  <a:gd name="T38" fmla="*/ 19721756 w 5096"/>
                  <a:gd name="T39" fmla="*/ 68062483 h 16159"/>
                  <a:gd name="T40" fmla="*/ 18268524 w 5096"/>
                  <a:gd name="T41" fmla="*/ 68582123 h 16159"/>
                  <a:gd name="T42" fmla="*/ 16592663 w 5096"/>
                  <a:gd name="T43" fmla="*/ 69027491 h 16159"/>
                  <a:gd name="T44" fmla="*/ 14755346 w 5096"/>
                  <a:gd name="T45" fmla="*/ 69402947 h 16159"/>
                  <a:gd name="T46" fmla="*/ 12817615 w 5096"/>
                  <a:gd name="T47" fmla="*/ 69708626 h 16159"/>
                  <a:gd name="T48" fmla="*/ 10823203 w 5096"/>
                  <a:gd name="T49" fmla="*/ 69957476 h 16159"/>
                  <a:gd name="T50" fmla="*/ 8833151 w 5096"/>
                  <a:gd name="T51" fmla="*/ 70158354 h 16159"/>
                  <a:gd name="T52" fmla="*/ 6908501 w 5096"/>
                  <a:gd name="T53" fmla="*/ 70306832 h 16159"/>
                  <a:gd name="T54" fmla="*/ 5101705 w 5096"/>
                  <a:gd name="T55" fmla="*/ 70420355 h 16159"/>
                  <a:gd name="T56" fmla="*/ 3473871 w 5096"/>
                  <a:gd name="T57" fmla="*/ 70494561 h 16159"/>
                  <a:gd name="T58" fmla="*/ 2086106 w 5096"/>
                  <a:gd name="T59" fmla="*/ 70538238 h 16159"/>
                  <a:gd name="T60" fmla="*/ 977586 w 5096"/>
                  <a:gd name="T61" fmla="*/ 70555683 h 16159"/>
                  <a:gd name="T62" fmla="*/ 226923 w 5096"/>
                  <a:gd name="T63" fmla="*/ 70555683 h 16159"/>
                  <a:gd name="T64" fmla="*/ 0 w 5096"/>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1"/>
              <p:cNvSpPr/>
              <p:nvPr/>
            </p:nvSpPr>
            <p:spPr bwMode="auto">
              <a:xfrm>
                <a:off x="184048" y="0"/>
                <a:ext cx="336652" cy="1067759"/>
              </a:xfrm>
              <a:custGeom>
                <a:avLst/>
                <a:gdLst>
                  <a:gd name="T0" fmla="*/ 20992742 w 5098"/>
                  <a:gd name="T1" fmla="*/ 1039213 h 16159"/>
                  <a:gd name="T2" fmla="*/ 18598669 w 5098"/>
                  <a:gd name="T3" fmla="*/ 3309663 h 16159"/>
                  <a:gd name="T4" fmla="*/ 16317981 w 5098"/>
                  <a:gd name="T5" fmla="*/ 5837818 h 16159"/>
                  <a:gd name="T6" fmla="*/ 14155035 w 5098"/>
                  <a:gd name="T7" fmla="*/ 8636630 h 16159"/>
                  <a:gd name="T8" fmla="*/ 12127264 w 5098"/>
                  <a:gd name="T9" fmla="*/ 11688720 h 16159"/>
                  <a:gd name="T10" fmla="*/ 10221661 w 5098"/>
                  <a:gd name="T11" fmla="*/ 15007105 h 16159"/>
                  <a:gd name="T12" fmla="*/ 8455525 w 5098"/>
                  <a:gd name="T13" fmla="*/ 18587491 h 16159"/>
                  <a:gd name="T14" fmla="*/ 6837707 w 5098"/>
                  <a:gd name="T15" fmla="*/ 22429877 h 16159"/>
                  <a:gd name="T16" fmla="*/ 5376857 w 5098"/>
                  <a:gd name="T17" fmla="*/ 26525541 h 16159"/>
                  <a:gd name="T18" fmla="*/ 4072974 w 5098"/>
                  <a:gd name="T19" fmla="*/ 30887501 h 16159"/>
                  <a:gd name="T20" fmla="*/ 2939134 w 5098"/>
                  <a:gd name="T21" fmla="*/ 35507100 h 16159"/>
                  <a:gd name="T22" fmla="*/ 1975404 w 5098"/>
                  <a:gd name="T23" fmla="*/ 40392995 h 16159"/>
                  <a:gd name="T24" fmla="*/ 1199215 w 5098"/>
                  <a:gd name="T25" fmla="*/ 45532167 h 16159"/>
                  <a:gd name="T26" fmla="*/ 606145 w 5098"/>
                  <a:gd name="T27" fmla="*/ 50933340 h 16159"/>
                  <a:gd name="T28" fmla="*/ 209334 w 5098"/>
                  <a:gd name="T29" fmla="*/ 56592152 h 16159"/>
                  <a:gd name="T30" fmla="*/ 17434 w 5098"/>
                  <a:gd name="T31" fmla="*/ 62517260 h 16159"/>
                  <a:gd name="T32" fmla="*/ 56659 w 5098"/>
                  <a:gd name="T33" fmla="*/ 66001568 h 16159"/>
                  <a:gd name="T34" fmla="*/ 505836 w 5098"/>
                  <a:gd name="T35" fmla="*/ 66774419 h 16159"/>
                  <a:gd name="T36" fmla="*/ 1343108 w 5098"/>
                  <a:gd name="T37" fmla="*/ 67464343 h 16159"/>
                  <a:gd name="T38" fmla="*/ 2516173 w 5098"/>
                  <a:gd name="T39" fmla="*/ 68062483 h 16159"/>
                  <a:gd name="T40" fmla="*/ 3968307 w 5098"/>
                  <a:gd name="T41" fmla="*/ 68582123 h 16159"/>
                  <a:gd name="T42" fmla="*/ 5642850 w 5098"/>
                  <a:gd name="T43" fmla="*/ 69027491 h 16159"/>
                  <a:gd name="T44" fmla="*/ 7478720 w 5098"/>
                  <a:gd name="T45" fmla="*/ 69402947 h 16159"/>
                  <a:gd name="T46" fmla="*/ 9414898 w 5098"/>
                  <a:gd name="T47" fmla="*/ 69708626 h 16159"/>
                  <a:gd name="T48" fmla="*/ 11407735 w 5098"/>
                  <a:gd name="T49" fmla="*/ 69957476 h 16159"/>
                  <a:gd name="T50" fmla="*/ 13396280 w 5098"/>
                  <a:gd name="T51" fmla="*/ 70158354 h 16159"/>
                  <a:gd name="T52" fmla="*/ 15319383 w 5098"/>
                  <a:gd name="T53" fmla="*/ 70306832 h 16159"/>
                  <a:gd name="T54" fmla="*/ 17124744 w 5098"/>
                  <a:gd name="T55" fmla="*/ 70420355 h 16159"/>
                  <a:gd name="T56" fmla="*/ 18751279 w 5098"/>
                  <a:gd name="T57" fmla="*/ 70494561 h 16159"/>
                  <a:gd name="T58" fmla="*/ 20138037 w 5098"/>
                  <a:gd name="T59" fmla="*/ 70538238 h 16159"/>
                  <a:gd name="T60" fmla="*/ 21245660 w 5098"/>
                  <a:gd name="T61" fmla="*/ 70555683 h 16159"/>
                  <a:gd name="T62" fmla="*/ 21995698 w 5098"/>
                  <a:gd name="T63" fmla="*/ 70555683 h 16159"/>
                  <a:gd name="T64" fmla="*/ 22231183 w 5098"/>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5"/>
              <p:cNvSpPr/>
              <p:nvPr/>
            </p:nvSpPr>
            <p:spPr bwMode="auto">
              <a:xfrm>
                <a:off x="332027" y="195609"/>
                <a:ext cx="377346" cy="78614"/>
              </a:xfrm>
              <a:custGeom>
                <a:avLst/>
                <a:gdLst>
                  <a:gd name="T0" fmla="*/ 24230447 w 5714"/>
                  <a:gd name="T1" fmla="*/ 3209741 h 1188"/>
                  <a:gd name="T2" fmla="*/ 23170656 w 5714"/>
                  <a:gd name="T3" fmla="*/ 3573165 h 1188"/>
                  <a:gd name="T4" fmla="*/ 22084779 w 5714"/>
                  <a:gd name="T5" fmla="*/ 3901650 h 1188"/>
                  <a:gd name="T6" fmla="*/ 20963968 w 5714"/>
                  <a:gd name="T7" fmla="*/ 4199364 h 1188"/>
                  <a:gd name="T8" fmla="*/ 19821363 w 5714"/>
                  <a:gd name="T9" fmla="*/ 4457771 h 1188"/>
                  <a:gd name="T10" fmla="*/ 18643825 w 5714"/>
                  <a:gd name="T11" fmla="*/ 4676673 h 1188"/>
                  <a:gd name="T12" fmla="*/ 17453210 w 5714"/>
                  <a:gd name="T13" fmla="*/ 4865002 h 1188"/>
                  <a:gd name="T14" fmla="*/ 16232152 w 5714"/>
                  <a:gd name="T15" fmla="*/ 5009459 h 1188"/>
                  <a:gd name="T16" fmla="*/ 14989234 w 5714"/>
                  <a:gd name="T17" fmla="*/ 5114608 h 1188"/>
                  <a:gd name="T18" fmla="*/ 13733175 w 5714"/>
                  <a:gd name="T19" fmla="*/ 5180252 h 1188"/>
                  <a:gd name="T20" fmla="*/ 12464107 w 5714"/>
                  <a:gd name="T21" fmla="*/ 5202156 h 1188"/>
                  <a:gd name="T22" fmla="*/ 11186321 w 5714"/>
                  <a:gd name="T23" fmla="*/ 5180252 h 1188"/>
                  <a:gd name="T24" fmla="*/ 9930262 w 5714"/>
                  <a:gd name="T25" fmla="*/ 5114608 h 1188"/>
                  <a:gd name="T26" fmla="*/ 8687345 w 5714"/>
                  <a:gd name="T27" fmla="*/ 5009459 h 1188"/>
                  <a:gd name="T28" fmla="*/ 7466287 w 5714"/>
                  <a:gd name="T29" fmla="*/ 4865002 h 1188"/>
                  <a:gd name="T30" fmla="*/ 6275672 w 5714"/>
                  <a:gd name="T31" fmla="*/ 4676673 h 1188"/>
                  <a:gd name="T32" fmla="*/ 5098133 w 5714"/>
                  <a:gd name="T33" fmla="*/ 4457771 h 1188"/>
                  <a:gd name="T34" fmla="*/ 3955529 w 5714"/>
                  <a:gd name="T35" fmla="*/ 4199364 h 1188"/>
                  <a:gd name="T36" fmla="*/ 2834718 w 5714"/>
                  <a:gd name="T37" fmla="*/ 3901650 h 1188"/>
                  <a:gd name="T38" fmla="*/ 1748841 w 5714"/>
                  <a:gd name="T39" fmla="*/ 3573165 h 1188"/>
                  <a:gd name="T40" fmla="*/ 689049 w 5714"/>
                  <a:gd name="T41" fmla="*/ 3209741 h 1188"/>
                  <a:gd name="T42" fmla="*/ 200626 w 5714"/>
                  <a:gd name="T43" fmla="*/ 2570440 h 1188"/>
                  <a:gd name="T44" fmla="*/ 793721 w 5714"/>
                  <a:gd name="T45" fmla="*/ 1449396 h 1188"/>
                  <a:gd name="T46" fmla="*/ 1404316 w 5714"/>
                  <a:gd name="T47" fmla="*/ 359057 h 1188"/>
                  <a:gd name="T48" fmla="*/ 2224189 w 5714"/>
                  <a:gd name="T49" fmla="*/ 197064 h 1188"/>
                  <a:gd name="T50" fmla="*/ 3166167 w 5714"/>
                  <a:gd name="T51" fmla="*/ 464140 h 1188"/>
                  <a:gd name="T52" fmla="*/ 4130004 w 5714"/>
                  <a:gd name="T53" fmla="*/ 713746 h 1188"/>
                  <a:gd name="T54" fmla="*/ 5115634 w 5714"/>
                  <a:gd name="T55" fmla="*/ 928347 h 1188"/>
                  <a:gd name="T56" fmla="*/ 6114273 w 5714"/>
                  <a:gd name="T57" fmla="*/ 1125411 h 1188"/>
                  <a:gd name="T58" fmla="*/ 7130479 w 5714"/>
                  <a:gd name="T59" fmla="*/ 1287404 h 1188"/>
                  <a:gd name="T60" fmla="*/ 8168412 w 5714"/>
                  <a:gd name="T61" fmla="*/ 1423125 h 1188"/>
                  <a:gd name="T62" fmla="*/ 9223779 w 5714"/>
                  <a:gd name="T63" fmla="*/ 1532642 h 1188"/>
                  <a:gd name="T64" fmla="*/ 10287929 w 5714"/>
                  <a:gd name="T65" fmla="*/ 1611455 h 1188"/>
                  <a:gd name="T66" fmla="*/ 11365088 w 5714"/>
                  <a:gd name="T67" fmla="*/ 1659629 h 1188"/>
                  <a:gd name="T68" fmla="*/ 12464107 w 5714"/>
                  <a:gd name="T69" fmla="*/ 1672731 h 1188"/>
                  <a:gd name="T70" fmla="*/ 13554408 w 5714"/>
                  <a:gd name="T71" fmla="*/ 1659629 h 1188"/>
                  <a:gd name="T72" fmla="*/ 14631568 w 5714"/>
                  <a:gd name="T73" fmla="*/ 1611455 h 1188"/>
                  <a:gd name="T74" fmla="*/ 15695718 w 5714"/>
                  <a:gd name="T75" fmla="*/ 1532642 h 1188"/>
                  <a:gd name="T76" fmla="*/ 16751085 w 5714"/>
                  <a:gd name="T77" fmla="*/ 1423125 h 1188"/>
                  <a:gd name="T78" fmla="*/ 17789018 w 5714"/>
                  <a:gd name="T79" fmla="*/ 1287404 h 1188"/>
                  <a:gd name="T80" fmla="*/ 18805223 w 5714"/>
                  <a:gd name="T81" fmla="*/ 1125411 h 1188"/>
                  <a:gd name="T82" fmla="*/ 19803863 w 5714"/>
                  <a:gd name="T83" fmla="*/ 928347 h 1188"/>
                  <a:gd name="T84" fmla="*/ 20789493 w 5714"/>
                  <a:gd name="T85" fmla="*/ 709379 h 1188"/>
                  <a:gd name="T86" fmla="*/ 21753330 w 5714"/>
                  <a:gd name="T87" fmla="*/ 464140 h 1188"/>
                  <a:gd name="T88" fmla="*/ 22695308 w 5714"/>
                  <a:gd name="T89" fmla="*/ 197064 h 1188"/>
                  <a:gd name="T90" fmla="*/ 23515180 w 5714"/>
                  <a:gd name="T91" fmla="*/ 359057 h 1188"/>
                  <a:gd name="T92" fmla="*/ 24125776 w 5714"/>
                  <a:gd name="T93" fmla="*/ 1449396 h 1188"/>
                  <a:gd name="T94" fmla="*/ 24718871 w 5714"/>
                  <a:gd name="T95" fmla="*/ 2570440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Freeform 6"/>
              <p:cNvSpPr/>
              <p:nvPr/>
            </p:nvSpPr>
            <p:spPr bwMode="auto">
              <a:xfrm>
                <a:off x="520700" y="195609"/>
                <a:ext cx="188673" cy="78614"/>
              </a:xfrm>
              <a:custGeom>
                <a:avLst/>
                <a:gdLst>
                  <a:gd name="T0" fmla="*/ 0 w 2856"/>
                  <a:gd name="T1" fmla="*/ 5202156 h 1188"/>
                  <a:gd name="T2" fmla="*/ 423325 w 2856"/>
                  <a:gd name="T3" fmla="*/ 5197788 h 1188"/>
                  <a:gd name="T4" fmla="*/ 1269975 w 2856"/>
                  <a:gd name="T5" fmla="*/ 5180252 h 1188"/>
                  <a:gd name="T6" fmla="*/ 2112266 w 2856"/>
                  <a:gd name="T7" fmla="*/ 5140879 h 1188"/>
                  <a:gd name="T8" fmla="*/ 2945836 w 2856"/>
                  <a:gd name="T9" fmla="*/ 5083904 h 1188"/>
                  <a:gd name="T10" fmla="*/ 3770685 w 2856"/>
                  <a:gd name="T11" fmla="*/ 5009459 h 1188"/>
                  <a:gd name="T12" fmla="*/ 4586749 w 2856"/>
                  <a:gd name="T13" fmla="*/ 4917544 h 1188"/>
                  <a:gd name="T14" fmla="*/ 5389798 w 2856"/>
                  <a:gd name="T15" fmla="*/ 4803660 h 1188"/>
                  <a:gd name="T16" fmla="*/ 6184061 w 2856"/>
                  <a:gd name="T17" fmla="*/ 4676673 h 1188"/>
                  <a:gd name="T18" fmla="*/ 6969604 w 2856"/>
                  <a:gd name="T19" fmla="*/ 4536584 h 1188"/>
                  <a:gd name="T20" fmla="*/ 7746427 w 2856"/>
                  <a:gd name="T21" fmla="*/ 4374525 h 1188"/>
                  <a:gd name="T22" fmla="*/ 8505810 w 2856"/>
                  <a:gd name="T23" fmla="*/ 4199364 h 1188"/>
                  <a:gd name="T24" fmla="*/ 9256406 w 2856"/>
                  <a:gd name="T25" fmla="*/ 4002300 h 1188"/>
                  <a:gd name="T26" fmla="*/ 9993988 w 2856"/>
                  <a:gd name="T27" fmla="*/ 3796500 h 1188"/>
                  <a:gd name="T28" fmla="*/ 10714063 w 2856"/>
                  <a:gd name="T29" fmla="*/ 3573165 h 1188"/>
                  <a:gd name="T30" fmla="*/ 11425419 w 2856"/>
                  <a:gd name="T31" fmla="*/ 3332360 h 1188"/>
                  <a:gd name="T32" fmla="*/ 12119334 w 2856"/>
                  <a:gd name="T33" fmla="*/ 3078387 h 1188"/>
                  <a:gd name="T34" fmla="*/ 12263349 w 2856"/>
                  <a:gd name="T35" fmla="*/ 2570440 h 1188"/>
                  <a:gd name="T36" fmla="*/ 11870610 w 2856"/>
                  <a:gd name="T37" fmla="*/ 1821621 h 1188"/>
                  <a:gd name="T38" fmla="*/ 11469086 w 2856"/>
                  <a:gd name="T39" fmla="*/ 1081604 h 1188"/>
                  <a:gd name="T40" fmla="*/ 11058841 w 2856"/>
                  <a:gd name="T41" fmla="*/ 359057 h 1188"/>
                  <a:gd name="T42" fmla="*/ 10543888 w 2856"/>
                  <a:gd name="T43" fmla="*/ 96348 h 1188"/>
                  <a:gd name="T44" fmla="*/ 9924160 w 2856"/>
                  <a:gd name="T45" fmla="*/ 288979 h 1188"/>
                  <a:gd name="T46" fmla="*/ 9295713 w 2856"/>
                  <a:gd name="T47" fmla="*/ 464140 h 1188"/>
                  <a:gd name="T48" fmla="*/ 8654185 w 2856"/>
                  <a:gd name="T49" fmla="*/ 630566 h 1188"/>
                  <a:gd name="T50" fmla="*/ 8003937 w 2856"/>
                  <a:gd name="T51" fmla="*/ 788191 h 1188"/>
                  <a:gd name="T52" fmla="*/ 7344902 w 2856"/>
                  <a:gd name="T53" fmla="*/ 928347 h 1188"/>
                  <a:gd name="T54" fmla="*/ 6681574 w 2856"/>
                  <a:gd name="T55" fmla="*/ 1064068 h 1188"/>
                  <a:gd name="T56" fmla="*/ 6005100 w 2856"/>
                  <a:gd name="T57" fmla="*/ 1186688 h 1188"/>
                  <a:gd name="T58" fmla="*/ 5328691 w 2856"/>
                  <a:gd name="T59" fmla="*/ 1287404 h 1188"/>
                  <a:gd name="T60" fmla="*/ 4634776 w 2856"/>
                  <a:gd name="T61" fmla="*/ 1383752 h 1188"/>
                  <a:gd name="T62" fmla="*/ 3936501 w 2856"/>
                  <a:gd name="T63" fmla="*/ 1462565 h 1188"/>
                  <a:gd name="T64" fmla="*/ 3233866 w 2856"/>
                  <a:gd name="T65" fmla="*/ 1532642 h 1188"/>
                  <a:gd name="T66" fmla="*/ 2526871 w 2856"/>
                  <a:gd name="T67" fmla="*/ 1589551 h 1188"/>
                  <a:gd name="T68" fmla="*/ 1811155 w 2856"/>
                  <a:gd name="T69" fmla="*/ 1628991 h 1188"/>
                  <a:gd name="T70" fmla="*/ 1091014 w 2856"/>
                  <a:gd name="T71" fmla="*/ 1659629 h 1188"/>
                  <a:gd name="T72" fmla="*/ 362218 w 2856"/>
                  <a:gd name="T73" fmla="*/ 1672731 h 1188"/>
                  <a:gd name="T74" fmla="*/ 0 w 2856"/>
                  <a:gd name="T75" fmla="*/ 1672731 h 1188"/>
                  <a:gd name="T76" fmla="*/ 0 w 2856"/>
                  <a:gd name="T77" fmla="*/ 5202156 h 1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56" h="1188">
                    <a:moveTo>
                      <a:pt x="0" y="1188"/>
                    </a:move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1188"/>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7"/>
              <p:cNvSpPr/>
              <p:nvPr/>
            </p:nvSpPr>
            <p:spPr bwMode="auto">
              <a:xfrm>
                <a:off x="0" y="710760"/>
                <a:ext cx="199309" cy="446711"/>
              </a:xfrm>
              <a:custGeom>
                <a:avLst/>
                <a:gdLst>
                  <a:gd name="T0" fmla="*/ 13149314 w 3021"/>
                  <a:gd name="T1" fmla="*/ 0 h 6762"/>
                  <a:gd name="T2" fmla="*/ 0 w 3021"/>
                  <a:gd name="T3" fmla="*/ 7920962 h 6762"/>
                  <a:gd name="T4" fmla="*/ 1680107 w 3021"/>
                  <a:gd name="T5" fmla="*/ 27690731 h 6762"/>
                  <a:gd name="T6" fmla="*/ 5876086 w 3021"/>
                  <a:gd name="T7" fmla="*/ 29510606 h 6762"/>
                  <a:gd name="T8" fmla="*/ 6037130 w 3021"/>
                  <a:gd name="T9" fmla="*/ 29130948 h 6762"/>
                  <a:gd name="T10" fmla="*/ 6198173 w 3021"/>
                  <a:gd name="T11" fmla="*/ 28755584 h 6762"/>
                  <a:gd name="T12" fmla="*/ 6359217 w 3021"/>
                  <a:gd name="T13" fmla="*/ 28380286 h 6762"/>
                  <a:gd name="T14" fmla="*/ 6524615 w 3021"/>
                  <a:gd name="T15" fmla="*/ 28009348 h 6762"/>
                  <a:gd name="T16" fmla="*/ 6690013 w 3021"/>
                  <a:gd name="T17" fmla="*/ 27638344 h 6762"/>
                  <a:gd name="T18" fmla="*/ 6859766 w 3021"/>
                  <a:gd name="T19" fmla="*/ 27271766 h 6762"/>
                  <a:gd name="T20" fmla="*/ 7029518 w 3021"/>
                  <a:gd name="T21" fmla="*/ 26909548 h 6762"/>
                  <a:gd name="T22" fmla="*/ 7199271 w 3021"/>
                  <a:gd name="T23" fmla="*/ 26547331 h 6762"/>
                  <a:gd name="T24" fmla="*/ 7373377 w 3021"/>
                  <a:gd name="T25" fmla="*/ 26185113 h 6762"/>
                  <a:gd name="T26" fmla="*/ 7551838 w 3021"/>
                  <a:gd name="T27" fmla="*/ 25831615 h 6762"/>
                  <a:gd name="T28" fmla="*/ 7734654 w 3021"/>
                  <a:gd name="T29" fmla="*/ 25478118 h 6762"/>
                  <a:gd name="T30" fmla="*/ 7913115 w 3021"/>
                  <a:gd name="T31" fmla="*/ 25133340 h 6762"/>
                  <a:gd name="T32" fmla="*/ 8100285 w 3021"/>
                  <a:gd name="T33" fmla="*/ 24788563 h 6762"/>
                  <a:gd name="T34" fmla="*/ 8287388 w 3021"/>
                  <a:gd name="T35" fmla="*/ 24443785 h 6762"/>
                  <a:gd name="T36" fmla="*/ 8478912 w 3021"/>
                  <a:gd name="T37" fmla="*/ 24103368 h 6762"/>
                  <a:gd name="T38" fmla="*/ 8670436 w 3021"/>
                  <a:gd name="T39" fmla="*/ 23771737 h 6762"/>
                  <a:gd name="T40" fmla="*/ 8866315 w 3021"/>
                  <a:gd name="T41" fmla="*/ 23440040 h 6762"/>
                  <a:gd name="T42" fmla="*/ 9066547 w 3021"/>
                  <a:gd name="T43" fmla="*/ 23108343 h 6762"/>
                  <a:gd name="T44" fmla="*/ 9266780 w 3021"/>
                  <a:gd name="T45" fmla="*/ 22785432 h 6762"/>
                  <a:gd name="T46" fmla="*/ 9471367 w 3021"/>
                  <a:gd name="T47" fmla="*/ 22466815 h 6762"/>
                  <a:gd name="T48" fmla="*/ 9680242 w 3021"/>
                  <a:gd name="T49" fmla="*/ 22152624 h 6762"/>
                  <a:gd name="T50" fmla="*/ 9889183 w 3021"/>
                  <a:gd name="T51" fmla="*/ 21842728 h 6762"/>
                  <a:gd name="T52" fmla="*/ 10102479 w 3021"/>
                  <a:gd name="T53" fmla="*/ 21532897 h 6762"/>
                  <a:gd name="T54" fmla="*/ 10320129 w 3021"/>
                  <a:gd name="T55" fmla="*/ 21227361 h 6762"/>
                  <a:gd name="T56" fmla="*/ 10537713 w 3021"/>
                  <a:gd name="T57" fmla="*/ 20930610 h 6762"/>
                  <a:gd name="T58" fmla="*/ 10764071 w 3021"/>
                  <a:gd name="T59" fmla="*/ 20638220 h 6762"/>
                  <a:gd name="T60" fmla="*/ 10990430 w 3021"/>
                  <a:gd name="T61" fmla="*/ 20345830 h 6762"/>
                  <a:gd name="T62" fmla="*/ 11225431 w 3021"/>
                  <a:gd name="T63" fmla="*/ 20057800 h 6762"/>
                  <a:gd name="T64" fmla="*/ 11460498 w 3021"/>
                  <a:gd name="T65" fmla="*/ 19778490 h 6762"/>
                  <a:gd name="T66" fmla="*/ 11695566 w 3021"/>
                  <a:gd name="T67" fmla="*/ 19499180 h 6762"/>
                  <a:gd name="T68" fmla="*/ 11934921 w 3021"/>
                  <a:gd name="T69" fmla="*/ 19228590 h 6762"/>
                  <a:gd name="T70" fmla="*/ 12183051 w 3021"/>
                  <a:gd name="T71" fmla="*/ 18962360 h 6762"/>
                  <a:gd name="T72" fmla="*/ 12165634 w 3021"/>
                  <a:gd name="T73" fmla="*/ 18870732 h 6762"/>
                  <a:gd name="T74" fmla="*/ 12148217 w 3021"/>
                  <a:gd name="T75" fmla="*/ 18783464 h 6762"/>
                  <a:gd name="T76" fmla="*/ 12139508 w 3021"/>
                  <a:gd name="T77" fmla="*/ 18691770 h 6762"/>
                  <a:gd name="T78" fmla="*/ 12135154 w 3021"/>
                  <a:gd name="T79" fmla="*/ 18600142 h 6762"/>
                  <a:gd name="T80" fmla="*/ 12135154 w 3021"/>
                  <a:gd name="T81" fmla="*/ 17356328 h 6762"/>
                  <a:gd name="T82" fmla="*/ 12143862 w 3021"/>
                  <a:gd name="T83" fmla="*/ 16125659 h 6762"/>
                  <a:gd name="T84" fmla="*/ 12165634 w 3021"/>
                  <a:gd name="T85" fmla="*/ 14903711 h 6762"/>
                  <a:gd name="T86" fmla="*/ 12187406 w 3021"/>
                  <a:gd name="T87" fmla="*/ 13690417 h 6762"/>
                  <a:gd name="T88" fmla="*/ 12226528 w 3021"/>
                  <a:gd name="T89" fmla="*/ 12494630 h 6762"/>
                  <a:gd name="T90" fmla="*/ 12270072 w 3021"/>
                  <a:gd name="T91" fmla="*/ 11307628 h 6762"/>
                  <a:gd name="T92" fmla="*/ 12317969 w 3021"/>
                  <a:gd name="T93" fmla="*/ 10129281 h 6762"/>
                  <a:gd name="T94" fmla="*/ 12383218 w 3021"/>
                  <a:gd name="T95" fmla="*/ 8964014 h 6762"/>
                  <a:gd name="T96" fmla="*/ 12448533 w 3021"/>
                  <a:gd name="T97" fmla="*/ 7803173 h 6762"/>
                  <a:gd name="T98" fmla="*/ 12522556 w 3021"/>
                  <a:gd name="T99" fmla="*/ 6655346 h 6762"/>
                  <a:gd name="T100" fmla="*/ 12609576 w 3021"/>
                  <a:gd name="T101" fmla="*/ 5520666 h 6762"/>
                  <a:gd name="T102" fmla="*/ 12705371 w 3021"/>
                  <a:gd name="T103" fmla="*/ 4399066 h 6762"/>
                  <a:gd name="T104" fmla="*/ 12805455 w 3021"/>
                  <a:gd name="T105" fmla="*/ 3281892 h 6762"/>
                  <a:gd name="T106" fmla="*/ 12914247 w 3021"/>
                  <a:gd name="T107" fmla="*/ 2177733 h 6762"/>
                  <a:gd name="T108" fmla="*/ 13027459 w 3021"/>
                  <a:gd name="T109" fmla="*/ 1082293 h 6762"/>
                  <a:gd name="T110" fmla="*/ 13149314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8"/>
              <p:cNvSpPr/>
              <p:nvPr/>
            </p:nvSpPr>
            <p:spPr bwMode="auto">
              <a:xfrm>
                <a:off x="842091" y="710760"/>
                <a:ext cx="199309" cy="446711"/>
              </a:xfrm>
              <a:custGeom>
                <a:avLst/>
                <a:gdLst>
                  <a:gd name="T0" fmla="*/ 0 w 3021"/>
                  <a:gd name="T1" fmla="*/ 0 h 6762"/>
                  <a:gd name="T2" fmla="*/ 13149314 w 3021"/>
                  <a:gd name="T3" fmla="*/ 7920962 h 6762"/>
                  <a:gd name="T4" fmla="*/ 11469207 w 3021"/>
                  <a:gd name="T5" fmla="*/ 27690731 h 6762"/>
                  <a:gd name="T6" fmla="*/ 7273228 w 3021"/>
                  <a:gd name="T7" fmla="*/ 29510606 h 6762"/>
                  <a:gd name="T8" fmla="*/ 7112184 w 3021"/>
                  <a:gd name="T9" fmla="*/ 29130948 h 6762"/>
                  <a:gd name="T10" fmla="*/ 6951141 w 3021"/>
                  <a:gd name="T11" fmla="*/ 28755584 h 6762"/>
                  <a:gd name="T12" fmla="*/ 6790097 w 3021"/>
                  <a:gd name="T13" fmla="*/ 28380286 h 6762"/>
                  <a:gd name="T14" fmla="*/ 6624699 w 3021"/>
                  <a:gd name="T15" fmla="*/ 28009348 h 6762"/>
                  <a:gd name="T16" fmla="*/ 6459301 w 3021"/>
                  <a:gd name="T17" fmla="*/ 27638344 h 6762"/>
                  <a:gd name="T18" fmla="*/ 6289548 w 3021"/>
                  <a:gd name="T19" fmla="*/ 27267406 h 6762"/>
                  <a:gd name="T20" fmla="*/ 6119796 w 3021"/>
                  <a:gd name="T21" fmla="*/ 26909548 h 6762"/>
                  <a:gd name="T22" fmla="*/ 5950043 w 3021"/>
                  <a:gd name="T23" fmla="*/ 26547331 h 6762"/>
                  <a:gd name="T24" fmla="*/ 5775937 w 3021"/>
                  <a:gd name="T25" fmla="*/ 26185113 h 6762"/>
                  <a:gd name="T26" fmla="*/ 5597476 w 3021"/>
                  <a:gd name="T27" fmla="*/ 25831615 h 6762"/>
                  <a:gd name="T28" fmla="*/ 5414660 w 3021"/>
                  <a:gd name="T29" fmla="*/ 25478118 h 6762"/>
                  <a:gd name="T30" fmla="*/ 5236199 w 3021"/>
                  <a:gd name="T31" fmla="*/ 25133340 h 6762"/>
                  <a:gd name="T32" fmla="*/ 5049029 w 3021"/>
                  <a:gd name="T33" fmla="*/ 24788563 h 6762"/>
                  <a:gd name="T34" fmla="*/ 4861926 w 3021"/>
                  <a:gd name="T35" fmla="*/ 24443785 h 6762"/>
                  <a:gd name="T36" fmla="*/ 4670402 w 3021"/>
                  <a:gd name="T37" fmla="*/ 24103368 h 6762"/>
                  <a:gd name="T38" fmla="*/ 4478878 w 3021"/>
                  <a:gd name="T39" fmla="*/ 23771737 h 6762"/>
                  <a:gd name="T40" fmla="*/ 4282999 w 3021"/>
                  <a:gd name="T41" fmla="*/ 23440040 h 6762"/>
                  <a:gd name="T42" fmla="*/ 4082767 w 3021"/>
                  <a:gd name="T43" fmla="*/ 23108343 h 6762"/>
                  <a:gd name="T44" fmla="*/ 3882534 w 3021"/>
                  <a:gd name="T45" fmla="*/ 22785432 h 6762"/>
                  <a:gd name="T46" fmla="*/ 3677947 w 3021"/>
                  <a:gd name="T47" fmla="*/ 22466815 h 6762"/>
                  <a:gd name="T48" fmla="*/ 3469072 w 3021"/>
                  <a:gd name="T49" fmla="*/ 22152624 h 6762"/>
                  <a:gd name="T50" fmla="*/ 3260130 w 3021"/>
                  <a:gd name="T51" fmla="*/ 21842728 h 6762"/>
                  <a:gd name="T52" fmla="*/ 3046835 w 3021"/>
                  <a:gd name="T53" fmla="*/ 21532897 h 6762"/>
                  <a:gd name="T54" fmla="*/ 2829185 w 3021"/>
                  <a:gd name="T55" fmla="*/ 21227361 h 6762"/>
                  <a:gd name="T56" fmla="*/ 2611601 w 3021"/>
                  <a:gd name="T57" fmla="*/ 20930610 h 6762"/>
                  <a:gd name="T58" fmla="*/ 2385242 w 3021"/>
                  <a:gd name="T59" fmla="*/ 20638220 h 6762"/>
                  <a:gd name="T60" fmla="*/ 2158884 w 3021"/>
                  <a:gd name="T61" fmla="*/ 20345830 h 6762"/>
                  <a:gd name="T62" fmla="*/ 1923883 w 3021"/>
                  <a:gd name="T63" fmla="*/ 20057800 h 6762"/>
                  <a:gd name="T64" fmla="*/ 1688816 w 3021"/>
                  <a:gd name="T65" fmla="*/ 19778490 h 6762"/>
                  <a:gd name="T66" fmla="*/ 1453748 w 3021"/>
                  <a:gd name="T67" fmla="*/ 19499180 h 6762"/>
                  <a:gd name="T68" fmla="*/ 1214393 w 3021"/>
                  <a:gd name="T69" fmla="*/ 19228590 h 6762"/>
                  <a:gd name="T70" fmla="*/ 966263 w 3021"/>
                  <a:gd name="T71" fmla="*/ 18962360 h 6762"/>
                  <a:gd name="T72" fmla="*/ 983680 w 3021"/>
                  <a:gd name="T73" fmla="*/ 18870732 h 6762"/>
                  <a:gd name="T74" fmla="*/ 1001097 w 3021"/>
                  <a:gd name="T75" fmla="*/ 18783464 h 6762"/>
                  <a:gd name="T76" fmla="*/ 1009806 w 3021"/>
                  <a:gd name="T77" fmla="*/ 18691770 h 6762"/>
                  <a:gd name="T78" fmla="*/ 1014160 w 3021"/>
                  <a:gd name="T79" fmla="*/ 18600142 h 6762"/>
                  <a:gd name="T80" fmla="*/ 1014160 w 3021"/>
                  <a:gd name="T81" fmla="*/ 17356328 h 6762"/>
                  <a:gd name="T82" fmla="*/ 1005452 w 3021"/>
                  <a:gd name="T83" fmla="*/ 16125659 h 6762"/>
                  <a:gd name="T84" fmla="*/ 983680 w 3021"/>
                  <a:gd name="T85" fmla="*/ 14903711 h 6762"/>
                  <a:gd name="T86" fmla="*/ 961908 w 3021"/>
                  <a:gd name="T87" fmla="*/ 13690417 h 6762"/>
                  <a:gd name="T88" fmla="*/ 922785 w 3021"/>
                  <a:gd name="T89" fmla="*/ 12494630 h 6762"/>
                  <a:gd name="T90" fmla="*/ 879242 w 3021"/>
                  <a:gd name="T91" fmla="*/ 11307628 h 6762"/>
                  <a:gd name="T92" fmla="*/ 831345 w 3021"/>
                  <a:gd name="T93" fmla="*/ 10129281 h 6762"/>
                  <a:gd name="T94" fmla="*/ 766096 w 3021"/>
                  <a:gd name="T95" fmla="*/ 8964014 h 6762"/>
                  <a:gd name="T96" fmla="*/ 700781 w 3021"/>
                  <a:gd name="T97" fmla="*/ 7803173 h 6762"/>
                  <a:gd name="T98" fmla="*/ 626758 w 3021"/>
                  <a:gd name="T99" fmla="*/ 6655346 h 6762"/>
                  <a:gd name="T100" fmla="*/ 539737 w 3021"/>
                  <a:gd name="T101" fmla="*/ 5520666 h 6762"/>
                  <a:gd name="T102" fmla="*/ 443942 w 3021"/>
                  <a:gd name="T103" fmla="*/ 4394706 h 6762"/>
                  <a:gd name="T104" fmla="*/ 343859 w 3021"/>
                  <a:gd name="T105" fmla="*/ 3281892 h 6762"/>
                  <a:gd name="T106" fmla="*/ 235067 w 3021"/>
                  <a:gd name="T107" fmla="*/ 2173373 h 6762"/>
                  <a:gd name="T108" fmla="*/ 121855 w 3021"/>
                  <a:gd name="T109" fmla="*/ 1082293 h 6762"/>
                  <a:gd name="T110" fmla="*/ 0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Freeform 9"/>
              <p:cNvSpPr/>
              <p:nvPr/>
            </p:nvSpPr>
            <p:spPr bwMode="auto">
              <a:xfrm>
                <a:off x="227517" y="1067227"/>
                <a:ext cx="293183" cy="110522"/>
              </a:xfrm>
              <a:custGeom>
                <a:avLst/>
                <a:gdLst>
                  <a:gd name="T0" fmla="*/ 91500 w 4441"/>
                  <a:gd name="T1" fmla="*/ 518740 h 1674"/>
                  <a:gd name="T2" fmla="*/ 392275 w 4441"/>
                  <a:gd name="T3" fmla="*/ 1495150 h 1674"/>
                  <a:gd name="T4" fmla="*/ 832413 w 4441"/>
                  <a:gd name="T5" fmla="*/ 2379986 h 1674"/>
                  <a:gd name="T6" fmla="*/ 1416468 w 4441"/>
                  <a:gd name="T7" fmla="*/ 3177739 h 1674"/>
                  <a:gd name="T8" fmla="*/ 2131172 w 4441"/>
                  <a:gd name="T9" fmla="*/ 3896924 h 1674"/>
                  <a:gd name="T10" fmla="*/ 2985436 w 4441"/>
                  <a:gd name="T11" fmla="*/ 4537740 h 1674"/>
                  <a:gd name="T12" fmla="*/ 3970415 w 4441"/>
                  <a:gd name="T13" fmla="*/ 5104413 h 1674"/>
                  <a:gd name="T14" fmla="*/ 5081751 w 4441"/>
                  <a:gd name="T15" fmla="*/ 5588227 h 1674"/>
                  <a:gd name="T16" fmla="*/ 6323867 w 4441"/>
                  <a:gd name="T17" fmla="*/ 6015394 h 1674"/>
                  <a:gd name="T18" fmla="*/ 7688049 w 4441"/>
                  <a:gd name="T19" fmla="*/ 6368484 h 1674"/>
                  <a:gd name="T20" fmla="*/ 9165451 w 4441"/>
                  <a:gd name="T21" fmla="*/ 6660568 h 1674"/>
                  <a:gd name="T22" fmla="*/ 10769342 w 4441"/>
                  <a:gd name="T23" fmla="*/ 6895939 h 1674"/>
                  <a:gd name="T24" fmla="*/ 12482162 w 4441"/>
                  <a:gd name="T25" fmla="*/ 7070305 h 1674"/>
                  <a:gd name="T26" fmla="*/ 14308268 w 4441"/>
                  <a:gd name="T27" fmla="*/ 7196672 h 1674"/>
                  <a:gd name="T28" fmla="*/ 16247725 w 4441"/>
                  <a:gd name="T29" fmla="*/ 7270816 h 1674"/>
                  <a:gd name="T30" fmla="*/ 18291754 w 4441"/>
                  <a:gd name="T31" fmla="*/ 7296961 h 1674"/>
                  <a:gd name="T32" fmla="*/ 19355161 w 4441"/>
                  <a:gd name="T33" fmla="*/ 2994658 h 1674"/>
                  <a:gd name="T34" fmla="*/ 17542127 w 4441"/>
                  <a:gd name="T35" fmla="*/ 2968447 h 1674"/>
                  <a:gd name="T36" fmla="*/ 15798807 w 4441"/>
                  <a:gd name="T37" fmla="*/ 2933587 h 1674"/>
                  <a:gd name="T38" fmla="*/ 14133916 w 4441"/>
                  <a:gd name="T39" fmla="*/ 2881297 h 1674"/>
                  <a:gd name="T40" fmla="*/ 12543162 w 4441"/>
                  <a:gd name="T41" fmla="*/ 2807219 h 1674"/>
                  <a:gd name="T42" fmla="*/ 11022123 w 4441"/>
                  <a:gd name="T43" fmla="*/ 2720003 h 1674"/>
                  <a:gd name="T44" fmla="*/ 9583869 w 4441"/>
                  <a:gd name="T45" fmla="*/ 2611066 h 1674"/>
                  <a:gd name="T46" fmla="*/ 8232824 w 4441"/>
                  <a:gd name="T47" fmla="*/ 2471560 h 1674"/>
                  <a:gd name="T48" fmla="*/ 6955851 w 4441"/>
                  <a:gd name="T49" fmla="*/ 2318981 h 1674"/>
                  <a:gd name="T50" fmla="*/ 5770378 w 4441"/>
                  <a:gd name="T51" fmla="*/ 2131543 h 1674"/>
                  <a:gd name="T52" fmla="*/ 4667756 w 4441"/>
                  <a:gd name="T53" fmla="*/ 1922317 h 1674"/>
                  <a:gd name="T54" fmla="*/ 3656634 w 4441"/>
                  <a:gd name="T55" fmla="*/ 1682589 h 1674"/>
                  <a:gd name="T56" fmla="*/ 2728299 w 4441"/>
                  <a:gd name="T57" fmla="*/ 1416649 h 1674"/>
                  <a:gd name="T58" fmla="*/ 1904600 w 4441"/>
                  <a:gd name="T59" fmla="*/ 1115916 h 1674"/>
                  <a:gd name="T60" fmla="*/ 1172402 w 4441"/>
                  <a:gd name="T61" fmla="*/ 775899 h 1674"/>
                  <a:gd name="T62" fmla="*/ 536061 w 4441"/>
                  <a:gd name="T63" fmla="*/ 401022 h 1674"/>
                  <a:gd name="T64" fmla="*/ 0 w 4441"/>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rgbClr val="0084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Line 12"/>
              <p:cNvSpPr>
                <a:spLocks noChangeShapeType="1"/>
              </p:cNvSpPr>
              <p:nvPr/>
            </p:nvSpPr>
            <p:spPr bwMode="auto">
              <a:xfrm>
                <a:off x="520700" y="342663"/>
                <a:ext cx="463" cy="5664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621" name="Freeform 13"/>
              <p:cNvGrpSpPr/>
              <p:nvPr/>
            </p:nvGrpSpPr>
            <p:grpSpPr bwMode="auto">
              <a:xfrm>
                <a:off x="392040" y="463422"/>
                <a:ext cx="256032" cy="256032"/>
                <a:chOff x="0" y="0"/>
                <a:chExt cx="256032" cy="256032"/>
              </a:xfrm>
            </p:grpSpPr>
            <p:pic>
              <p:nvPicPr>
                <p:cNvPr id="25627" name="Freeform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6032"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Text Box 31"/>
                <p:cNvSpPr txBox="1">
                  <a:spLocks noChangeArrowheads="1"/>
                </p:cNvSpPr>
                <p:nvPr/>
              </p:nvSpPr>
              <p:spPr bwMode="auto">
                <a:xfrm>
                  <a:off x="-1284" y="-2376"/>
                  <a:ext cx="259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en-US" sz="1800">
                    <a:solidFill>
                      <a:srgbClr val="000000"/>
                    </a:solidFill>
                    <a:cs typeface="Arial" panose="020B0604020202020204" pitchFamily="34" charset="0"/>
                  </a:endParaRPr>
                </a:p>
              </p:txBody>
            </p:sp>
          </p:grpSp>
          <p:sp>
            <p:nvSpPr>
              <p:cNvPr id="25622" name="Freeform 16"/>
              <p:cNvSpPr/>
              <p:nvPr/>
            </p:nvSpPr>
            <p:spPr bwMode="auto">
              <a:xfrm>
                <a:off x="209945" y="1024290"/>
                <a:ext cx="310755" cy="90637"/>
              </a:xfrm>
              <a:custGeom>
                <a:avLst/>
                <a:gdLst>
                  <a:gd name="T0" fmla="*/ 30521 w 4704"/>
                  <a:gd name="T1" fmla="*/ 117855 h 1372"/>
                  <a:gd name="T2" fmla="*/ 8720 w 4704"/>
                  <a:gd name="T3" fmla="*/ 336057 h 1372"/>
                  <a:gd name="T4" fmla="*/ 0 w 4704"/>
                  <a:gd name="T5" fmla="*/ 554260 h 1372"/>
                  <a:gd name="T6" fmla="*/ 4360 w 4704"/>
                  <a:gd name="T7" fmla="*/ 768102 h 1372"/>
                  <a:gd name="T8" fmla="*/ 21800 w 4704"/>
                  <a:gd name="T9" fmla="*/ 981945 h 1372"/>
                  <a:gd name="T10" fmla="*/ 52387 w 4704"/>
                  <a:gd name="T11" fmla="*/ 1187067 h 1372"/>
                  <a:gd name="T12" fmla="*/ 100348 w 4704"/>
                  <a:gd name="T13" fmla="*/ 1387830 h 1372"/>
                  <a:gd name="T14" fmla="*/ 157095 w 4704"/>
                  <a:gd name="T15" fmla="*/ 1588592 h 1372"/>
                  <a:gd name="T16" fmla="*/ 226922 w 4704"/>
                  <a:gd name="T17" fmla="*/ 1784928 h 1372"/>
                  <a:gd name="T18" fmla="*/ 314190 w 4704"/>
                  <a:gd name="T19" fmla="*/ 1968250 h 1372"/>
                  <a:gd name="T20" fmla="*/ 405884 w 4704"/>
                  <a:gd name="T21" fmla="*/ 2155932 h 1372"/>
                  <a:gd name="T22" fmla="*/ 519312 w 4704"/>
                  <a:gd name="T23" fmla="*/ 2334828 h 1372"/>
                  <a:gd name="T24" fmla="*/ 641527 w 4704"/>
                  <a:gd name="T25" fmla="*/ 2513789 h 1372"/>
                  <a:gd name="T26" fmla="*/ 772461 w 4704"/>
                  <a:gd name="T27" fmla="*/ 2683965 h 1372"/>
                  <a:gd name="T28" fmla="*/ 920836 w 4704"/>
                  <a:gd name="T29" fmla="*/ 2858567 h 1372"/>
                  <a:gd name="T30" fmla="*/ 1077931 w 4704"/>
                  <a:gd name="T31" fmla="*/ 3015662 h 1372"/>
                  <a:gd name="T32" fmla="*/ 1156479 w 4704"/>
                  <a:gd name="T33" fmla="*/ 3041823 h 1372"/>
                  <a:gd name="T34" fmla="*/ 1400908 w 4704"/>
                  <a:gd name="T35" fmla="*/ 3194558 h 1372"/>
                  <a:gd name="T36" fmla="*/ 1990048 w 4704"/>
                  <a:gd name="T37" fmla="*/ 3583002 h 1372"/>
                  <a:gd name="T38" fmla="*/ 2670881 w 4704"/>
                  <a:gd name="T39" fmla="*/ 3940860 h 1372"/>
                  <a:gd name="T40" fmla="*/ 3456423 w 4704"/>
                  <a:gd name="T41" fmla="*/ 4255050 h 1372"/>
                  <a:gd name="T42" fmla="*/ 4333592 w 4704"/>
                  <a:gd name="T43" fmla="*/ 4543081 h 1372"/>
                  <a:gd name="T44" fmla="*/ 5302455 w 4704"/>
                  <a:gd name="T45" fmla="*/ 4796230 h 1372"/>
                  <a:gd name="T46" fmla="*/ 6358586 w 4704"/>
                  <a:gd name="T47" fmla="*/ 5027513 h 1372"/>
                  <a:gd name="T48" fmla="*/ 7510705 w 4704"/>
                  <a:gd name="T49" fmla="*/ 5219555 h 1372"/>
                  <a:gd name="T50" fmla="*/ 8741438 w 4704"/>
                  <a:gd name="T51" fmla="*/ 5394157 h 1372"/>
                  <a:gd name="T52" fmla="*/ 10059438 w 4704"/>
                  <a:gd name="T53" fmla="*/ 5538172 h 1372"/>
                  <a:gd name="T54" fmla="*/ 11460280 w 4704"/>
                  <a:gd name="T55" fmla="*/ 5660320 h 1372"/>
                  <a:gd name="T56" fmla="*/ 12935375 w 4704"/>
                  <a:gd name="T57" fmla="*/ 5756374 h 1372"/>
                  <a:gd name="T58" fmla="*/ 14489018 w 4704"/>
                  <a:gd name="T59" fmla="*/ 5839282 h 1372"/>
                  <a:gd name="T60" fmla="*/ 16125635 w 4704"/>
                  <a:gd name="T61" fmla="*/ 5904750 h 1372"/>
                  <a:gd name="T62" fmla="*/ 17832012 w 4704"/>
                  <a:gd name="T63" fmla="*/ 5948350 h 1372"/>
                  <a:gd name="T64" fmla="*/ 19612578 w 4704"/>
                  <a:gd name="T65" fmla="*/ 5978937 h 1372"/>
                  <a:gd name="T66" fmla="*/ 20529054 w 4704"/>
                  <a:gd name="T67" fmla="*/ 2845420 h 1372"/>
                  <a:gd name="T68" fmla="*/ 20092649 w 4704"/>
                  <a:gd name="T69" fmla="*/ 2849781 h 1372"/>
                  <a:gd name="T70" fmla="*/ 19407456 w 4704"/>
                  <a:gd name="T71" fmla="*/ 2845420 h 1372"/>
                  <a:gd name="T72" fmla="*/ 18490979 w 4704"/>
                  <a:gd name="T73" fmla="*/ 2832340 h 1372"/>
                  <a:gd name="T74" fmla="*/ 17378101 w 4704"/>
                  <a:gd name="T75" fmla="*/ 2797459 h 1372"/>
                  <a:gd name="T76" fmla="*/ 16095048 w 4704"/>
                  <a:gd name="T77" fmla="*/ 2745072 h 1372"/>
                  <a:gd name="T78" fmla="*/ 14681060 w 4704"/>
                  <a:gd name="T79" fmla="*/ 2670885 h 1372"/>
                  <a:gd name="T80" fmla="*/ 13166724 w 4704"/>
                  <a:gd name="T81" fmla="*/ 2570471 h 1372"/>
                  <a:gd name="T82" fmla="*/ 11573774 w 4704"/>
                  <a:gd name="T83" fmla="*/ 2443962 h 1372"/>
                  <a:gd name="T84" fmla="*/ 9945944 w 4704"/>
                  <a:gd name="T85" fmla="*/ 2282440 h 1372"/>
                  <a:gd name="T86" fmla="*/ 8309393 w 4704"/>
                  <a:gd name="T87" fmla="*/ 2086104 h 1372"/>
                  <a:gd name="T88" fmla="*/ 6694643 w 4704"/>
                  <a:gd name="T89" fmla="*/ 1850395 h 1372"/>
                  <a:gd name="T90" fmla="*/ 5136640 w 4704"/>
                  <a:gd name="T91" fmla="*/ 1575445 h 1372"/>
                  <a:gd name="T92" fmla="*/ 3657185 w 4704"/>
                  <a:gd name="T93" fmla="*/ 1256895 h 1372"/>
                  <a:gd name="T94" fmla="*/ 2295584 w 4704"/>
                  <a:gd name="T95" fmla="*/ 885957 h 1372"/>
                  <a:gd name="T96" fmla="*/ 1082291 w 4704"/>
                  <a:gd name="T97" fmla="*/ 471352 h 1372"/>
                  <a:gd name="T98" fmla="*/ 43667 w 4704"/>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17"/>
              <p:cNvSpPr/>
              <p:nvPr/>
            </p:nvSpPr>
            <p:spPr bwMode="auto">
              <a:xfrm>
                <a:off x="520700" y="1067227"/>
                <a:ext cx="293183" cy="110522"/>
              </a:xfrm>
              <a:custGeom>
                <a:avLst/>
                <a:gdLst>
                  <a:gd name="T0" fmla="*/ 19272275 w 4439"/>
                  <a:gd name="T1" fmla="*/ 518740 h 1674"/>
                  <a:gd name="T2" fmla="*/ 18971298 w 4439"/>
                  <a:gd name="T3" fmla="*/ 1495150 h 1674"/>
                  <a:gd name="T4" fmla="*/ 18530698 w 4439"/>
                  <a:gd name="T5" fmla="*/ 2379986 h 1674"/>
                  <a:gd name="T6" fmla="*/ 17946181 w 4439"/>
                  <a:gd name="T7" fmla="*/ 3177739 h 1674"/>
                  <a:gd name="T8" fmla="*/ 17230759 w 4439"/>
                  <a:gd name="T9" fmla="*/ 3896924 h 1674"/>
                  <a:gd name="T10" fmla="*/ 16375780 w 4439"/>
                  <a:gd name="T11" fmla="*/ 4537740 h 1674"/>
                  <a:gd name="T12" fmla="*/ 15389895 w 4439"/>
                  <a:gd name="T13" fmla="*/ 5104413 h 1674"/>
                  <a:gd name="T14" fmla="*/ 14277530 w 4439"/>
                  <a:gd name="T15" fmla="*/ 5588227 h 1674"/>
                  <a:gd name="T16" fmla="*/ 13034326 w 4439"/>
                  <a:gd name="T17" fmla="*/ 6015394 h 1674"/>
                  <a:gd name="T18" fmla="*/ 11668934 w 4439"/>
                  <a:gd name="T19" fmla="*/ 6368484 h 1674"/>
                  <a:gd name="T20" fmla="*/ 10190140 w 4439"/>
                  <a:gd name="T21" fmla="*/ 6660568 h 1674"/>
                  <a:gd name="T22" fmla="*/ 8584866 w 4439"/>
                  <a:gd name="T23" fmla="*/ 6895939 h 1674"/>
                  <a:gd name="T24" fmla="*/ 6870482 w 4439"/>
                  <a:gd name="T25" fmla="*/ 7070305 h 1674"/>
                  <a:gd name="T26" fmla="*/ 5042695 w 4439"/>
                  <a:gd name="T27" fmla="*/ 7196672 h 1674"/>
                  <a:gd name="T28" fmla="*/ 3101505 w 4439"/>
                  <a:gd name="T29" fmla="*/ 7270816 h 1674"/>
                  <a:gd name="T30" fmla="*/ 1055631 w 4439"/>
                  <a:gd name="T31" fmla="*/ 7296961 h 1674"/>
                  <a:gd name="T32" fmla="*/ 0 w 4439"/>
                  <a:gd name="T33" fmla="*/ 2994658 h 1674"/>
                  <a:gd name="T34" fmla="*/ 1805925 w 4439"/>
                  <a:gd name="T35" fmla="*/ 2968447 h 1674"/>
                  <a:gd name="T36" fmla="*/ 3550823 w 4439"/>
                  <a:gd name="T37" fmla="*/ 2933587 h 1674"/>
                  <a:gd name="T38" fmla="*/ 5217191 w 4439"/>
                  <a:gd name="T39" fmla="*/ 2881297 h 1674"/>
                  <a:gd name="T40" fmla="*/ 6809388 w 4439"/>
                  <a:gd name="T41" fmla="*/ 2807219 h 1674"/>
                  <a:gd name="T42" fmla="*/ 8331839 w 4439"/>
                  <a:gd name="T43" fmla="*/ 2720003 h 1674"/>
                  <a:gd name="T44" fmla="*/ 9771336 w 4439"/>
                  <a:gd name="T45" fmla="*/ 2611066 h 1674"/>
                  <a:gd name="T46" fmla="*/ 11123650 w 4439"/>
                  <a:gd name="T47" fmla="*/ 2471560 h 1674"/>
                  <a:gd name="T48" fmla="*/ 12401793 w 4439"/>
                  <a:gd name="T49" fmla="*/ 2318981 h 1674"/>
                  <a:gd name="T50" fmla="*/ 13588329 w 4439"/>
                  <a:gd name="T51" fmla="*/ 2131543 h 1674"/>
                  <a:gd name="T52" fmla="*/ 14691975 w 4439"/>
                  <a:gd name="T53" fmla="*/ 1922317 h 1674"/>
                  <a:gd name="T54" fmla="*/ 15703949 w 4439"/>
                  <a:gd name="T55" fmla="*/ 1682589 h 1674"/>
                  <a:gd name="T56" fmla="*/ 16633165 w 4439"/>
                  <a:gd name="T57" fmla="*/ 1416649 h 1674"/>
                  <a:gd name="T58" fmla="*/ 17457565 w 4439"/>
                  <a:gd name="T59" fmla="*/ 1115916 h 1674"/>
                  <a:gd name="T60" fmla="*/ 18190423 w 4439"/>
                  <a:gd name="T61" fmla="*/ 775899 h 1674"/>
                  <a:gd name="T62" fmla="*/ 18827315 w 4439"/>
                  <a:gd name="T63" fmla="*/ 401022 h 1674"/>
                  <a:gd name="T64" fmla="*/ 19363882 w 4439"/>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rgbClr val="00587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18"/>
              <p:cNvSpPr/>
              <p:nvPr/>
            </p:nvSpPr>
            <p:spPr bwMode="auto">
              <a:xfrm>
                <a:off x="520700" y="1024290"/>
                <a:ext cx="310755" cy="90637"/>
              </a:xfrm>
              <a:custGeom>
                <a:avLst/>
                <a:gdLst>
                  <a:gd name="T0" fmla="*/ 20507186 w 4702"/>
                  <a:gd name="T1" fmla="*/ 117855 h 1372"/>
                  <a:gd name="T2" fmla="*/ 20533424 w 4702"/>
                  <a:gd name="T3" fmla="*/ 336057 h 1372"/>
                  <a:gd name="T4" fmla="*/ 20537786 w 4702"/>
                  <a:gd name="T5" fmla="*/ 554260 h 1372"/>
                  <a:gd name="T6" fmla="*/ 20533424 w 4702"/>
                  <a:gd name="T7" fmla="*/ 768102 h 1372"/>
                  <a:gd name="T8" fmla="*/ 20515976 w 4702"/>
                  <a:gd name="T9" fmla="*/ 981945 h 1372"/>
                  <a:gd name="T10" fmla="*/ 20485377 w 4702"/>
                  <a:gd name="T11" fmla="*/ 1187067 h 1372"/>
                  <a:gd name="T12" fmla="*/ 20437329 w 4702"/>
                  <a:gd name="T13" fmla="*/ 1387830 h 1372"/>
                  <a:gd name="T14" fmla="*/ 20380558 w 4702"/>
                  <a:gd name="T15" fmla="*/ 1588592 h 1372"/>
                  <a:gd name="T16" fmla="*/ 20310635 w 4702"/>
                  <a:gd name="T17" fmla="*/ 1784928 h 1372"/>
                  <a:gd name="T18" fmla="*/ 20223330 w 4702"/>
                  <a:gd name="T19" fmla="*/ 1968250 h 1372"/>
                  <a:gd name="T20" fmla="*/ 20131597 w 4702"/>
                  <a:gd name="T21" fmla="*/ 2155932 h 1372"/>
                  <a:gd name="T22" fmla="*/ 20017989 w 4702"/>
                  <a:gd name="T23" fmla="*/ 2334828 h 1372"/>
                  <a:gd name="T24" fmla="*/ 19895722 w 4702"/>
                  <a:gd name="T25" fmla="*/ 2513789 h 1372"/>
                  <a:gd name="T26" fmla="*/ 19764666 w 4702"/>
                  <a:gd name="T27" fmla="*/ 2683965 h 1372"/>
                  <a:gd name="T28" fmla="*/ 19616162 w 4702"/>
                  <a:gd name="T29" fmla="*/ 2858567 h 1372"/>
                  <a:gd name="T30" fmla="*/ 19458934 w 4702"/>
                  <a:gd name="T31" fmla="*/ 3015662 h 1372"/>
                  <a:gd name="T32" fmla="*/ 19380286 w 4702"/>
                  <a:gd name="T33" fmla="*/ 3041823 h 1372"/>
                  <a:gd name="T34" fmla="*/ 19135688 w 4702"/>
                  <a:gd name="T35" fmla="*/ 3194558 h 1372"/>
                  <a:gd name="T36" fmla="*/ 18546033 w 4702"/>
                  <a:gd name="T37" fmla="*/ 3583002 h 1372"/>
                  <a:gd name="T38" fmla="*/ 17864645 w 4702"/>
                  <a:gd name="T39" fmla="*/ 3940860 h 1372"/>
                  <a:gd name="T40" fmla="*/ 17078439 w 4702"/>
                  <a:gd name="T41" fmla="*/ 4255050 h 1372"/>
                  <a:gd name="T42" fmla="*/ 16200500 w 4702"/>
                  <a:gd name="T43" fmla="*/ 4543081 h 1372"/>
                  <a:gd name="T44" fmla="*/ 15230828 w 4702"/>
                  <a:gd name="T45" fmla="*/ 4796230 h 1372"/>
                  <a:gd name="T46" fmla="*/ 14173785 w 4702"/>
                  <a:gd name="T47" fmla="*/ 5027513 h 1372"/>
                  <a:gd name="T48" fmla="*/ 13020648 w 4702"/>
                  <a:gd name="T49" fmla="*/ 5219555 h 1372"/>
                  <a:gd name="T50" fmla="*/ 11788929 w 4702"/>
                  <a:gd name="T51" fmla="*/ 5394157 h 1372"/>
                  <a:gd name="T52" fmla="*/ 10469840 w 4702"/>
                  <a:gd name="T53" fmla="*/ 5538172 h 1372"/>
                  <a:gd name="T54" fmla="*/ 9067741 w 4702"/>
                  <a:gd name="T55" fmla="*/ 5660320 h 1372"/>
                  <a:gd name="T56" fmla="*/ 7591357 w 4702"/>
                  <a:gd name="T57" fmla="*/ 5756374 h 1372"/>
                  <a:gd name="T58" fmla="*/ 6036393 w 4702"/>
                  <a:gd name="T59" fmla="*/ 5839282 h 1372"/>
                  <a:gd name="T60" fmla="*/ 4398485 w 4702"/>
                  <a:gd name="T61" fmla="*/ 5904750 h 1372"/>
                  <a:gd name="T62" fmla="*/ 2690588 w 4702"/>
                  <a:gd name="T63" fmla="*/ 5948350 h 1372"/>
                  <a:gd name="T64" fmla="*/ 908539 w 4702"/>
                  <a:gd name="T65" fmla="*/ 5978937 h 1372"/>
                  <a:gd name="T66" fmla="*/ 0 w 4702"/>
                  <a:gd name="T67" fmla="*/ 2845420 h 1372"/>
                  <a:gd name="T68" fmla="*/ 428065 w 4702"/>
                  <a:gd name="T69" fmla="*/ 2849781 h 1372"/>
                  <a:gd name="T70" fmla="*/ 1113814 w 4702"/>
                  <a:gd name="T71" fmla="*/ 2845420 h 1372"/>
                  <a:gd name="T72" fmla="*/ 2031077 w 4702"/>
                  <a:gd name="T73" fmla="*/ 2832340 h 1372"/>
                  <a:gd name="T74" fmla="*/ 3149253 w 4702"/>
                  <a:gd name="T75" fmla="*/ 2797459 h 1372"/>
                  <a:gd name="T76" fmla="*/ 4429019 w 4702"/>
                  <a:gd name="T77" fmla="*/ 2745072 h 1372"/>
                  <a:gd name="T78" fmla="*/ 5844203 w 4702"/>
                  <a:gd name="T79" fmla="*/ 2670885 h 1372"/>
                  <a:gd name="T80" fmla="*/ 7359910 w 4702"/>
                  <a:gd name="T81" fmla="*/ 2570471 h 1372"/>
                  <a:gd name="T82" fmla="*/ 8954132 w 4702"/>
                  <a:gd name="T83" fmla="*/ 2443962 h 1372"/>
                  <a:gd name="T84" fmla="*/ 10583382 w 4702"/>
                  <a:gd name="T85" fmla="*/ 2282440 h 1372"/>
                  <a:gd name="T86" fmla="*/ 12221356 w 4702"/>
                  <a:gd name="T87" fmla="*/ 2086104 h 1372"/>
                  <a:gd name="T88" fmla="*/ 13837454 w 4702"/>
                  <a:gd name="T89" fmla="*/ 1850395 h 1372"/>
                  <a:gd name="T90" fmla="*/ 15396780 w 4702"/>
                  <a:gd name="T91" fmla="*/ 1575445 h 1372"/>
                  <a:gd name="T92" fmla="*/ 16877526 w 4702"/>
                  <a:gd name="T93" fmla="*/ 1256895 h 1372"/>
                  <a:gd name="T94" fmla="*/ 18240301 w 4702"/>
                  <a:gd name="T95" fmla="*/ 885957 h 1372"/>
                  <a:gd name="T96" fmla="*/ 19454572 w 4702"/>
                  <a:gd name="T97" fmla="*/ 471352 h 1372"/>
                  <a:gd name="T98" fmla="*/ 20494101 w 4702"/>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14"/>
              <p:cNvSpPr/>
              <p:nvPr/>
            </p:nvSpPr>
            <p:spPr bwMode="auto">
              <a:xfrm>
                <a:off x="364860" y="435612"/>
                <a:ext cx="155840" cy="311218"/>
              </a:xfrm>
              <a:custGeom>
                <a:avLst/>
                <a:gdLst>
                  <a:gd name="T0" fmla="*/ 10303821 w 2357"/>
                  <a:gd name="T1" fmla="*/ 1888906 h 4712"/>
                  <a:gd name="T2" fmla="*/ 10303821 w 2357"/>
                  <a:gd name="T3" fmla="*/ 0 h 4712"/>
                  <a:gd name="T4" fmla="*/ 8734445 w 2357"/>
                  <a:gd name="T5" fmla="*/ 122123 h 4712"/>
                  <a:gd name="T6" fmla="*/ 7243684 w 2357"/>
                  <a:gd name="T7" fmla="*/ 462402 h 4712"/>
                  <a:gd name="T8" fmla="*/ 5844826 w 2357"/>
                  <a:gd name="T9" fmla="*/ 1020771 h 4712"/>
                  <a:gd name="T10" fmla="*/ 4550832 w 2357"/>
                  <a:gd name="T11" fmla="*/ 1762358 h 4712"/>
                  <a:gd name="T12" fmla="*/ 3383586 w 2357"/>
                  <a:gd name="T13" fmla="*/ 2678443 h 4712"/>
                  <a:gd name="T14" fmla="*/ 2360675 w 2357"/>
                  <a:gd name="T15" fmla="*/ 3747231 h 4712"/>
                  <a:gd name="T16" fmla="*/ 1495059 w 2357"/>
                  <a:gd name="T17" fmla="*/ 4960004 h 4712"/>
                  <a:gd name="T18" fmla="*/ 813119 w 2357"/>
                  <a:gd name="T19" fmla="*/ 6286115 h 4712"/>
                  <a:gd name="T20" fmla="*/ 327879 w 2357"/>
                  <a:gd name="T21" fmla="*/ 7716978 h 4712"/>
                  <a:gd name="T22" fmla="*/ 56861 w 2357"/>
                  <a:gd name="T23" fmla="*/ 9235090 h 4712"/>
                  <a:gd name="T24" fmla="*/ 17455 w 2357"/>
                  <a:gd name="T25" fmla="*/ 10805513 h 4712"/>
                  <a:gd name="T26" fmla="*/ 209858 w 2357"/>
                  <a:gd name="T27" fmla="*/ 12349780 h 4712"/>
                  <a:gd name="T28" fmla="*/ 625145 w 2357"/>
                  <a:gd name="T29" fmla="*/ 13811157 h 4712"/>
                  <a:gd name="T30" fmla="*/ 1245927 w 2357"/>
                  <a:gd name="T31" fmla="*/ 15167849 h 4712"/>
                  <a:gd name="T32" fmla="*/ 2054615 w 2357"/>
                  <a:gd name="T33" fmla="*/ 16424213 h 4712"/>
                  <a:gd name="T34" fmla="*/ 3025161 w 2357"/>
                  <a:gd name="T35" fmla="*/ 17545311 h 4712"/>
                  <a:gd name="T36" fmla="*/ 4144273 w 2357"/>
                  <a:gd name="T37" fmla="*/ 18513772 h 4712"/>
                  <a:gd name="T38" fmla="*/ 5398927 w 2357"/>
                  <a:gd name="T39" fmla="*/ 19312028 h 4712"/>
                  <a:gd name="T40" fmla="*/ 6767238 w 2357"/>
                  <a:gd name="T41" fmla="*/ 19931492 h 4712"/>
                  <a:gd name="T42" fmla="*/ 8231684 w 2357"/>
                  <a:gd name="T43" fmla="*/ 20345943 h 4712"/>
                  <a:gd name="T44" fmla="*/ 9770513 w 2357"/>
                  <a:gd name="T45" fmla="*/ 20546597 h 4712"/>
                  <a:gd name="T46" fmla="*/ 10303821 w 2357"/>
                  <a:gd name="T47" fmla="*/ 20555315 h 4712"/>
                  <a:gd name="T48" fmla="*/ 10303821 w 2357"/>
                  <a:gd name="T49" fmla="*/ 18675127 h 4712"/>
                  <a:gd name="T50" fmla="*/ 9022918 w 2357"/>
                  <a:gd name="T51" fmla="*/ 18579160 h 4712"/>
                  <a:gd name="T52" fmla="*/ 7803306 w 2357"/>
                  <a:gd name="T53" fmla="*/ 18295616 h 4712"/>
                  <a:gd name="T54" fmla="*/ 6657945 w 2357"/>
                  <a:gd name="T55" fmla="*/ 17846292 h 4712"/>
                  <a:gd name="T56" fmla="*/ 5604356 w 2357"/>
                  <a:gd name="T57" fmla="*/ 17235612 h 4712"/>
                  <a:gd name="T58" fmla="*/ 4651331 w 2357"/>
                  <a:gd name="T59" fmla="*/ 16489600 h 4712"/>
                  <a:gd name="T60" fmla="*/ 3812030 w 2357"/>
                  <a:gd name="T61" fmla="*/ 15612814 h 4712"/>
                  <a:gd name="T62" fmla="*/ 3108205 w 2357"/>
                  <a:gd name="T63" fmla="*/ 14626916 h 4712"/>
                  <a:gd name="T64" fmla="*/ 2553012 w 2357"/>
                  <a:gd name="T65" fmla="*/ 13540691 h 4712"/>
                  <a:gd name="T66" fmla="*/ 2155181 w 2357"/>
                  <a:gd name="T67" fmla="*/ 12371576 h 4712"/>
                  <a:gd name="T68" fmla="*/ 1932231 w 2357"/>
                  <a:gd name="T69" fmla="*/ 11132648 h 4712"/>
                  <a:gd name="T70" fmla="*/ 1901618 w 2357"/>
                  <a:gd name="T71" fmla="*/ 9845770 h 4712"/>
                  <a:gd name="T72" fmla="*/ 2059045 w 2357"/>
                  <a:gd name="T73" fmla="*/ 8589405 h 4712"/>
                  <a:gd name="T74" fmla="*/ 2400015 w 2357"/>
                  <a:gd name="T75" fmla="*/ 7398495 h 4712"/>
                  <a:gd name="T76" fmla="*/ 2907074 w 2357"/>
                  <a:gd name="T77" fmla="*/ 6286115 h 4712"/>
                  <a:gd name="T78" fmla="*/ 3562832 w 2357"/>
                  <a:gd name="T79" fmla="*/ 5260984 h 4712"/>
                  <a:gd name="T80" fmla="*/ 4358495 w 2357"/>
                  <a:gd name="T81" fmla="*/ 4349258 h 4712"/>
                  <a:gd name="T82" fmla="*/ 5272113 w 2357"/>
                  <a:gd name="T83" fmla="*/ 3555296 h 4712"/>
                  <a:gd name="T84" fmla="*/ 6295090 w 2357"/>
                  <a:gd name="T85" fmla="*/ 2900959 h 4712"/>
                  <a:gd name="T86" fmla="*/ 7409838 w 2357"/>
                  <a:gd name="T87" fmla="*/ 2394899 h 4712"/>
                  <a:gd name="T88" fmla="*/ 8607631 w 2357"/>
                  <a:gd name="T89" fmla="*/ 2059045 h 4712"/>
                  <a:gd name="T90" fmla="*/ 9866649 w 2357"/>
                  <a:gd name="T91" fmla="*/ 1897624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7" h="4712">
                    <a:moveTo>
                      <a:pt x="2357" y="433"/>
                    </a:moveTo>
                    <a:lnTo>
                      <a:pt x="2357" y="433"/>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15"/>
              <p:cNvSpPr/>
              <p:nvPr/>
            </p:nvSpPr>
            <p:spPr bwMode="auto">
              <a:xfrm>
                <a:off x="520700" y="435612"/>
                <a:ext cx="155840" cy="311218"/>
              </a:xfrm>
              <a:custGeom>
                <a:avLst/>
                <a:gdLst>
                  <a:gd name="T0" fmla="*/ 0 w 2355"/>
                  <a:gd name="T1" fmla="*/ 1888906 h 4712"/>
                  <a:gd name="T2" fmla="*/ 0 w 2355"/>
                  <a:gd name="T3" fmla="*/ 0 h 4712"/>
                  <a:gd name="T4" fmla="*/ 1563297 w 2355"/>
                  <a:gd name="T5" fmla="*/ 122123 h 4712"/>
                  <a:gd name="T6" fmla="*/ 3056582 w 2355"/>
                  <a:gd name="T7" fmla="*/ 462402 h 4712"/>
                  <a:gd name="T8" fmla="*/ 4457818 w 2355"/>
                  <a:gd name="T9" fmla="*/ 1020771 h 4712"/>
                  <a:gd name="T10" fmla="*/ 5754036 w 2355"/>
                  <a:gd name="T11" fmla="*/ 1762358 h 4712"/>
                  <a:gd name="T12" fmla="*/ 6923200 w 2355"/>
                  <a:gd name="T13" fmla="*/ 2678443 h 4712"/>
                  <a:gd name="T14" fmla="*/ 7952274 w 2355"/>
                  <a:gd name="T15" fmla="*/ 3747231 h 4712"/>
                  <a:gd name="T16" fmla="*/ 8814919 w 2355"/>
                  <a:gd name="T17" fmla="*/ 4960004 h 4712"/>
                  <a:gd name="T18" fmla="*/ 9498101 w 2355"/>
                  <a:gd name="T19" fmla="*/ 6286115 h 4712"/>
                  <a:gd name="T20" fmla="*/ 9988517 w 2355"/>
                  <a:gd name="T21" fmla="*/ 7716978 h 4712"/>
                  <a:gd name="T22" fmla="*/ 10255662 w 2355"/>
                  <a:gd name="T23" fmla="*/ 9235090 h 4712"/>
                  <a:gd name="T24" fmla="*/ 10295035 w 2355"/>
                  <a:gd name="T25" fmla="*/ 10805513 h 4712"/>
                  <a:gd name="T26" fmla="*/ 10102402 w 2355"/>
                  <a:gd name="T27" fmla="*/ 12349780 h 4712"/>
                  <a:gd name="T28" fmla="*/ 9686366 w 2355"/>
                  <a:gd name="T29" fmla="*/ 13811157 h 4712"/>
                  <a:gd name="T30" fmla="*/ 9064528 w 2355"/>
                  <a:gd name="T31" fmla="*/ 15167849 h 4712"/>
                  <a:gd name="T32" fmla="*/ 8254425 w 2355"/>
                  <a:gd name="T33" fmla="*/ 16424213 h 4712"/>
                  <a:gd name="T34" fmla="*/ 7282327 w 2355"/>
                  <a:gd name="T35" fmla="*/ 17545311 h 4712"/>
                  <a:gd name="T36" fmla="*/ 6161272 w 2355"/>
                  <a:gd name="T37" fmla="*/ 18513772 h 4712"/>
                  <a:gd name="T38" fmla="*/ 4904493 w 2355"/>
                  <a:gd name="T39" fmla="*/ 19312028 h 4712"/>
                  <a:gd name="T40" fmla="*/ 3533829 w 2355"/>
                  <a:gd name="T41" fmla="*/ 19931492 h 4712"/>
                  <a:gd name="T42" fmla="*/ 2071249 w 2355"/>
                  <a:gd name="T43" fmla="*/ 20345943 h 4712"/>
                  <a:gd name="T44" fmla="*/ 525489 w 2355"/>
                  <a:gd name="T45" fmla="*/ 20546597 h 4712"/>
                  <a:gd name="T46" fmla="*/ 0 w 2355"/>
                  <a:gd name="T47" fmla="*/ 20555315 h 4712"/>
                  <a:gd name="T48" fmla="*/ 0 w 2355"/>
                  <a:gd name="T49" fmla="*/ 18675127 h 4712"/>
                  <a:gd name="T50" fmla="*/ 1274315 w 2355"/>
                  <a:gd name="T51" fmla="*/ 18579160 h 4712"/>
                  <a:gd name="T52" fmla="*/ 2496021 w 2355"/>
                  <a:gd name="T53" fmla="*/ 18295616 h 4712"/>
                  <a:gd name="T54" fmla="*/ 3643347 w 2355"/>
                  <a:gd name="T55" fmla="*/ 17846292 h 4712"/>
                  <a:gd name="T56" fmla="*/ 4698692 w 2355"/>
                  <a:gd name="T57" fmla="*/ 17235612 h 4712"/>
                  <a:gd name="T58" fmla="*/ 5657687 w 2355"/>
                  <a:gd name="T59" fmla="*/ 16489600 h 4712"/>
                  <a:gd name="T60" fmla="*/ 6494061 w 2355"/>
                  <a:gd name="T61" fmla="*/ 15612814 h 4712"/>
                  <a:gd name="T62" fmla="*/ 7199080 w 2355"/>
                  <a:gd name="T63" fmla="*/ 14626916 h 4712"/>
                  <a:gd name="T64" fmla="*/ 7755207 w 2355"/>
                  <a:gd name="T65" fmla="*/ 13540691 h 4712"/>
                  <a:gd name="T66" fmla="*/ 8153708 w 2355"/>
                  <a:gd name="T67" fmla="*/ 12371576 h 4712"/>
                  <a:gd name="T68" fmla="*/ 8377045 w 2355"/>
                  <a:gd name="T69" fmla="*/ 11132648 h 4712"/>
                  <a:gd name="T70" fmla="*/ 8412051 w 2355"/>
                  <a:gd name="T71" fmla="*/ 9845770 h 4712"/>
                  <a:gd name="T72" fmla="*/ 8250057 w 2355"/>
                  <a:gd name="T73" fmla="*/ 8589405 h 4712"/>
                  <a:gd name="T74" fmla="*/ 7908466 w 2355"/>
                  <a:gd name="T75" fmla="*/ 7398495 h 4712"/>
                  <a:gd name="T76" fmla="*/ 7400514 w 2355"/>
                  <a:gd name="T77" fmla="*/ 6286115 h 4712"/>
                  <a:gd name="T78" fmla="*/ 6743670 w 2355"/>
                  <a:gd name="T79" fmla="*/ 5260984 h 4712"/>
                  <a:gd name="T80" fmla="*/ 5946669 w 2355"/>
                  <a:gd name="T81" fmla="*/ 4349258 h 4712"/>
                  <a:gd name="T82" fmla="*/ 5031481 w 2355"/>
                  <a:gd name="T83" fmla="*/ 3555296 h 4712"/>
                  <a:gd name="T84" fmla="*/ 4006775 w 2355"/>
                  <a:gd name="T85" fmla="*/ 2900959 h 4712"/>
                  <a:gd name="T86" fmla="*/ 2890154 w 2355"/>
                  <a:gd name="T87" fmla="*/ 2394899 h 4712"/>
                  <a:gd name="T88" fmla="*/ 1690285 w 2355"/>
                  <a:gd name="T89" fmla="*/ 2059045 h 4712"/>
                  <a:gd name="T90" fmla="*/ 429139 w 2355"/>
                  <a:gd name="T91" fmla="*/ 1897624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5" h="4712">
                    <a:moveTo>
                      <a:pt x="0" y="433"/>
                    </a:moveTo>
                    <a:lnTo>
                      <a:pt x="0" y="433"/>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2805" name="TextBox 35"/>
          <p:cNvSpPr txBox="1">
            <a:spLocks noChangeArrowheads="1"/>
          </p:cNvSpPr>
          <p:nvPr/>
        </p:nvSpPr>
        <p:spPr bwMode="auto">
          <a:xfrm>
            <a:off x="395288" y="257651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在这里填写工作简介标题</a:t>
            </a:r>
          </a:p>
        </p:txBody>
      </p:sp>
      <p:sp>
        <p:nvSpPr>
          <p:cNvPr id="32806" name="TextBox 36"/>
          <p:cNvSpPr txBox="1">
            <a:spLocks noChangeArrowheads="1"/>
          </p:cNvSpPr>
          <p:nvPr/>
        </p:nvSpPr>
        <p:spPr bwMode="auto">
          <a:xfrm>
            <a:off x="5651500" y="257651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在这里填写工作简介标题</a:t>
            </a:r>
          </a:p>
        </p:txBody>
      </p:sp>
      <p:sp>
        <p:nvSpPr>
          <p:cNvPr id="32807" name="矩形 1"/>
          <p:cNvSpPr>
            <a:spLocks noChangeArrowheads="1"/>
          </p:cNvSpPr>
          <p:nvPr/>
        </p:nvSpPr>
        <p:spPr bwMode="auto">
          <a:xfrm>
            <a:off x="611188" y="1801813"/>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2808" name="矩形 38"/>
          <p:cNvSpPr>
            <a:spLocks noChangeArrowheads="1"/>
          </p:cNvSpPr>
          <p:nvPr/>
        </p:nvSpPr>
        <p:spPr bwMode="auto">
          <a:xfrm>
            <a:off x="630238" y="3238500"/>
            <a:ext cx="2357437" cy="1403350"/>
          </a:xfrm>
          <a:prstGeom prst="rect">
            <a:avLst/>
          </a:prstGeom>
          <a:blipFill dpi="0" rotWithShape="1">
            <a:blip r:embed="rId5" cstate="print"/>
            <a:srcRect/>
            <a:stretch>
              <a:fillRect/>
            </a:stretch>
          </a:blipFill>
          <a:ln w="254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809" name="矩形 1"/>
          <p:cNvSpPr>
            <a:spLocks noChangeArrowheads="1"/>
          </p:cNvSpPr>
          <p:nvPr/>
        </p:nvSpPr>
        <p:spPr bwMode="auto">
          <a:xfrm>
            <a:off x="5921375" y="1801813"/>
            <a:ext cx="2454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2810" name="矩形 40"/>
          <p:cNvSpPr>
            <a:spLocks noChangeArrowheads="1"/>
          </p:cNvSpPr>
          <p:nvPr/>
        </p:nvSpPr>
        <p:spPr bwMode="auto">
          <a:xfrm>
            <a:off x="5940425" y="3238500"/>
            <a:ext cx="2357438" cy="1403350"/>
          </a:xfrm>
          <a:prstGeom prst="rect">
            <a:avLst/>
          </a:prstGeom>
          <a:blipFill dpi="0" rotWithShape="1">
            <a:blip r:embed="rId6" cstate="print"/>
            <a:srcRect/>
            <a:stretch>
              <a:fillRect/>
            </a:stretch>
          </a:blipFill>
          <a:ln w="254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0"/>
                                        </p:tgtEl>
                                        <p:attrNameLst>
                                          <p:attrName>ppt_y</p:attrName>
                                        </p:attrNameLst>
                                      </p:cBhvr>
                                      <p:tavLst>
                                        <p:tav tm="0" fmla="#ppt_y+(sin(-2*pi*(1-$))*-#ppt_x+cos(-2*pi*(1-$))*(1-#ppt_y))*(1-$)">
                                          <p:val>
                                            <p:fltVal val="0"/>
                                          </p:val>
                                        </p:tav>
                                        <p:tav tm="100000">
                                          <p:val>
                                            <p:fltVal val="1"/>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32781"/>
                                        </p:tgtEl>
                                        <p:attrNameLst>
                                          <p:attrName>style.visibility</p:attrName>
                                        </p:attrNameLst>
                                      </p:cBhvr>
                                      <p:to>
                                        <p:strVal val="visible"/>
                                      </p:to>
                                    </p:set>
                                    <p:animEffect transition="in" filter="wipe(left)">
                                      <p:cBhvr>
                                        <p:cTn id="13" dur="500"/>
                                        <p:tgtEl>
                                          <p:spTgt spid="3278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782"/>
                                        </p:tgtEl>
                                        <p:attrNameLst>
                                          <p:attrName>style.visibility</p:attrName>
                                        </p:attrNameLst>
                                      </p:cBhvr>
                                      <p:to>
                                        <p:strVal val="visible"/>
                                      </p:to>
                                    </p:set>
                                    <p:anim calcmode="lin" valueType="num">
                                      <p:cBhvr additive="base">
                                        <p:cTn id="17" dur="700" fill="hold"/>
                                        <p:tgtEl>
                                          <p:spTgt spid="32782"/>
                                        </p:tgtEl>
                                        <p:attrNameLst>
                                          <p:attrName>ppt_x</p:attrName>
                                        </p:attrNameLst>
                                      </p:cBhvr>
                                      <p:tavLst>
                                        <p:tav tm="0">
                                          <p:val>
                                            <p:strVal val="#ppt_x"/>
                                          </p:val>
                                        </p:tav>
                                        <p:tav tm="100000">
                                          <p:val>
                                            <p:strVal val="#ppt_x"/>
                                          </p:val>
                                        </p:tav>
                                      </p:tavLst>
                                    </p:anim>
                                    <p:anim calcmode="lin" valueType="num">
                                      <p:cBhvr additive="base">
                                        <p:cTn id="18" dur="700" fill="hold"/>
                                        <p:tgtEl>
                                          <p:spTgt spid="3278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32805"/>
                                        </p:tgtEl>
                                        <p:attrNameLst>
                                          <p:attrName>style.visibility</p:attrName>
                                        </p:attrNameLst>
                                      </p:cBhvr>
                                      <p:to>
                                        <p:strVal val="visible"/>
                                      </p:to>
                                    </p:set>
                                    <p:anim calcmode="lin" valueType="num">
                                      <p:cBhvr additive="base">
                                        <p:cTn id="22" dur="300"/>
                                        <p:tgtEl>
                                          <p:spTgt spid="32805"/>
                                        </p:tgtEl>
                                        <p:attrNameLst>
                                          <p:attrName>ppt_y</p:attrName>
                                        </p:attrNameLst>
                                      </p:cBhvr>
                                      <p:tavLst>
                                        <p:tav tm="0">
                                          <p:val>
                                            <p:strVal val="#ppt_y+#ppt_h*1.125000"/>
                                          </p:val>
                                        </p:tav>
                                        <p:tav tm="100000">
                                          <p:val>
                                            <p:strVal val="#ppt_y"/>
                                          </p:val>
                                        </p:tav>
                                      </p:tavLst>
                                    </p:anim>
                                    <p:animEffect transition="in" filter="wipe(up)">
                                      <p:cBhvr>
                                        <p:cTn id="23" dur="300"/>
                                        <p:tgtEl>
                                          <p:spTgt spid="32805"/>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2806"/>
                                        </p:tgtEl>
                                        <p:attrNameLst>
                                          <p:attrName>style.visibility</p:attrName>
                                        </p:attrNameLst>
                                      </p:cBhvr>
                                      <p:to>
                                        <p:strVal val="visible"/>
                                      </p:to>
                                    </p:set>
                                    <p:anim calcmode="lin" valueType="num">
                                      <p:cBhvr additive="base">
                                        <p:cTn id="27" dur="300"/>
                                        <p:tgtEl>
                                          <p:spTgt spid="32806"/>
                                        </p:tgtEl>
                                        <p:attrNameLst>
                                          <p:attrName>ppt_y</p:attrName>
                                        </p:attrNameLst>
                                      </p:cBhvr>
                                      <p:tavLst>
                                        <p:tav tm="0">
                                          <p:val>
                                            <p:strVal val="#ppt_y+#ppt_h*1.125000"/>
                                          </p:val>
                                        </p:tav>
                                        <p:tav tm="100000">
                                          <p:val>
                                            <p:strVal val="#ppt_y"/>
                                          </p:val>
                                        </p:tav>
                                      </p:tavLst>
                                    </p:anim>
                                    <p:animEffect transition="in" filter="wipe(up)">
                                      <p:cBhvr>
                                        <p:cTn id="28" dur="300"/>
                                        <p:tgtEl>
                                          <p:spTgt spid="32806"/>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32807"/>
                                        </p:tgtEl>
                                        <p:attrNameLst>
                                          <p:attrName>style.visibility</p:attrName>
                                        </p:attrNameLst>
                                      </p:cBhvr>
                                      <p:to>
                                        <p:strVal val="visible"/>
                                      </p:to>
                                    </p:set>
                                    <p:anim calcmode="lin" valueType="num">
                                      <p:cBhvr additive="base">
                                        <p:cTn id="32" dur="300" fill="hold"/>
                                        <p:tgtEl>
                                          <p:spTgt spid="32807"/>
                                        </p:tgtEl>
                                        <p:attrNameLst>
                                          <p:attrName>ppt_x</p:attrName>
                                        </p:attrNameLst>
                                      </p:cBhvr>
                                      <p:tavLst>
                                        <p:tav tm="0">
                                          <p:val>
                                            <p:strVal val="#ppt_x"/>
                                          </p:val>
                                        </p:tav>
                                        <p:tav tm="100000">
                                          <p:val>
                                            <p:strVal val="#ppt_x"/>
                                          </p:val>
                                        </p:tav>
                                      </p:tavLst>
                                    </p:anim>
                                    <p:anim calcmode="lin" valueType="num">
                                      <p:cBhvr additive="base">
                                        <p:cTn id="33" dur="300" fill="hold"/>
                                        <p:tgtEl>
                                          <p:spTgt spid="3280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32808"/>
                                        </p:tgtEl>
                                        <p:attrNameLst>
                                          <p:attrName>style.visibility</p:attrName>
                                        </p:attrNameLst>
                                      </p:cBhvr>
                                      <p:to>
                                        <p:strVal val="visible"/>
                                      </p:to>
                                    </p:set>
                                    <p:anim calcmode="lin" valueType="num">
                                      <p:cBhvr additive="base">
                                        <p:cTn id="37" dur="300" fill="hold"/>
                                        <p:tgtEl>
                                          <p:spTgt spid="32808"/>
                                        </p:tgtEl>
                                        <p:attrNameLst>
                                          <p:attrName>ppt_x</p:attrName>
                                        </p:attrNameLst>
                                      </p:cBhvr>
                                      <p:tavLst>
                                        <p:tav tm="0">
                                          <p:val>
                                            <p:strVal val="#ppt_x"/>
                                          </p:val>
                                        </p:tav>
                                        <p:tav tm="100000">
                                          <p:val>
                                            <p:strVal val="#ppt_x"/>
                                          </p:val>
                                        </p:tav>
                                      </p:tavLst>
                                    </p:anim>
                                    <p:anim calcmode="lin" valueType="num">
                                      <p:cBhvr additive="base">
                                        <p:cTn id="38" dur="300" fill="hold"/>
                                        <p:tgtEl>
                                          <p:spTgt spid="3280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1" fill="hold" grpId="0" nodeType="afterEffect">
                                  <p:stCondLst>
                                    <p:cond delay="0"/>
                                  </p:stCondLst>
                                  <p:childTnLst>
                                    <p:set>
                                      <p:cBhvr>
                                        <p:cTn id="41" dur="1" fill="hold">
                                          <p:stCondLst>
                                            <p:cond delay="0"/>
                                          </p:stCondLst>
                                        </p:cTn>
                                        <p:tgtEl>
                                          <p:spTgt spid="32809"/>
                                        </p:tgtEl>
                                        <p:attrNameLst>
                                          <p:attrName>style.visibility</p:attrName>
                                        </p:attrNameLst>
                                      </p:cBhvr>
                                      <p:to>
                                        <p:strVal val="visible"/>
                                      </p:to>
                                    </p:set>
                                    <p:anim calcmode="lin" valueType="num">
                                      <p:cBhvr additive="base">
                                        <p:cTn id="42" dur="300" fill="hold"/>
                                        <p:tgtEl>
                                          <p:spTgt spid="32809"/>
                                        </p:tgtEl>
                                        <p:attrNameLst>
                                          <p:attrName>ppt_x</p:attrName>
                                        </p:attrNameLst>
                                      </p:cBhvr>
                                      <p:tavLst>
                                        <p:tav tm="0">
                                          <p:val>
                                            <p:strVal val="#ppt_x"/>
                                          </p:val>
                                        </p:tav>
                                        <p:tav tm="100000">
                                          <p:val>
                                            <p:strVal val="#ppt_x"/>
                                          </p:val>
                                        </p:tav>
                                      </p:tavLst>
                                    </p:anim>
                                    <p:anim calcmode="lin" valueType="num">
                                      <p:cBhvr additive="base">
                                        <p:cTn id="43" dur="300" fill="hold"/>
                                        <p:tgtEl>
                                          <p:spTgt spid="32809"/>
                                        </p:tgtEl>
                                        <p:attrNameLst>
                                          <p:attrName>ppt_y</p:attrName>
                                        </p:attrNameLst>
                                      </p:cBhvr>
                                      <p:tavLst>
                                        <p:tav tm="0">
                                          <p:val>
                                            <p:strVal val="0-#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32810"/>
                                        </p:tgtEl>
                                        <p:attrNameLst>
                                          <p:attrName>style.visibility</p:attrName>
                                        </p:attrNameLst>
                                      </p:cBhvr>
                                      <p:to>
                                        <p:strVal val="visible"/>
                                      </p:to>
                                    </p:set>
                                    <p:anim calcmode="lin" valueType="num">
                                      <p:cBhvr additive="base">
                                        <p:cTn id="47" dur="300" fill="hold"/>
                                        <p:tgtEl>
                                          <p:spTgt spid="32810"/>
                                        </p:tgtEl>
                                        <p:attrNameLst>
                                          <p:attrName>ppt_x</p:attrName>
                                        </p:attrNameLst>
                                      </p:cBhvr>
                                      <p:tavLst>
                                        <p:tav tm="0">
                                          <p:val>
                                            <p:strVal val="#ppt_x"/>
                                          </p:val>
                                        </p:tav>
                                        <p:tav tm="100000">
                                          <p:val>
                                            <p:strVal val="#ppt_x"/>
                                          </p:val>
                                        </p:tav>
                                      </p:tavLst>
                                    </p:anim>
                                    <p:anim calcmode="lin" valueType="num">
                                      <p:cBhvr additive="base">
                                        <p:cTn id="48" dur="300" fill="hold"/>
                                        <p:tgtEl>
                                          <p:spTgt spid="32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autoUpdateAnimBg="0"/>
      <p:bldP spid="32805" grpId="0" autoUpdateAnimBg="0"/>
      <p:bldP spid="32806" grpId="0" autoUpdateAnimBg="0"/>
      <p:bldP spid="32807" grpId="0" autoUpdateAnimBg="0"/>
      <p:bldP spid="32808" grpId="0" animBg="1" autoUpdateAnimBg="0"/>
      <p:bldP spid="32809" grpId="0" autoUpdateAnimBg="0"/>
      <p:bldP spid="328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3"/>
          <p:cNvGrpSpPr/>
          <p:nvPr/>
        </p:nvGrpSpPr>
        <p:grpSpPr bwMode="auto">
          <a:xfrm>
            <a:off x="471488" y="198438"/>
            <a:ext cx="3452812" cy="542925"/>
            <a:chOff x="0" y="0"/>
            <a:chExt cx="3452079" cy="542182"/>
          </a:xfrm>
        </p:grpSpPr>
        <p:grpSp>
          <p:nvGrpSpPr>
            <p:cNvPr id="26657" name="组合 2"/>
            <p:cNvGrpSpPr/>
            <p:nvPr/>
          </p:nvGrpSpPr>
          <p:grpSpPr bwMode="auto">
            <a:xfrm>
              <a:off x="0" y="0"/>
              <a:ext cx="3452079" cy="542182"/>
              <a:chOff x="0" y="0"/>
              <a:chExt cx="3452079" cy="542182"/>
            </a:xfrm>
          </p:grpSpPr>
          <p:sp>
            <p:nvSpPr>
              <p:cNvPr id="26659"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379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6661" name="组合 42"/>
              <p:cNvGrpSpPr/>
              <p:nvPr/>
            </p:nvGrpSpPr>
            <p:grpSpPr bwMode="auto">
              <a:xfrm>
                <a:off x="0" y="0"/>
                <a:ext cx="571760" cy="542182"/>
                <a:chOff x="0" y="0"/>
                <a:chExt cx="713451" cy="676543"/>
              </a:xfrm>
            </p:grpSpPr>
            <p:grpSp>
              <p:nvGrpSpPr>
                <p:cNvPr id="26662" name="组合 44"/>
                <p:cNvGrpSpPr/>
                <p:nvPr/>
              </p:nvGrpSpPr>
              <p:grpSpPr bwMode="auto">
                <a:xfrm>
                  <a:off x="0" y="0"/>
                  <a:ext cx="576064" cy="676543"/>
                  <a:chOff x="0" y="0"/>
                  <a:chExt cx="576064" cy="676543"/>
                </a:xfrm>
              </p:grpSpPr>
              <p:sp>
                <p:nvSpPr>
                  <p:cNvPr id="26665"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6666"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6663"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658"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5" name="组合 12"/>
          <p:cNvGrpSpPr/>
          <p:nvPr/>
        </p:nvGrpSpPr>
        <p:grpSpPr bwMode="auto">
          <a:xfrm>
            <a:off x="4478338" y="2738438"/>
            <a:ext cx="1258887" cy="244475"/>
            <a:chOff x="0" y="0"/>
            <a:chExt cx="1259586" cy="245167"/>
          </a:xfrm>
        </p:grpSpPr>
        <p:sp>
          <p:nvSpPr>
            <p:cNvPr id="26655" name="Rectangle 26"/>
            <p:cNvSpPr>
              <a:spLocks noChangeArrowheads="1"/>
            </p:cNvSpPr>
            <p:nvPr/>
          </p:nvSpPr>
          <p:spPr bwMode="auto">
            <a:xfrm>
              <a:off x="0" y="81196"/>
              <a:ext cx="1259586" cy="1639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6" name="Oval 10"/>
            <p:cNvSpPr>
              <a:spLocks noChangeArrowheads="1"/>
            </p:cNvSpPr>
            <p:nvPr/>
          </p:nvSpPr>
          <p:spPr bwMode="auto">
            <a:xfrm>
              <a:off x="540354"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08" name="组合 15"/>
          <p:cNvGrpSpPr/>
          <p:nvPr/>
        </p:nvGrpSpPr>
        <p:grpSpPr bwMode="auto">
          <a:xfrm>
            <a:off x="1914525" y="2746375"/>
            <a:ext cx="1258888" cy="236538"/>
            <a:chOff x="0" y="0"/>
            <a:chExt cx="1259586" cy="237722"/>
          </a:xfrm>
        </p:grpSpPr>
        <p:sp>
          <p:nvSpPr>
            <p:cNvPr id="26653" name="Rectangle 8"/>
            <p:cNvSpPr>
              <a:spLocks noChangeArrowheads="1"/>
            </p:cNvSpPr>
            <p:nvPr/>
          </p:nvSpPr>
          <p:spPr bwMode="auto">
            <a:xfrm>
              <a:off x="0" y="73751"/>
              <a:ext cx="1259586" cy="1639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4" name="Oval 30"/>
            <p:cNvSpPr>
              <a:spLocks noChangeArrowheads="1"/>
            </p:cNvSpPr>
            <p:nvPr/>
          </p:nvSpPr>
          <p:spPr bwMode="auto">
            <a:xfrm>
              <a:off x="517995"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1" name="组合 18"/>
          <p:cNvGrpSpPr/>
          <p:nvPr/>
        </p:nvGrpSpPr>
        <p:grpSpPr bwMode="auto">
          <a:xfrm>
            <a:off x="7042150" y="2749550"/>
            <a:ext cx="1258888" cy="233363"/>
            <a:chOff x="0" y="0"/>
            <a:chExt cx="1259586" cy="233418"/>
          </a:xfrm>
        </p:grpSpPr>
        <p:sp>
          <p:nvSpPr>
            <p:cNvPr id="26651" name="Round Same Side Corner Rectangle 6"/>
            <p:cNvSpPr/>
            <p:nvPr/>
          </p:nvSpPr>
          <p:spPr bwMode="auto">
            <a:xfrm rot="5400000">
              <a:off x="547808" y="-478360"/>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52" name="Oval 39"/>
            <p:cNvSpPr>
              <a:spLocks noChangeArrowheads="1"/>
            </p:cNvSpPr>
            <p:nvPr/>
          </p:nvSpPr>
          <p:spPr bwMode="auto">
            <a:xfrm>
              <a:off x="568304"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4" name="组合 21"/>
          <p:cNvGrpSpPr/>
          <p:nvPr/>
        </p:nvGrpSpPr>
        <p:grpSpPr bwMode="auto">
          <a:xfrm>
            <a:off x="3195638" y="2819400"/>
            <a:ext cx="1260475" cy="241300"/>
            <a:chOff x="0" y="0"/>
            <a:chExt cx="1259586" cy="240868"/>
          </a:xfrm>
        </p:grpSpPr>
        <p:sp>
          <p:nvSpPr>
            <p:cNvPr id="26649" name="Rectangle 25"/>
            <p:cNvSpPr>
              <a:spLocks noChangeArrowheads="1"/>
            </p:cNvSpPr>
            <p:nvPr/>
          </p:nvSpPr>
          <p:spPr bwMode="auto">
            <a:xfrm>
              <a:off x="0" y="0"/>
              <a:ext cx="1259586" cy="16397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0" name="Oval 44"/>
            <p:cNvSpPr>
              <a:spLocks noChangeArrowheads="1"/>
            </p:cNvSpPr>
            <p:nvPr/>
          </p:nvSpPr>
          <p:spPr bwMode="auto">
            <a:xfrm>
              <a:off x="562714" y="61991"/>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7" name="组合 24"/>
          <p:cNvGrpSpPr/>
          <p:nvPr/>
        </p:nvGrpSpPr>
        <p:grpSpPr bwMode="auto">
          <a:xfrm>
            <a:off x="631825" y="2819400"/>
            <a:ext cx="1260475" cy="241300"/>
            <a:chOff x="0" y="0"/>
            <a:chExt cx="1259586" cy="240866"/>
          </a:xfrm>
        </p:grpSpPr>
        <p:sp>
          <p:nvSpPr>
            <p:cNvPr id="26647" name="Round Same Side Corner Rectangle 23"/>
            <p:cNvSpPr/>
            <p:nvPr/>
          </p:nvSpPr>
          <p:spPr bwMode="auto">
            <a:xfrm rot="16200000" flipH="1">
              <a:off x="547808" y="-547808"/>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48" name="Oval 46"/>
            <p:cNvSpPr>
              <a:spLocks noChangeArrowheads="1"/>
            </p:cNvSpPr>
            <p:nvPr/>
          </p:nvSpPr>
          <p:spPr bwMode="auto">
            <a:xfrm>
              <a:off x="570168" y="61989"/>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20" name="组合 27"/>
          <p:cNvGrpSpPr/>
          <p:nvPr/>
        </p:nvGrpSpPr>
        <p:grpSpPr bwMode="auto">
          <a:xfrm>
            <a:off x="5759450" y="2819400"/>
            <a:ext cx="1260475" cy="241300"/>
            <a:chOff x="0" y="0"/>
            <a:chExt cx="1259586" cy="240869"/>
          </a:xfrm>
        </p:grpSpPr>
        <p:sp>
          <p:nvSpPr>
            <p:cNvPr id="26645" name="Rectangle 27"/>
            <p:cNvSpPr>
              <a:spLocks noChangeArrowheads="1"/>
            </p:cNvSpPr>
            <p:nvPr/>
          </p:nvSpPr>
          <p:spPr bwMode="auto">
            <a:xfrm>
              <a:off x="0" y="0"/>
              <a:ext cx="1259586" cy="16397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46" name="Oval 47"/>
            <p:cNvSpPr>
              <a:spLocks noChangeArrowheads="1"/>
            </p:cNvSpPr>
            <p:nvPr/>
          </p:nvSpPr>
          <p:spPr bwMode="auto">
            <a:xfrm>
              <a:off x="590663" y="61992"/>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sp>
        <p:nvSpPr>
          <p:cNvPr id="33823" name="Freeform 5"/>
          <p:cNvSpPr>
            <a:spLocks noEditPoints="1"/>
          </p:cNvSpPr>
          <p:nvPr/>
        </p:nvSpPr>
        <p:spPr bwMode="auto">
          <a:xfrm>
            <a:off x="1057275" y="3206750"/>
            <a:ext cx="477838" cy="522288"/>
          </a:xfrm>
          <a:custGeom>
            <a:avLst/>
            <a:gdLst>
              <a:gd name="T0" fmla="*/ 49575062 w 1516"/>
              <a:gd name="T1" fmla="*/ 145537072 h 1648"/>
              <a:gd name="T2" fmla="*/ 89016554 w 1516"/>
              <a:gd name="T3" fmla="*/ 145537072 h 1648"/>
              <a:gd name="T4" fmla="*/ 69246165 w 1516"/>
              <a:gd name="T5" fmla="*/ 165524730 h 1648"/>
              <a:gd name="T6" fmla="*/ 49575062 w 1516"/>
              <a:gd name="T7" fmla="*/ 145537072 h 1648"/>
              <a:gd name="T8" fmla="*/ 77392735 w 1516"/>
              <a:gd name="T9" fmla="*/ 119422989 h 1648"/>
              <a:gd name="T10" fmla="*/ 23148351 w 1516"/>
              <a:gd name="T11" fmla="*/ 119422989 h 1648"/>
              <a:gd name="T12" fmla="*/ 44309703 w 1516"/>
              <a:gd name="T13" fmla="*/ 52529876 h 1648"/>
              <a:gd name="T14" fmla="*/ 69047591 w 1516"/>
              <a:gd name="T15" fmla="*/ 34752118 h 1648"/>
              <a:gd name="T16" fmla="*/ 93884766 w 1516"/>
              <a:gd name="T17" fmla="*/ 52529876 h 1648"/>
              <a:gd name="T18" fmla="*/ 99349013 w 1516"/>
              <a:gd name="T19" fmla="*/ 74225111 h 1648"/>
              <a:gd name="T20" fmla="*/ 112661656 w 1516"/>
              <a:gd name="T21" fmla="*/ 69705165 h 1648"/>
              <a:gd name="T22" fmla="*/ 90705378 w 1516"/>
              <a:gd name="T23" fmla="*/ 27219191 h 1648"/>
              <a:gd name="T24" fmla="*/ 83552307 w 1516"/>
              <a:gd name="T25" fmla="*/ 14664313 h 1648"/>
              <a:gd name="T26" fmla="*/ 83552307 w 1516"/>
              <a:gd name="T27" fmla="*/ 14664313 h 1648"/>
              <a:gd name="T28" fmla="*/ 69047591 w 1516"/>
              <a:gd name="T29" fmla="*/ 0 h 1648"/>
              <a:gd name="T30" fmla="*/ 54641847 w 1516"/>
              <a:gd name="T31" fmla="*/ 14664313 h 1648"/>
              <a:gd name="T32" fmla="*/ 54641847 w 1516"/>
              <a:gd name="T33" fmla="*/ 14664313 h 1648"/>
              <a:gd name="T34" fmla="*/ 47389489 w 1516"/>
              <a:gd name="T35" fmla="*/ 27219191 h 1648"/>
              <a:gd name="T36" fmla="*/ 0 w 1516"/>
              <a:gd name="T37" fmla="*/ 119021132 h 1648"/>
              <a:gd name="T38" fmla="*/ 0 w 1516"/>
              <a:gd name="T39" fmla="*/ 133484516 h 1648"/>
              <a:gd name="T40" fmla="*/ 82161659 w 1516"/>
              <a:gd name="T41" fmla="*/ 133484516 h 1648"/>
              <a:gd name="T42" fmla="*/ 77392735 w 1516"/>
              <a:gd name="T43" fmla="*/ 119422989 h 1648"/>
              <a:gd name="T44" fmla="*/ 69047591 w 1516"/>
              <a:gd name="T45" fmla="*/ 8738182 h 1648"/>
              <a:gd name="T46" fmla="*/ 74908986 w 1516"/>
              <a:gd name="T47" fmla="*/ 14664313 h 1648"/>
              <a:gd name="T48" fmla="*/ 69047591 w 1516"/>
              <a:gd name="T49" fmla="*/ 20590127 h 1648"/>
              <a:gd name="T50" fmla="*/ 63185880 w 1516"/>
              <a:gd name="T51" fmla="*/ 14664313 h 1648"/>
              <a:gd name="T52" fmla="*/ 69047591 w 1516"/>
              <a:gd name="T53" fmla="*/ 8738182 h 1648"/>
              <a:gd name="T54" fmla="*/ 119616153 w 1516"/>
              <a:gd name="T55" fmla="*/ 81155252 h 1648"/>
              <a:gd name="T56" fmla="*/ 88718694 w 1516"/>
              <a:gd name="T57" fmla="*/ 112392067 h 1648"/>
              <a:gd name="T58" fmla="*/ 119616153 w 1516"/>
              <a:gd name="T59" fmla="*/ 143628883 h 1648"/>
              <a:gd name="T60" fmla="*/ 150612899 w 1516"/>
              <a:gd name="T61" fmla="*/ 112392067 h 1648"/>
              <a:gd name="T62" fmla="*/ 119616153 w 1516"/>
              <a:gd name="T63" fmla="*/ 81155252 h 1648"/>
              <a:gd name="T64" fmla="*/ 114350479 w 1516"/>
              <a:gd name="T65" fmla="*/ 129265963 h 1648"/>
              <a:gd name="T66" fmla="*/ 99746161 w 1516"/>
              <a:gd name="T67" fmla="*/ 114501186 h 1648"/>
              <a:gd name="T68" fmla="*/ 106005334 w 1516"/>
              <a:gd name="T69" fmla="*/ 108173514 h 1648"/>
              <a:gd name="T70" fmla="*/ 114350479 w 1516"/>
              <a:gd name="T71" fmla="*/ 116711085 h 1648"/>
              <a:gd name="T72" fmla="*/ 133723721 w 1516"/>
              <a:gd name="T73" fmla="*/ 97125285 h 1648"/>
              <a:gd name="T74" fmla="*/ 139982579 w 1516"/>
              <a:gd name="T75" fmla="*/ 103352492 h 1648"/>
              <a:gd name="T76" fmla="*/ 114350479 w 1516"/>
              <a:gd name="T77" fmla="*/ 129265963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16" h="1648">
                <a:moveTo>
                  <a:pt x="499" y="1449"/>
                </a:moveTo>
                <a:cubicBezTo>
                  <a:pt x="896" y="1449"/>
                  <a:pt x="896" y="1449"/>
                  <a:pt x="896" y="1449"/>
                </a:cubicBezTo>
                <a:cubicBezTo>
                  <a:pt x="896" y="1559"/>
                  <a:pt x="807" y="1648"/>
                  <a:pt x="697" y="1648"/>
                </a:cubicBezTo>
                <a:cubicBezTo>
                  <a:pt x="588" y="1648"/>
                  <a:pt x="499" y="1559"/>
                  <a:pt x="499" y="1449"/>
                </a:cubicBezTo>
                <a:close/>
                <a:moveTo>
                  <a:pt x="779" y="1189"/>
                </a:moveTo>
                <a:cubicBezTo>
                  <a:pt x="233" y="1189"/>
                  <a:pt x="233" y="1189"/>
                  <a:pt x="233" y="1189"/>
                </a:cubicBezTo>
                <a:cubicBezTo>
                  <a:pt x="382" y="1004"/>
                  <a:pt x="370" y="712"/>
                  <a:pt x="446" y="523"/>
                </a:cubicBezTo>
                <a:cubicBezTo>
                  <a:pt x="487" y="420"/>
                  <a:pt x="561" y="346"/>
                  <a:pt x="695" y="346"/>
                </a:cubicBezTo>
                <a:cubicBezTo>
                  <a:pt x="829" y="346"/>
                  <a:pt x="903" y="419"/>
                  <a:pt x="945" y="523"/>
                </a:cubicBezTo>
                <a:cubicBezTo>
                  <a:pt x="970" y="586"/>
                  <a:pt x="985" y="661"/>
                  <a:pt x="1000" y="739"/>
                </a:cubicBezTo>
                <a:cubicBezTo>
                  <a:pt x="1042" y="717"/>
                  <a:pt x="1087" y="701"/>
                  <a:pt x="1134" y="694"/>
                </a:cubicBezTo>
                <a:cubicBezTo>
                  <a:pt x="1101" y="522"/>
                  <a:pt x="1058" y="354"/>
                  <a:pt x="913" y="271"/>
                </a:cubicBezTo>
                <a:cubicBezTo>
                  <a:pt x="869" y="245"/>
                  <a:pt x="841" y="197"/>
                  <a:pt x="841" y="146"/>
                </a:cubicBezTo>
                <a:cubicBezTo>
                  <a:pt x="841" y="146"/>
                  <a:pt x="841" y="146"/>
                  <a:pt x="841" y="146"/>
                </a:cubicBezTo>
                <a:cubicBezTo>
                  <a:pt x="841" y="65"/>
                  <a:pt x="776" y="0"/>
                  <a:pt x="695" y="0"/>
                </a:cubicBezTo>
                <a:cubicBezTo>
                  <a:pt x="615" y="0"/>
                  <a:pt x="550" y="65"/>
                  <a:pt x="550" y="146"/>
                </a:cubicBezTo>
                <a:cubicBezTo>
                  <a:pt x="550" y="146"/>
                  <a:pt x="550" y="146"/>
                  <a:pt x="550" y="146"/>
                </a:cubicBezTo>
                <a:cubicBezTo>
                  <a:pt x="550" y="198"/>
                  <a:pt x="522" y="245"/>
                  <a:pt x="477" y="271"/>
                </a:cubicBezTo>
                <a:cubicBezTo>
                  <a:pt x="153" y="457"/>
                  <a:pt x="339" y="1075"/>
                  <a:pt x="0" y="1185"/>
                </a:cubicBezTo>
                <a:cubicBezTo>
                  <a:pt x="0" y="1329"/>
                  <a:pt x="0" y="1329"/>
                  <a:pt x="0" y="1329"/>
                </a:cubicBezTo>
                <a:cubicBezTo>
                  <a:pt x="827" y="1329"/>
                  <a:pt x="827" y="1329"/>
                  <a:pt x="827" y="1329"/>
                </a:cubicBezTo>
                <a:cubicBezTo>
                  <a:pt x="803" y="1286"/>
                  <a:pt x="787" y="1238"/>
                  <a:pt x="779" y="1189"/>
                </a:cubicBezTo>
                <a:close/>
                <a:moveTo>
                  <a:pt x="695" y="87"/>
                </a:moveTo>
                <a:cubicBezTo>
                  <a:pt x="728" y="87"/>
                  <a:pt x="754" y="113"/>
                  <a:pt x="754" y="146"/>
                </a:cubicBezTo>
                <a:cubicBezTo>
                  <a:pt x="754" y="178"/>
                  <a:pt x="728" y="205"/>
                  <a:pt x="695" y="205"/>
                </a:cubicBezTo>
                <a:cubicBezTo>
                  <a:pt x="663" y="205"/>
                  <a:pt x="636" y="178"/>
                  <a:pt x="636" y="146"/>
                </a:cubicBezTo>
                <a:cubicBezTo>
                  <a:pt x="636" y="113"/>
                  <a:pt x="663" y="87"/>
                  <a:pt x="695" y="87"/>
                </a:cubicBezTo>
                <a:close/>
                <a:moveTo>
                  <a:pt x="1204" y="808"/>
                </a:moveTo>
                <a:cubicBezTo>
                  <a:pt x="1032" y="808"/>
                  <a:pt x="893" y="947"/>
                  <a:pt x="893" y="1119"/>
                </a:cubicBezTo>
                <a:cubicBezTo>
                  <a:pt x="893" y="1291"/>
                  <a:pt x="1032" y="1430"/>
                  <a:pt x="1204" y="1430"/>
                </a:cubicBezTo>
                <a:cubicBezTo>
                  <a:pt x="1376" y="1430"/>
                  <a:pt x="1516" y="1291"/>
                  <a:pt x="1516" y="1119"/>
                </a:cubicBezTo>
                <a:cubicBezTo>
                  <a:pt x="1516" y="947"/>
                  <a:pt x="1376" y="808"/>
                  <a:pt x="1204" y="808"/>
                </a:cubicBezTo>
                <a:close/>
                <a:moveTo>
                  <a:pt x="1151" y="1287"/>
                </a:moveTo>
                <a:cubicBezTo>
                  <a:pt x="1004" y="1140"/>
                  <a:pt x="1004" y="1140"/>
                  <a:pt x="1004" y="1140"/>
                </a:cubicBezTo>
                <a:cubicBezTo>
                  <a:pt x="1067" y="1077"/>
                  <a:pt x="1067" y="1077"/>
                  <a:pt x="1067" y="1077"/>
                </a:cubicBezTo>
                <a:cubicBezTo>
                  <a:pt x="1151" y="1162"/>
                  <a:pt x="1151" y="1162"/>
                  <a:pt x="1151" y="1162"/>
                </a:cubicBezTo>
                <a:cubicBezTo>
                  <a:pt x="1346" y="967"/>
                  <a:pt x="1346" y="967"/>
                  <a:pt x="1346" y="967"/>
                </a:cubicBezTo>
                <a:cubicBezTo>
                  <a:pt x="1409" y="1029"/>
                  <a:pt x="1409" y="1029"/>
                  <a:pt x="1409" y="1029"/>
                </a:cubicBezTo>
                <a:lnTo>
                  <a:pt x="1151" y="128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4" name="Freeform 9"/>
          <p:cNvSpPr>
            <a:spLocks noEditPoints="1"/>
          </p:cNvSpPr>
          <p:nvPr/>
        </p:nvSpPr>
        <p:spPr bwMode="auto">
          <a:xfrm>
            <a:off x="3594100" y="3238500"/>
            <a:ext cx="527050" cy="476250"/>
          </a:xfrm>
          <a:custGeom>
            <a:avLst/>
            <a:gdLst>
              <a:gd name="T0" fmla="*/ 168556858 w 1648"/>
              <a:gd name="T1" fmla="*/ 83957576 h 1492"/>
              <a:gd name="T2" fmla="*/ 84278429 w 1648"/>
              <a:gd name="T3" fmla="*/ 0 h 1492"/>
              <a:gd name="T4" fmla="*/ 0 w 1648"/>
              <a:gd name="T5" fmla="*/ 83957576 h 1492"/>
              <a:gd name="T6" fmla="*/ 15444356 w 1648"/>
              <a:gd name="T7" fmla="*/ 132457191 h 1492"/>
              <a:gd name="T8" fmla="*/ 46128068 w 1648"/>
              <a:gd name="T9" fmla="*/ 132457191 h 1492"/>
              <a:gd name="T10" fmla="*/ 84278429 w 1648"/>
              <a:gd name="T11" fmla="*/ 152020149 h 1492"/>
              <a:gd name="T12" fmla="*/ 122428790 w 1648"/>
              <a:gd name="T13" fmla="*/ 132457191 h 1492"/>
              <a:gd name="T14" fmla="*/ 153112502 w 1648"/>
              <a:gd name="T15" fmla="*/ 132457191 h 1492"/>
              <a:gd name="T16" fmla="*/ 168556858 w 1648"/>
              <a:gd name="T17" fmla="*/ 83957576 h 1492"/>
              <a:gd name="T18" fmla="*/ 137054747 w 1648"/>
              <a:gd name="T19" fmla="*/ 38921946 h 1492"/>
              <a:gd name="T20" fmla="*/ 121508371 w 1648"/>
              <a:gd name="T21" fmla="*/ 54307503 h 1492"/>
              <a:gd name="T22" fmla="*/ 114041723 w 1648"/>
              <a:gd name="T23" fmla="*/ 46869448 h 1492"/>
              <a:gd name="T24" fmla="*/ 129486079 w 1648"/>
              <a:gd name="T25" fmla="*/ 31382066 h 1492"/>
              <a:gd name="T26" fmla="*/ 137054747 w 1648"/>
              <a:gd name="T27" fmla="*/ 38921946 h 1492"/>
              <a:gd name="T28" fmla="*/ 105859336 w 1648"/>
              <a:gd name="T29" fmla="*/ 18136443 h 1492"/>
              <a:gd name="T30" fmla="*/ 115678200 w 1648"/>
              <a:gd name="T31" fmla="*/ 22212019 h 1492"/>
              <a:gd name="T32" fmla="*/ 107291453 w 1648"/>
              <a:gd name="T33" fmla="*/ 42386250 h 1492"/>
              <a:gd name="T34" fmla="*/ 97472589 w 1648"/>
              <a:gd name="T35" fmla="*/ 38310674 h 1492"/>
              <a:gd name="T36" fmla="*/ 105859336 w 1648"/>
              <a:gd name="T37" fmla="*/ 18136443 h 1492"/>
              <a:gd name="T38" fmla="*/ 78959957 w 1648"/>
              <a:gd name="T39" fmla="*/ 14977935 h 1492"/>
              <a:gd name="T40" fmla="*/ 84278429 w 1648"/>
              <a:gd name="T41" fmla="*/ 14773964 h 1492"/>
              <a:gd name="T42" fmla="*/ 89596901 w 1648"/>
              <a:gd name="T43" fmla="*/ 14977935 h 1492"/>
              <a:gd name="T44" fmla="*/ 89596901 w 1648"/>
              <a:gd name="T45" fmla="*/ 36782332 h 1492"/>
              <a:gd name="T46" fmla="*/ 84278429 w 1648"/>
              <a:gd name="T47" fmla="*/ 36476537 h 1492"/>
              <a:gd name="T48" fmla="*/ 78959957 w 1648"/>
              <a:gd name="T49" fmla="*/ 36782332 h 1492"/>
              <a:gd name="T50" fmla="*/ 78959957 w 1648"/>
              <a:gd name="T51" fmla="*/ 14977935 h 1492"/>
              <a:gd name="T52" fmla="*/ 76300721 w 1648"/>
              <a:gd name="T53" fmla="*/ 88033153 h 1492"/>
              <a:gd name="T54" fmla="*/ 84278429 w 1648"/>
              <a:gd name="T55" fmla="*/ 50945024 h 1492"/>
              <a:gd name="T56" fmla="*/ 92256137 w 1648"/>
              <a:gd name="T57" fmla="*/ 88033153 h 1492"/>
              <a:gd name="T58" fmla="*/ 100643204 w 1648"/>
              <a:gd name="T59" fmla="*/ 102297670 h 1492"/>
              <a:gd name="T60" fmla="*/ 84278429 w 1648"/>
              <a:gd name="T61" fmla="*/ 118702120 h 1492"/>
              <a:gd name="T62" fmla="*/ 67913655 w 1648"/>
              <a:gd name="T63" fmla="*/ 102297670 h 1492"/>
              <a:gd name="T64" fmla="*/ 76300721 w 1648"/>
              <a:gd name="T65" fmla="*/ 88033153 h 1492"/>
              <a:gd name="T66" fmla="*/ 62390503 w 1648"/>
              <a:gd name="T67" fmla="*/ 18238268 h 1492"/>
              <a:gd name="T68" fmla="*/ 70879910 w 1648"/>
              <a:gd name="T69" fmla="*/ 38412499 h 1492"/>
              <a:gd name="T70" fmla="*/ 61061045 w 1648"/>
              <a:gd name="T71" fmla="*/ 42488076 h 1492"/>
              <a:gd name="T72" fmla="*/ 52571638 w 1648"/>
              <a:gd name="T73" fmla="*/ 22415989 h 1492"/>
              <a:gd name="T74" fmla="*/ 62390503 w 1648"/>
              <a:gd name="T75" fmla="*/ 18238268 h 1492"/>
              <a:gd name="T76" fmla="*/ 39070779 w 1648"/>
              <a:gd name="T77" fmla="*/ 31382066 h 1492"/>
              <a:gd name="T78" fmla="*/ 54515135 w 1648"/>
              <a:gd name="T79" fmla="*/ 46869448 h 1492"/>
              <a:gd name="T80" fmla="*/ 47048487 w 1648"/>
              <a:gd name="T81" fmla="*/ 54307503 h 1492"/>
              <a:gd name="T82" fmla="*/ 31502111 w 1648"/>
              <a:gd name="T83" fmla="*/ 38921946 h 1492"/>
              <a:gd name="T84" fmla="*/ 39070779 w 1648"/>
              <a:gd name="T85" fmla="*/ 31382066 h 1492"/>
              <a:gd name="T86" fmla="*/ 18205932 w 1648"/>
              <a:gd name="T87" fmla="*/ 62458655 h 1492"/>
              <a:gd name="T88" fmla="*/ 22296965 w 1648"/>
              <a:gd name="T89" fmla="*/ 52677336 h 1492"/>
              <a:gd name="T90" fmla="*/ 42548414 w 1648"/>
              <a:gd name="T91" fmla="*/ 61032140 h 1492"/>
              <a:gd name="T92" fmla="*/ 38457060 w 1648"/>
              <a:gd name="T93" fmla="*/ 70813778 h 1492"/>
              <a:gd name="T94" fmla="*/ 18205932 w 1648"/>
              <a:gd name="T95" fmla="*/ 62458655 h 1492"/>
              <a:gd name="T96" fmla="*/ 129895118 w 1648"/>
              <a:gd name="T97" fmla="*/ 70100361 h 1492"/>
              <a:gd name="T98" fmla="*/ 125599405 w 1648"/>
              <a:gd name="T99" fmla="*/ 60319042 h 1492"/>
              <a:gd name="T100" fmla="*/ 145748514 w 1648"/>
              <a:gd name="T101" fmla="*/ 51658442 h 1492"/>
              <a:gd name="T102" fmla="*/ 149941887 w 1648"/>
              <a:gd name="T103" fmla="*/ 61439761 h 1492"/>
              <a:gd name="T104" fmla="*/ 129895118 w 1648"/>
              <a:gd name="T105" fmla="*/ 70100361 h 1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8" h="1492">
                <a:moveTo>
                  <a:pt x="1648" y="824"/>
                </a:moveTo>
                <a:cubicBezTo>
                  <a:pt x="1648" y="369"/>
                  <a:pt x="1279" y="0"/>
                  <a:pt x="824" y="0"/>
                </a:cubicBezTo>
                <a:cubicBezTo>
                  <a:pt x="369" y="0"/>
                  <a:pt x="0" y="369"/>
                  <a:pt x="0" y="824"/>
                </a:cubicBezTo>
                <a:cubicBezTo>
                  <a:pt x="0" y="1001"/>
                  <a:pt x="56" y="1166"/>
                  <a:pt x="151" y="1300"/>
                </a:cubicBezTo>
                <a:cubicBezTo>
                  <a:pt x="451" y="1300"/>
                  <a:pt x="451" y="1300"/>
                  <a:pt x="451" y="1300"/>
                </a:cubicBezTo>
                <a:cubicBezTo>
                  <a:pt x="514" y="1413"/>
                  <a:pt x="658" y="1492"/>
                  <a:pt x="824" y="1492"/>
                </a:cubicBezTo>
                <a:cubicBezTo>
                  <a:pt x="990" y="1492"/>
                  <a:pt x="1134" y="1413"/>
                  <a:pt x="1197" y="1300"/>
                </a:cubicBezTo>
                <a:cubicBezTo>
                  <a:pt x="1497" y="1300"/>
                  <a:pt x="1497" y="1300"/>
                  <a:pt x="1497" y="1300"/>
                </a:cubicBezTo>
                <a:cubicBezTo>
                  <a:pt x="1592" y="1166"/>
                  <a:pt x="1648" y="1001"/>
                  <a:pt x="1648" y="824"/>
                </a:cubicBezTo>
                <a:close/>
                <a:moveTo>
                  <a:pt x="1340" y="382"/>
                </a:moveTo>
                <a:cubicBezTo>
                  <a:pt x="1188" y="533"/>
                  <a:pt x="1188" y="533"/>
                  <a:pt x="1188" y="533"/>
                </a:cubicBezTo>
                <a:cubicBezTo>
                  <a:pt x="1167" y="506"/>
                  <a:pt x="1142" y="481"/>
                  <a:pt x="1115" y="460"/>
                </a:cubicBezTo>
                <a:cubicBezTo>
                  <a:pt x="1266" y="308"/>
                  <a:pt x="1266" y="308"/>
                  <a:pt x="1266" y="308"/>
                </a:cubicBezTo>
                <a:cubicBezTo>
                  <a:pt x="1292" y="331"/>
                  <a:pt x="1317" y="356"/>
                  <a:pt x="1340" y="382"/>
                </a:cubicBezTo>
                <a:close/>
                <a:moveTo>
                  <a:pt x="1035" y="178"/>
                </a:moveTo>
                <a:cubicBezTo>
                  <a:pt x="1068" y="189"/>
                  <a:pt x="1100" y="203"/>
                  <a:pt x="1131" y="218"/>
                </a:cubicBezTo>
                <a:cubicBezTo>
                  <a:pt x="1049" y="416"/>
                  <a:pt x="1049" y="416"/>
                  <a:pt x="1049" y="416"/>
                </a:cubicBezTo>
                <a:cubicBezTo>
                  <a:pt x="1019" y="399"/>
                  <a:pt x="987" y="386"/>
                  <a:pt x="953" y="376"/>
                </a:cubicBezTo>
                <a:lnTo>
                  <a:pt x="1035" y="178"/>
                </a:lnTo>
                <a:close/>
                <a:moveTo>
                  <a:pt x="772" y="147"/>
                </a:moveTo>
                <a:cubicBezTo>
                  <a:pt x="790" y="146"/>
                  <a:pt x="807" y="145"/>
                  <a:pt x="824" y="145"/>
                </a:cubicBezTo>
                <a:cubicBezTo>
                  <a:pt x="841" y="145"/>
                  <a:pt x="858" y="146"/>
                  <a:pt x="876" y="147"/>
                </a:cubicBezTo>
                <a:cubicBezTo>
                  <a:pt x="876" y="361"/>
                  <a:pt x="876" y="361"/>
                  <a:pt x="876" y="361"/>
                </a:cubicBezTo>
                <a:cubicBezTo>
                  <a:pt x="859" y="359"/>
                  <a:pt x="841" y="358"/>
                  <a:pt x="824" y="358"/>
                </a:cubicBezTo>
                <a:cubicBezTo>
                  <a:pt x="807" y="358"/>
                  <a:pt x="789" y="359"/>
                  <a:pt x="772" y="361"/>
                </a:cubicBezTo>
                <a:lnTo>
                  <a:pt x="772" y="147"/>
                </a:lnTo>
                <a:close/>
                <a:moveTo>
                  <a:pt x="746" y="864"/>
                </a:moveTo>
                <a:cubicBezTo>
                  <a:pt x="824" y="500"/>
                  <a:pt x="824" y="500"/>
                  <a:pt x="824" y="500"/>
                </a:cubicBezTo>
                <a:cubicBezTo>
                  <a:pt x="902" y="864"/>
                  <a:pt x="902" y="864"/>
                  <a:pt x="902" y="864"/>
                </a:cubicBezTo>
                <a:cubicBezTo>
                  <a:pt x="951" y="891"/>
                  <a:pt x="984" y="944"/>
                  <a:pt x="984" y="1004"/>
                </a:cubicBezTo>
                <a:cubicBezTo>
                  <a:pt x="984" y="1093"/>
                  <a:pt x="913" y="1165"/>
                  <a:pt x="824" y="1165"/>
                </a:cubicBezTo>
                <a:cubicBezTo>
                  <a:pt x="735" y="1165"/>
                  <a:pt x="664" y="1093"/>
                  <a:pt x="664" y="1004"/>
                </a:cubicBezTo>
                <a:cubicBezTo>
                  <a:pt x="664" y="944"/>
                  <a:pt x="697" y="891"/>
                  <a:pt x="746" y="864"/>
                </a:cubicBezTo>
                <a:close/>
                <a:moveTo>
                  <a:pt x="610" y="179"/>
                </a:moveTo>
                <a:cubicBezTo>
                  <a:pt x="693" y="377"/>
                  <a:pt x="693" y="377"/>
                  <a:pt x="693" y="377"/>
                </a:cubicBezTo>
                <a:cubicBezTo>
                  <a:pt x="660" y="386"/>
                  <a:pt x="627" y="400"/>
                  <a:pt x="597" y="417"/>
                </a:cubicBezTo>
                <a:cubicBezTo>
                  <a:pt x="514" y="220"/>
                  <a:pt x="514" y="220"/>
                  <a:pt x="514" y="220"/>
                </a:cubicBezTo>
                <a:cubicBezTo>
                  <a:pt x="545" y="204"/>
                  <a:pt x="577" y="190"/>
                  <a:pt x="610" y="179"/>
                </a:cubicBezTo>
                <a:close/>
                <a:moveTo>
                  <a:pt x="382" y="308"/>
                </a:moveTo>
                <a:cubicBezTo>
                  <a:pt x="533" y="460"/>
                  <a:pt x="533" y="460"/>
                  <a:pt x="533" y="460"/>
                </a:cubicBezTo>
                <a:cubicBezTo>
                  <a:pt x="506" y="481"/>
                  <a:pt x="481" y="506"/>
                  <a:pt x="460" y="533"/>
                </a:cubicBezTo>
                <a:cubicBezTo>
                  <a:pt x="308" y="382"/>
                  <a:pt x="308" y="382"/>
                  <a:pt x="308" y="382"/>
                </a:cubicBezTo>
                <a:cubicBezTo>
                  <a:pt x="331" y="356"/>
                  <a:pt x="356" y="331"/>
                  <a:pt x="382" y="308"/>
                </a:cubicBezTo>
                <a:close/>
                <a:moveTo>
                  <a:pt x="178" y="613"/>
                </a:moveTo>
                <a:cubicBezTo>
                  <a:pt x="189" y="580"/>
                  <a:pt x="203" y="548"/>
                  <a:pt x="218" y="517"/>
                </a:cubicBezTo>
                <a:cubicBezTo>
                  <a:pt x="416" y="599"/>
                  <a:pt x="416" y="599"/>
                  <a:pt x="416" y="599"/>
                </a:cubicBezTo>
                <a:cubicBezTo>
                  <a:pt x="399" y="629"/>
                  <a:pt x="386" y="661"/>
                  <a:pt x="376" y="695"/>
                </a:cubicBezTo>
                <a:lnTo>
                  <a:pt x="178" y="613"/>
                </a:lnTo>
                <a:close/>
                <a:moveTo>
                  <a:pt x="1270" y="688"/>
                </a:moveTo>
                <a:cubicBezTo>
                  <a:pt x="1260" y="655"/>
                  <a:pt x="1246" y="623"/>
                  <a:pt x="1228" y="592"/>
                </a:cubicBezTo>
                <a:cubicBezTo>
                  <a:pt x="1425" y="507"/>
                  <a:pt x="1425" y="507"/>
                  <a:pt x="1425" y="507"/>
                </a:cubicBezTo>
                <a:cubicBezTo>
                  <a:pt x="1441" y="538"/>
                  <a:pt x="1455" y="570"/>
                  <a:pt x="1466" y="603"/>
                </a:cubicBezTo>
                <a:lnTo>
                  <a:pt x="1270" y="68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5" name="Freeform 13"/>
          <p:cNvSpPr>
            <a:spLocks noEditPoints="1"/>
          </p:cNvSpPr>
          <p:nvPr/>
        </p:nvSpPr>
        <p:spPr bwMode="auto">
          <a:xfrm>
            <a:off x="7461250" y="2152650"/>
            <a:ext cx="496888" cy="446088"/>
          </a:xfrm>
          <a:custGeom>
            <a:avLst/>
            <a:gdLst>
              <a:gd name="T0" fmla="*/ 43635993 w 1648"/>
              <a:gd name="T1" fmla="*/ 80527278 h 1488"/>
              <a:gd name="T2" fmla="*/ 21817846 w 1648"/>
              <a:gd name="T3" fmla="*/ 102097192 h 1488"/>
              <a:gd name="T4" fmla="*/ 0 w 1648"/>
              <a:gd name="T5" fmla="*/ 80527278 h 1488"/>
              <a:gd name="T6" fmla="*/ 21817846 w 1648"/>
              <a:gd name="T7" fmla="*/ 58957364 h 1488"/>
              <a:gd name="T8" fmla="*/ 43635993 w 1648"/>
              <a:gd name="T9" fmla="*/ 80527278 h 1488"/>
              <a:gd name="T10" fmla="*/ 21817846 w 1648"/>
              <a:gd name="T11" fmla="*/ 112882149 h 1488"/>
              <a:gd name="T12" fmla="*/ 14545431 w 1648"/>
              <a:gd name="T13" fmla="*/ 112073314 h 1488"/>
              <a:gd name="T14" fmla="*/ 14545431 w 1648"/>
              <a:gd name="T15" fmla="*/ 126542994 h 1488"/>
              <a:gd name="T16" fmla="*/ 21817846 w 1648"/>
              <a:gd name="T17" fmla="*/ 133732865 h 1488"/>
              <a:gd name="T18" fmla="*/ 29090561 w 1648"/>
              <a:gd name="T19" fmla="*/ 126542994 h 1488"/>
              <a:gd name="T20" fmla="*/ 29090561 w 1648"/>
              <a:gd name="T21" fmla="*/ 112073314 h 1488"/>
              <a:gd name="T22" fmla="*/ 21817846 w 1648"/>
              <a:gd name="T23" fmla="*/ 112882149 h 1488"/>
              <a:gd name="T24" fmla="*/ 21817846 w 1648"/>
              <a:gd name="T25" fmla="*/ 48172707 h 1488"/>
              <a:gd name="T26" fmla="*/ 29090561 w 1648"/>
              <a:gd name="T27" fmla="*/ 48981542 h 1488"/>
              <a:gd name="T28" fmla="*/ 29090561 w 1648"/>
              <a:gd name="T29" fmla="*/ 7189871 h 1488"/>
              <a:gd name="T30" fmla="*/ 21817846 w 1648"/>
              <a:gd name="T31" fmla="*/ 0 h 1488"/>
              <a:gd name="T32" fmla="*/ 14545431 w 1648"/>
              <a:gd name="T33" fmla="*/ 7189871 h 1488"/>
              <a:gd name="T34" fmla="*/ 14545431 w 1648"/>
              <a:gd name="T35" fmla="*/ 48981542 h 1488"/>
              <a:gd name="T36" fmla="*/ 21817846 w 1648"/>
              <a:gd name="T37" fmla="*/ 48172707 h 1488"/>
              <a:gd name="T38" fmla="*/ 74908278 w 1648"/>
              <a:gd name="T39" fmla="*/ 45655968 h 1488"/>
              <a:gd name="T40" fmla="*/ 82908235 w 1648"/>
              <a:gd name="T41" fmla="*/ 53565036 h 1488"/>
              <a:gd name="T42" fmla="*/ 74908278 w 1648"/>
              <a:gd name="T43" fmla="*/ 61474104 h 1488"/>
              <a:gd name="T44" fmla="*/ 66908321 w 1648"/>
              <a:gd name="T45" fmla="*/ 53565036 h 1488"/>
              <a:gd name="T46" fmla="*/ 74908278 w 1648"/>
              <a:gd name="T47" fmla="*/ 45655968 h 1488"/>
              <a:gd name="T48" fmla="*/ 74908278 w 1648"/>
              <a:gd name="T49" fmla="*/ 31995122 h 1488"/>
              <a:gd name="T50" fmla="*/ 53090433 w 1648"/>
              <a:gd name="T51" fmla="*/ 53565036 h 1488"/>
              <a:gd name="T52" fmla="*/ 74908278 w 1648"/>
              <a:gd name="T53" fmla="*/ 75134950 h 1488"/>
              <a:gd name="T54" fmla="*/ 96726124 w 1648"/>
              <a:gd name="T55" fmla="*/ 53565036 h 1488"/>
              <a:gd name="T56" fmla="*/ 74908278 w 1648"/>
              <a:gd name="T57" fmla="*/ 31995122 h 1488"/>
              <a:gd name="T58" fmla="*/ 74908278 w 1648"/>
              <a:gd name="T59" fmla="*/ 21210465 h 1488"/>
              <a:gd name="T60" fmla="*/ 82180994 w 1648"/>
              <a:gd name="T61" fmla="*/ 22019299 h 1488"/>
              <a:gd name="T62" fmla="*/ 82180994 w 1648"/>
              <a:gd name="T63" fmla="*/ 7189871 h 1488"/>
              <a:gd name="T64" fmla="*/ 74908278 w 1648"/>
              <a:gd name="T65" fmla="*/ 0 h 1488"/>
              <a:gd name="T66" fmla="*/ 67635562 w 1648"/>
              <a:gd name="T67" fmla="*/ 7189871 h 1488"/>
              <a:gd name="T68" fmla="*/ 67635562 w 1648"/>
              <a:gd name="T69" fmla="*/ 22019299 h 1488"/>
              <a:gd name="T70" fmla="*/ 74908278 w 1648"/>
              <a:gd name="T71" fmla="*/ 21210465 h 1488"/>
              <a:gd name="T72" fmla="*/ 74908278 w 1648"/>
              <a:gd name="T73" fmla="*/ 85919906 h 1488"/>
              <a:gd name="T74" fmla="*/ 67635562 w 1648"/>
              <a:gd name="T75" fmla="*/ 85110772 h 1488"/>
              <a:gd name="T76" fmla="*/ 67635562 w 1648"/>
              <a:gd name="T77" fmla="*/ 126542994 h 1488"/>
              <a:gd name="T78" fmla="*/ 74908278 w 1648"/>
              <a:gd name="T79" fmla="*/ 133732865 h 1488"/>
              <a:gd name="T80" fmla="*/ 82180994 w 1648"/>
              <a:gd name="T81" fmla="*/ 126542994 h 1488"/>
              <a:gd name="T82" fmla="*/ 82180994 w 1648"/>
              <a:gd name="T83" fmla="*/ 85110772 h 1488"/>
              <a:gd name="T84" fmla="*/ 74908278 w 1648"/>
              <a:gd name="T85" fmla="*/ 85919906 h 1488"/>
              <a:gd name="T86" fmla="*/ 127998711 w 1648"/>
              <a:gd name="T87" fmla="*/ 58957364 h 1488"/>
              <a:gd name="T88" fmla="*/ 106180564 w 1648"/>
              <a:gd name="T89" fmla="*/ 80527278 h 1488"/>
              <a:gd name="T90" fmla="*/ 127998711 w 1648"/>
              <a:gd name="T91" fmla="*/ 102097192 h 1488"/>
              <a:gd name="T92" fmla="*/ 149816556 w 1648"/>
              <a:gd name="T93" fmla="*/ 80527278 h 1488"/>
              <a:gd name="T94" fmla="*/ 127998711 w 1648"/>
              <a:gd name="T95" fmla="*/ 58957364 h 1488"/>
              <a:gd name="T96" fmla="*/ 127998711 w 1648"/>
              <a:gd name="T97" fmla="*/ 48172707 h 1488"/>
              <a:gd name="T98" fmla="*/ 135271125 w 1648"/>
              <a:gd name="T99" fmla="*/ 48981542 h 1488"/>
              <a:gd name="T100" fmla="*/ 135271125 w 1648"/>
              <a:gd name="T101" fmla="*/ 7189871 h 1488"/>
              <a:gd name="T102" fmla="*/ 127998711 w 1648"/>
              <a:gd name="T103" fmla="*/ 0 h 1488"/>
              <a:gd name="T104" fmla="*/ 120725995 w 1648"/>
              <a:gd name="T105" fmla="*/ 7189871 h 1488"/>
              <a:gd name="T106" fmla="*/ 120725995 w 1648"/>
              <a:gd name="T107" fmla="*/ 48981542 h 1488"/>
              <a:gd name="T108" fmla="*/ 127998711 w 1648"/>
              <a:gd name="T109" fmla="*/ 48172707 h 1488"/>
              <a:gd name="T110" fmla="*/ 127998711 w 1648"/>
              <a:gd name="T111" fmla="*/ 112882149 h 1488"/>
              <a:gd name="T112" fmla="*/ 120725995 w 1648"/>
              <a:gd name="T113" fmla="*/ 112073314 h 1488"/>
              <a:gd name="T114" fmla="*/ 120725995 w 1648"/>
              <a:gd name="T115" fmla="*/ 126542994 h 1488"/>
              <a:gd name="T116" fmla="*/ 127998711 w 1648"/>
              <a:gd name="T117" fmla="*/ 133732865 h 1488"/>
              <a:gd name="T118" fmla="*/ 135271125 w 1648"/>
              <a:gd name="T119" fmla="*/ 126542994 h 1488"/>
              <a:gd name="T120" fmla="*/ 135271125 w 1648"/>
              <a:gd name="T121" fmla="*/ 112073314 h 1488"/>
              <a:gd name="T122" fmla="*/ 127998711 w 1648"/>
              <a:gd name="T123" fmla="*/ 112882149 h 1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8" h="1488">
                <a:moveTo>
                  <a:pt x="480" y="896"/>
                </a:moveTo>
                <a:cubicBezTo>
                  <a:pt x="480" y="1029"/>
                  <a:pt x="373" y="1136"/>
                  <a:pt x="240" y="1136"/>
                </a:cubicBezTo>
                <a:cubicBezTo>
                  <a:pt x="107" y="1136"/>
                  <a:pt x="0" y="1029"/>
                  <a:pt x="0" y="896"/>
                </a:cubicBezTo>
                <a:cubicBezTo>
                  <a:pt x="0" y="763"/>
                  <a:pt x="107" y="656"/>
                  <a:pt x="240" y="656"/>
                </a:cubicBezTo>
                <a:cubicBezTo>
                  <a:pt x="373" y="656"/>
                  <a:pt x="480" y="763"/>
                  <a:pt x="480" y="896"/>
                </a:cubicBezTo>
                <a:close/>
                <a:moveTo>
                  <a:pt x="240" y="1256"/>
                </a:moveTo>
                <a:cubicBezTo>
                  <a:pt x="213" y="1256"/>
                  <a:pt x="186" y="1253"/>
                  <a:pt x="160" y="1247"/>
                </a:cubicBezTo>
                <a:cubicBezTo>
                  <a:pt x="160" y="1408"/>
                  <a:pt x="160" y="1408"/>
                  <a:pt x="160" y="1408"/>
                </a:cubicBezTo>
                <a:cubicBezTo>
                  <a:pt x="160" y="1452"/>
                  <a:pt x="196" y="1488"/>
                  <a:pt x="240" y="1488"/>
                </a:cubicBezTo>
                <a:cubicBezTo>
                  <a:pt x="284" y="1488"/>
                  <a:pt x="320" y="1452"/>
                  <a:pt x="320" y="1408"/>
                </a:cubicBezTo>
                <a:cubicBezTo>
                  <a:pt x="320" y="1247"/>
                  <a:pt x="320" y="1247"/>
                  <a:pt x="320" y="1247"/>
                </a:cubicBezTo>
                <a:cubicBezTo>
                  <a:pt x="294" y="1253"/>
                  <a:pt x="267" y="1256"/>
                  <a:pt x="240" y="1256"/>
                </a:cubicBezTo>
                <a:close/>
                <a:moveTo>
                  <a:pt x="240" y="536"/>
                </a:moveTo>
                <a:cubicBezTo>
                  <a:pt x="267" y="536"/>
                  <a:pt x="294" y="539"/>
                  <a:pt x="320" y="545"/>
                </a:cubicBezTo>
                <a:cubicBezTo>
                  <a:pt x="320" y="80"/>
                  <a:pt x="320" y="80"/>
                  <a:pt x="320" y="80"/>
                </a:cubicBezTo>
                <a:cubicBezTo>
                  <a:pt x="320" y="36"/>
                  <a:pt x="284" y="0"/>
                  <a:pt x="240" y="0"/>
                </a:cubicBezTo>
                <a:cubicBezTo>
                  <a:pt x="196" y="0"/>
                  <a:pt x="160" y="36"/>
                  <a:pt x="160" y="80"/>
                </a:cubicBezTo>
                <a:cubicBezTo>
                  <a:pt x="160" y="545"/>
                  <a:pt x="160" y="545"/>
                  <a:pt x="160" y="545"/>
                </a:cubicBezTo>
                <a:cubicBezTo>
                  <a:pt x="186" y="539"/>
                  <a:pt x="213" y="536"/>
                  <a:pt x="240" y="536"/>
                </a:cubicBezTo>
                <a:close/>
                <a:moveTo>
                  <a:pt x="824" y="508"/>
                </a:moveTo>
                <a:cubicBezTo>
                  <a:pt x="873" y="508"/>
                  <a:pt x="912" y="547"/>
                  <a:pt x="912" y="596"/>
                </a:cubicBezTo>
                <a:cubicBezTo>
                  <a:pt x="912" y="645"/>
                  <a:pt x="873" y="684"/>
                  <a:pt x="824" y="684"/>
                </a:cubicBezTo>
                <a:cubicBezTo>
                  <a:pt x="775" y="684"/>
                  <a:pt x="736" y="645"/>
                  <a:pt x="736" y="596"/>
                </a:cubicBezTo>
                <a:cubicBezTo>
                  <a:pt x="736" y="547"/>
                  <a:pt x="775" y="508"/>
                  <a:pt x="824" y="508"/>
                </a:cubicBezTo>
                <a:close/>
                <a:moveTo>
                  <a:pt x="824" y="356"/>
                </a:moveTo>
                <a:cubicBezTo>
                  <a:pt x="691" y="356"/>
                  <a:pt x="584" y="463"/>
                  <a:pt x="584" y="596"/>
                </a:cubicBezTo>
                <a:cubicBezTo>
                  <a:pt x="584" y="729"/>
                  <a:pt x="691" y="836"/>
                  <a:pt x="824" y="836"/>
                </a:cubicBezTo>
                <a:cubicBezTo>
                  <a:pt x="957" y="836"/>
                  <a:pt x="1064" y="729"/>
                  <a:pt x="1064" y="596"/>
                </a:cubicBezTo>
                <a:cubicBezTo>
                  <a:pt x="1064" y="463"/>
                  <a:pt x="957" y="356"/>
                  <a:pt x="824" y="356"/>
                </a:cubicBezTo>
                <a:close/>
                <a:moveTo>
                  <a:pt x="824" y="236"/>
                </a:moveTo>
                <a:cubicBezTo>
                  <a:pt x="851" y="236"/>
                  <a:pt x="878" y="239"/>
                  <a:pt x="904" y="245"/>
                </a:cubicBezTo>
                <a:cubicBezTo>
                  <a:pt x="904" y="80"/>
                  <a:pt x="904" y="80"/>
                  <a:pt x="904" y="80"/>
                </a:cubicBezTo>
                <a:cubicBezTo>
                  <a:pt x="904" y="36"/>
                  <a:pt x="868" y="0"/>
                  <a:pt x="824" y="0"/>
                </a:cubicBezTo>
                <a:cubicBezTo>
                  <a:pt x="780" y="0"/>
                  <a:pt x="744" y="36"/>
                  <a:pt x="744" y="80"/>
                </a:cubicBezTo>
                <a:cubicBezTo>
                  <a:pt x="744" y="245"/>
                  <a:pt x="744" y="245"/>
                  <a:pt x="744" y="245"/>
                </a:cubicBezTo>
                <a:cubicBezTo>
                  <a:pt x="770" y="239"/>
                  <a:pt x="797" y="236"/>
                  <a:pt x="824" y="236"/>
                </a:cubicBezTo>
                <a:close/>
                <a:moveTo>
                  <a:pt x="824" y="956"/>
                </a:moveTo>
                <a:cubicBezTo>
                  <a:pt x="797" y="956"/>
                  <a:pt x="770" y="953"/>
                  <a:pt x="744" y="947"/>
                </a:cubicBezTo>
                <a:cubicBezTo>
                  <a:pt x="744" y="1408"/>
                  <a:pt x="744" y="1408"/>
                  <a:pt x="744" y="1408"/>
                </a:cubicBezTo>
                <a:cubicBezTo>
                  <a:pt x="744" y="1452"/>
                  <a:pt x="780" y="1488"/>
                  <a:pt x="824" y="1488"/>
                </a:cubicBezTo>
                <a:cubicBezTo>
                  <a:pt x="868" y="1488"/>
                  <a:pt x="904" y="1452"/>
                  <a:pt x="904" y="1408"/>
                </a:cubicBezTo>
                <a:cubicBezTo>
                  <a:pt x="904" y="947"/>
                  <a:pt x="904" y="947"/>
                  <a:pt x="904" y="947"/>
                </a:cubicBezTo>
                <a:cubicBezTo>
                  <a:pt x="878" y="953"/>
                  <a:pt x="851" y="956"/>
                  <a:pt x="824" y="956"/>
                </a:cubicBezTo>
                <a:close/>
                <a:moveTo>
                  <a:pt x="1408" y="656"/>
                </a:moveTo>
                <a:cubicBezTo>
                  <a:pt x="1275" y="656"/>
                  <a:pt x="1168" y="763"/>
                  <a:pt x="1168" y="896"/>
                </a:cubicBezTo>
                <a:cubicBezTo>
                  <a:pt x="1168" y="1029"/>
                  <a:pt x="1275" y="1136"/>
                  <a:pt x="1408" y="1136"/>
                </a:cubicBezTo>
                <a:cubicBezTo>
                  <a:pt x="1541" y="1136"/>
                  <a:pt x="1648" y="1029"/>
                  <a:pt x="1648" y="896"/>
                </a:cubicBezTo>
                <a:cubicBezTo>
                  <a:pt x="1648" y="763"/>
                  <a:pt x="1541" y="656"/>
                  <a:pt x="1408" y="656"/>
                </a:cubicBezTo>
                <a:close/>
                <a:moveTo>
                  <a:pt x="1408" y="536"/>
                </a:moveTo>
                <a:cubicBezTo>
                  <a:pt x="1435" y="536"/>
                  <a:pt x="1462" y="539"/>
                  <a:pt x="1488" y="545"/>
                </a:cubicBezTo>
                <a:cubicBezTo>
                  <a:pt x="1488" y="80"/>
                  <a:pt x="1488" y="80"/>
                  <a:pt x="1488" y="80"/>
                </a:cubicBezTo>
                <a:cubicBezTo>
                  <a:pt x="1488" y="36"/>
                  <a:pt x="1452" y="0"/>
                  <a:pt x="1408" y="0"/>
                </a:cubicBezTo>
                <a:cubicBezTo>
                  <a:pt x="1364" y="0"/>
                  <a:pt x="1328" y="36"/>
                  <a:pt x="1328" y="80"/>
                </a:cubicBezTo>
                <a:cubicBezTo>
                  <a:pt x="1328" y="545"/>
                  <a:pt x="1328" y="545"/>
                  <a:pt x="1328" y="545"/>
                </a:cubicBezTo>
                <a:cubicBezTo>
                  <a:pt x="1354" y="539"/>
                  <a:pt x="1381" y="536"/>
                  <a:pt x="1408" y="536"/>
                </a:cubicBezTo>
                <a:close/>
                <a:moveTo>
                  <a:pt x="1408" y="1256"/>
                </a:moveTo>
                <a:cubicBezTo>
                  <a:pt x="1381" y="1256"/>
                  <a:pt x="1354" y="1253"/>
                  <a:pt x="1328" y="1247"/>
                </a:cubicBezTo>
                <a:cubicBezTo>
                  <a:pt x="1328" y="1408"/>
                  <a:pt x="1328" y="1408"/>
                  <a:pt x="1328" y="1408"/>
                </a:cubicBezTo>
                <a:cubicBezTo>
                  <a:pt x="1328" y="1452"/>
                  <a:pt x="1364" y="1488"/>
                  <a:pt x="1408" y="1488"/>
                </a:cubicBezTo>
                <a:cubicBezTo>
                  <a:pt x="1452" y="1488"/>
                  <a:pt x="1488" y="1452"/>
                  <a:pt x="1488" y="1408"/>
                </a:cubicBezTo>
                <a:cubicBezTo>
                  <a:pt x="1488" y="1247"/>
                  <a:pt x="1488" y="1247"/>
                  <a:pt x="1488" y="1247"/>
                </a:cubicBezTo>
                <a:cubicBezTo>
                  <a:pt x="1462" y="1253"/>
                  <a:pt x="1435" y="1256"/>
                  <a:pt x="1408" y="1256"/>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6" name="Freeform 17"/>
          <p:cNvSpPr>
            <a:spLocks noEditPoints="1"/>
          </p:cNvSpPr>
          <p:nvPr/>
        </p:nvSpPr>
        <p:spPr bwMode="auto">
          <a:xfrm>
            <a:off x="6181725" y="3268663"/>
            <a:ext cx="515938" cy="428625"/>
          </a:xfrm>
          <a:custGeom>
            <a:avLst/>
            <a:gdLst>
              <a:gd name="T0" fmla="*/ 45206714 w 1644"/>
              <a:gd name="T1" fmla="*/ 67541650 h 1368"/>
              <a:gd name="T2" fmla="*/ 139166116 w 1644"/>
              <a:gd name="T3" fmla="*/ 75395388 h 1368"/>
              <a:gd name="T4" fmla="*/ 69139772 w 1644"/>
              <a:gd name="T5" fmla="*/ 82267174 h 1368"/>
              <a:gd name="T6" fmla="*/ 45206714 w 1644"/>
              <a:gd name="T7" fmla="*/ 90120913 h 1368"/>
              <a:gd name="T8" fmla="*/ 69139772 w 1644"/>
              <a:gd name="T9" fmla="*/ 82267174 h 1368"/>
              <a:gd name="T10" fmla="*/ 45206714 w 1644"/>
              <a:gd name="T11" fmla="*/ 97189152 h 1368"/>
              <a:gd name="T12" fmla="*/ 69139772 w 1644"/>
              <a:gd name="T13" fmla="*/ 105042891 h 1368"/>
              <a:gd name="T14" fmla="*/ 139166116 w 1644"/>
              <a:gd name="T15" fmla="*/ 82267174 h 1368"/>
              <a:gd name="T16" fmla="*/ 115233058 w 1644"/>
              <a:gd name="T17" fmla="*/ 90120913 h 1368"/>
              <a:gd name="T18" fmla="*/ 139166116 w 1644"/>
              <a:gd name="T19" fmla="*/ 82267174 h 1368"/>
              <a:gd name="T20" fmla="*/ 115233058 w 1644"/>
              <a:gd name="T21" fmla="*/ 97189152 h 1368"/>
              <a:gd name="T22" fmla="*/ 139166116 w 1644"/>
              <a:gd name="T23" fmla="*/ 105042891 h 1368"/>
              <a:gd name="T24" fmla="*/ 107452562 w 1644"/>
              <a:gd name="T25" fmla="*/ 82267174 h 1368"/>
              <a:gd name="T26" fmla="*/ 76526724 w 1644"/>
              <a:gd name="T27" fmla="*/ 105042891 h 1368"/>
              <a:gd name="T28" fmla="*/ 107452562 w 1644"/>
              <a:gd name="T29" fmla="*/ 82267174 h 1368"/>
              <a:gd name="T30" fmla="*/ 150098415 w 1644"/>
              <a:gd name="T31" fmla="*/ 115841546 h 1368"/>
              <a:gd name="T32" fmla="*/ 33486699 w 1644"/>
              <a:gd name="T33" fmla="*/ 33181779 h 1368"/>
              <a:gd name="T34" fmla="*/ 161917287 w 1644"/>
              <a:gd name="T35" fmla="*/ 21401171 h 1368"/>
              <a:gd name="T36" fmla="*/ 21667827 w 1644"/>
              <a:gd name="T37" fmla="*/ 134297800 h 1368"/>
              <a:gd name="T38" fmla="*/ 161917287 w 1644"/>
              <a:gd name="T39" fmla="*/ 21401171 h 1368"/>
              <a:gd name="T40" fmla="*/ 89625711 w 1644"/>
              <a:gd name="T41" fmla="*/ 42311679 h 1368"/>
              <a:gd name="T42" fmla="*/ 96323177 w 1644"/>
              <a:gd name="T43" fmla="*/ 54288427 h 1368"/>
              <a:gd name="T44" fmla="*/ 103118871 w 1644"/>
              <a:gd name="T45" fmla="*/ 42311679 h 1368"/>
              <a:gd name="T46" fmla="*/ 107452562 w 1644"/>
              <a:gd name="T47" fmla="*/ 42311679 h 1368"/>
              <a:gd name="T48" fmla="*/ 107354019 w 1644"/>
              <a:gd name="T49" fmla="*/ 59687911 h 1368"/>
              <a:gd name="T50" fmla="*/ 100656554 w 1644"/>
              <a:gd name="T51" fmla="*/ 48201826 h 1368"/>
              <a:gd name="T52" fmla="*/ 93762317 w 1644"/>
              <a:gd name="T53" fmla="*/ 59687911 h 1368"/>
              <a:gd name="T54" fmla="*/ 81549587 w 1644"/>
              <a:gd name="T55" fmla="*/ 56153635 h 1368"/>
              <a:gd name="T56" fmla="*/ 87852881 w 1644"/>
              <a:gd name="T57" fmla="*/ 52521289 h 1368"/>
              <a:gd name="T58" fmla="*/ 81549587 w 1644"/>
              <a:gd name="T59" fmla="*/ 48987326 h 1368"/>
              <a:gd name="T60" fmla="*/ 88148509 w 1644"/>
              <a:gd name="T61" fmla="*/ 45845956 h 1368"/>
              <a:gd name="T62" fmla="*/ 77314439 w 1644"/>
              <a:gd name="T63" fmla="*/ 42311679 h 1368"/>
              <a:gd name="T64" fmla="*/ 88542367 w 1644"/>
              <a:gd name="T65" fmla="*/ 59687911 h 1368"/>
              <a:gd name="T66" fmla="*/ 117695375 w 1644"/>
              <a:gd name="T67" fmla="*/ 56350088 h 1368"/>
              <a:gd name="T68" fmla="*/ 113361684 w 1644"/>
              <a:gd name="T69" fmla="*/ 55171996 h 1368"/>
              <a:gd name="T70" fmla="*/ 112573968 w 1644"/>
              <a:gd name="T71" fmla="*/ 58804342 h 1368"/>
              <a:gd name="T72" fmla="*/ 124589612 w 1644"/>
              <a:gd name="T73" fmla="*/ 54484880 h 1368"/>
              <a:gd name="T74" fmla="*/ 117005888 w 1644"/>
              <a:gd name="T75" fmla="*/ 47023734 h 1368"/>
              <a:gd name="T76" fmla="*/ 122718238 w 1644"/>
              <a:gd name="T77" fmla="*/ 46336618 h 1368"/>
              <a:gd name="T78" fmla="*/ 123900126 w 1644"/>
              <a:gd name="T79" fmla="*/ 42998795 h 1368"/>
              <a:gd name="T80" fmla="*/ 119369663 w 1644"/>
              <a:gd name="T81" fmla="*/ 42017156 h 1368"/>
              <a:gd name="T82" fmla="*/ 117498289 w 1644"/>
              <a:gd name="T83" fmla="*/ 52521289 h 1368"/>
              <a:gd name="T84" fmla="*/ 117695375 w 1644"/>
              <a:gd name="T85" fmla="*/ 56350088 h 1368"/>
              <a:gd name="T86" fmla="*/ 70026344 w 1644"/>
              <a:gd name="T87" fmla="*/ 59687911 h 1368"/>
              <a:gd name="T88" fmla="*/ 74359721 w 1644"/>
              <a:gd name="T89" fmla="*/ 42311679 h 1368"/>
              <a:gd name="T90" fmla="*/ 70420202 w 1644"/>
              <a:gd name="T91" fmla="*/ 52914195 h 1368"/>
              <a:gd name="T92" fmla="*/ 59881760 w 1644"/>
              <a:gd name="T93" fmla="*/ 42311679 h 1368"/>
              <a:gd name="T94" fmla="*/ 63821280 w 1644"/>
              <a:gd name="T95" fmla="*/ 59687911 h 1368"/>
              <a:gd name="T96" fmla="*/ 150098415 w 1644"/>
              <a:gd name="T97" fmla="*/ 11780608 h 1368"/>
              <a:gd name="T98" fmla="*/ 11818872 w 1644"/>
              <a:gd name="T99" fmla="*/ 121339100 h 1368"/>
              <a:gd name="T100" fmla="*/ 0 w 1644"/>
              <a:gd name="T101" fmla="*/ 0 h 1368"/>
              <a:gd name="T102" fmla="*/ 150098415 w 1644"/>
              <a:gd name="T103" fmla="*/ 11780608 h 1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4" h="1368">
                <a:moveTo>
                  <a:pt x="1413" y="688"/>
                </a:moveTo>
                <a:cubicBezTo>
                  <a:pt x="459" y="688"/>
                  <a:pt x="459" y="688"/>
                  <a:pt x="459" y="688"/>
                </a:cubicBezTo>
                <a:cubicBezTo>
                  <a:pt x="459" y="768"/>
                  <a:pt x="459" y="768"/>
                  <a:pt x="459" y="768"/>
                </a:cubicBezTo>
                <a:cubicBezTo>
                  <a:pt x="1413" y="768"/>
                  <a:pt x="1413" y="768"/>
                  <a:pt x="1413" y="768"/>
                </a:cubicBezTo>
                <a:lnTo>
                  <a:pt x="1413" y="688"/>
                </a:lnTo>
                <a:close/>
                <a:moveTo>
                  <a:pt x="702" y="838"/>
                </a:moveTo>
                <a:cubicBezTo>
                  <a:pt x="459" y="838"/>
                  <a:pt x="459" y="838"/>
                  <a:pt x="459" y="838"/>
                </a:cubicBezTo>
                <a:cubicBezTo>
                  <a:pt x="459" y="918"/>
                  <a:pt x="459" y="918"/>
                  <a:pt x="459" y="918"/>
                </a:cubicBezTo>
                <a:cubicBezTo>
                  <a:pt x="702" y="918"/>
                  <a:pt x="702" y="918"/>
                  <a:pt x="702" y="918"/>
                </a:cubicBezTo>
                <a:lnTo>
                  <a:pt x="702" y="838"/>
                </a:lnTo>
                <a:close/>
                <a:moveTo>
                  <a:pt x="702" y="990"/>
                </a:moveTo>
                <a:cubicBezTo>
                  <a:pt x="459" y="990"/>
                  <a:pt x="459" y="990"/>
                  <a:pt x="459" y="990"/>
                </a:cubicBezTo>
                <a:cubicBezTo>
                  <a:pt x="459" y="1070"/>
                  <a:pt x="459" y="1070"/>
                  <a:pt x="459" y="1070"/>
                </a:cubicBezTo>
                <a:cubicBezTo>
                  <a:pt x="702" y="1070"/>
                  <a:pt x="702" y="1070"/>
                  <a:pt x="702" y="1070"/>
                </a:cubicBezTo>
                <a:lnTo>
                  <a:pt x="702" y="990"/>
                </a:lnTo>
                <a:close/>
                <a:moveTo>
                  <a:pt x="1413" y="838"/>
                </a:moveTo>
                <a:cubicBezTo>
                  <a:pt x="1170" y="838"/>
                  <a:pt x="1170" y="838"/>
                  <a:pt x="1170" y="838"/>
                </a:cubicBezTo>
                <a:cubicBezTo>
                  <a:pt x="1170" y="918"/>
                  <a:pt x="1170" y="918"/>
                  <a:pt x="1170" y="918"/>
                </a:cubicBezTo>
                <a:cubicBezTo>
                  <a:pt x="1413" y="918"/>
                  <a:pt x="1413" y="918"/>
                  <a:pt x="1413" y="918"/>
                </a:cubicBezTo>
                <a:lnTo>
                  <a:pt x="1413" y="838"/>
                </a:lnTo>
                <a:close/>
                <a:moveTo>
                  <a:pt x="1413" y="990"/>
                </a:moveTo>
                <a:cubicBezTo>
                  <a:pt x="1170" y="990"/>
                  <a:pt x="1170" y="990"/>
                  <a:pt x="1170" y="990"/>
                </a:cubicBezTo>
                <a:cubicBezTo>
                  <a:pt x="1170" y="1070"/>
                  <a:pt x="1170" y="1070"/>
                  <a:pt x="1170" y="1070"/>
                </a:cubicBezTo>
                <a:cubicBezTo>
                  <a:pt x="1413" y="1070"/>
                  <a:pt x="1413" y="1070"/>
                  <a:pt x="1413" y="1070"/>
                </a:cubicBezTo>
                <a:lnTo>
                  <a:pt x="1413" y="990"/>
                </a:lnTo>
                <a:close/>
                <a:moveTo>
                  <a:pt x="1091" y="838"/>
                </a:moveTo>
                <a:cubicBezTo>
                  <a:pt x="777" y="838"/>
                  <a:pt x="777" y="838"/>
                  <a:pt x="777" y="838"/>
                </a:cubicBezTo>
                <a:cubicBezTo>
                  <a:pt x="777" y="1070"/>
                  <a:pt x="777" y="1070"/>
                  <a:pt x="777" y="1070"/>
                </a:cubicBezTo>
                <a:cubicBezTo>
                  <a:pt x="1091" y="1070"/>
                  <a:pt x="1091" y="1070"/>
                  <a:pt x="1091" y="1070"/>
                </a:cubicBezTo>
                <a:lnTo>
                  <a:pt x="1091" y="838"/>
                </a:lnTo>
                <a:close/>
                <a:moveTo>
                  <a:pt x="1524" y="338"/>
                </a:moveTo>
                <a:cubicBezTo>
                  <a:pt x="1524" y="1180"/>
                  <a:pt x="1524" y="1180"/>
                  <a:pt x="1524" y="1180"/>
                </a:cubicBezTo>
                <a:cubicBezTo>
                  <a:pt x="340" y="1180"/>
                  <a:pt x="340" y="1180"/>
                  <a:pt x="340" y="1180"/>
                </a:cubicBezTo>
                <a:cubicBezTo>
                  <a:pt x="340" y="338"/>
                  <a:pt x="340" y="338"/>
                  <a:pt x="340" y="338"/>
                </a:cubicBezTo>
                <a:cubicBezTo>
                  <a:pt x="1524" y="338"/>
                  <a:pt x="1524" y="338"/>
                  <a:pt x="1524" y="338"/>
                </a:cubicBezTo>
                <a:moveTo>
                  <a:pt x="1644" y="218"/>
                </a:moveTo>
                <a:cubicBezTo>
                  <a:pt x="220" y="218"/>
                  <a:pt x="220" y="218"/>
                  <a:pt x="220" y="218"/>
                </a:cubicBezTo>
                <a:cubicBezTo>
                  <a:pt x="220" y="1368"/>
                  <a:pt x="220" y="1368"/>
                  <a:pt x="220" y="1368"/>
                </a:cubicBezTo>
                <a:cubicBezTo>
                  <a:pt x="1644" y="1368"/>
                  <a:pt x="1644" y="1368"/>
                  <a:pt x="1644" y="1368"/>
                </a:cubicBezTo>
                <a:lnTo>
                  <a:pt x="1644" y="218"/>
                </a:lnTo>
                <a:close/>
                <a:moveTo>
                  <a:pt x="952" y="608"/>
                </a:moveTo>
                <a:cubicBezTo>
                  <a:pt x="910" y="431"/>
                  <a:pt x="910" y="431"/>
                  <a:pt x="910" y="431"/>
                </a:cubicBezTo>
                <a:cubicBezTo>
                  <a:pt x="956" y="431"/>
                  <a:pt x="956" y="431"/>
                  <a:pt x="956" y="431"/>
                </a:cubicBezTo>
                <a:cubicBezTo>
                  <a:pt x="978" y="553"/>
                  <a:pt x="978" y="553"/>
                  <a:pt x="978" y="553"/>
                </a:cubicBezTo>
                <a:cubicBezTo>
                  <a:pt x="1002" y="431"/>
                  <a:pt x="1002" y="431"/>
                  <a:pt x="1002" y="431"/>
                </a:cubicBezTo>
                <a:cubicBezTo>
                  <a:pt x="1047" y="431"/>
                  <a:pt x="1047" y="431"/>
                  <a:pt x="1047" y="431"/>
                </a:cubicBezTo>
                <a:cubicBezTo>
                  <a:pt x="1069" y="551"/>
                  <a:pt x="1069" y="551"/>
                  <a:pt x="1069" y="551"/>
                </a:cubicBezTo>
                <a:cubicBezTo>
                  <a:pt x="1091" y="431"/>
                  <a:pt x="1091" y="431"/>
                  <a:pt x="1091" y="431"/>
                </a:cubicBezTo>
                <a:cubicBezTo>
                  <a:pt x="1135" y="431"/>
                  <a:pt x="1135" y="431"/>
                  <a:pt x="1135" y="431"/>
                </a:cubicBezTo>
                <a:cubicBezTo>
                  <a:pt x="1090" y="608"/>
                  <a:pt x="1090" y="608"/>
                  <a:pt x="1090" y="608"/>
                </a:cubicBezTo>
                <a:cubicBezTo>
                  <a:pt x="1044" y="608"/>
                  <a:pt x="1044" y="608"/>
                  <a:pt x="1044" y="608"/>
                </a:cubicBezTo>
                <a:cubicBezTo>
                  <a:pt x="1022" y="491"/>
                  <a:pt x="1022" y="491"/>
                  <a:pt x="1022" y="491"/>
                </a:cubicBezTo>
                <a:cubicBezTo>
                  <a:pt x="998" y="608"/>
                  <a:pt x="998" y="608"/>
                  <a:pt x="998" y="608"/>
                </a:cubicBezTo>
                <a:lnTo>
                  <a:pt x="952" y="608"/>
                </a:lnTo>
                <a:close/>
                <a:moveTo>
                  <a:pt x="899" y="572"/>
                </a:moveTo>
                <a:cubicBezTo>
                  <a:pt x="828" y="572"/>
                  <a:pt x="828" y="572"/>
                  <a:pt x="828" y="572"/>
                </a:cubicBezTo>
                <a:cubicBezTo>
                  <a:pt x="828" y="535"/>
                  <a:pt x="828" y="535"/>
                  <a:pt x="828" y="535"/>
                </a:cubicBezTo>
                <a:cubicBezTo>
                  <a:pt x="892" y="535"/>
                  <a:pt x="892" y="535"/>
                  <a:pt x="892" y="535"/>
                </a:cubicBezTo>
                <a:cubicBezTo>
                  <a:pt x="892" y="499"/>
                  <a:pt x="892" y="499"/>
                  <a:pt x="892" y="499"/>
                </a:cubicBezTo>
                <a:cubicBezTo>
                  <a:pt x="828" y="499"/>
                  <a:pt x="828" y="499"/>
                  <a:pt x="828" y="499"/>
                </a:cubicBezTo>
                <a:cubicBezTo>
                  <a:pt x="828" y="467"/>
                  <a:pt x="828" y="467"/>
                  <a:pt x="828" y="467"/>
                </a:cubicBezTo>
                <a:cubicBezTo>
                  <a:pt x="895" y="467"/>
                  <a:pt x="895" y="467"/>
                  <a:pt x="895" y="467"/>
                </a:cubicBezTo>
                <a:cubicBezTo>
                  <a:pt x="895" y="431"/>
                  <a:pt x="895" y="431"/>
                  <a:pt x="895" y="431"/>
                </a:cubicBezTo>
                <a:cubicBezTo>
                  <a:pt x="785" y="431"/>
                  <a:pt x="785" y="431"/>
                  <a:pt x="785" y="431"/>
                </a:cubicBezTo>
                <a:cubicBezTo>
                  <a:pt x="785" y="608"/>
                  <a:pt x="785" y="608"/>
                  <a:pt x="785" y="608"/>
                </a:cubicBezTo>
                <a:cubicBezTo>
                  <a:pt x="899" y="608"/>
                  <a:pt x="899" y="608"/>
                  <a:pt x="899" y="608"/>
                </a:cubicBezTo>
                <a:lnTo>
                  <a:pt x="899" y="572"/>
                </a:lnTo>
                <a:close/>
                <a:moveTo>
                  <a:pt x="1195" y="574"/>
                </a:moveTo>
                <a:cubicBezTo>
                  <a:pt x="1182" y="574"/>
                  <a:pt x="1166" y="570"/>
                  <a:pt x="1153" y="564"/>
                </a:cubicBezTo>
                <a:cubicBezTo>
                  <a:pt x="1151" y="562"/>
                  <a:pt x="1151" y="562"/>
                  <a:pt x="1151" y="562"/>
                </a:cubicBezTo>
                <a:cubicBezTo>
                  <a:pt x="1142" y="599"/>
                  <a:pt x="1142" y="599"/>
                  <a:pt x="1142" y="599"/>
                </a:cubicBezTo>
                <a:cubicBezTo>
                  <a:pt x="1143" y="599"/>
                  <a:pt x="1143" y="599"/>
                  <a:pt x="1143" y="599"/>
                </a:cubicBezTo>
                <a:cubicBezTo>
                  <a:pt x="1152" y="605"/>
                  <a:pt x="1172" y="610"/>
                  <a:pt x="1193" y="610"/>
                </a:cubicBezTo>
                <a:cubicBezTo>
                  <a:pt x="1246" y="610"/>
                  <a:pt x="1265" y="580"/>
                  <a:pt x="1265" y="555"/>
                </a:cubicBezTo>
                <a:cubicBezTo>
                  <a:pt x="1265" y="530"/>
                  <a:pt x="1250" y="513"/>
                  <a:pt x="1218" y="501"/>
                </a:cubicBezTo>
                <a:cubicBezTo>
                  <a:pt x="1195" y="493"/>
                  <a:pt x="1188" y="488"/>
                  <a:pt x="1188" y="479"/>
                </a:cubicBezTo>
                <a:cubicBezTo>
                  <a:pt x="1188" y="470"/>
                  <a:pt x="1197" y="464"/>
                  <a:pt x="1211" y="464"/>
                </a:cubicBezTo>
                <a:cubicBezTo>
                  <a:pt x="1223" y="464"/>
                  <a:pt x="1235" y="467"/>
                  <a:pt x="1246" y="472"/>
                </a:cubicBezTo>
                <a:cubicBezTo>
                  <a:pt x="1248" y="473"/>
                  <a:pt x="1248" y="473"/>
                  <a:pt x="1248" y="473"/>
                </a:cubicBezTo>
                <a:cubicBezTo>
                  <a:pt x="1258" y="438"/>
                  <a:pt x="1258" y="438"/>
                  <a:pt x="1258" y="438"/>
                </a:cubicBezTo>
                <a:cubicBezTo>
                  <a:pt x="1256" y="437"/>
                  <a:pt x="1256" y="437"/>
                  <a:pt x="1256" y="437"/>
                </a:cubicBezTo>
                <a:cubicBezTo>
                  <a:pt x="1243" y="431"/>
                  <a:pt x="1228" y="428"/>
                  <a:pt x="1212" y="428"/>
                </a:cubicBezTo>
                <a:cubicBezTo>
                  <a:pt x="1171" y="428"/>
                  <a:pt x="1144" y="450"/>
                  <a:pt x="1144" y="482"/>
                </a:cubicBezTo>
                <a:cubicBezTo>
                  <a:pt x="1144" y="506"/>
                  <a:pt x="1161" y="524"/>
                  <a:pt x="1193" y="535"/>
                </a:cubicBezTo>
                <a:cubicBezTo>
                  <a:pt x="1214" y="542"/>
                  <a:pt x="1221" y="548"/>
                  <a:pt x="1221" y="557"/>
                </a:cubicBezTo>
                <a:cubicBezTo>
                  <a:pt x="1221" y="568"/>
                  <a:pt x="1211" y="574"/>
                  <a:pt x="1195" y="574"/>
                </a:cubicBezTo>
                <a:close/>
                <a:moveTo>
                  <a:pt x="648" y="487"/>
                </a:moveTo>
                <a:cubicBezTo>
                  <a:pt x="711" y="608"/>
                  <a:pt x="711" y="608"/>
                  <a:pt x="711" y="608"/>
                </a:cubicBezTo>
                <a:cubicBezTo>
                  <a:pt x="755" y="608"/>
                  <a:pt x="755" y="608"/>
                  <a:pt x="755" y="608"/>
                </a:cubicBezTo>
                <a:cubicBezTo>
                  <a:pt x="755" y="431"/>
                  <a:pt x="755" y="431"/>
                  <a:pt x="755" y="431"/>
                </a:cubicBezTo>
                <a:cubicBezTo>
                  <a:pt x="715" y="431"/>
                  <a:pt x="715" y="431"/>
                  <a:pt x="715" y="431"/>
                </a:cubicBezTo>
                <a:cubicBezTo>
                  <a:pt x="715" y="539"/>
                  <a:pt x="715" y="539"/>
                  <a:pt x="715" y="539"/>
                </a:cubicBezTo>
                <a:cubicBezTo>
                  <a:pt x="657" y="431"/>
                  <a:pt x="657" y="431"/>
                  <a:pt x="657" y="431"/>
                </a:cubicBezTo>
                <a:cubicBezTo>
                  <a:pt x="608" y="431"/>
                  <a:pt x="608" y="431"/>
                  <a:pt x="608" y="431"/>
                </a:cubicBezTo>
                <a:cubicBezTo>
                  <a:pt x="608" y="608"/>
                  <a:pt x="608" y="608"/>
                  <a:pt x="608" y="608"/>
                </a:cubicBezTo>
                <a:cubicBezTo>
                  <a:pt x="648" y="608"/>
                  <a:pt x="648" y="608"/>
                  <a:pt x="648" y="608"/>
                </a:cubicBezTo>
                <a:lnTo>
                  <a:pt x="648" y="487"/>
                </a:lnTo>
                <a:close/>
                <a:moveTo>
                  <a:pt x="1524" y="120"/>
                </a:moveTo>
                <a:cubicBezTo>
                  <a:pt x="120" y="120"/>
                  <a:pt x="120" y="120"/>
                  <a:pt x="120" y="120"/>
                </a:cubicBezTo>
                <a:cubicBezTo>
                  <a:pt x="120" y="1236"/>
                  <a:pt x="120" y="1236"/>
                  <a:pt x="120" y="1236"/>
                </a:cubicBezTo>
                <a:cubicBezTo>
                  <a:pt x="0" y="1236"/>
                  <a:pt x="0" y="1236"/>
                  <a:pt x="0" y="1236"/>
                </a:cubicBezTo>
                <a:cubicBezTo>
                  <a:pt x="0" y="0"/>
                  <a:pt x="0" y="0"/>
                  <a:pt x="0" y="0"/>
                </a:cubicBezTo>
                <a:cubicBezTo>
                  <a:pt x="1524" y="0"/>
                  <a:pt x="1524" y="0"/>
                  <a:pt x="1524" y="0"/>
                </a:cubicBezTo>
                <a:lnTo>
                  <a:pt x="1524" y="12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7" name="Freeform 21"/>
          <p:cNvSpPr>
            <a:spLocks noEditPoints="1"/>
          </p:cNvSpPr>
          <p:nvPr/>
        </p:nvSpPr>
        <p:spPr bwMode="auto">
          <a:xfrm>
            <a:off x="4883150" y="2152650"/>
            <a:ext cx="449263" cy="449263"/>
          </a:xfrm>
          <a:custGeom>
            <a:avLst/>
            <a:gdLst>
              <a:gd name="T0" fmla="*/ 100179106 w 1648"/>
              <a:gd name="T1" fmla="*/ 0 h 1648"/>
              <a:gd name="T2" fmla="*/ 22294949 w 1648"/>
              <a:gd name="T3" fmla="*/ 0 h 1648"/>
              <a:gd name="T4" fmla="*/ 0 w 1648"/>
              <a:gd name="T5" fmla="*/ 22294949 h 1648"/>
              <a:gd name="T6" fmla="*/ 0 w 1648"/>
              <a:gd name="T7" fmla="*/ 100179106 h 1648"/>
              <a:gd name="T8" fmla="*/ 22294949 w 1648"/>
              <a:gd name="T9" fmla="*/ 122474055 h 1648"/>
              <a:gd name="T10" fmla="*/ 100179106 w 1648"/>
              <a:gd name="T11" fmla="*/ 122474055 h 1648"/>
              <a:gd name="T12" fmla="*/ 122474055 w 1648"/>
              <a:gd name="T13" fmla="*/ 100179106 h 1648"/>
              <a:gd name="T14" fmla="*/ 122474055 w 1648"/>
              <a:gd name="T15" fmla="*/ 22294949 h 1648"/>
              <a:gd name="T16" fmla="*/ 100179106 w 1648"/>
              <a:gd name="T17" fmla="*/ 0 h 1648"/>
              <a:gd name="T18" fmla="*/ 66067559 w 1648"/>
              <a:gd name="T19" fmla="*/ 95348439 h 1648"/>
              <a:gd name="T20" fmla="*/ 24598785 w 1648"/>
              <a:gd name="T21" fmla="*/ 95348439 h 1648"/>
              <a:gd name="T22" fmla="*/ 19619544 w 1648"/>
              <a:gd name="T23" fmla="*/ 90369198 h 1648"/>
              <a:gd name="T24" fmla="*/ 24598785 w 1648"/>
              <a:gd name="T25" fmla="*/ 85389957 h 1648"/>
              <a:gd name="T26" fmla="*/ 66067559 w 1648"/>
              <a:gd name="T27" fmla="*/ 85389957 h 1648"/>
              <a:gd name="T28" fmla="*/ 65547417 w 1648"/>
              <a:gd name="T29" fmla="*/ 90369198 h 1648"/>
              <a:gd name="T30" fmla="*/ 66067559 w 1648"/>
              <a:gd name="T31" fmla="*/ 95348439 h 1648"/>
              <a:gd name="T32" fmla="*/ 87916789 w 1648"/>
              <a:gd name="T33" fmla="*/ 105306920 h 1648"/>
              <a:gd name="T34" fmla="*/ 72979067 w 1648"/>
              <a:gd name="T35" fmla="*/ 90369198 h 1648"/>
              <a:gd name="T36" fmla="*/ 87916789 w 1648"/>
              <a:gd name="T37" fmla="*/ 75431476 h 1648"/>
              <a:gd name="T38" fmla="*/ 102854511 w 1648"/>
              <a:gd name="T39" fmla="*/ 90369198 h 1648"/>
              <a:gd name="T40" fmla="*/ 87916789 w 1648"/>
              <a:gd name="T41" fmla="*/ 105306920 h 1648"/>
              <a:gd name="T42" fmla="*/ 110583307 w 1648"/>
              <a:gd name="T43" fmla="*/ 61237164 h 1648"/>
              <a:gd name="T44" fmla="*/ 11890749 w 1648"/>
              <a:gd name="T45" fmla="*/ 61237164 h 1648"/>
              <a:gd name="T46" fmla="*/ 11890749 w 1648"/>
              <a:gd name="T47" fmla="*/ 23781497 h 1648"/>
              <a:gd name="T48" fmla="*/ 23781497 w 1648"/>
              <a:gd name="T49" fmla="*/ 11890749 h 1648"/>
              <a:gd name="T50" fmla="*/ 98692558 w 1648"/>
              <a:gd name="T51" fmla="*/ 11890749 h 1648"/>
              <a:gd name="T52" fmla="*/ 110583307 w 1648"/>
              <a:gd name="T53" fmla="*/ 23781497 h 1648"/>
              <a:gd name="T54" fmla="*/ 110583307 w 1648"/>
              <a:gd name="T55" fmla="*/ 61237164 h 1648"/>
              <a:gd name="T56" fmla="*/ 52467539 w 1648"/>
              <a:gd name="T57" fmla="*/ 52913531 h 1648"/>
              <a:gd name="T58" fmla="*/ 19322398 w 1648"/>
              <a:gd name="T59" fmla="*/ 52913531 h 1648"/>
              <a:gd name="T60" fmla="*/ 52467539 w 1648"/>
              <a:gd name="T61" fmla="*/ 40428218 h 1648"/>
              <a:gd name="T62" fmla="*/ 52467539 w 1648"/>
              <a:gd name="T63" fmla="*/ 52913531 h 1648"/>
              <a:gd name="T64" fmla="*/ 58412914 w 1648"/>
              <a:gd name="T65" fmla="*/ 38198805 h 1648"/>
              <a:gd name="T66" fmla="*/ 76843601 w 1648"/>
              <a:gd name="T67" fmla="*/ 31213147 h 1648"/>
              <a:gd name="T68" fmla="*/ 76843601 w 1648"/>
              <a:gd name="T69" fmla="*/ 52913531 h 1648"/>
              <a:gd name="T70" fmla="*/ 58412914 w 1648"/>
              <a:gd name="T71" fmla="*/ 52913531 h 1648"/>
              <a:gd name="T72" fmla="*/ 58412914 w 1648"/>
              <a:gd name="T73" fmla="*/ 38198805 h 1648"/>
              <a:gd name="T74" fmla="*/ 101665382 w 1648"/>
              <a:gd name="T75" fmla="*/ 21849230 h 1648"/>
              <a:gd name="T76" fmla="*/ 101665382 w 1648"/>
              <a:gd name="T77" fmla="*/ 52913531 h 1648"/>
              <a:gd name="T78" fmla="*/ 82788975 w 1648"/>
              <a:gd name="T79" fmla="*/ 52913531 h 1648"/>
              <a:gd name="T80" fmla="*/ 82788975 w 1648"/>
              <a:gd name="T81" fmla="*/ 28983461 h 1648"/>
              <a:gd name="T82" fmla="*/ 101665382 w 1648"/>
              <a:gd name="T83" fmla="*/ 21849230 h 16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8" h="1648">
                <a:moveTo>
                  <a:pt x="1348" y="0"/>
                </a:moveTo>
                <a:cubicBezTo>
                  <a:pt x="300" y="0"/>
                  <a:pt x="300" y="0"/>
                  <a:pt x="300" y="0"/>
                </a:cubicBezTo>
                <a:cubicBezTo>
                  <a:pt x="134" y="0"/>
                  <a:pt x="0" y="134"/>
                  <a:pt x="0" y="300"/>
                </a:cubicBezTo>
                <a:cubicBezTo>
                  <a:pt x="0" y="1348"/>
                  <a:pt x="0" y="1348"/>
                  <a:pt x="0" y="1348"/>
                </a:cubicBezTo>
                <a:cubicBezTo>
                  <a:pt x="0" y="1514"/>
                  <a:pt x="134" y="1648"/>
                  <a:pt x="300" y="1648"/>
                </a:cubicBezTo>
                <a:cubicBezTo>
                  <a:pt x="1348" y="1648"/>
                  <a:pt x="1348" y="1648"/>
                  <a:pt x="1348" y="1648"/>
                </a:cubicBezTo>
                <a:cubicBezTo>
                  <a:pt x="1514" y="1648"/>
                  <a:pt x="1648" y="1514"/>
                  <a:pt x="1648" y="1348"/>
                </a:cubicBezTo>
                <a:cubicBezTo>
                  <a:pt x="1648" y="300"/>
                  <a:pt x="1648" y="300"/>
                  <a:pt x="1648" y="300"/>
                </a:cubicBezTo>
                <a:cubicBezTo>
                  <a:pt x="1648" y="134"/>
                  <a:pt x="1514" y="0"/>
                  <a:pt x="1348" y="0"/>
                </a:cubicBezTo>
                <a:close/>
                <a:moveTo>
                  <a:pt x="889" y="1283"/>
                </a:moveTo>
                <a:cubicBezTo>
                  <a:pt x="331" y="1283"/>
                  <a:pt x="331" y="1283"/>
                  <a:pt x="331" y="1283"/>
                </a:cubicBezTo>
                <a:cubicBezTo>
                  <a:pt x="294" y="1283"/>
                  <a:pt x="264" y="1253"/>
                  <a:pt x="264" y="1216"/>
                </a:cubicBezTo>
                <a:cubicBezTo>
                  <a:pt x="264" y="1179"/>
                  <a:pt x="294" y="1149"/>
                  <a:pt x="331" y="1149"/>
                </a:cubicBezTo>
                <a:cubicBezTo>
                  <a:pt x="889" y="1149"/>
                  <a:pt x="889" y="1149"/>
                  <a:pt x="889" y="1149"/>
                </a:cubicBezTo>
                <a:cubicBezTo>
                  <a:pt x="884" y="1171"/>
                  <a:pt x="882" y="1193"/>
                  <a:pt x="882" y="1216"/>
                </a:cubicBezTo>
                <a:cubicBezTo>
                  <a:pt x="882" y="1239"/>
                  <a:pt x="884" y="1261"/>
                  <a:pt x="889" y="1283"/>
                </a:cubicBezTo>
                <a:close/>
                <a:moveTo>
                  <a:pt x="1183" y="1417"/>
                </a:moveTo>
                <a:cubicBezTo>
                  <a:pt x="1072" y="1417"/>
                  <a:pt x="982" y="1327"/>
                  <a:pt x="982" y="1216"/>
                </a:cubicBezTo>
                <a:cubicBezTo>
                  <a:pt x="982" y="1105"/>
                  <a:pt x="1072" y="1015"/>
                  <a:pt x="1183" y="1015"/>
                </a:cubicBezTo>
                <a:cubicBezTo>
                  <a:pt x="1294" y="1015"/>
                  <a:pt x="1384" y="1105"/>
                  <a:pt x="1384" y="1216"/>
                </a:cubicBezTo>
                <a:cubicBezTo>
                  <a:pt x="1384" y="1327"/>
                  <a:pt x="1294" y="1417"/>
                  <a:pt x="1183" y="1417"/>
                </a:cubicBezTo>
                <a:close/>
                <a:moveTo>
                  <a:pt x="1488" y="824"/>
                </a:moveTo>
                <a:cubicBezTo>
                  <a:pt x="160" y="824"/>
                  <a:pt x="160" y="824"/>
                  <a:pt x="160" y="824"/>
                </a:cubicBezTo>
                <a:cubicBezTo>
                  <a:pt x="160" y="320"/>
                  <a:pt x="160" y="320"/>
                  <a:pt x="160" y="320"/>
                </a:cubicBezTo>
                <a:cubicBezTo>
                  <a:pt x="160" y="232"/>
                  <a:pt x="232" y="160"/>
                  <a:pt x="320" y="160"/>
                </a:cubicBezTo>
                <a:cubicBezTo>
                  <a:pt x="1328" y="160"/>
                  <a:pt x="1328" y="160"/>
                  <a:pt x="1328" y="160"/>
                </a:cubicBezTo>
                <a:cubicBezTo>
                  <a:pt x="1416" y="160"/>
                  <a:pt x="1488" y="232"/>
                  <a:pt x="1488" y="320"/>
                </a:cubicBezTo>
                <a:lnTo>
                  <a:pt x="1488" y="824"/>
                </a:lnTo>
                <a:close/>
                <a:moveTo>
                  <a:pt x="706" y="712"/>
                </a:moveTo>
                <a:cubicBezTo>
                  <a:pt x="260" y="712"/>
                  <a:pt x="260" y="712"/>
                  <a:pt x="260" y="712"/>
                </a:cubicBezTo>
                <a:cubicBezTo>
                  <a:pt x="706" y="544"/>
                  <a:pt x="706" y="544"/>
                  <a:pt x="706" y="544"/>
                </a:cubicBezTo>
                <a:lnTo>
                  <a:pt x="706" y="712"/>
                </a:lnTo>
                <a:close/>
                <a:moveTo>
                  <a:pt x="786" y="514"/>
                </a:moveTo>
                <a:cubicBezTo>
                  <a:pt x="1034" y="420"/>
                  <a:pt x="1034" y="420"/>
                  <a:pt x="1034" y="420"/>
                </a:cubicBezTo>
                <a:cubicBezTo>
                  <a:pt x="1034" y="712"/>
                  <a:pt x="1034" y="712"/>
                  <a:pt x="1034" y="712"/>
                </a:cubicBezTo>
                <a:cubicBezTo>
                  <a:pt x="786" y="712"/>
                  <a:pt x="786" y="712"/>
                  <a:pt x="786" y="712"/>
                </a:cubicBezTo>
                <a:lnTo>
                  <a:pt x="786" y="514"/>
                </a:lnTo>
                <a:close/>
                <a:moveTo>
                  <a:pt x="1368" y="294"/>
                </a:moveTo>
                <a:cubicBezTo>
                  <a:pt x="1368" y="712"/>
                  <a:pt x="1368" y="712"/>
                  <a:pt x="1368" y="712"/>
                </a:cubicBezTo>
                <a:cubicBezTo>
                  <a:pt x="1114" y="712"/>
                  <a:pt x="1114" y="712"/>
                  <a:pt x="1114" y="712"/>
                </a:cubicBezTo>
                <a:cubicBezTo>
                  <a:pt x="1114" y="390"/>
                  <a:pt x="1114" y="390"/>
                  <a:pt x="1114" y="390"/>
                </a:cubicBezTo>
                <a:lnTo>
                  <a:pt x="1368" y="29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8" name="Freeform 596"/>
          <p:cNvSpPr>
            <a:spLocks noEditPoints="1"/>
          </p:cNvSpPr>
          <p:nvPr/>
        </p:nvSpPr>
        <p:spPr bwMode="auto">
          <a:xfrm>
            <a:off x="2328863" y="2193925"/>
            <a:ext cx="406400" cy="412750"/>
          </a:xfrm>
          <a:custGeom>
            <a:avLst/>
            <a:gdLst>
              <a:gd name="T0" fmla="*/ 315073654 w 472"/>
              <a:gd name="T1" fmla="*/ 238832628 h 480"/>
              <a:gd name="T2" fmla="*/ 256507281 w 472"/>
              <a:gd name="T3" fmla="*/ 212953203 h 480"/>
              <a:gd name="T4" fmla="*/ 246128583 w 472"/>
              <a:gd name="T5" fmla="*/ 212953203 h 480"/>
              <a:gd name="T6" fmla="*/ 222404983 w 472"/>
              <a:gd name="T7" fmla="*/ 189291449 h 480"/>
              <a:gd name="T8" fmla="*/ 317297661 w 472"/>
              <a:gd name="T9" fmla="*/ 94646155 h 480"/>
              <a:gd name="T10" fmla="*/ 317297661 w 472"/>
              <a:gd name="T11" fmla="*/ 0 h 480"/>
              <a:gd name="T12" fmla="*/ 174958644 w 472"/>
              <a:gd name="T13" fmla="*/ 141968802 h 480"/>
              <a:gd name="T14" fmla="*/ 32619627 w 472"/>
              <a:gd name="T15" fmla="*/ 0 h 480"/>
              <a:gd name="T16" fmla="*/ 32619627 w 472"/>
              <a:gd name="T17" fmla="*/ 94646155 h 480"/>
              <a:gd name="T18" fmla="*/ 127512305 w 472"/>
              <a:gd name="T19" fmla="*/ 189291449 h 480"/>
              <a:gd name="T20" fmla="*/ 103788705 w 472"/>
              <a:gd name="T21" fmla="*/ 212953203 h 480"/>
              <a:gd name="T22" fmla="*/ 93410007 w 472"/>
              <a:gd name="T23" fmla="*/ 212953203 h 480"/>
              <a:gd name="T24" fmla="*/ 34843634 w 472"/>
              <a:gd name="T25" fmla="*/ 238832628 h 480"/>
              <a:gd name="T26" fmla="*/ 25206271 w 472"/>
              <a:gd name="T27" fmla="*/ 338654496 h 480"/>
              <a:gd name="T28" fmla="*/ 67463261 w 472"/>
              <a:gd name="T29" fmla="*/ 354922005 h 480"/>
              <a:gd name="T30" fmla="*/ 126029634 w 472"/>
              <a:gd name="T31" fmla="*/ 329042580 h 480"/>
              <a:gd name="T32" fmla="*/ 150493708 w 472"/>
              <a:gd name="T33" fmla="*/ 261015361 h 480"/>
              <a:gd name="T34" fmla="*/ 174958644 w 472"/>
              <a:gd name="T35" fmla="*/ 236614957 h 480"/>
              <a:gd name="T36" fmla="*/ 199423580 w 472"/>
              <a:gd name="T37" fmla="*/ 261015361 h 480"/>
              <a:gd name="T38" fmla="*/ 223887654 w 472"/>
              <a:gd name="T39" fmla="*/ 329042580 h 480"/>
              <a:gd name="T40" fmla="*/ 282454027 w 472"/>
              <a:gd name="T41" fmla="*/ 354922005 h 480"/>
              <a:gd name="T42" fmla="*/ 324711017 w 472"/>
              <a:gd name="T43" fmla="*/ 338654496 h 480"/>
              <a:gd name="T44" fmla="*/ 315073654 w 472"/>
              <a:gd name="T45" fmla="*/ 238832628 h 480"/>
              <a:gd name="T46" fmla="*/ 116392271 w 472"/>
              <a:gd name="T47" fmla="*/ 289113317 h 480"/>
              <a:gd name="T48" fmla="*/ 103788705 w 472"/>
              <a:gd name="T49" fmla="*/ 306859847 h 480"/>
              <a:gd name="T50" fmla="*/ 85255315 w 472"/>
              <a:gd name="T51" fmla="*/ 319429805 h 480"/>
              <a:gd name="T52" fmla="*/ 67463261 w 472"/>
              <a:gd name="T53" fmla="*/ 323126497 h 480"/>
              <a:gd name="T54" fmla="*/ 47446339 w 472"/>
              <a:gd name="T55" fmla="*/ 316471763 h 480"/>
              <a:gd name="T56" fmla="*/ 40774319 w 472"/>
              <a:gd name="T57" fmla="*/ 296507561 h 480"/>
              <a:gd name="T58" fmla="*/ 44480997 w 472"/>
              <a:gd name="T59" fmla="*/ 278761891 h 480"/>
              <a:gd name="T60" fmla="*/ 57083702 w 472"/>
              <a:gd name="T61" fmla="*/ 261015361 h 480"/>
              <a:gd name="T62" fmla="*/ 74876617 w 472"/>
              <a:gd name="T63" fmla="*/ 248445404 h 480"/>
              <a:gd name="T64" fmla="*/ 93410007 w 472"/>
              <a:gd name="T65" fmla="*/ 244748711 h 480"/>
              <a:gd name="T66" fmla="*/ 112685593 w 472"/>
              <a:gd name="T67" fmla="*/ 252142096 h 480"/>
              <a:gd name="T68" fmla="*/ 120098949 w 472"/>
              <a:gd name="T69" fmla="*/ 271367647 h 480"/>
              <a:gd name="T70" fmla="*/ 116392271 w 472"/>
              <a:gd name="T71" fmla="*/ 289113317 h 480"/>
              <a:gd name="T72" fmla="*/ 174958644 w 472"/>
              <a:gd name="T73" fmla="*/ 222565979 h 480"/>
              <a:gd name="T74" fmla="*/ 141597681 w 472"/>
              <a:gd name="T75" fmla="*/ 189291449 h 480"/>
              <a:gd name="T76" fmla="*/ 174958644 w 472"/>
              <a:gd name="T77" fmla="*/ 156017780 h 480"/>
              <a:gd name="T78" fmla="*/ 208319607 w 472"/>
              <a:gd name="T79" fmla="*/ 189291449 h 480"/>
              <a:gd name="T80" fmla="*/ 174958644 w 472"/>
              <a:gd name="T81" fmla="*/ 222565979 h 480"/>
              <a:gd name="T82" fmla="*/ 302470949 w 472"/>
              <a:gd name="T83" fmla="*/ 316471763 h 480"/>
              <a:gd name="T84" fmla="*/ 282454027 w 472"/>
              <a:gd name="T85" fmla="*/ 323126497 h 480"/>
              <a:gd name="T86" fmla="*/ 264661973 w 472"/>
              <a:gd name="T87" fmla="*/ 319429805 h 480"/>
              <a:gd name="T88" fmla="*/ 246128583 w 472"/>
              <a:gd name="T89" fmla="*/ 306859847 h 480"/>
              <a:gd name="T90" fmla="*/ 233525017 w 472"/>
              <a:gd name="T91" fmla="*/ 289113317 h 480"/>
              <a:gd name="T92" fmla="*/ 229818339 w 472"/>
              <a:gd name="T93" fmla="*/ 271367647 h 480"/>
              <a:gd name="T94" fmla="*/ 237231695 w 472"/>
              <a:gd name="T95" fmla="*/ 252142096 h 480"/>
              <a:gd name="T96" fmla="*/ 256507281 w 472"/>
              <a:gd name="T97" fmla="*/ 244748711 h 480"/>
              <a:gd name="T98" fmla="*/ 275040671 w 472"/>
              <a:gd name="T99" fmla="*/ 248445404 h 480"/>
              <a:gd name="T100" fmla="*/ 292833586 w 472"/>
              <a:gd name="T101" fmla="*/ 261015361 h 480"/>
              <a:gd name="T102" fmla="*/ 305436292 w 472"/>
              <a:gd name="T103" fmla="*/ 278761891 h 480"/>
              <a:gd name="T104" fmla="*/ 309142969 w 472"/>
              <a:gd name="T105" fmla="*/ 296507561 h 480"/>
              <a:gd name="T106" fmla="*/ 302470949 w 472"/>
              <a:gd name="T107" fmla="*/ 316471763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2" h="480">
                <a:moveTo>
                  <a:pt x="425" y="323"/>
                </a:moveTo>
                <a:cubicBezTo>
                  <a:pt x="403" y="300"/>
                  <a:pt x="374" y="288"/>
                  <a:pt x="346" y="288"/>
                </a:cubicBezTo>
                <a:cubicBezTo>
                  <a:pt x="332" y="288"/>
                  <a:pt x="332" y="288"/>
                  <a:pt x="332" y="288"/>
                </a:cubicBezTo>
                <a:cubicBezTo>
                  <a:pt x="300" y="256"/>
                  <a:pt x="300" y="256"/>
                  <a:pt x="300" y="256"/>
                </a:cubicBezTo>
                <a:cubicBezTo>
                  <a:pt x="428" y="128"/>
                  <a:pt x="428" y="128"/>
                  <a:pt x="428" y="128"/>
                </a:cubicBezTo>
                <a:cubicBezTo>
                  <a:pt x="460" y="96"/>
                  <a:pt x="460" y="32"/>
                  <a:pt x="428" y="0"/>
                </a:cubicBezTo>
                <a:cubicBezTo>
                  <a:pt x="236" y="192"/>
                  <a:pt x="236" y="192"/>
                  <a:pt x="236" y="192"/>
                </a:cubicBezTo>
                <a:cubicBezTo>
                  <a:pt x="44" y="0"/>
                  <a:pt x="44" y="0"/>
                  <a:pt x="44" y="0"/>
                </a:cubicBezTo>
                <a:cubicBezTo>
                  <a:pt x="12" y="32"/>
                  <a:pt x="12" y="96"/>
                  <a:pt x="44" y="128"/>
                </a:cubicBezTo>
                <a:cubicBezTo>
                  <a:pt x="172" y="256"/>
                  <a:pt x="172" y="256"/>
                  <a:pt x="172" y="256"/>
                </a:cubicBezTo>
                <a:cubicBezTo>
                  <a:pt x="140" y="288"/>
                  <a:pt x="140" y="288"/>
                  <a:pt x="140" y="288"/>
                </a:cubicBezTo>
                <a:cubicBezTo>
                  <a:pt x="126" y="288"/>
                  <a:pt x="126" y="288"/>
                  <a:pt x="126" y="288"/>
                </a:cubicBezTo>
                <a:cubicBezTo>
                  <a:pt x="98" y="288"/>
                  <a:pt x="69" y="300"/>
                  <a:pt x="47" y="323"/>
                </a:cubicBezTo>
                <a:cubicBezTo>
                  <a:pt x="6" y="363"/>
                  <a:pt x="0" y="424"/>
                  <a:pt x="34" y="458"/>
                </a:cubicBezTo>
                <a:cubicBezTo>
                  <a:pt x="49" y="473"/>
                  <a:pt x="69" y="480"/>
                  <a:pt x="91" y="480"/>
                </a:cubicBezTo>
                <a:cubicBezTo>
                  <a:pt x="118" y="480"/>
                  <a:pt x="147" y="468"/>
                  <a:pt x="170" y="445"/>
                </a:cubicBezTo>
                <a:cubicBezTo>
                  <a:pt x="197" y="419"/>
                  <a:pt x="208" y="383"/>
                  <a:pt x="203" y="353"/>
                </a:cubicBezTo>
                <a:cubicBezTo>
                  <a:pt x="236" y="320"/>
                  <a:pt x="236" y="320"/>
                  <a:pt x="236" y="320"/>
                </a:cubicBezTo>
                <a:cubicBezTo>
                  <a:pt x="269" y="353"/>
                  <a:pt x="269" y="353"/>
                  <a:pt x="269" y="353"/>
                </a:cubicBezTo>
                <a:cubicBezTo>
                  <a:pt x="264" y="383"/>
                  <a:pt x="275" y="419"/>
                  <a:pt x="302" y="445"/>
                </a:cubicBezTo>
                <a:cubicBezTo>
                  <a:pt x="325" y="468"/>
                  <a:pt x="354" y="480"/>
                  <a:pt x="381" y="480"/>
                </a:cubicBezTo>
                <a:cubicBezTo>
                  <a:pt x="403" y="480"/>
                  <a:pt x="423" y="473"/>
                  <a:pt x="438" y="458"/>
                </a:cubicBezTo>
                <a:cubicBezTo>
                  <a:pt x="472" y="424"/>
                  <a:pt x="466" y="363"/>
                  <a:pt x="425" y="323"/>
                </a:cubicBezTo>
                <a:close/>
                <a:moveTo>
                  <a:pt x="157" y="391"/>
                </a:moveTo>
                <a:cubicBezTo>
                  <a:pt x="153" y="400"/>
                  <a:pt x="147" y="408"/>
                  <a:pt x="140" y="415"/>
                </a:cubicBezTo>
                <a:cubicBezTo>
                  <a:pt x="132" y="423"/>
                  <a:pt x="124" y="428"/>
                  <a:pt x="115" y="432"/>
                </a:cubicBezTo>
                <a:cubicBezTo>
                  <a:pt x="107" y="436"/>
                  <a:pt x="99" y="437"/>
                  <a:pt x="91" y="437"/>
                </a:cubicBezTo>
                <a:cubicBezTo>
                  <a:pt x="83" y="437"/>
                  <a:pt x="72" y="436"/>
                  <a:pt x="64" y="428"/>
                </a:cubicBezTo>
                <a:cubicBezTo>
                  <a:pt x="56" y="419"/>
                  <a:pt x="55" y="409"/>
                  <a:pt x="55" y="401"/>
                </a:cubicBezTo>
                <a:cubicBezTo>
                  <a:pt x="55" y="394"/>
                  <a:pt x="56" y="385"/>
                  <a:pt x="60" y="377"/>
                </a:cubicBezTo>
                <a:cubicBezTo>
                  <a:pt x="64" y="368"/>
                  <a:pt x="69" y="360"/>
                  <a:pt x="77" y="353"/>
                </a:cubicBezTo>
                <a:cubicBezTo>
                  <a:pt x="84" y="346"/>
                  <a:pt x="92" y="340"/>
                  <a:pt x="101" y="336"/>
                </a:cubicBezTo>
                <a:cubicBezTo>
                  <a:pt x="109" y="333"/>
                  <a:pt x="118" y="331"/>
                  <a:pt x="126" y="331"/>
                </a:cubicBezTo>
                <a:cubicBezTo>
                  <a:pt x="133" y="331"/>
                  <a:pt x="144" y="332"/>
                  <a:pt x="152" y="341"/>
                </a:cubicBezTo>
                <a:cubicBezTo>
                  <a:pt x="160" y="349"/>
                  <a:pt x="162" y="359"/>
                  <a:pt x="162" y="367"/>
                </a:cubicBezTo>
                <a:cubicBezTo>
                  <a:pt x="162" y="374"/>
                  <a:pt x="160" y="383"/>
                  <a:pt x="157" y="391"/>
                </a:cubicBezTo>
                <a:close/>
                <a:moveTo>
                  <a:pt x="236" y="301"/>
                </a:moveTo>
                <a:cubicBezTo>
                  <a:pt x="211" y="301"/>
                  <a:pt x="191" y="281"/>
                  <a:pt x="191" y="256"/>
                </a:cubicBezTo>
                <a:cubicBezTo>
                  <a:pt x="191" y="231"/>
                  <a:pt x="211" y="211"/>
                  <a:pt x="236" y="211"/>
                </a:cubicBezTo>
                <a:cubicBezTo>
                  <a:pt x="261" y="211"/>
                  <a:pt x="281" y="231"/>
                  <a:pt x="281" y="256"/>
                </a:cubicBezTo>
                <a:cubicBezTo>
                  <a:pt x="281" y="281"/>
                  <a:pt x="261" y="301"/>
                  <a:pt x="236" y="301"/>
                </a:cubicBezTo>
                <a:close/>
                <a:moveTo>
                  <a:pt x="408" y="428"/>
                </a:moveTo>
                <a:cubicBezTo>
                  <a:pt x="400" y="436"/>
                  <a:pt x="389" y="437"/>
                  <a:pt x="381" y="437"/>
                </a:cubicBezTo>
                <a:cubicBezTo>
                  <a:pt x="373" y="437"/>
                  <a:pt x="365" y="436"/>
                  <a:pt x="357" y="432"/>
                </a:cubicBezTo>
                <a:cubicBezTo>
                  <a:pt x="348" y="428"/>
                  <a:pt x="340" y="423"/>
                  <a:pt x="332" y="415"/>
                </a:cubicBezTo>
                <a:cubicBezTo>
                  <a:pt x="325" y="408"/>
                  <a:pt x="319" y="400"/>
                  <a:pt x="315" y="391"/>
                </a:cubicBezTo>
                <a:cubicBezTo>
                  <a:pt x="312" y="383"/>
                  <a:pt x="310" y="374"/>
                  <a:pt x="310" y="367"/>
                </a:cubicBezTo>
                <a:cubicBezTo>
                  <a:pt x="310" y="359"/>
                  <a:pt x="312" y="349"/>
                  <a:pt x="320" y="341"/>
                </a:cubicBezTo>
                <a:cubicBezTo>
                  <a:pt x="328" y="332"/>
                  <a:pt x="339" y="331"/>
                  <a:pt x="346" y="331"/>
                </a:cubicBezTo>
                <a:cubicBezTo>
                  <a:pt x="354" y="331"/>
                  <a:pt x="363" y="333"/>
                  <a:pt x="371" y="336"/>
                </a:cubicBezTo>
                <a:cubicBezTo>
                  <a:pt x="380" y="340"/>
                  <a:pt x="388" y="346"/>
                  <a:pt x="395" y="353"/>
                </a:cubicBezTo>
                <a:cubicBezTo>
                  <a:pt x="403" y="360"/>
                  <a:pt x="408" y="368"/>
                  <a:pt x="412" y="377"/>
                </a:cubicBezTo>
                <a:cubicBezTo>
                  <a:pt x="416" y="385"/>
                  <a:pt x="417" y="394"/>
                  <a:pt x="417" y="401"/>
                </a:cubicBezTo>
                <a:cubicBezTo>
                  <a:pt x="417" y="409"/>
                  <a:pt x="416" y="419"/>
                  <a:pt x="408" y="42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9" name="矩形 1"/>
          <p:cNvSpPr>
            <a:spLocks noChangeArrowheads="1"/>
          </p:cNvSpPr>
          <p:nvPr/>
        </p:nvSpPr>
        <p:spPr bwMode="auto">
          <a:xfrm>
            <a:off x="290513" y="3808413"/>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0" name="矩形 1"/>
          <p:cNvSpPr>
            <a:spLocks noChangeArrowheads="1"/>
          </p:cNvSpPr>
          <p:nvPr/>
        </p:nvSpPr>
        <p:spPr bwMode="auto">
          <a:xfrm>
            <a:off x="1604963" y="1360488"/>
            <a:ext cx="18780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1" name="矩形 1"/>
          <p:cNvSpPr>
            <a:spLocks noChangeArrowheads="1"/>
          </p:cNvSpPr>
          <p:nvPr/>
        </p:nvSpPr>
        <p:spPr bwMode="auto">
          <a:xfrm>
            <a:off x="2886075" y="3808413"/>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2" name="矩形 1"/>
          <p:cNvSpPr>
            <a:spLocks noChangeArrowheads="1"/>
          </p:cNvSpPr>
          <p:nvPr/>
        </p:nvSpPr>
        <p:spPr bwMode="auto">
          <a:xfrm>
            <a:off x="4168775" y="1360488"/>
            <a:ext cx="18780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3" name="矩形 1"/>
          <p:cNvSpPr>
            <a:spLocks noChangeArrowheads="1"/>
          </p:cNvSpPr>
          <p:nvPr/>
        </p:nvSpPr>
        <p:spPr bwMode="auto">
          <a:xfrm>
            <a:off x="5467350" y="3808413"/>
            <a:ext cx="1944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4" name="矩形 1"/>
          <p:cNvSpPr>
            <a:spLocks noChangeArrowheads="1"/>
          </p:cNvSpPr>
          <p:nvPr/>
        </p:nvSpPr>
        <p:spPr bwMode="auto">
          <a:xfrm>
            <a:off x="6732588" y="1360488"/>
            <a:ext cx="18780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decel="62000" fill="hold" nodeType="afterEffect">
                                  <p:stCondLst>
                                    <p:cond delay="0"/>
                                  </p:stCondLst>
                                  <p:childTnLst>
                                    <p:set>
                                      <p:cBhvr>
                                        <p:cTn id="13" dur="1" fill="hold">
                                          <p:stCondLst>
                                            <p:cond delay="0"/>
                                          </p:stCondLst>
                                        </p:cTn>
                                        <p:tgtEl>
                                          <p:spTgt spid="33817"/>
                                        </p:tgtEl>
                                        <p:attrNameLst>
                                          <p:attrName>style.visibility</p:attrName>
                                        </p:attrNameLst>
                                      </p:cBhvr>
                                      <p:to>
                                        <p:strVal val="visible"/>
                                      </p:to>
                                    </p:set>
                                    <p:anim calcmode="lin" valueType="num">
                                      <p:cBhvr additive="base">
                                        <p:cTn id="14" dur="500" fill="hold"/>
                                        <p:tgtEl>
                                          <p:spTgt spid="33817"/>
                                        </p:tgtEl>
                                        <p:attrNameLst>
                                          <p:attrName>ppt_x</p:attrName>
                                        </p:attrNameLst>
                                      </p:cBhvr>
                                      <p:tavLst>
                                        <p:tav tm="0">
                                          <p:val>
                                            <p:strVal val="1+#ppt_w/2"/>
                                          </p:val>
                                        </p:tav>
                                        <p:tav tm="100000">
                                          <p:val>
                                            <p:strVal val="#ppt_x"/>
                                          </p:val>
                                        </p:tav>
                                      </p:tavLst>
                                    </p:anim>
                                    <p:anim calcmode="lin" valueType="num">
                                      <p:cBhvr additive="base">
                                        <p:cTn id="15" dur="500" fill="hold"/>
                                        <p:tgtEl>
                                          <p:spTgt spid="33817"/>
                                        </p:tgtEl>
                                        <p:attrNameLst>
                                          <p:attrName>ppt_y</p:attrName>
                                        </p:attrNameLst>
                                      </p:cBhvr>
                                      <p:tavLst>
                                        <p:tav tm="0">
                                          <p:val>
                                            <p:strVal val="#ppt_y"/>
                                          </p:val>
                                        </p:tav>
                                        <p:tav tm="100000">
                                          <p:val>
                                            <p:strVal val="#ppt_y"/>
                                          </p:val>
                                        </p:tav>
                                      </p:tavLst>
                                    </p:anim>
                                  </p:childTnLst>
                                </p:cTn>
                              </p:par>
                              <p:par>
                                <p:cTn id="16" presetID="2" presetClass="entr" presetSubtype="2" decel="62000" fill="hold" nodeType="withEffect">
                                  <p:stCondLst>
                                    <p:cond delay="200"/>
                                  </p:stCondLst>
                                  <p:childTnLst>
                                    <p:set>
                                      <p:cBhvr>
                                        <p:cTn id="17" dur="1" fill="hold">
                                          <p:stCondLst>
                                            <p:cond delay="0"/>
                                          </p:stCondLst>
                                        </p:cTn>
                                        <p:tgtEl>
                                          <p:spTgt spid="33808"/>
                                        </p:tgtEl>
                                        <p:attrNameLst>
                                          <p:attrName>style.visibility</p:attrName>
                                        </p:attrNameLst>
                                      </p:cBhvr>
                                      <p:to>
                                        <p:strVal val="visible"/>
                                      </p:to>
                                    </p:set>
                                    <p:anim calcmode="lin" valueType="num">
                                      <p:cBhvr additive="base">
                                        <p:cTn id="18" dur="500" fill="hold"/>
                                        <p:tgtEl>
                                          <p:spTgt spid="33808"/>
                                        </p:tgtEl>
                                        <p:attrNameLst>
                                          <p:attrName>ppt_x</p:attrName>
                                        </p:attrNameLst>
                                      </p:cBhvr>
                                      <p:tavLst>
                                        <p:tav tm="0">
                                          <p:val>
                                            <p:strVal val="1+#ppt_w/2"/>
                                          </p:val>
                                        </p:tav>
                                        <p:tav tm="100000">
                                          <p:val>
                                            <p:strVal val="#ppt_x"/>
                                          </p:val>
                                        </p:tav>
                                      </p:tavLst>
                                    </p:anim>
                                    <p:anim calcmode="lin" valueType="num">
                                      <p:cBhvr additive="base">
                                        <p:cTn id="19" dur="500" fill="hold"/>
                                        <p:tgtEl>
                                          <p:spTgt spid="33808"/>
                                        </p:tgtEl>
                                        <p:attrNameLst>
                                          <p:attrName>ppt_y</p:attrName>
                                        </p:attrNameLst>
                                      </p:cBhvr>
                                      <p:tavLst>
                                        <p:tav tm="0">
                                          <p:val>
                                            <p:strVal val="#ppt_y"/>
                                          </p:val>
                                        </p:tav>
                                        <p:tav tm="100000">
                                          <p:val>
                                            <p:strVal val="#ppt_y"/>
                                          </p:val>
                                        </p:tav>
                                      </p:tavLst>
                                    </p:anim>
                                  </p:childTnLst>
                                </p:cTn>
                              </p:par>
                              <p:par>
                                <p:cTn id="20" presetID="2" presetClass="entr" presetSubtype="2" decel="62000" fill="hold" nodeType="withEffect">
                                  <p:stCondLst>
                                    <p:cond delay="400"/>
                                  </p:stCondLst>
                                  <p:childTnLst>
                                    <p:set>
                                      <p:cBhvr>
                                        <p:cTn id="21" dur="1" fill="hold">
                                          <p:stCondLst>
                                            <p:cond delay="0"/>
                                          </p:stCondLst>
                                        </p:cTn>
                                        <p:tgtEl>
                                          <p:spTgt spid="33814"/>
                                        </p:tgtEl>
                                        <p:attrNameLst>
                                          <p:attrName>style.visibility</p:attrName>
                                        </p:attrNameLst>
                                      </p:cBhvr>
                                      <p:to>
                                        <p:strVal val="visible"/>
                                      </p:to>
                                    </p:set>
                                    <p:anim calcmode="lin" valueType="num">
                                      <p:cBhvr additive="base">
                                        <p:cTn id="22" dur="500" fill="hold"/>
                                        <p:tgtEl>
                                          <p:spTgt spid="33814"/>
                                        </p:tgtEl>
                                        <p:attrNameLst>
                                          <p:attrName>ppt_x</p:attrName>
                                        </p:attrNameLst>
                                      </p:cBhvr>
                                      <p:tavLst>
                                        <p:tav tm="0">
                                          <p:val>
                                            <p:strVal val="1+#ppt_w/2"/>
                                          </p:val>
                                        </p:tav>
                                        <p:tav tm="100000">
                                          <p:val>
                                            <p:strVal val="#ppt_x"/>
                                          </p:val>
                                        </p:tav>
                                      </p:tavLst>
                                    </p:anim>
                                    <p:anim calcmode="lin" valueType="num">
                                      <p:cBhvr additive="base">
                                        <p:cTn id="23" dur="500" fill="hold"/>
                                        <p:tgtEl>
                                          <p:spTgt spid="33814"/>
                                        </p:tgtEl>
                                        <p:attrNameLst>
                                          <p:attrName>ppt_y</p:attrName>
                                        </p:attrNameLst>
                                      </p:cBhvr>
                                      <p:tavLst>
                                        <p:tav tm="0">
                                          <p:val>
                                            <p:strVal val="#ppt_y"/>
                                          </p:val>
                                        </p:tav>
                                        <p:tav tm="100000">
                                          <p:val>
                                            <p:strVal val="#ppt_y"/>
                                          </p:val>
                                        </p:tav>
                                      </p:tavLst>
                                    </p:anim>
                                  </p:childTnLst>
                                </p:cTn>
                              </p:par>
                              <p:par>
                                <p:cTn id="24" presetID="2" presetClass="entr" presetSubtype="2" decel="62000" fill="hold" nodeType="withEffect">
                                  <p:stCondLst>
                                    <p:cond delay="600"/>
                                  </p:stCondLst>
                                  <p:childTnLst>
                                    <p:set>
                                      <p:cBhvr>
                                        <p:cTn id="25" dur="1" fill="hold">
                                          <p:stCondLst>
                                            <p:cond delay="0"/>
                                          </p:stCondLst>
                                        </p:cTn>
                                        <p:tgtEl>
                                          <p:spTgt spid="33805"/>
                                        </p:tgtEl>
                                        <p:attrNameLst>
                                          <p:attrName>style.visibility</p:attrName>
                                        </p:attrNameLst>
                                      </p:cBhvr>
                                      <p:to>
                                        <p:strVal val="visible"/>
                                      </p:to>
                                    </p:set>
                                    <p:anim calcmode="lin" valueType="num">
                                      <p:cBhvr additive="base">
                                        <p:cTn id="26" dur="500" fill="hold"/>
                                        <p:tgtEl>
                                          <p:spTgt spid="33805"/>
                                        </p:tgtEl>
                                        <p:attrNameLst>
                                          <p:attrName>ppt_x</p:attrName>
                                        </p:attrNameLst>
                                      </p:cBhvr>
                                      <p:tavLst>
                                        <p:tav tm="0">
                                          <p:val>
                                            <p:strVal val="1+#ppt_w/2"/>
                                          </p:val>
                                        </p:tav>
                                        <p:tav tm="100000">
                                          <p:val>
                                            <p:strVal val="#ppt_x"/>
                                          </p:val>
                                        </p:tav>
                                      </p:tavLst>
                                    </p:anim>
                                    <p:anim calcmode="lin" valueType="num">
                                      <p:cBhvr additive="base">
                                        <p:cTn id="27" dur="500" fill="hold"/>
                                        <p:tgtEl>
                                          <p:spTgt spid="33805"/>
                                        </p:tgtEl>
                                        <p:attrNameLst>
                                          <p:attrName>ppt_y</p:attrName>
                                        </p:attrNameLst>
                                      </p:cBhvr>
                                      <p:tavLst>
                                        <p:tav tm="0">
                                          <p:val>
                                            <p:strVal val="#ppt_y"/>
                                          </p:val>
                                        </p:tav>
                                        <p:tav tm="100000">
                                          <p:val>
                                            <p:strVal val="#ppt_y"/>
                                          </p:val>
                                        </p:tav>
                                      </p:tavLst>
                                    </p:anim>
                                  </p:childTnLst>
                                </p:cTn>
                              </p:par>
                              <p:par>
                                <p:cTn id="28" presetID="2" presetClass="entr" presetSubtype="2" decel="62000" fill="hold" nodeType="withEffect">
                                  <p:stCondLst>
                                    <p:cond delay="800"/>
                                  </p:stCondLst>
                                  <p:childTnLst>
                                    <p:set>
                                      <p:cBhvr>
                                        <p:cTn id="29" dur="1" fill="hold">
                                          <p:stCondLst>
                                            <p:cond delay="0"/>
                                          </p:stCondLst>
                                        </p:cTn>
                                        <p:tgtEl>
                                          <p:spTgt spid="33820"/>
                                        </p:tgtEl>
                                        <p:attrNameLst>
                                          <p:attrName>style.visibility</p:attrName>
                                        </p:attrNameLst>
                                      </p:cBhvr>
                                      <p:to>
                                        <p:strVal val="visible"/>
                                      </p:to>
                                    </p:set>
                                    <p:anim calcmode="lin" valueType="num">
                                      <p:cBhvr additive="base">
                                        <p:cTn id="30" dur="500" fill="hold"/>
                                        <p:tgtEl>
                                          <p:spTgt spid="33820"/>
                                        </p:tgtEl>
                                        <p:attrNameLst>
                                          <p:attrName>ppt_x</p:attrName>
                                        </p:attrNameLst>
                                      </p:cBhvr>
                                      <p:tavLst>
                                        <p:tav tm="0">
                                          <p:val>
                                            <p:strVal val="1+#ppt_w/2"/>
                                          </p:val>
                                        </p:tav>
                                        <p:tav tm="100000">
                                          <p:val>
                                            <p:strVal val="#ppt_x"/>
                                          </p:val>
                                        </p:tav>
                                      </p:tavLst>
                                    </p:anim>
                                    <p:anim calcmode="lin" valueType="num">
                                      <p:cBhvr additive="base">
                                        <p:cTn id="31" dur="500" fill="hold"/>
                                        <p:tgtEl>
                                          <p:spTgt spid="33820"/>
                                        </p:tgtEl>
                                        <p:attrNameLst>
                                          <p:attrName>ppt_y</p:attrName>
                                        </p:attrNameLst>
                                      </p:cBhvr>
                                      <p:tavLst>
                                        <p:tav tm="0">
                                          <p:val>
                                            <p:strVal val="#ppt_y"/>
                                          </p:val>
                                        </p:tav>
                                        <p:tav tm="100000">
                                          <p:val>
                                            <p:strVal val="#ppt_y"/>
                                          </p:val>
                                        </p:tav>
                                      </p:tavLst>
                                    </p:anim>
                                  </p:childTnLst>
                                </p:cTn>
                              </p:par>
                              <p:par>
                                <p:cTn id="32" presetID="2" presetClass="entr" presetSubtype="2" decel="62000" fill="hold" nodeType="withEffect">
                                  <p:stCondLst>
                                    <p:cond delay="1000"/>
                                  </p:stCondLst>
                                  <p:childTnLst>
                                    <p:set>
                                      <p:cBhvr>
                                        <p:cTn id="33" dur="1" fill="hold">
                                          <p:stCondLst>
                                            <p:cond delay="0"/>
                                          </p:stCondLst>
                                        </p:cTn>
                                        <p:tgtEl>
                                          <p:spTgt spid="33811"/>
                                        </p:tgtEl>
                                        <p:attrNameLst>
                                          <p:attrName>style.visibility</p:attrName>
                                        </p:attrNameLst>
                                      </p:cBhvr>
                                      <p:to>
                                        <p:strVal val="visible"/>
                                      </p:to>
                                    </p:set>
                                    <p:anim calcmode="lin" valueType="num">
                                      <p:cBhvr additive="base">
                                        <p:cTn id="34" dur="500" fill="hold"/>
                                        <p:tgtEl>
                                          <p:spTgt spid="33811"/>
                                        </p:tgtEl>
                                        <p:attrNameLst>
                                          <p:attrName>ppt_x</p:attrName>
                                        </p:attrNameLst>
                                      </p:cBhvr>
                                      <p:tavLst>
                                        <p:tav tm="0">
                                          <p:val>
                                            <p:strVal val="1+#ppt_w/2"/>
                                          </p:val>
                                        </p:tav>
                                        <p:tav tm="100000">
                                          <p:val>
                                            <p:strVal val="#ppt_x"/>
                                          </p:val>
                                        </p:tav>
                                      </p:tavLst>
                                    </p:anim>
                                    <p:anim calcmode="lin" valueType="num">
                                      <p:cBhvr additive="base">
                                        <p:cTn id="35" dur="500" fill="hold"/>
                                        <p:tgtEl>
                                          <p:spTgt spid="3381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33823"/>
                                        </p:tgtEl>
                                        <p:attrNameLst>
                                          <p:attrName>style.visibility</p:attrName>
                                        </p:attrNameLst>
                                      </p:cBhvr>
                                      <p:to>
                                        <p:strVal val="visible"/>
                                      </p:to>
                                    </p:set>
                                    <p:animEffect transition="in" filter="fade">
                                      <p:cBhvr>
                                        <p:cTn id="39" dur="400"/>
                                        <p:tgtEl>
                                          <p:spTgt spid="33823"/>
                                        </p:tgtEl>
                                      </p:cBhvr>
                                    </p:animEffect>
                                    <p:anim calcmode="lin" valueType="num">
                                      <p:cBhvr>
                                        <p:cTn id="40" dur="400" fill="hold"/>
                                        <p:tgtEl>
                                          <p:spTgt spid="33823"/>
                                        </p:tgtEl>
                                        <p:attrNameLst>
                                          <p:attrName>ppt_x</p:attrName>
                                        </p:attrNameLst>
                                      </p:cBhvr>
                                      <p:tavLst>
                                        <p:tav tm="0">
                                          <p:val>
                                            <p:strVal val="#ppt_x"/>
                                          </p:val>
                                        </p:tav>
                                        <p:tav tm="100000">
                                          <p:val>
                                            <p:strVal val="#ppt_x"/>
                                          </p:val>
                                        </p:tav>
                                      </p:tavLst>
                                    </p:anim>
                                    <p:anim calcmode="lin" valueType="num">
                                      <p:cBhvr>
                                        <p:cTn id="41" dur="400" fill="hold"/>
                                        <p:tgtEl>
                                          <p:spTgt spid="338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
                                  </p:stCondLst>
                                  <p:childTnLst>
                                    <p:set>
                                      <p:cBhvr>
                                        <p:cTn id="43" dur="1" fill="hold">
                                          <p:stCondLst>
                                            <p:cond delay="0"/>
                                          </p:stCondLst>
                                        </p:cTn>
                                        <p:tgtEl>
                                          <p:spTgt spid="33828"/>
                                        </p:tgtEl>
                                        <p:attrNameLst>
                                          <p:attrName>style.visibility</p:attrName>
                                        </p:attrNameLst>
                                      </p:cBhvr>
                                      <p:to>
                                        <p:strVal val="visible"/>
                                      </p:to>
                                    </p:set>
                                    <p:animEffect transition="in" filter="fade">
                                      <p:cBhvr>
                                        <p:cTn id="44" dur="400"/>
                                        <p:tgtEl>
                                          <p:spTgt spid="33828"/>
                                        </p:tgtEl>
                                      </p:cBhvr>
                                    </p:animEffect>
                                    <p:anim calcmode="lin" valueType="num">
                                      <p:cBhvr>
                                        <p:cTn id="45" dur="400" fill="hold"/>
                                        <p:tgtEl>
                                          <p:spTgt spid="33828"/>
                                        </p:tgtEl>
                                        <p:attrNameLst>
                                          <p:attrName>ppt_x</p:attrName>
                                        </p:attrNameLst>
                                      </p:cBhvr>
                                      <p:tavLst>
                                        <p:tav tm="0">
                                          <p:val>
                                            <p:strVal val="#ppt_x"/>
                                          </p:val>
                                        </p:tav>
                                        <p:tav tm="100000">
                                          <p:val>
                                            <p:strVal val="#ppt_x"/>
                                          </p:val>
                                        </p:tav>
                                      </p:tavLst>
                                    </p:anim>
                                    <p:anim calcmode="lin" valueType="num">
                                      <p:cBhvr>
                                        <p:cTn id="46" dur="400" fill="hold"/>
                                        <p:tgtEl>
                                          <p:spTgt spid="338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00"/>
                                  </p:stCondLst>
                                  <p:childTnLst>
                                    <p:set>
                                      <p:cBhvr>
                                        <p:cTn id="48" dur="1" fill="hold">
                                          <p:stCondLst>
                                            <p:cond delay="0"/>
                                          </p:stCondLst>
                                        </p:cTn>
                                        <p:tgtEl>
                                          <p:spTgt spid="33824"/>
                                        </p:tgtEl>
                                        <p:attrNameLst>
                                          <p:attrName>style.visibility</p:attrName>
                                        </p:attrNameLst>
                                      </p:cBhvr>
                                      <p:to>
                                        <p:strVal val="visible"/>
                                      </p:to>
                                    </p:set>
                                    <p:animEffect transition="in" filter="fade">
                                      <p:cBhvr>
                                        <p:cTn id="49" dur="400"/>
                                        <p:tgtEl>
                                          <p:spTgt spid="33824"/>
                                        </p:tgtEl>
                                      </p:cBhvr>
                                    </p:animEffect>
                                    <p:anim calcmode="lin" valueType="num">
                                      <p:cBhvr>
                                        <p:cTn id="50" dur="400" fill="hold"/>
                                        <p:tgtEl>
                                          <p:spTgt spid="33824"/>
                                        </p:tgtEl>
                                        <p:attrNameLst>
                                          <p:attrName>ppt_x</p:attrName>
                                        </p:attrNameLst>
                                      </p:cBhvr>
                                      <p:tavLst>
                                        <p:tav tm="0">
                                          <p:val>
                                            <p:strVal val="#ppt_x"/>
                                          </p:val>
                                        </p:tav>
                                        <p:tav tm="100000">
                                          <p:val>
                                            <p:strVal val="#ppt_x"/>
                                          </p:val>
                                        </p:tav>
                                      </p:tavLst>
                                    </p:anim>
                                    <p:anim calcmode="lin" valueType="num">
                                      <p:cBhvr>
                                        <p:cTn id="51" dur="400" fill="hold"/>
                                        <p:tgtEl>
                                          <p:spTgt spid="338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
                                  </p:stCondLst>
                                  <p:childTnLst>
                                    <p:set>
                                      <p:cBhvr>
                                        <p:cTn id="53" dur="1" fill="hold">
                                          <p:stCondLst>
                                            <p:cond delay="0"/>
                                          </p:stCondLst>
                                        </p:cTn>
                                        <p:tgtEl>
                                          <p:spTgt spid="33827"/>
                                        </p:tgtEl>
                                        <p:attrNameLst>
                                          <p:attrName>style.visibility</p:attrName>
                                        </p:attrNameLst>
                                      </p:cBhvr>
                                      <p:to>
                                        <p:strVal val="visible"/>
                                      </p:to>
                                    </p:set>
                                    <p:animEffect transition="in" filter="fade">
                                      <p:cBhvr>
                                        <p:cTn id="54" dur="400"/>
                                        <p:tgtEl>
                                          <p:spTgt spid="33827"/>
                                        </p:tgtEl>
                                      </p:cBhvr>
                                    </p:animEffect>
                                    <p:anim calcmode="lin" valueType="num">
                                      <p:cBhvr>
                                        <p:cTn id="55" dur="400" fill="hold"/>
                                        <p:tgtEl>
                                          <p:spTgt spid="33827"/>
                                        </p:tgtEl>
                                        <p:attrNameLst>
                                          <p:attrName>ppt_x</p:attrName>
                                        </p:attrNameLst>
                                      </p:cBhvr>
                                      <p:tavLst>
                                        <p:tav tm="0">
                                          <p:val>
                                            <p:strVal val="#ppt_x"/>
                                          </p:val>
                                        </p:tav>
                                        <p:tav tm="100000">
                                          <p:val>
                                            <p:strVal val="#ppt_x"/>
                                          </p:val>
                                        </p:tav>
                                      </p:tavLst>
                                    </p:anim>
                                    <p:anim calcmode="lin" valueType="num">
                                      <p:cBhvr>
                                        <p:cTn id="56" dur="400" fill="hold"/>
                                        <p:tgtEl>
                                          <p:spTgt spid="3382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400"/>
                                  </p:stCondLst>
                                  <p:childTnLst>
                                    <p:set>
                                      <p:cBhvr>
                                        <p:cTn id="58" dur="1" fill="hold">
                                          <p:stCondLst>
                                            <p:cond delay="0"/>
                                          </p:stCondLst>
                                        </p:cTn>
                                        <p:tgtEl>
                                          <p:spTgt spid="33826"/>
                                        </p:tgtEl>
                                        <p:attrNameLst>
                                          <p:attrName>style.visibility</p:attrName>
                                        </p:attrNameLst>
                                      </p:cBhvr>
                                      <p:to>
                                        <p:strVal val="visible"/>
                                      </p:to>
                                    </p:set>
                                    <p:animEffect transition="in" filter="fade">
                                      <p:cBhvr>
                                        <p:cTn id="59" dur="400"/>
                                        <p:tgtEl>
                                          <p:spTgt spid="33826"/>
                                        </p:tgtEl>
                                      </p:cBhvr>
                                    </p:animEffect>
                                    <p:anim calcmode="lin" valueType="num">
                                      <p:cBhvr>
                                        <p:cTn id="60" dur="400" fill="hold"/>
                                        <p:tgtEl>
                                          <p:spTgt spid="33826"/>
                                        </p:tgtEl>
                                        <p:attrNameLst>
                                          <p:attrName>ppt_x</p:attrName>
                                        </p:attrNameLst>
                                      </p:cBhvr>
                                      <p:tavLst>
                                        <p:tav tm="0">
                                          <p:val>
                                            <p:strVal val="#ppt_x"/>
                                          </p:val>
                                        </p:tav>
                                        <p:tav tm="100000">
                                          <p:val>
                                            <p:strVal val="#ppt_x"/>
                                          </p:val>
                                        </p:tav>
                                      </p:tavLst>
                                    </p:anim>
                                    <p:anim calcmode="lin" valueType="num">
                                      <p:cBhvr>
                                        <p:cTn id="61" dur="400" fill="hold"/>
                                        <p:tgtEl>
                                          <p:spTgt spid="338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33825"/>
                                        </p:tgtEl>
                                        <p:attrNameLst>
                                          <p:attrName>style.visibility</p:attrName>
                                        </p:attrNameLst>
                                      </p:cBhvr>
                                      <p:to>
                                        <p:strVal val="visible"/>
                                      </p:to>
                                    </p:set>
                                    <p:animEffect transition="in" filter="fade">
                                      <p:cBhvr>
                                        <p:cTn id="64" dur="400"/>
                                        <p:tgtEl>
                                          <p:spTgt spid="33825"/>
                                        </p:tgtEl>
                                      </p:cBhvr>
                                    </p:animEffect>
                                    <p:anim calcmode="lin" valueType="num">
                                      <p:cBhvr>
                                        <p:cTn id="65" dur="400" fill="hold"/>
                                        <p:tgtEl>
                                          <p:spTgt spid="33825"/>
                                        </p:tgtEl>
                                        <p:attrNameLst>
                                          <p:attrName>ppt_x</p:attrName>
                                        </p:attrNameLst>
                                      </p:cBhvr>
                                      <p:tavLst>
                                        <p:tav tm="0">
                                          <p:val>
                                            <p:strVal val="#ppt_x"/>
                                          </p:val>
                                        </p:tav>
                                        <p:tav tm="100000">
                                          <p:val>
                                            <p:strVal val="#ppt_x"/>
                                          </p:val>
                                        </p:tav>
                                      </p:tavLst>
                                    </p:anim>
                                    <p:anim calcmode="lin" valueType="num">
                                      <p:cBhvr>
                                        <p:cTn id="66" dur="400" fill="hold"/>
                                        <p:tgtEl>
                                          <p:spTgt spid="33825"/>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 presetClass="entr" presetSubtype="4" fill="hold" grpId="0" nodeType="afterEffect">
                                  <p:stCondLst>
                                    <p:cond delay="0"/>
                                  </p:stCondLst>
                                  <p:childTnLst>
                                    <p:set>
                                      <p:cBhvr>
                                        <p:cTn id="69" dur="1" fill="hold">
                                          <p:stCondLst>
                                            <p:cond delay="0"/>
                                          </p:stCondLst>
                                        </p:cTn>
                                        <p:tgtEl>
                                          <p:spTgt spid="33829"/>
                                        </p:tgtEl>
                                        <p:attrNameLst>
                                          <p:attrName>style.visibility</p:attrName>
                                        </p:attrNameLst>
                                      </p:cBhvr>
                                      <p:to>
                                        <p:strVal val="visible"/>
                                      </p:to>
                                    </p:set>
                                    <p:anim calcmode="lin" valueType="num">
                                      <p:cBhvr additive="base">
                                        <p:cTn id="70" dur="300" fill="hold"/>
                                        <p:tgtEl>
                                          <p:spTgt spid="33829"/>
                                        </p:tgtEl>
                                        <p:attrNameLst>
                                          <p:attrName>ppt_x</p:attrName>
                                        </p:attrNameLst>
                                      </p:cBhvr>
                                      <p:tavLst>
                                        <p:tav tm="0">
                                          <p:val>
                                            <p:strVal val="#ppt_x"/>
                                          </p:val>
                                        </p:tav>
                                        <p:tav tm="100000">
                                          <p:val>
                                            <p:strVal val="#ppt_x"/>
                                          </p:val>
                                        </p:tav>
                                      </p:tavLst>
                                    </p:anim>
                                    <p:anim calcmode="lin" valueType="num">
                                      <p:cBhvr additive="base">
                                        <p:cTn id="71" dur="300" fill="hold"/>
                                        <p:tgtEl>
                                          <p:spTgt spid="33829"/>
                                        </p:tgtEl>
                                        <p:attrNameLst>
                                          <p:attrName>ppt_y</p:attrName>
                                        </p:attrNameLst>
                                      </p:cBhvr>
                                      <p:tavLst>
                                        <p:tav tm="0">
                                          <p:val>
                                            <p:strVal val="1+#ppt_h/2"/>
                                          </p:val>
                                        </p:tav>
                                        <p:tav tm="100000">
                                          <p:val>
                                            <p:strVal val="#ppt_y"/>
                                          </p:val>
                                        </p:tav>
                                      </p:tavLst>
                                    </p:anim>
                                  </p:childTnLst>
                                </p:cTn>
                              </p:par>
                              <p:par>
                                <p:cTn id="72" presetID="2" presetClass="entr" presetSubtype="1" fill="hold" grpId="0" nodeType="withEffect">
                                  <p:stCondLst>
                                    <p:cond delay="200"/>
                                  </p:stCondLst>
                                  <p:childTnLst>
                                    <p:set>
                                      <p:cBhvr>
                                        <p:cTn id="73" dur="1" fill="hold">
                                          <p:stCondLst>
                                            <p:cond delay="0"/>
                                          </p:stCondLst>
                                        </p:cTn>
                                        <p:tgtEl>
                                          <p:spTgt spid="33830"/>
                                        </p:tgtEl>
                                        <p:attrNameLst>
                                          <p:attrName>style.visibility</p:attrName>
                                        </p:attrNameLst>
                                      </p:cBhvr>
                                      <p:to>
                                        <p:strVal val="visible"/>
                                      </p:to>
                                    </p:set>
                                    <p:anim calcmode="lin" valueType="num">
                                      <p:cBhvr additive="base">
                                        <p:cTn id="74" dur="300" fill="hold"/>
                                        <p:tgtEl>
                                          <p:spTgt spid="33830"/>
                                        </p:tgtEl>
                                        <p:attrNameLst>
                                          <p:attrName>ppt_x</p:attrName>
                                        </p:attrNameLst>
                                      </p:cBhvr>
                                      <p:tavLst>
                                        <p:tav tm="0">
                                          <p:val>
                                            <p:strVal val="#ppt_x"/>
                                          </p:val>
                                        </p:tav>
                                        <p:tav tm="100000">
                                          <p:val>
                                            <p:strVal val="#ppt_x"/>
                                          </p:val>
                                        </p:tav>
                                      </p:tavLst>
                                    </p:anim>
                                    <p:anim calcmode="lin" valueType="num">
                                      <p:cBhvr additive="base">
                                        <p:cTn id="75" dur="300" fill="hold"/>
                                        <p:tgtEl>
                                          <p:spTgt spid="33830"/>
                                        </p:tgtEl>
                                        <p:attrNameLst>
                                          <p:attrName>ppt_y</p:attrName>
                                        </p:attrNameLst>
                                      </p:cBhvr>
                                      <p:tavLst>
                                        <p:tav tm="0">
                                          <p:val>
                                            <p:strVal val="0-#ppt_h/2"/>
                                          </p:val>
                                        </p:tav>
                                        <p:tav tm="100000">
                                          <p:val>
                                            <p:strVal val="#ppt_y"/>
                                          </p:val>
                                        </p:tav>
                                      </p:tavLst>
                                    </p:anim>
                                  </p:childTnLst>
                                </p:cTn>
                              </p:par>
                              <p:par>
                                <p:cTn id="76" presetID="2" presetClass="entr" presetSubtype="4" fill="hold" grpId="0" nodeType="withEffect">
                                  <p:stCondLst>
                                    <p:cond delay="400"/>
                                  </p:stCondLst>
                                  <p:childTnLst>
                                    <p:set>
                                      <p:cBhvr>
                                        <p:cTn id="77" dur="1" fill="hold">
                                          <p:stCondLst>
                                            <p:cond delay="0"/>
                                          </p:stCondLst>
                                        </p:cTn>
                                        <p:tgtEl>
                                          <p:spTgt spid="33831"/>
                                        </p:tgtEl>
                                        <p:attrNameLst>
                                          <p:attrName>style.visibility</p:attrName>
                                        </p:attrNameLst>
                                      </p:cBhvr>
                                      <p:to>
                                        <p:strVal val="visible"/>
                                      </p:to>
                                    </p:set>
                                    <p:anim calcmode="lin" valueType="num">
                                      <p:cBhvr additive="base">
                                        <p:cTn id="78" dur="300" fill="hold"/>
                                        <p:tgtEl>
                                          <p:spTgt spid="33831"/>
                                        </p:tgtEl>
                                        <p:attrNameLst>
                                          <p:attrName>ppt_x</p:attrName>
                                        </p:attrNameLst>
                                      </p:cBhvr>
                                      <p:tavLst>
                                        <p:tav tm="0">
                                          <p:val>
                                            <p:strVal val="#ppt_x"/>
                                          </p:val>
                                        </p:tav>
                                        <p:tav tm="100000">
                                          <p:val>
                                            <p:strVal val="#ppt_x"/>
                                          </p:val>
                                        </p:tav>
                                      </p:tavLst>
                                    </p:anim>
                                    <p:anim calcmode="lin" valueType="num">
                                      <p:cBhvr additive="base">
                                        <p:cTn id="79" dur="300" fill="hold"/>
                                        <p:tgtEl>
                                          <p:spTgt spid="33831"/>
                                        </p:tgtEl>
                                        <p:attrNameLst>
                                          <p:attrName>ppt_y</p:attrName>
                                        </p:attrNameLst>
                                      </p:cBhvr>
                                      <p:tavLst>
                                        <p:tav tm="0">
                                          <p:val>
                                            <p:strVal val="1+#ppt_h/2"/>
                                          </p:val>
                                        </p:tav>
                                        <p:tav tm="100000">
                                          <p:val>
                                            <p:strVal val="#ppt_y"/>
                                          </p:val>
                                        </p:tav>
                                      </p:tavLst>
                                    </p:anim>
                                  </p:childTnLst>
                                </p:cTn>
                              </p:par>
                              <p:par>
                                <p:cTn id="80" presetID="2" presetClass="entr" presetSubtype="1" fill="hold" grpId="0" nodeType="withEffect">
                                  <p:stCondLst>
                                    <p:cond delay="600"/>
                                  </p:stCondLst>
                                  <p:childTnLst>
                                    <p:set>
                                      <p:cBhvr>
                                        <p:cTn id="81" dur="1" fill="hold">
                                          <p:stCondLst>
                                            <p:cond delay="0"/>
                                          </p:stCondLst>
                                        </p:cTn>
                                        <p:tgtEl>
                                          <p:spTgt spid="33832"/>
                                        </p:tgtEl>
                                        <p:attrNameLst>
                                          <p:attrName>style.visibility</p:attrName>
                                        </p:attrNameLst>
                                      </p:cBhvr>
                                      <p:to>
                                        <p:strVal val="visible"/>
                                      </p:to>
                                    </p:set>
                                    <p:anim calcmode="lin" valueType="num">
                                      <p:cBhvr additive="base">
                                        <p:cTn id="82" dur="300" fill="hold"/>
                                        <p:tgtEl>
                                          <p:spTgt spid="33832"/>
                                        </p:tgtEl>
                                        <p:attrNameLst>
                                          <p:attrName>ppt_x</p:attrName>
                                        </p:attrNameLst>
                                      </p:cBhvr>
                                      <p:tavLst>
                                        <p:tav tm="0">
                                          <p:val>
                                            <p:strVal val="#ppt_x"/>
                                          </p:val>
                                        </p:tav>
                                        <p:tav tm="100000">
                                          <p:val>
                                            <p:strVal val="#ppt_x"/>
                                          </p:val>
                                        </p:tav>
                                      </p:tavLst>
                                    </p:anim>
                                    <p:anim calcmode="lin" valueType="num">
                                      <p:cBhvr additive="base">
                                        <p:cTn id="83" dur="300" fill="hold"/>
                                        <p:tgtEl>
                                          <p:spTgt spid="33832"/>
                                        </p:tgtEl>
                                        <p:attrNameLst>
                                          <p:attrName>ppt_y</p:attrName>
                                        </p:attrNameLst>
                                      </p:cBhvr>
                                      <p:tavLst>
                                        <p:tav tm="0">
                                          <p:val>
                                            <p:strVal val="0-#ppt_h/2"/>
                                          </p:val>
                                        </p:tav>
                                        <p:tav tm="100000">
                                          <p:val>
                                            <p:strVal val="#ppt_y"/>
                                          </p:val>
                                        </p:tav>
                                      </p:tavLst>
                                    </p:anim>
                                  </p:childTnLst>
                                </p:cTn>
                              </p:par>
                              <p:par>
                                <p:cTn id="84" presetID="2" presetClass="entr" presetSubtype="4" fill="hold" grpId="0" nodeType="withEffect">
                                  <p:stCondLst>
                                    <p:cond delay="800"/>
                                  </p:stCondLst>
                                  <p:childTnLst>
                                    <p:set>
                                      <p:cBhvr>
                                        <p:cTn id="85" dur="1" fill="hold">
                                          <p:stCondLst>
                                            <p:cond delay="0"/>
                                          </p:stCondLst>
                                        </p:cTn>
                                        <p:tgtEl>
                                          <p:spTgt spid="33833"/>
                                        </p:tgtEl>
                                        <p:attrNameLst>
                                          <p:attrName>style.visibility</p:attrName>
                                        </p:attrNameLst>
                                      </p:cBhvr>
                                      <p:to>
                                        <p:strVal val="visible"/>
                                      </p:to>
                                    </p:set>
                                    <p:anim calcmode="lin" valueType="num">
                                      <p:cBhvr additive="base">
                                        <p:cTn id="86" dur="300" fill="hold"/>
                                        <p:tgtEl>
                                          <p:spTgt spid="33833"/>
                                        </p:tgtEl>
                                        <p:attrNameLst>
                                          <p:attrName>ppt_x</p:attrName>
                                        </p:attrNameLst>
                                      </p:cBhvr>
                                      <p:tavLst>
                                        <p:tav tm="0">
                                          <p:val>
                                            <p:strVal val="#ppt_x"/>
                                          </p:val>
                                        </p:tav>
                                        <p:tav tm="100000">
                                          <p:val>
                                            <p:strVal val="#ppt_x"/>
                                          </p:val>
                                        </p:tav>
                                      </p:tavLst>
                                    </p:anim>
                                    <p:anim calcmode="lin" valueType="num">
                                      <p:cBhvr additive="base">
                                        <p:cTn id="87" dur="300" fill="hold"/>
                                        <p:tgtEl>
                                          <p:spTgt spid="33833"/>
                                        </p:tgtEl>
                                        <p:attrNameLst>
                                          <p:attrName>ppt_y</p:attrName>
                                        </p:attrNameLst>
                                      </p:cBhvr>
                                      <p:tavLst>
                                        <p:tav tm="0">
                                          <p:val>
                                            <p:strVal val="1+#ppt_h/2"/>
                                          </p:val>
                                        </p:tav>
                                        <p:tav tm="100000">
                                          <p:val>
                                            <p:strVal val="#ppt_y"/>
                                          </p:val>
                                        </p:tav>
                                      </p:tavLst>
                                    </p:anim>
                                  </p:childTnLst>
                                </p:cTn>
                              </p:par>
                              <p:par>
                                <p:cTn id="88" presetID="2" presetClass="entr" presetSubtype="1" fill="hold" grpId="0" nodeType="withEffect">
                                  <p:stCondLst>
                                    <p:cond delay="1000"/>
                                  </p:stCondLst>
                                  <p:childTnLst>
                                    <p:set>
                                      <p:cBhvr>
                                        <p:cTn id="89" dur="1" fill="hold">
                                          <p:stCondLst>
                                            <p:cond delay="0"/>
                                          </p:stCondLst>
                                        </p:cTn>
                                        <p:tgtEl>
                                          <p:spTgt spid="33834"/>
                                        </p:tgtEl>
                                        <p:attrNameLst>
                                          <p:attrName>style.visibility</p:attrName>
                                        </p:attrNameLst>
                                      </p:cBhvr>
                                      <p:to>
                                        <p:strVal val="visible"/>
                                      </p:to>
                                    </p:set>
                                    <p:anim calcmode="lin" valueType="num">
                                      <p:cBhvr additive="base">
                                        <p:cTn id="90" dur="300" fill="hold"/>
                                        <p:tgtEl>
                                          <p:spTgt spid="33834"/>
                                        </p:tgtEl>
                                        <p:attrNameLst>
                                          <p:attrName>ppt_x</p:attrName>
                                        </p:attrNameLst>
                                      </p:cBhvr>
                                      <p:tavLst>
                                        <p:tav tm="0">
                                          <p:val>
                                            <p:strVal val="#ppt_x"/>
                                          </p:val>
                                        </p:tav>
                                        <p:tav tm="100000">
                                          <p:val>
                                            <p:strVal val="#ppt_x"/>
                                          </p:val>
                                        </p:tav>
                                      </p:tavLst>
                                    </p:anim>
                                    <p:anim calcmode="lin" valueType="num">
                                      <p:cBhvr additive="base">
                                        <p:cTn id="91" dur="300" fill="hold"/>
                                        <p:tgtEl>
                                          <p:spTgt spid="338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4" grpId="0" animBg="1"/>
      <p:bldP spid="33825" grpId="0" animBg="1"/>
      <p:bldP spid="33826" grpId="0" animBg="1"/>
      <p:bldP spid="33827" grpId="0" animBg="1"/>
      <p:bldP spid="33828" grpId="0" animBg="1"/>
      <p:bldP spid="33829" grpId="0" autoUpdateAnimBg="0"/>
      <p:bldP spid="33830" grpId="0" autoUpdateAnimBg="0"/>
      <p:bldP spid="33831" grpId="0" autoUpdateAnimBg="0"/>
      <p:bldP spid="33832" grpId="0" autoUpdateAnimBg="0"/>
      <p:bldP spid="33833" grpId="0" autoUpdateAnimBg="0"/>
      <p:bldP spid="338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
          <p:cNvGrpSpPr/>
          <p:nvPr/>
        </p:nvGrpSpPr>
        <p:grpSpPr bwMode="auto">
          <a:xfrm>
            <a:off x="471488" y="198438"/>
            <a:ext cx="3452812" cy="542925"/>
            <a:chOff x="0" y="0"/>
            <a:chExt cx="3452079" cy="542182"/>
          </a:xfrm>
        </p:grpSpPr>
        <p:grpSp>
          <p:nvGrpSpPr>
            <p:cNvPr id="27677" name="组合 2"/>
            <p:cNvGrpSpPr/>
            <p:nvPr/>
          </p:nvGrpSpPr>
          <p:grpSpPr bwMode="auto">
            <a:xfrm>
              <a:off x="0" y="0"/>
              <a:ext cx="3452079" cy="542182"/>
              <a:chOff x="0" y="0"/>
              <a:chExt cx="3452079" cy="542182"/>
            </a:xfrm>
          </p:grpSpPr>
          <p:sp>
            <p:nvSpPr>
              <p:cNvPr id="27679"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2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7681" name="组合 42"/>
              <p:cNvGrpSpPr/>
              <p:nvPr/>
            </p:nvGrpSpPr>
            <p:grpSpPr bwMode="auto">
              <a:xfrm>
                <a:off x="0" y="0"/>
                <a:ext cx="571760" cy="542182"/>
                <a:chOff x="0" y="0"/>
                <a:chExt cx="713451" cy="676543"/>
              </a:xfrm>
            </p:grpSpPr>
            <p:grpSp>
              <p:nvGrpSpPr>
                <p:cNvPr id="27682" name="组合 44"/>
                <p:cNvGrpSpPr/>
                <p:nvPr/>
              </p:nvGrpSpPr>
              <p:grpSpPr bwMode="auto">
                <a:xfrm>
                  <a:off x="0" y="0"/>
                  <a:ext cx="576064" cy="676543"/>
                  <a:chOff x="0" y="0"/>
                  <a:chExt cx="576064" cy="676543"/>
                </a:xfrm>
              </p:grpSpPr>
              <p:sp>
                <p:nvSpPr>
                  <p:cNvPr id="27685"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7686"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7683"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78"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9" name="组合 12"/>
          <p:cNvGrpSpPr/>
          <p:nvPr/>
        </p:nvGrpSpPr>
        <p:grpSpPr bwMode="auto">
          <a:xfrm>
            <a:off x="2987675" y="2173288"/>
            <a:ext cx="2784475" cy="593725"/>
            <a:chOff x="0" y="0"/>
            <a:chExt cx="2784414" cy="592940"/>
          </a:xfrm>
        </p:grpSpPr>
        <p:sp>
          <p:nvSpPr>
            <p:cNvPr id="27673" name="Rectangle 23"/>
            <p:cNvSpPr>
              <a:spLocks noChangeArrowheads="1"/>
            </p:cNvSpPr>
            <p:nvPr/>
          </p:nvSpPr>
          <p:spPr bwMode="auto">
            <a:xfrm>
              <a:off x="0" y="29274"/>
              <a:ext cx="2487944" cy="53439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74" name="组合 14"/>
            <p:cNvGrpSpPr/>
            <p:nvPr/>
          </p:nvGrpSpPr>
          <p:grpSpPr bwMode="auto">
            <a:xfrm>
              <a:off x="2191474" y="0"/>
              <a:ext cx="592940" cy="592940"/>
              <a:chOff x="0" y="0"/>
              <a:chExt cx="592940" cy="592940"/>
            </a:xfrm>
          </p:grpSpPr>
          <p:sp>
            <p:nvSpPr>
              <p:cNvPr id="27675"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76" name="직사각형 153"/>
              <p:cNvSpPr>
                <a:spLocks noChangeArrowheads="1"/>
              </p:cNvSpPr>
              <p:nvPr/>
            </p:nvSpPr>
            <p:spPr bwMode="auto">
              <a:xfrm>
                <a:off x="86316" y="107607"/>
                <a:ext cx="420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01</a:t>
                </a:r>
                <a:endParaRPr lang="ko-KR" altLang="en-US" sz="2000">
                  <a:latin typeface="Impact" panose="020B0806030902050204" pitchFamily="34" charset="0"/>
                </a:endParaRPr>
              </a:p>
            </p:txBody>
          </p:sp>
        </p:grpSp>
      </p:grpSp>
      <p:grpSp>
        <p:nvGrpSpPr>
          <p:cNvPr id="34834" name="组合 17"/>
          <p:cNvGrpSpPr/>
          <p:nvPr/>
        </p:nvGrpSpPr>
        <p:grpSpPr bwMode="auto">
          <a:xfrm>
            <a:off x="2987675" y="2706688"/>
            <a:ext cx="2393950" cy="592137"/>
            <a:chOff x="0" y="0"/>
            <a:chExt cx="2393579" cy="592940"/>
          </a:xfrm>
        </p:grpSpPr>
        <p:sp>
          <p:nvSpPr>
            <p:cNvPr id="27669" name="Rectangle 23"/>
            <p:cNvSpPr>
              <a:spLocks noChangeArrowheads="1"/>
            </p:cNvSpPr>
            <p:nvPr/>
          </p:nvSpPr>
          <p:spPr bwMode="auto">
            <a:xfrm>
              <a:off x="0" y="28979"/>
              <a:ext cx="2112337" cy="5343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70" name="组合 19"/>
            <p:cNvGrpSpPr/>
            <p:nvPr/>
          </p:nvGrpSpPr>
          <p:grpSpPr bwMode="auto">
            <a:xfrm>
              <a:off x="1800639" y="0"/>
              <a:ext cx="592940" cy="592940"/>
              <a:chOff x="0" y="0"/>
              <a:chExt cx="592940" cy="592940"/>
            </a:xfrm>
          </p:grpSpPr>
          <p:sp>
            <p:nvSpPr>
              <p:cNvPr id="27671"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72" name="직사각형 153"/>
              <p:cNvSpPr>
                <a:spLocks noChangeArrowheads="1"/>
              </p:cNvSpPr>
              <p:nvPr/>
            </p:nvSpPr>
            <p:spPr bwMode="auto">
              <a:xfrm>
                <a:off x="86316" y="96415"/>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02</a:t>
                </a:r>
                <a:endParaRPr lang="ko-KR" altLang="en-US" sz="2000">
                  <a:latin typeface="Impact" panose="020B0806030902050204" pitchFamily="34" charset="0"/>
                </a:endParaRPr>
              </a:p>
            </p:txBody>
          </p:sp>
        </p:grpSp>
      </p:grpSp>
      <p:grpSp>
        <p:nvGrpSpPr>
          <p:cNvPr id="34839" name="组合 22"/>
          <p:cNvGrpSpPr/>
          <p:nvPr/>
        </p:nvGrpSpPr>
        <p:grpSpPr bwMode="auto">
          <a:xfrm>
            <a:off x="2987675" y="3238500"/>
            <a:ext cx="2003425" cy="592138"/>
            <a:chOff x="0" y="0"/>
            <a:chExt cx="2002743" cy="592940"/>
          </a:xfrm>
        </p:grpSpPr>
        <p:sp>
          <p:nvSpPr>
            <p:cNvPr id="27665" name="Rectangle 23"/>
            <p:cNvSpPr>
              <a:spLocks noChangeArrowheads="1"/>
            </p:cNvSpPr>
            <p:nvPr/>
          </p:nvSpPr>
          <p:spPr bwMode="auto">
            <a:xfrm>
              <a:off x="0" y="30317"/>
              <a:ext cx="1725509" cy="534393"/>
            </a:xfrm>
            <a:prstGeom prst="rect">
              <a:avLst/>
            </a:prstGeom>
            <a:solidFill>
              <a:srgbClr val="80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66" name="组合 24"/>
            <p:cNvGrpSpPr/>
            <p:nvPr/>
          </p:nvGrpSpPr>
          <p:grpSpPr bwMode="auto">
            <a:xfrm>
              <a:off x="1409803" y="0"/>
              <a:ext cx="592940" cy="592940"/>
              <a:chOff x="0" y="0"/>
              <a:chExt cx="592940" cy="592940"/>
            </a:xfrm>
          </p:grpSpPr>
          <p:sp>
            <p:nvSpPr>
              <p:cNvPr id="2766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68" name="직사각형 153"/>
              <p:cNvSpPr>
                <a:spLocks noChangeArrowheads="1"/>
              </p:cNvSpPr>
              <p:nvPr/>
            </p:nvSpPr>
            <p:spPr bwMode="auto">
              <a:xfrm>
                <a:off x="86316" y="96415"/>
                <a:ext cx="458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03</a:t>
                </a:r>
                <a:endParaRPr lang="ko-KR" altLang="en-US" sz="2000">
                  <a:latin typeface="Impact" panose="020B0806030902050204" pitchFamily="34" charset="0"/>
                </a:endParaRPr>
              </a:p>
            </p:txBody>
          </p:sp>
        </p:grpSp>
      </p:grpSp>
      <p:grpSp>
        <p:nvGrpSpPr>
          <p:cNvPr id="34844" name="组合 27"/>
          <p:cNvGrpSpPr/>
          <p:nvPr/>
        </p:nvGrpSpPr>
        <p:grpSpPr bwMode="auto">
          <a:xfrm>
            <a:off x="2987675" y="3770313"/>
            <a:ext cx="1612900" cy="593725"/>
            <a:chOff x="0" y="0"/>
            <a:chExt cx="1611907" cy="592940"/>
          </a:xfrm>
        </p:grpSpPr>
        <p:sp>
          <p:nvSpPr>
            <p:cNvPr id="27661" name="Rectangle 23"/>
            <p:cNvSpPr>
              <a:spLocks noChangeArrowheads="1"/>
            </p:cNvSpPr>
            <p:nvPr/>
          </p:nvSpPr>
          <p:spPr bwMode="auto">
            <a:xfrm>
              <a:off x="0" y="29274"/>
              <a:ext cx="1315437" cy="534393"/>
            </a:xfrm>
            <a:prstGeom prst="rect">
              <a:avLst/>
            </a:prstGeom>
            <a:solidFill>
              <a:srgbClr val="93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62" name="组合 30"/>
            <p:cNvGrpSpPr/>
            <p:nvPr/>
          </p:nvGrpSpPr>
          <p:grpSpPr bwMode="auto">
            <a:xfrm>
              <a:off x="1018967" y="0"/>
              <a:ext cx="592940" cy="592940"/>
              <a:chOff x="0" y="0"/>
              <a:chExt cx="592940" cy="592940"/>
            </a:xfrm>
          </p:grpSpPr>
          <p:sp>
            <p:nvSpPr>
              <p:cNvPr id="27663"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64" name="직사각형 153"/>
              <p:cNvSpPr>
                <a:spLocks noChangeArrowheads="1"/>
              </p:cNvSpPr>
              <p:nvPr/>
            </p:nvSpPr>
            <p:spPr bwMode="auto">
              <a:xfrm>
                <a:off x="65232" y="126522"/>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04</a:t>
                </a:r>
                <a:endParaRPr lang="ko-KR" altLang="en-US" sz="2000">
                  <a:latin typeface="Impact" panose="020B0806030902050204" pitchFamily="34" charset="0"/>
                </a:endParaRPr>
              </a:p>
            </p:txBody>
          </p:sp>
        </p:grpSp>
      </p:grpSp>
      <p:pic>
        <p:nvPicPr>
          <p:cNvPr id="34849" name="Group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563" y="1420813"/>
            <a:ext cx="11271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矩形 1"/>
          <p:cNvSpPr>
            <a:spLocks noChangeArrowheads="1"/>
          </p:cNvSpPr>
          <p:nvPr/>
        </p:nvSpPr>
        <p:spPr bwMode="auto">
          <a:xfrm>
            <a:off x="6080125" y="2211388"/>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4851" name="矩形 1"/>
          <p:cNvSpPr>
            <a:spLocks noChangeArrowheads="1"/>
          </p:cNvSpPr>
          <p:nvPr/>
        </p:nvSpPr>
        <p:spPr bwMode="auto">
          <a:xfrm>
            <a:off x="5718175" y="2763838"/>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4852" name="矩形 1"/>
          <p:cNvSpPr>
            <a:spLocks noChangeArrowheads="1"/>
          </p:cNvSpPr>
          <p:nvPr/>
        </p:nvSpPr>
        <p:spPr bwMode="auto">
          <a:xfrm>
            <a:off x="5356225" y="3314700"/>
            <a:ext cx="2452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4853" name="矩形 1"/>
          <p:cNvSpPr>
            <a:spLocks noChangeArrowheads="1"/>
          </p:cNvSpPr>
          <p:nvPr/>
        </p:nvSpPr>
        <p:spPr bwMode="auto">
          <a:xfrm>
            <a:off x="4994275" y="3867150"/>
            <a:ext cx="2452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pic>
        <p:nvPicPr>
          <p:cNvPr id="34854" name="图片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1298575"/>
            <a:ext cx="19129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4854"/>
                                        </p:tgtEl>
                                        <p:attrNameLst>
                                          <p:attrName>style.visibility</p:attrName>
                                        </p:attrNameLst>
                                      </p:cBhvr>
                                      <p:to>
                                        <p:strVal val="visible"/>
                                      </p:to>
                                    </p:set>
                                    <p:animEffect transition="in" filter="fade">
                                      <p:cBhvr>
                                        <p:cTn id="14" dur="500"/>
                                        <p:tgtEl>
                                          <p:spTgt spid="34854"/>
                                        </p:tgtEl>
                                      </p:cBhvr>
                                    </p:animEffect>
                                    <p:anim calcmode="lin" valueType="num">
                                      <p:cBhvr>
                                        <p:cTn id="15" dur="500" fill="hold"/>
                                        <p:tgtEl>
                                          <p:spTgt spid="34854"/>
                                        </p:tgtEl>
                                        <p:attrNameLst>
                                          <p:attrName>ppt_x</p:attrName>
                                        </p:attrNameLst>
                                      </p:cBhvr>
                                      <p:tavLst>
                                        <p:tav tm="0">
                                          <p:val>
                                            <p:strVal val="#ppt_x"/>
                                          </p:val>
                                        </p:tav>
                                        <p:tav tm="100000">
                                          <p:val>
                                            <p:strVal val="#ppt_x"/>
                                          </p:val>
                                        </p:tav>
                                      </p:tavLst>
                                    </p:anim>
                                    <p:anim calcmode="lin" valueType="num">
                                      <p:cBhvr>
                                        <p:cTn id="16" dur="500" fill="hold"/>
                                        <p:tgtEl>
                                          <p:spTgt spid="3485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4849"/>
                                        </p:tgtEl>
                                        <p:attrNameLst>
                                          <p:attrName>style.visibility</p:attrName>
                                        </p:attrNameLst>
                                      </p:cBhvr>
                                      <p:to>
                                        <p:strVal val="visible"/>
                                      </p:to>
                                    </p:set>
                                    <p:anim calcmode="lin" valueType="num">
                                      <p:cBhvr additive="base">
                                        <p:cTn id="20" dur="750" fill="hold"/>
                                        <p:tgtEl>
                                          <p:spTgt spid="34849"/>
                                        </p:tgtEl>
                                        <p:attrNameLst>
                                          <p:attrName>ppt_x</p:attrName>
                                        </p:attrNameLst>
                                      </p:cBhvr>
                                      <p:tavLst>
                                        <p:tav tm="0">
                                          <p:val>
                                            <p:strVal val="0-#ppt_w/2"/>
                                          </p:val>
                                        </p:tav>
                                        <p:tav tm="100000">
                                          <p:val>
                                            <p:strVal val="#ppt_x"/>
                                          </p:val>
                                        </p:tav>
                                      </p:tavLst>
                                    </p:anim>
                                    <p:anim calcmode="lin" valueType="num">
                                      <p:cBhvr additive="base">
                                        <p:cTn id="21" dur="750" fill="hold"/>
                                        <p:tgtEl>
                                          <p:spTgt spid="348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4829"/>
                                        </p:tgtEl>
                                        <p:attrNameLst>
                                          <p:attrName>style.visibility</p:attrName>
                                        </p:attrNameLst>
                                      </p:cBhvr>
                                      <p:to>
                                        <p:strVal val="visible"/>
                                      </p:to>
                                    </p:set>
                                    <p:animEffect transition="in" filter="wipe(left)">
                                      <p:cBhvr>
                                        <p:cTn id="25" dur="500"/>
                                        <p:tgtEl>
                                          <p:spTgt spid="34829"/>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4834"/>
                                        </p:tgtEl>
                                        <p:attrNameLst>
                                          <p:attrName>style.visibility</p:attrName>
                                        </p:attrNameLst>
                                      </p:cBhvr>
                                      <p:to>
                                        <p:strVal val="visible"/>
                                      </p:to>
                                    </p:set>
                                    <p:animEffect transition="in" filter="wipe(left)">
                                      <p:cBhvr>
                                        <p:cTn id="29" dur="500"/>
                                        <p:tgtEl>
                                          <p:spTgt spid="348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4839"/>
                                        </p:tgtEl>
                                        <p:attrNameLst>
                                          <p:attrName>style.visibility</p:attrName>
                                        </p:attrNameLst>
                                      </p:cBhvr>
                                      <p:to>
                                        <p:strVal val="visible"/>
                                      </p:to>
                                    </p:set>
                                    <p:animEffect transition="in" filter="wipe(left)">
                                      <p:cBhvr>
                                        <p:cTn id="33" dur="500"/>
                                        <p:tgtEl>
                                          <p:spTgt spid="3483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34844"/>
                                        </p:tgtEl>
                                        <p:attrNameLst>
                                          <p:attrName>style.visibility</p:attrName>
                                        </p:attrNameLst>
                                      </p:cBhvr>
                                      <p:to>
                                        <p:strVal val="visible"/>
                                      </p:to>
                                    </p:set>
                                    <p:animEffect transition="in" filter="wipe(left)">
                                      <p:cBhvr>
                                        <p:cTn id="37" dur="500"/>
                                        <p:tgtEl>
                                          <p:spTgt spid="34844"/>
                                        </p:tgtEl>
                                      </p:cBhvr>
                                    </p:animEffect>
                                  </p:childTnLst>
                                </p:cTn>
                              </p:par>
                              <p:par>
                                <p:cTn id="38" presetID="2" presetClass="entr" presetSubtype="2" fill="hold" grpId="0" nodeType="withEffect">
                                  <p:stCondLst>
                                    <p:cond delay="300"/>
                                  </p:stCondLst>
                                  <p:childTnLst>
                                    <p:set>
                                      <p:cBhvr>
                                        <p:cTn id="39" dur="1" fill="hold">
                                          <p:stCondLst>
                                            <p:cond delay="0"/>
                                          </p:stCondLst>
                                        </p:cTn>
                                        <p:tgtEl>
                                          <p:spTgt spid="34850"/>
                                        </p:tgtEl>
                                        <p:attrNameLst>
                                          <p:attrName>style.visibility</p:attrName>
                                        </p:attrNameLst>
                                      </p:cBhvr>
                                      <p:to>
                                        <p:strVal val="visible"/>
                                      </p:to>
                                    </p:set>
                                    <p:anim calcmode="lin" valueType="num">
                                      <p:cBhvr additive="base">
                                        <p:cTn id="40" dur="300" fill="hold"/>
                                        <p:tgtEl>
                                          <p:spTgt spid="34850"/>
                                        </p:tgtEl>
                                        <p:attrNameLst>
                                          <p:attrName>ppt_x</p:attrName>
                                        </p:attrNameLst>
                                      </p:cBhvr>
                                      <p:tavLst>
                                        <p:tav tm="0">
                                          <p:val>
                                            <p:strVal val="1+#ppt_w/2"/>
                                          </p:val>
                                        </p:tav>
                                        <p:tav tm="100000">
                                          <p:val>
                                            <p:strVal val="#ppt_x"/>
                                          </p:val>
                                        </p:tav>
                                      </p:tavLst>
                                    </p:anim>
                                    <p:anim calcmode="lin" valueType="num">
                                      <p:cBhvr additive="base">
                                        <p:cTn id="41" dur="300" fill="hold"/>
                                        <p:tgtEl>
                                          <p:spTgt spid="34850"/>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grpId="0" nodeType="afterEffect">
                                  <p:stCondLst>
                                    <p:cond delay="0"/>
                                  </p:stCondLst>
                                  <p:childTnLst>
                                    <p:set>
                                      <p:cBhvr>
                                        <p:cTn id="44" dur="1" fill="hold">
                                          <p:stCondLst>
                                            <p:cond delay="0"/>
                                          </p:stCondLst>
                                        </p:cTn>
                                        <p:tgtEl>
                                          <p:spTgt spid="34851"/>
                                        </p:tgtEl>
                                        <p:attrNameLst>
                                          <p:attrName>style.visibility</p:attrName>
                                        </p:attrNameLst>
                                      </p:cBhvr>
                                      <p:to>
                                        <p:strVal val="visible"/>
                                      </p:to>
                                    </p:set>
                                    <p:anim calcmode="lin" valueType="num">
                                      <p:cBhvr additive="base">
                                        <p:cTn id="45" dur="300" fill="hold"/>
                                        <p:tgtEl>
                                          <p:spTgt spid="34851"/>
                                        </p:tgtEl>
                                        <p:attrNameLst>
                                          <p:attrName>ppt_x</p:attrName>
                                        </p:attrNameLst>
                                      </p:cBhvr>
                                      <p:tavLst>
                                        <p:tav tm="0">
                                          <p:val>
                                            <p:strVal val="1+#ppt_w/2"/>
                                          </p:val>
                                        </p:tav>
                                        <p:tav tm="100000">
                                          <p:val>
                                            <p:strVal val="#ppt_x"/>
                                          </p:val>
                                        </p:tav>
                                      </p:tavLst>
                                    </p:anim>
                                    <p:anim calcmode="lin" valueType="num">
                                      <p:cBhvr additive="base">
                                        <p:cTn id="46" dur="300" fill="hold"/>
                                        <p:tgtEl>
                                          <p:spTgt spid="3485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4852"/>
                                        </p:tgtEl>
                                        <p:attrNameLst>
                                          <p:attrName>style.visibility</p:attrName>
                                        </p:attrNameLst>
                                      </p:cBhvr>
                                      <p:to>
                                        <p:strVal val="visible"/>
                                      </p:to>
                                    </p:set>
                                    <p:anim calcmode="lin" valueType="num">
                                      <p:cBhvr additive="base">
                                        <p:cTn id="50" dur="300" fill="hold"/>
                                        <p:tgtEl>
                                          <p:spTgt spid="34852"/>
                                        </p:tgtEl>
                                        <p:attrNameLst>
                                          <p:attrName>ppt_x</p:attrName>
                                        </p:attrNameLst>
                                      </p:cBhvr>
                                      <p:tavLst>
                                        <p:tav tm="0">
                                          <p:val>
                                            <p:strVal val="1+#ppt_w/2"/>
                                          </p:val>
                                        </p:tav>
                                        <p:tav tm="100000">
                                          <p:val>
                                            <p:strVal val="#ppt_x"/>
                                          </p:val>
                                        </p:tav>
                                      </p:tavLst>
                                    </p:anim>
                                    <p:anim calcmode="lin" valueType="num">
                                      <p:cBhvr additive="base">
                                        <p:cTn id="51" dur="300" fill="hold"/>
                                        <p:tgtEl>
                                          <p:spTgt spid="3485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34853"/>
                                        </p:tgtEl>
                                        <p:attrNameLst>
                                          <p:attrName>style.visibility</p:attrName>
                                        </p:attrNameLst>
                                      </p:cBhvr>
                                      <p:to>
                                        <p:strVal val="visible"/>
                                      </p:to>
                                    </p:set>
                                    <p:anim calcmode="lin" valueType="num">
                                      <p:cBhvr additive="base">
                                        <p:cTn id="55" dur="300" fill="hold"/>
                                        <p:tgtEl>
                                          <p:spTgt spid="34853"/>
                                        </p:tgtEl>
                                        <p:attrNameLst>
                                          <p:attrName>ppt_x</p:attrName>
                                        </p:attrNameLst>
                                      </p:cBhvr>
                                      <p:tavLst>
                                        <p:tav tm="0">
                                          <p:val>
                                            <p:strVal val="1+#ppt_w/2"/>
                                          </p:val>
                                        </p:tav>
                                        <p:tav tm="100000">
                                          <p:val>
                                            <p:strVal val="#ppt_x"/>
                                          </p:val>
                                        </p:tav>
                                      </p:tavLst>
                                    </p:anim>
                                    <p:anim calcmode="lin" valueType="num">
                                      <p:cBhvr additive="base">
                                        <p:cTn id="56" dur="300" fill="hold"/>
                                        <p:tgtEl>
                                          <p:spTgt spid="34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autoUpdateAnimBg="0"/>
      <p:bldP spid="34851" grpId="0" autoUpdateAnimBg="0"/>
      <p:bldP spid="34852" grpId="0" autoUpdateAnimBg="0"/>
      <p:bldP spid="348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
          <p:cNvGrpSpPr/>
          <p:nvPr/>
        </p:nvGrpSpPr>
        <p:grpSpPr bwMode="auto">
          <a:xfrm>
            <a:off x="471488" y="198438"/>
            <a:ext cx="3452812" cy="542925"/>
            <a:chOff x="0" y="0"/>
            <a:chExt cx="3452079" cy="542182"/>
          </a:xfrm>
        </p:grpSpPr>
        <p:grpSp>
          <p:nvGrpSpPr>
            <p:cNvPr id="28714" name="组合 2"/>
            <p:cNvGrpSpPr/>
            <p:nvPr/>
          </p:nvGrpSpPr>
          <p:grpSpPr bwMode="auto">
            <a:xfrm>
              <a:off x="0" y="0"/>
              <a:ext cx="3452079" cy="542182"/>
              <a:chOff x="0" y="0"/>
              <a:chExt cx="3452079" cy="542182"/>
            </a:xfrm>
          </p:grpSpPr>
          <p:sp>
            <p:nvSpPr>
              <p:cNvPr id="2871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4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8718" name="组合 42"/>
              <p:cNvGrpSpPr/>
              <p:nvPr/>
            </p:nvGrpSpPr>
            <p:grpSpPr bwMode="auto">
              <a:xfrm>
                <a:off x="0" y="0"/>
                <a:ext cx="571760" cy="542182"/>
                <a:chOff x="0" y="0"/>
                <a:chExt cx="713451" cy="676543"/>
              </a:xfrm>
            </p:grpSpPr>
            <p:grpSp>
              <p:nvGrpSpPr>
                <p:cNvPr id="28719" name="组合 44"/>
                <p:cNvGrpSpPr/>
                <p:nvPr/>
              </p:nvGrpSpPr>
              <p:grpSpPr bwMode="auto">
                <a:xfrm>
                  <a:off x="0" y="0"/>
                  <a:ext cx="576064" cy="676543"/>
                  <a:chOff x="0" y="0"/>
                  <a:chExt cx="576064" cy="676543"/>
                </a:xfrm>
              </p:grpSpPr>
              <p:sp>
                <p:nvSpPr>
                  <p:cNvPr id="2872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72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8720"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8715"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3" name="Arc 3"/>
          <p:cNvSpPr/>
          <p:nvPr/>
        </p:nvSpPr>
        <p:spPr bwMode="auto">
          <a:xfrm>
            <a:off x="1038225" y="1701800"/>
            <a:ext cx="2670175" cy="2670175"/>
          </a:xfrm>
          <a:custGeom>
            <a:avLst/>
            <a:gdLst>
              <a:gd name="T0" fmla="*/ 2670277 w 2669796"/>
              <a:gd name="T1" fmla="*/ 1308094 h 2669796"/>
              <a:gd name="T2" fmla="*/ 1864554 w 2669796"/>
              <a:gd name="T3" fmla="*/ 2561178 h 2669796"/>
              <a:gd name="T4" fmla="*/ 399993 w 2669796"/>
              <a:gd name="T5" fmla="*/ 2288278 h 2669796"/>
              <a:gd name="T6" fmla="*/ 99662 w 2669796"/>
              <a:gd name="T7" fmla="*/ 829096 h 2669796"/>
              <a:gd name="T8" fmla="*/ 1337409 w 2669796"/>
              <a:gd name="T9" fmla="*/ 3 h 2669796"/>
              <a:gd name="T10" fmla="*/ 1335278 w 2669796"/>
              <a:gd name="T11" fmla="*/ 1335278 h 2669796"/>
              <a:gd name="T12" fmla="*/ 2670277 w 2669796"/>
              <a:gd name="T13" fmla="*/ 1308094 h 2669796"/>
              <a:gd name="T14" fmla="*/ 2670277 w 2669796"/>
              <a:gd name="T15" fmla="*/ 1308094 h 2669796"/>
              <a:gd name="T16" fmla="*/ 1864554 w 2669796"/>
              <a:gd name="T17" fmla="*/ 2561178 h 2669796"/>
              <a:gd name="T18" fmla="*/ 399993 w 2669796"/>
              <a:gd name="T19" fmla="*/ 2288278 h 2669796"/>
              <a:gd name="T20" fmla="*/ 99662 w 2669796"/>
              <a:gd name="T21" fmla="*/ 829096 h 2669796"/>
              <a:gd name="T22" fmla="*/ 1337409 w 2669796"/>
              <a:gd name="T23" fmla="*/ 3 h 26697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69796" h="2669796" stroke="0">
                <a:moveTo>
                  <a:pt x="2669519" y="1307722"/>
                </a:moveTo>
                <a:cubicBezTo>
                  <a:pt x="2680565" y="1850194"/>
                  <a:pt x="2362163" y="2345381"/>
                  <a:pt x="1864024" y="2560451"/>
                </a:cubicBezTo>
                <a:cubicBezTo>
                  <a:pt x="1365885" y="2775520"/>
                  <a:pt x="787127" y="2667677"/>
                  <a:pt x="399879" y="2287628"/>
                </a:cubicBezTo>
                <a:cubicBezTo>
                  <a:pt x="12632" y="1907579"/>
                  <a:pt x="-106051" y="1330947"/>
                  <a:pt x="99634" y="828860"/>
                </a:cubicBezTo>
                <a:cubicBezTo>
                  <a:pt x="305319" y="326773"/>
                  <a:pt x="794446" y="-864"/>
                  <a:pt x="1337029" y="3"/>
                </a:cubicBezTo>
                <a:cubicBezTo>
                  <a:pt x="1336319" y="444968"/>
                  <a:pt x="1335608" y="889933"/>
                  <a:pt x="1334898" y="1334898"/>
                </a:cubicBezTo>
                <a:lnTo>
                  <a:pt x="2669519" y="1307722"/>
                </a:lnTo>
                <a:close/>
              </a:path>
              <a:path w="2669796" h="2669796" fill="none">
                <a:moveTo>
                  <a:pt x="2669519" y="1307722"/>
                </a:moveTo>
                <a:cubicBezTo>
                  <a:pt x="2680565" y="1850194"/>
                  <a:pt x="2362163" y="2345381"/>
                  <a:pt x="1864024" y="2560451"/>
                </a:cubicBezTo>
                <a:cubicBezTo>
                  <a:pt x="1365885" y="2775520"/>
                  <a:pt x="787127" y="2667677"/>
                  <a:pt x="399879" y="2287628"/>
                </a:cubicBezTo>
                <a:cubicBezTo>
                  <a:pt x="12632" y="1907579"/>
                  <a:pt x="-106051" y="1330947"/>
                  <a:pt x="99634" y="828860"/>
                </a:cubicBezTo>
                <a:cubicBezTo>
                  <a:pt x="305319" y="326773"/>
                  <a:pt x="794446" y="-864"/>
                  <a:pt x="1337029" y="3"/>
                </a:cubicBezTo>
              </a:path>
            </a:pathLst>
          </a:custGeom>
          <a:noFill/>
          <a:ln w="139700" cap="flat" cmpd="sng">
            <a:solidFill>
              <a:srgbClr val="00386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4" name="Arc 4"/>
          <p:cNvSpPr/>
          <p:nvPr/>
        </p:nvSpPr>
        <p:spPr bwMode="auto">
          <a:xfrm>
            <a:off x="1228725" y="1892300"/>
            <a:ext cx="2289175" cy="2289175"/>
          </a:xfrm>
          <a:custGeom>
            <a:avLst/>
            <a:gdLst>
              <a:gd name="T0" fmla="*/ 2200847 w 2288397"/>
              <a:gd name="T1" fmla="*/ 1587819 h 2288397"/>
              <a:gd name="T2" fmla="*/ 844164 w 2288397"/>
              <a:gd name="T3" fmla="*/ 2249732 h 2288397"/>
              <a:gd name="T4" fmla="*/ 10350 w 2288397"/>
              <a:gd name="T5" fmla="*/ 991373 h 2288397"/>
              <a:gd name="T6" fmla="*/ 1148728 w 2288397"/>
              <a:gd name="T7" fmla="*/ 6 h 2288397"/>
              <a:gd name="T8" fmla="*/ 1144977 w 2288397"/>
              <a:gd name="T9" fmla="*/ 1144977 h 2288397"/>
              <a:gd name="T10" fmla="*/ 2200847 w 2288397"/>
              <a:gd name="T11" fmla="*/ 1587819 h 2288397"/>
              <a:gd name="T12" fmla="*/ 2200847 w 2288397"/>
              <a:gd name="T13" fmla="*/ 1587819 h 2288397"/>
              <a:gd name="T14" fmla="*/ 844164 w 2288397"/>
              <a:gd name="T15" fmla="*/ 2249732 h 2288397"/>
              <a:gd name="T16" fmla="*/ 10350 w 2288397"/>
              <a:gd name="T17" fmla="*/ 991373 h 2288397"/>
              <a:gd name="T18" fmla="*/ 1148728 w 2288397"/>
              <a:gd name="T19" fmla="*/ 6 h 2288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8397" h="2288397" stroke="0">
                <a:moveTo>
                  <a:pt x="2199351" y="1586740"/>
                </a:moveTo>
                <a:cubicBezTo>
                  <a:pt x="1977334" y="2116095"/>
                  <a:pt x="1397453" y="2399013"/>
                  <a:pt x="843590" y="2248203"/>
                </a:cubicBezTo>
                <a:cubicBezTo>
                  <a:pt x="289727" y="2097393"/>
                  <a:pt x="-66667" y="1559538"/>
                  <a:pt x="10342" y="990699"/>
                </a:cubicBezTo>
                <a:cubicBezTo>
                  <a:pt x="87350" y="421860"/>
                  <a:pt x="573923" y="-1876"/>
                  <a:pt x="1147948" y="6"/>
                </a:cubicBezTo>
                <a:cubicBezTo>
                  <a:pt x="1146698" y="381404"/>
                  <a:pt x="1145449" y="762801"/>
                  <a:pt x="1144199" y="1144199"/>
                </a:cubicBezTo>
                <a:lnTo>
                  <a:pt x="2199351" y="1586740"/>
                </a:lnTo>
                <a:close/>
              </a:path>
              <a:path w="2288397" h="2288397" fill="none">
                <a:moveTo>
                  <a:pt x="2199351" y="1586740"/>
                </a:moveTo>
                <a:cubicBezTo>
                  <a:pt x="1977334" y="2116095"/>
                  <a:pt x="1397453" y="2399013"/>
                  <a:pt x="843590" y="2248203"/>
                </a:cubicBezTo>
                <a:cubicBezTo>
                  <a:pt x="289727" y="2097393"/>
                  <a:pt x="-66667" y="1559538"/>
                  <a:pt x="10342" y="990699"/>
                </a:cubicBezTo>
                <a:cubicBezTo>
                  <a:pt x="87350" y="421860"/>
                  <a:pt x="573923" y="-1876"/>
                  <a:pt x="1147948" y="6"/>
                </a:cubicBezTo>
              </a:path>
            </a:pathLst>
          </a:custGeom>
          <a:noFill/>
          <a:ln w="139700" cap="flat" cmpd="sng">
            <a:solidFill>
              <a:schemeClr val="tx2"/>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5" name="Arc 5"/>
          <p:cNvSpPr/>
          <p:nvPr/>
        </p:nvSpPr>
        <p:spPr bwMode="auto">
          <a:xfrm>
            <a:off x="1420813" y="2082800"/>
            <a:ext cx="1906587" cy="1908175"/>
          </a:xfrm>
          <a:custGeom>
            <a:avLst/>
            <a:gdLst>
              <a:gd name="T0" fmla="*/ 1463487 w 1906997"/>
              <a:gd name="T1" fmla="*/ 1760922 h 1906997"/>
              <a:gd name="T2" fmla="*/ 360376 w 1906997"/>
              <a:gd name="T3" fmla="*/ 1702292 h 1906997"/>
              <a:gd name="T4" fmla="*/ 53491 w 1906997"/>
              <a:gd name="T5" fmla="*/ 639344 h 1906997"/>
              <a:gd name="T6" fmla="*/ 955092 w 1906997"/>
              <a:gd name="T7" fmla="*/ 2 h 1906997"/>
              <a:gd name="T8" fmla="*/ 953089 w 1906997"/>
              <a:gd name="T9" fmla="*/ 954677 h 1906997"/>
              <a:gd name="T10" fmla="*/ 1463487 w 1906997"/>
              <a:gd name="T11" fmla="*/ 1760922 h 1906997"/>
              <a:gd name="T12" fmla="*/ 1463487 w 1906997"/>
              <a:gd name="T13" fmla="*/ 1760922 h 1906997"/>
              <a:gd name="T14" fmla="*/ 360376 w 1906997"/>
              <a:gd name="T15" fmla="*/ 1702292 h 1906997"/>
              <a:gd name="T16" fmla="*/ 53491 w 1906997"/>
              <a:gd name="T17" fmla="*/ 639344 h 1906997"/>
              <a:gd name="T18" fmla="*/ 955092 w 1906997"/>
              <a:gd name="T19" fmla="*/ 2 h 19069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6997" h="1906997" stroke="0">
                <a:moveTo>
                  <a:pt x="1464117" y="1758749"/>
                </a:moveTo>
                <a:cubicBezTo>
                  <a:pt x="1121294" y="1976137"/>
                  <a:pt x="678423" y="1952637"/>
                  <a:pt x="360531" y="1700191"/>
                </a:cubicBezTo>
                <a:cubicBezTo>
                  <a:pt x="42639" y="1447745"/>
                  <a:pt x="-80568" y="1021708"/>
                  <a:pt x="53515" y="638555"/>
                </a:cubicBezTo>
                <a:cubicBezTo>
                  <a:pt x="187597" y="255401"/>
                  <a:pt x="549566" y="-851"/>
                  <a:pt x="955502" y="2"/>
                </a:cubicBezTo>
                <a:cubicBezTo>
                  <a:pt x="954834" y="317834"/>
                  <a:pt x="954167" y="635667"/>
                  <a:pt x="953499" y="953499"/>
                </a:cubicBezTo>
                <a:lnTo>
                  <a:pt x="1464117" y="1758749"/>
                </a:lnTo>
                <a:close/>
              </a:path>
              <a:path w="1906997" h="1906997" fill="none">
                <a:moveTo>
                  <a:pt x="1464117" y="1758749"/>
                </a:moveTo>
                <a:cubicBezTo>
                  <a:pt x="1121294" y="1976137"/>
                  <a:pt x="678423" y="1952637"/>
                  <a:pt x="360531" y="1700191"/>
                </a:cubicBezTo>
                <a:cubicBezTo>
                  <a:pt x="42639" y="1447745"/>
                  <a:pt x="-80568" y="1021708"/>
                  <a:pt x="53515" y="638555"/>
                </a:cubicBezTo>
                <a:cubicBezTo>
                  <a:pt x="187597" y="255401"/>
                  <a:pt x="549566" y="-851"/>
                  <a:pt x="955502" y="2"/>
                </a:cubicBezTo>
              </a:path>
            </a:pathLst>
          </a:custGeom>
          <a:noFill/>
          <a:ln w="139700" cap="flat" cmpd="sng">
            <a:solidFill>
              <a:schemeClr val="bg2"/>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6" name="Arc 6"/>
          <p:cNvSpPr/>
          <p:nvPr/>
        </p:nvSpPr>
        <p:spPr bwMode="auto">
          <a:xfrm>
            <a:off x="1611313" y="2274888"/>
            <a:ext cx="1525587" cy="1525587"/>
          </a:xfrm>
          <a:custGeom>
            <a:avLst/>
            <a:gdLst>
              <a:gd name="T0" fmla="*/ 546310 w 1525598"/>
              <a:gd name="T1" fmla="*/ 1494213 h 1525598"/>
              <a:gd name="T2" fmla="*/ 8390 w 1525598"/>
              <a:gd name="T3" fmla="*/ 649963 h 1525598"/>
              <a:gd name="T4" fmla="*/ 769773 w 1525598"/>
              <a:gd name="T5" fmla="*/ 32 h 1525598"/>
              <a:gd name="T6" fmla="*/ 762789 w 1525598"/>
              <a:gd name="T7" fmla="*/ 762789 h 1525598"/>
              <a:gd name="T8" fmla="*/ 546310 w 1525598"/>
              <a:gd name="T9" fmla="*/ 1494213 h 1525598"/>
              <a:gd name="T10" fmla="*/ 546310 w 1525598"/>
              <a:gd name="T11" fmla="*/ 1494213 h 1525598"/>
              <a:gd name="T12" fmla="*/ 8390 w 1525598"/>
              <a:gd name="T13" fmla="*/ 649963 h 1525598"/>
              <a:gd name="T14" fmla="*/ 769773 w 1525598"/>
              <a:gd name="T15" fmla="*/ 32 h 1525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5598" h="1525598" stroke="0">
                <a:moveTo>
                  <a:pt x="546318" y="1494235"/>
                </a:moveTo>
                <a:cubicBezTo>
                  <a:pt x="181596" y="1386290"/>
                  <a:pt x="-47869" y="1026150"/>
                  <a:pt x="8390" y="649973"/>
                </a:cubicBezTo>
                <a:cubicBezTo>
                  <a:pt x="64649" y="273796"/>
                  <a:pt x="389440" y="-3451"/>
                  <a:pt x="769785" y="32"/>
                </a:cubicBezTo>
                <a:cubicBezTo>
                  <a:pt x="767456" y="254288"/>
                  <a:pt x="765128" y="508543"/>
                  <a:pt x="762799" y="762799"/>
                </a:cubicBezTo>
                <a:lnTo>
                  <a:pt x="546318" y="1494235"/>
                </a:lnTo>
                <a:close/>
              </a:path>
              <a:path w="1525598" h="1525598" fill="none">
                <a:moveTo>
                  <a:pt x="546318" y="1494235"/>
                </a:moveTo>
                <a:cubicBezTo>
                  <a:pt x="181596" y="1386290"/>
                  <a:pt x="-47869" y="1026150"/>
                  <a:pt x="8390" y="649973"/>
                </a:cubicBezTo>
                <a:cubicBezTo>
                  <a:pt x="64649" y="273796"/>
                  <a:pt x="389440" y="-3451"/>
                  <a:pt x="769785" y="32"/>
                </a:cubicBezTo>
              </a:path>
            </a:pathLst>
          </a:custGeom>
          <a:noFill/>
          <a:ln w="139700" cap="flat" cmpd="sng">
            <a:solidFill>
              <a:srgbClr val="80CAF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5857" name="Group 50"/>
          <p:cNvGrpSpPr/>
          <p:nvPr/>
        </p:nvGrpSpPr>
        <p:grpSpPr bwMode="auto">
          <a:xfrm>
            <a:off x="2517775" y="1673225"/>
            <a:ext cx="2563813" cy="65088"/>
            <a:chOff x="0" y="0"/>
            <a:chExt cx="2564892" cy="64008"/>
          </a:xfrm>
        </p:grpSpPr>
        <p:cxnSp>
          <p:nvCxnSpPr>
            <p:cNvPr id="28712" name="Straight Connector 33"/>
            <p:cNvCxnSpPr>
              <a:cxnSpLocks noChangeShapeType="1"/>
              <a:endCxn id="28713" idx="2"/>
            </p:cNvCxnSpPr>
            <p:nvPr/>
          </p:nvCxnSpPr>
          <p:spPr bwMode="auto">
            <a:xfrm>
              <a:off x="0" y="32004"/>
              <a:ext cx="2500884"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13" name="Oval 35"/>
            <p:cNvSpPr>
              <a:spLocks noChangeArrowheads="1"/>
            </p:cNvSpPr>
            <p:nvPr/>
          </p:nvSpPr>
          <p:spPr bwMode="auto">
            <a:xfrm>
              <a:off x="2500884" y="0"/>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grpSp>
      <p:grpSp>
        <p:nvGrpSpPr>
          <p:cNvPr id="35860" name="Group 51"/>
          <p:cNvGrpSpPr/>
          <p:nvPr/>
        </p:nvGrpSpPr>
        <p:grpSpPr bwMode="auto">
          <a:xfrm>
            <a:off x="2517775" y="1887538"/>
            <a:ext cx="2563813" cy="530225"/>
            <a:chOff x="0" y="0"/>
            <a:chExt cx="2564892" cy="530964"/>
          </a:xfrm>
        </p:grpSpPr>
        <p:cxnSp>
          <p:nvCxnSpPr>
            <p:cNvPr id="28708" name="Straight Connector 78"/>
            <p:cNvCxnSpPr>
              <a:cxnSpLocks noChangeShapeType="1"/>
            </p:cNvCxnSpPr>
            <p:nvPr/>
          </p:nvCxnSpPr>
          <p:spPr bwMode="auto">
            <a:xfrm>
              <a:off x="0" y="6894"/>
              <a:ext cx="2139696"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9" name="Oval 94"/>
            <p:cNvSpPr>
              <a:spLocks noChangeArrowheads="1"/>
            </p:cNvSpPr>
            <p:nvPr/>
          </p:nvSpPr>
          <p:spPr bwMode="auto">
            <a:xfrm>
              <a:off x="2500884" y="466956"/>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10" name="Straight Connector 95"/>
            <p:cNvCxnSpPr>
              <a:cxnSpLocks noChangeShapeType="1"/>
            </p:cNvCxnSpPr>
            <p:nvPr/>
          </p:nvCxnSpPr>
          <p:spPr bwMode="auto">
            <a:xfrm rot="5400000">
              <a:off x="1883838" y="250048"/>
              <a:ext cx="503527"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11" name="Straight Connector 99"/>
            <p:cNvCxnSpPr>
              <a:cxnSpLocks noChangeShapeType="1"/>
              <a:endCxn id="28709" idx="2"/>
            </p:cNvCxnSpPr>
            <p:nvPr/>
          </p:nvCxnSpPr>
          <p:spPr bwMode="auto">
            <a:xfrm>
              <a:off x="2135190" y="498960"/>
              <a:ext cx="365694"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grpSp>
        <p:nvGrpSpPr>
          <p:cNvPr id="35865" name="Group 52"/>
          <p:cNvGrpSpPr/>
          <p:nvPr/>
        </p:nvGrpSpPr>
        <p:grpSpPr bwMode="auto">
          <a:xfrm>
            <a:off x="2517775" y="2084388"/>
            <a:ext cx="2563813" cy="1035050"/>
            <a:chOff x="0" y="0"/>
            <a:chExt cx="2564892" cy="1035815"/>
          </a:xfrm>
        </p:grpSpPr>
        <p:cxnSp>
          <p:nvCxnSpPr>
            <p:cNvPr id="28704" name="Straight Connector 83"/>
            <p:cNvCxnSpPr>
              <a:cxnSpLocks noChangeShapeType="1"/>
            </p:cNvCxnSpPr>
            <p:nvPr/>
          </p:nvCxnSpPr>
          <p:spPr bwMode="auto">
            <a:xfrm>
              <a:off x="0" y="6638"/>
              <a:ext cx="1865376"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5" name="Oval 92"/>
            <p:cNvSpPr>
              <a:spLocks noChangeArrowheads="1"/>
            </p:cNvSpPr>
            <p:nvPr/>
          </p:nvSpPr>
          <p:spPr bwMode="auto">
            <a:xfrm>
              <a:off x="2500884" y="971807"/>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06" name="Straight Connector 105"/>
            <p:cNvCxnSpPr>
              <a:cxnSpLocks noChangeShapeType="1"/>
            </p:cNvCxnSpPr>
            <p:nvPr/>
          </p:nvCxnSpPr>
          <p:spPr bwMode="auto">
            <a:xfrm rot="5400000">
              <a:off x="1356457" y="501204"/>
              <a:ext cx="1005840"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07" name="Straight Connector 106"/>
            <p:cNvCxnSpPr>
              <a:cxnSpLocks noChangeShapeType="1"/>
            </p:cNvCxnSpPr>
            <p:nvPr/>
          </p:nvCxnSpPr>
          <p:spPr bwMode="auto">
            <a:xfrm>
              <a:off x="1852897" y="1000608"/>
              <a:ext cx="640080"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grpSp>
        <p:nvGrpSpPr>
          <p:cNvPr id="35870" name="Group 53"/>
          <p:cNvGrpSpPr/>
          <p:nvPr/>
        </p:nvGrpSpPr>
        <p:grpSpPr bwMode="auto">
          <a:xfrm>
            <a:off x="2517775" y="2265363"/>
            <a:ext cx="2563813" cy="1527175"/>
            <a:chOff x="0" y="0"/>
            <a:chExt cx="2564892" cy="1527971"/>
          </a:xfrm>
        </p:grpSpPr>
        <p:cxnSp>
          <p:nvCxnSpPr>
            <p:cNvPr id="28700" name="Straight Connector 86"/>
            <p:cNvCxnSpPr>
              <a:cxnSpLocks noChangeShapeType="1"/>
            </p:cNvCxnSpPr>
            <p:nvPr/>
          </p:nvCxnSpPr>
          <p:spPr bwMode="auto">
            <a:xfrm>
              <a:off x="0" y="1878"/>
              <a:ext cx="1581912"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1" name="Oval 90"/>
            <p:cNvSpPr>
              <a:spLocks noChangeArrowheads="1"/>
            </p:cNvSpPr>
            <p:nvPr/>
          </p:nvSpPr>
          <p:spPr bwMode="auto">
            <a:xfrm>
              <a:off x="2500884" y="1463963"/>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02" name="Straight Connector 107"/>
            <p:cNvCxnSpPr>
              <a:cxnSpLocks noChangeShapeType="1"/>
            </p:cNvCxnSpPr>
            <p:nvPr/>
          </p:nvCxnSpPr>
          <p:spPr bwMode="auto">
            <a:xfrm rot="5400000">
              <a:off x="828391" y="743520"/>
              <a:ext cx="1490472"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03" name="Straight Connector 108"/>
            <p:cNvCxnSpPr>
              <a:cxnSpLocks noChangeShapeType="1"/>
              <a:endCxn id="28701" idx="2"/>
            </p:cNvCxnSpPr>
            <p:nvPr/>
          </p:nvCxnSpPr>
          <p:spPr bwMode="auto">
            <a:xfrm>
              <a:off x="1569533" y="1495908"/>
              <a:ext cx="931351" cy="59"/>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pic>
        <p:nvPicPr>
          <p:cNvPr id="35875" name="Group 1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75" y="2571750"/>
            <a:ext cx="9080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6" name="矩形 1"/>
          <p:cNvSpPr>
            <a:spLocks noChangeArrowheads="1"/>
          </p:cNvSpPr>
          <p:nvPr/>
        </p:nvSpPr>
        <p:spPr bwMode="auto">
          <a:xfrm>
            <a:off x="5719763" y="139223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5877" name="矩形 1"/>
          <p:cNvSpPr>
            <a:spLocks noChangeArrowheads="1"/>
          </p:cNvSpPr>
          <p:nvPr/>
        </p:nvSpPr>
        <p:spPr bwMode="auto">
          <a:xfrm>
            <a:off x="5719763" y="209708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5878" name="矩形 1"/>
          <p:cNvSpPr>
            <a:spLocks noChangeArrowheads="1"/>
          </p:cNvSpPr>
          <p:nvPr/>
        </p:nvSpPr>
        <p:spPr bwMode="auto">
          <a:xfrm>
            <a:off x="5719763" y="280193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5879" name="矩形 1"/>
          <p:cNvSpPr>
            <a:spLocks noChangeArrowheads="1"/>
          </p:cNvSpPr>
          <p:nvPr/>
        </p:nvSpPr>
        <p:spPr bwMode="auto">
          <a:xfrm>
            <a:off x="5719763" y="3508375"/>
            <a:ext cx="24526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35880" name="组合 47"/>
          <p:cNvGrpSpPr/>
          <p:nvPr/>
        </p:nvGrpSpPr>
        <p:grpSpPr bwMode="auto">
          <a:xfrm>
            <a:off x="4989513" y="1463675"/>
            <a:ext cx="773112" cy="434975"/>
            <a:chOff x="0" y="0"/>
            <a:chExt cx="773778" cy="435761"/>
          </a:xfrm>
        </p:grpSpPr>
        <p:sp>
          <p:nvSpPr>
            <p:cNvPr id="28698" name="矩形 51"/>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9" name="TextBox 52"/>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80%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3" name="组合 53"/>
          <p:cNvGrpSpPr/>
          <p:nvPr/>
        </p:nvGrpSpPr>
        <p:grpSpPr bwMode="auto">
          <a:xfrm>
            <a:off x="4989513" y="3579813"/>
            <a:ext cx="773112" cy="436562"/>
            <a:chOff x="0" y="0"/>
            <a:chExt cx="773778" cy="435761"/>
          </a:xfrm>
        </p:grpSpPr>
        <p:sp>
          <p:nvSpPr>
            <p:cNvPr id="28696" name="矩形 54"/>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7" name="TextBox 55"/>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30%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6" name="组合 56"/>
          <p:cNvGrpSpPr/>
          <p:nvPr/>
        </p:nvGrpSpPr>
        <p:grpSpPr bwMode="auto">
          <a:xfrm>
            <a:off x="4989513" y="2168525"/>
            <a:ext cx="773112" cy="436563"/>
            <a:chOff x="0" y="0"/>
            <a:chExt cx="773778" cy="435761"/>
          </a:xfrm>
        </p:grpSpPr>
        <p:sp>
          <p:nvSpPr>
            <p:cNvPr id="28694" name="矩形 57"/>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5" name="TextBox 58"/>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60%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9" name="组合 59"/>
          <p:cNvGrpSpPr/>
          <p:nvPr/>
        </p:nvGrpSpPr>
        <p:grpSpPr bwMode="auto">
          <a:xfrm>
            <a:off x="4989513" y="2874963"/>
            <a:ext cx="773112" cy="434975"/>
            <a:chOff x="0" y="0"/>
            <a:chExt cx="773778" cy="435761"/>
          </a:xfrm>
        </p:grpSpPr>
        <p:sp>
          <p:nvSpPr>
            <p:cNvPr id="28692" name="矩形 60"/>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3" name="TextBox 61"/>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50%</a:t>
              </a:r>
              <a:endParaRPr lang="en-US" altLang="en-US" sz="1400">
                <a:solidFill>
                  <a:srgbClr val="FFFFFF"/>
                </a:solidFill>
                <a:latin typeface="Impact" panose="020B080603090205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5875"/>
                                        </p:tgtEl>
                                        <p:attrNameLst>
                                          <p:attrName>style.visibility</p:attrName>
                                        </p:attrNameLst>
                                      </p:cBhvr>
                                      <p:to>
                                        <p:strVal val="visible"/>
                                      </p:to>
                                    </p:set>
                                    <p:anim calcmode="lin" valueType="num">
                                      <p:cBhvr>
                                        <p:cTn id="14" dur="500" fill="hold"/>
                                        <p:tgtEl>
                                          <p:spTgt spid="35875"/>
                                        </p:tgtEl>
                                        <p:attrNameLst>
                                          <p:attrName>ppt_w</p:attrName>
                                        </p:attrNameLst>
                                      </p:cBhvr>
                                      <p:tavLst>
                                        <p:tav tm="0">
                                          <p:val>
                                            <p:fltVal val="0"/>
                                          </p:val>
                                        </p:tav>
                                        <p:tav tm="100000">
                                          <p:val>
                                            <p:strVal val="#ppt_w"/>
                                          </p:val>
                                        </p:tav>
                                      </p:tavLst>
                                    </p:anim>
                                    <p:anim calcmode="lin" valueType="num">
                                      <p:cBhvr>
                                        <p:cTn id="15" dur="500" fill="hold"/>
                                        <p:tgtEl>
                                          <p:spTgt spid="35875"/>
                                        </p:tgtEl>
                                        <p:attrNameLst>
                                          <p:attrName>ppt_h</p:attrName>
                                        </p:attrNameLst>
                                      </p:cBhvr>
                                      <p:tavLst>
                                        <p:tav tm="0">
                                          <p:val>
                                            <p:fltVal val="0"/>
                                          </p:val>
                                        </p:tav>
                                        <p:tav tm="100000">
                                          <p:val>
                                            <p:strVal val="#ppt_h"/>
                                          </p:val>
                                        </p:tav>
                                      </p:tavLst>
                                    </p:anim>
                                    <p:animEffect transition="in" filter="fade">
                                      <p:cBhvr>
                                        <p:cTn id="16" dur="500"/>
                                        <p:tgtEl>
                                          <p:spTgt spid="35875"/>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35856"/>
                                        </p:tgtEl>
                                        <p:attrNameLst>
                                          <p:attrName>style.visibility</p:attrName>
                                        </p:attrNameLst>
                                      </p:cBhvr>
                                      <p:to>
                                        <p:strVal val="visible"/>
                                      </p:to>
                                    </p:set>
                                    <p:anim calcmode="lin" valueType="num">
                                      <p:cBhvr>
                                        <p:cTn id="20" dur="400" fill="hold"/>
                                        <p:tgtEl>
                                          <p:spTgt spid="35856"/>
                                        </p:tgtEl>
                                        <p:attrNameLst>
                                          <p:attrName>ppt_w</p:attrName>
                                        </p:attrNameLst>
                                      </p:cBhvr>
                                      <p:tavLst>
                                        <p:tav tm="0">
                                          <p:val>
                                            <p:fltVal val="0"/>
                                          </p:val>
                                        </p:tav>
                                        <p:tav tm="100000">
                                          <p:val>
                                            <p:strVal val="#ppt_w"/>
                                          </p:val>
                                        </p:tav>
                                      </p:tavLst>
                                    </p:anim>
                                    <p:anim calcmode="lin" valueType="num">
                                      <p:cBhvr>
                                        <p:cTn id="21" dur="400" fill="hold"/>
                                        <p:tgtEl>
                                          <p:spTgt spid="35856"/>
                                        </p:tgtEl>
                                        <p:attrNameLst>
                                          <p:attrName>ppt_h</p:attrName>
                                        </p:attrNameLst>
                                      </p:cBhvr>
                                      <p:tavLst>
                                        <p:tav tm="0">
                                          <p:val>
                                            <p:fltVal val="0"/>
                                          </p:val>
                                        </p:tav>
                                        <p:tav tm="100000">
                                          <p:val>
                                            <p:strVal val="#ppt_h"/>
                                          </p:val>
                                        </p:tav>
                                      </p:tavLst>
                                    </p:anim>
                                    <p:anim calcmode="lin" valueType="num">
                                      <p:cBhvr>
                                        <p:cTn id="22" dur="400" fill="hold"/>
                                        <p:tgtEl>
                                          <p:spTgt spid="35856"/>
                                        </p:tgtEl>
                                        <p:attrNameLst>
                                          <p:attrName>style.rotation</p:attrName>
                                        </p:attrNameLst>
                                      </p:cBhvr>
                                      <p:tavLst>
                                        <p:tav tm="0">
                                          <p:val>
                                            <p:fltVal val="90"/>
                                          </p:val>
                                        </p:tav>
                                        <p:tav tm="100000">
                                          <p:val>
                                            <p:fltVal val="0"/>
                                          </p:val>
                                        </p:tav>
                                      </p:tavLst>
                                    </p:anim>
                                    <p:animEffect transition="in" filter="fade">
                                      <p:cBhvr>
                                        <p:cTn id="23" dur="400"/>
                                        <p:tgtEl>
                                          <p:spTgt spid="35856"/>
                                        </p:tgtEl>
                                      </p:cBhvr>
                                    </p:animEffect>
                                  </p:childTnLst>
                                </p:cTn>
                              </p:par>
                              <p:par>
                                <p:cTn id="24" presetID="31" presetClass="entr" presetSubtype="0" fill="hold" grpId="0" nodeType="withEffect">
                                  <p:stCondLst>
                                    <p:cond delay="200"/>
                                  </p:stCondLst>
                                  <p:childTnLst>
                                    <p:set>
                                      <p:cBhvr>
                                        <p:cTn id="25" dur="1" fill="hold">
                                          <p:stCondLst>
                                            <p:cond delay="0"/>
                                          </p:stCondLst>
                                        </p:cTn>
                                        <p:tgtEl>
                                          <p:spTgt spid="35855"/>
                                        </p:tgtEl>
                                        <p:attrNameLst>
                                          <p:attrName>style.visibility</p:attrName>
                                        </p:attrNameLst>
                                      </p:cBhvr>
                                      <p:to>
                                        <p:strVal val="visible"/>
                                      </p:to>
                                    </p:set>
                                    <p:anim calcmode="lin" valueType="num">
                                      <p:cBhvr>
                                        <p:cTn id="26" dur="400" fill="hold"/>
                                        <p:tgtEl>
                                          <p:spTgt spid="35855"/>
                                        </p:tgtEl>
                                        <p:attrNameLst>
                                          <p:attrName>ppt_w</p:attrName>
                                        </p:attrNameLst>
                                      </p:cBhvr>
                                      <p:tavLst>
                                        <p:tav tm="0">
                                          <p:val>
                                            <p:fltVal val="0"/>
                                          </p:val>
                                        </p:tav>
                                        <p:tav tm="100000">
                                          <p:val>
                                            <p:strVal val="#ppt_w"/>
                                          </p:val>
                                        </p:tav>
                                      </p:tavLst>
                                    </p:anim>
                                    <p:anim calcmode="lin" valueType="num">
                                      <p:cBhvr>
                                        <p:cTn id="27" dur="400" fill="hold"/>
                                        <p:tgtEl>
                                          <p:spTgt spid="35855"/>
                                        </p:tgtEl>
                                        <p:attrNameLst>
                                          <p:attrName>ppt_h</p:attrName>
                                        </p:attrNameLst>
                                      </p:cBhvr>
                                      <p:tavLst>
                                        <p:tav tm="0">
                                          <p:val>
                                            <p:fltVal val="0"/>
                                          </p:val>
                                        </p:tav>
                                        <p:tav tm="100000">
                                          <p:val>
                                            <p:strVal val="#ppt_h"/>
                                          </p:val>
                                        </p:tav>
                                      </p:tavLst>
                                    </p:anim>
                                    <p:anim calcmode="lin" valueType="num">
                                      <p:cBhvr>
                                        <p:cTn id="28" dur="400" fill="hold"/>
                                        <p:tgtEl>
                                          <p:spTgt spid="35855"/>
                                        </p:tgtEl>
                                        <p:attrNameLst>
                                          <p:attrName>style.rotation</p:attrName>
                                        </p:attrNameLst>
                                      </p:cBhvr>
                                      <p:tavLst>
                                        <p:tav tm="0">
                                          <p:val>
                                            <p:fltVal val="90"/>
                                          </p:val>
                                        </p:tav>
                                        <p:tav tm="100000">
                                          <p:val>
                                            <p:fltVal val="0"/>
                                          </p:val>
                                        </p:tav>
                                      </p:tavLst>
                                    </p:anim>
                                    <p:animEffect transition="in" filter="fade">
                                      <p:cBhvr>
                                        <p:cTn id="29" dur="400"/>
                                        <p:tgtEl>
                                          <p:spTgt spid="35855"/>
                                        </p:tgtEl>
                                      </p:cBhvr>
                                    </p:animEffect>
                                  </p:childTnLst>
                                </p:cTn>
                              </p:par>
                              <p:par>
                                <p:cTn id="30" presetID="31" presetClass="entr" presetSubtype="0" fill="hold" grpId="0" nodeType="withEffect">
                                  <p:stCondLst>
                                    <p:cond delay="400"/>
                                  </p:stCondLst>
                                  <p:childTnLst>
                                    <p:set>
                                      <p:cBhvr>
                                        <p:cTn id="31" dur="1" fill="hold">
                                          <p:stCondLst>
                                            <p:cond delay="0"/>
                                          </p:stCondLst>
                                        </p:cTn>
                                        <p:tgtEl>
                                          <p:spTgt spid="35854"/>
                                        </p:tgtEl>
                                        <p:attrNameLst>
                                          <p:attrName>style.visibility</p:attrName>
                                        </p:attrNameLst>
                                      </p:cBhvr>
                                      <p:to>
                                        <p:strVal val="visible"/>
                                      </p:to>
                                    </p:set>
                                    <p:anim calcmode="lin" valueType="num">
                                      <p:cBhvr>
                                        <p:cTn id="32" dur="400" fill="hold"/>
                                        <p:tgtEl>
                                          <p:spTgt spid="35854"/>
                                        </p:tgtEl>
                                        <p:attrNameLst>
                                          <p:attrName>ppt_w</p:attrName>
                                        </p:attrNameLst>
                                      </p:cBhvr>
                                      <p:tavLst>
                                        <p:tav tm="0">
                                          <p:val>
                                            <p:fltVal val="0"/>
                                          </p:val>
                                        </p:tav>
                                        <p:tav tm="100000">
                                          <p:val>
                                            <p:strVal val="#ppt_w"/>
                                          </p:val>
                                        </p:tav>
                                      </p:tavLst>
                                    </p:anim>
                                    <p:anim calcmode="lin" valueType="num">
                                      <p:cBhvr>
                                        <p:cTn id="33" dur="400" fill="hold"/>
                                        <p:tgtEl>
                                          <p:spTgt spid="35854"/>
                                        </p:tgtEl>
                                        <p:attrNameLst>
                                          <p:attrName>ppt_h</p:attrName>
                                        </p:attrNameLst>
                                      </p:cBhvr>
                                      <p:tavLst>
                                        <p:tav tm="0">
                                          <p:val>
                                            <p:fltVal val="0"/>
                                          </p:val>
                                        </p:tav>
                                        <p:tav tm="100000">
                                          <p:val>
                                            <p:strVal val="#ppt_h"/>
                                          </p:val>
                                        </p:tav>
                                      </p:tavLst>
                                    </p:anim>
                                    <p:anim calcmode="lin" valueType="num">
                                      <p:cBhvr>
                                        <p:cTn id="34" dur="400" fill="hold"/>
                                        <p:tgtEl>
                                          <p:spTgt spid="35854"/>
                                        </p:tgtEl>
                                        <p:attrNameLst>
                                          <p:attrName>style.rotation</p:attrName>
                                        </p:attrNameLst>
                                      </p:cBhvr>
                                      <p:tavLst>
                                        <p:tav tm="0">
                                          <p:val>
                                            <p:fltVal val="90"/>
                                          </p:val>
                                        </p:tav>
                                        <p:tav tm="100000">
                                          <p:val>
                                            <p:fltVal val="0"/>
                                          </p:val>
                                        </p:tav>
                                      </p:tavLst>
                                    </p:anim>
                                    <p:animEffect transition="in" filter="fade">
                                      <p:cBhvr>
                                        <p:cTn id="35" dur="400"/>
                                        <p:tgtEl>
                                          <p:spTgt spid="35854"/>
                                        </p:tgtEl>
                                      </p:cBhvr>
                                    </p:animEffect>
                                  </p:childTnLst>
                                </p:cTn>
                              </p:par>
                              <p:par>
                                <p:cTn id="36" presetID="31" presetClass="entr" presetSubtype="0" fill="hold" grpId="0" nodeType="withEffect">
                                  <p:stCondLst>
                                    <p:cond delay="600"/>
                                  </p:stCondLst>
                                  <p:childTnLst>
                                    <p:set>
                                      <p:cBhvr>
                                        <p:cTn id="37" dur="1" fill="hold">
                                          <p:stCondLst>
                                            <p:cond delay="0"/>
                                          </p:stCondLst>
                                        </p:cTn>
                                        <p:tgtEl>
                                          <p:spTgt spid="35853"/>
                                        </p:tgtEl>
                                        <p:attrNameLst>
                                          <p:attrName>style.visibility</p:attrName>
                                        </p:attrNameLst>
                                      </p:cBhvr>
                                      <p:to>
                                        <p:strVal val="visible"/>
                                      </p:to>
                                    </p:set>
                                    <p:anim calcmode="lin" valueType="num">
                                      <p:cBhvr>
                                        <p:cTn id="38" dur="400" fill="hold"/>
                                        <p:tgtEl>
                                          <p:spTgt spid="35853"/>
                                        </p:tgtEl>
                                        <p:attrNameLst>
                                          <p:attrName>ppt_w</p:attrName>
                                        </p:attrNameLst>
                                      </p:cBhvr>
                                      <p:tavLst>
                                        <p:tav tm="0">
                                          <p:val>
                                            <p:fltVal val="0"/>
                                          </p:val>
                                        </p:tav>
                                        <p:tav tm="100000">
                                          <p:val>
                                            <p:strVal val="#ppt_w"/>
                                          </p:val>
                                        </p:tav>
                                      </p:tavLst>
                                    </p:anim>
                                    <p:anim calcmode="lin" valueType="num">
                                      <p:cBhvr>
                                        <p:cTn id="39" dur="400" fill="hold"/>
                                        <p:tgtEl>
                                          <p:spTgt spid="35853"/>
                                        </p:tgtEl>
                                        <p:attrNameLst>
                                          <p:attrName>ppt_h</p:attrName>
                                        </p:attrNameLst>
                                      </p:cBhvr>
                                      <p:tavLst>
                                        <p:tav tm="0">
                                          <p:val>
                                            <p:fltVal val="0"/>
                                          </p:val>
                                        </p:tav>
                                        <p:tav tm="100000">
                                          <p:val>
                                            <p:strVal val="#ppt_h"/>
                                          </p:val>
                                        </p:tav>
                                      </p:tavLst>
                                    </p:anim>
                                    <p:anim calcmode="lin" valueType="num">
                                      <p:cBhvr>
                                        <p:cTn id="40" dur="400" fill="hold"/>
                                        <p:tgtEl>
                                          <p:spTgt spid="35853"/>
                                        </p:tgtEl>
                                        <p:attrNameLst>
                                          <p:attrName>style.rotation</p:attrName>
                                        </p:attrNameLst>
                                      </p:cBhvr>
                                      <p:tavLst>
                                        <p:tav tm="0">
                                          <p:val>
                                            <p:fltVal val="90"/>
                                          </p:val>
                                        </p:tav>
                                        <p:tav tm="100000">
                                          <p:val>
                                            <p:fltVal val="0"/>
                                          </p:val>
                                        </p:tav>
                                      </p:tavLst>
                                    </p:anim>
                                    <p:animEffect transition="in" filter="fade">
                                      <p:cBhvr>
                                        <p:cTn id="41" dur="400"/>
                                        <p:tgtEl>
                                          <p:spTgt spid="3585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5857"/>
                                        </p:tgtEl>
                                        <p:attrNameLst>
                                          <p:attrName>style.visibility</p:attrName>
                                        </p:attrNameLst>
                                      </p:cBhvr>
                                      <p:to>
                                        <p:strVal val="visible"/>
                                      </p:to>
                                    </p:set>
                                    <p:animEffect transition="in" filter="fade">
                                      <p:cBhvr>
                                        <p:cTn id="45" dur="500"/>
                                        <p:tgtEl>
                                          <p:spTgt spid="3585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5860"/>
                                        </p:tgtEl>
                                        <p:attrNameLst>
                                          <p:attrName>style.visibility</p:attrName>
                                        </p:attrNameLst>
                                      </p:cBhvr>
                                      <p:to>
                                        <p:strVal val="visible"/>
                                      </p:to>
                                    </p:set>
                                    <p:animEffect transition="in" filter="fade">
                                      <p:cBhvr>
                                        <p:cTn id="49" dur="500"/>
                                        <p:tgtEl>
                                          <p:spTgt spid="35860"/>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35865"/>
                                        </p:tgtEl>
                                        <p:attrNameLst>
                                          <p:attrName>style.visibility</p:attrName>
                                        </p:attrNameLst>
                                      </p:cBhvr>
                                      <p:to>
                                        <p:strVal val="visible"/>
                                      </p:to>
                                    </p:set>
                                    <p:animEffect transition="in" filter="fade">
                                      <p:cBhvr>
                                        <p:cTn id="53" dur="500"/>
                                        <p:tgtEl>
                                          <p:spTgt spid="35865"/>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35870"/>
                                        </p:tgtEl>
                                        <p:attrNameLst>
                                          <p:attrName>style.visibility</p:attrName>
                                        </p:attrNameLst>
                                      </p:cBhvr>
                                      <p:to>
                                        <p:strVal val="visible"/>
                                      </p:to>
                                    </p:set>
                                    <p:animEffect transition="in" filter="fade">
                                      <p:cBhvr>
                                        <p:cTn id="57" dur="500"/>
                                        <p:tgtEl>
                                          <p:spTgt spid="35870"/>
                                        </p:tgtEl>
                                      </p:cBhvr>
                                    </p:animEffect>
                                  </p:childTnLst>
                                </p:cTn>
                              </p:par>
                            </p:childTnLst>
                          </p:cTn>
                        </p:par>
                        <p:par>
                          <p:cTn id="58" fill="hold">
                            <p:stCondLst>
                              <p:cond delay="4000"/>
                            </p:stCondLst>
                            <p:childTnLst>
                              <p:par>
                                <p:cTn id="59" presetID="2" presetClass="entr" presetSubtype="8" fill="hold" nodeType="afterEffect">
                                  <p:stCondLst>
                                    <p:cond delay="0"/>
                                  </p:stCondLst>
                                  <p:childTnLst>
                                    <p:set>
                                      <p:cBhvr>
                                        <p:cTn id="60" dur="1" fill="hold">
                                          <p:stCondLst>
                                            <p:cond delay="0"/>
                                          </p:stCondLst>
                                        </p:cTn>
                                        <p:tgtEl>
                                          <p:spTgt spid="35880"/>
                                        </p:tgtEl>
                                        <p:attrNameLst>
                                          <p:attrName>style.visibility</p:attrName>
                                        </p:attrNameLst>
                                      </p:cBhvr>
                                      <p:to>
                                        <p:strVal val="visible"/>
                                      </p:to>
                                    </p:set>
                                    <p:anim calcmode="lin" valueType="num">
                                      <p:cBhvr additive="base">
                                        <p:cTn id="61" dur="300" fill="hold"/>
                                        <p:tgtEl>
                                          <p:spTgt spid="35880"/>
                                        </p:tgtEl>
                                        <p:attrNameLst>
                                          <p:attrName>ppt_x</p:attrName>
                                        </p:attrNameLst>
                                      </p:cBhvr>
                                      <p:tavLst>
                                        <p:tav tm="0">
                                          <p:val>
                                            <p:strVal val="0-#ppt_w/2"/>
                                          </p:val>
                                        </p:tav>
                                        <p:tav tm="100000">
                                          <p:val>
                                            <p:strVal val="#ppt_x"/>
                                          </p:val>
                                        </p:tav>
                                      </p:tavLst>
                                    </p:anim>
                                    <p:anim calcmode="lin" valueType="num">
                                      <p:cBhvr additive="base">
                                        <p:cTn id="62" dur="300" fill="hold"/>
                                        <p:tgtEl>
                                          <p:spTgt spid="3588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00"/>
                                  </p:stCondLst>
                                  <p:childTnLst>
                                    <p:set>
                                      <p:cBhvr>
                                        <p:cTn id="64" dur="1" fill="hold">
                                          <p:stCondLst>
                                            <p:cond delay="0"/>
                                          </p:stCondLst>
                                        </p:cTn>
                                        <p:tgtEl>
                                          <p:spTgt spid="35876"/>
                                        </p:tgtEl>
                                        <p:attrNameLst>
                                          <p:attrName>style.visibility</p:attrName>
                                        </p:attrNameLst>
                                      </p:cBhvr>
                                      <p:to>
                                        <p:strVal val="visible"/>
                                      </p:to>
                                    </p:set>
                                    <p:anim calcmode="lin" valueType="num">
                                      <p:cBhvr additive="base">
                                        <p:cTn id="65" dur="300" fill="hold"/>
                                        <p:tgtEl>
                                          <p:spTgt spid="35876"/>
                                        </p:tgtEl>
                                        <p:attrNameLst>
                                          <p:attrName>ppt_x</p:attrName>
                                        </p:attrNameLst>
                                      </p:cBhvr>
                                      <p:tavLst>
                                        <p:tav tm="0">
                                          <p:val>
                                            <p:strVal val="1+#ppt_w/2"/>
                                          </p:val>
                                        </p:tav>
                                        <p:tav tm="100000">
                                          <p:val>
                                            <p:strVal val="#ppt_x"/>
                                          </p:val>
                                        </p:tav>
                                      </p:tavLst>
                                    </p:anim>
                                    <p:anim calcmode="lin" valueType="num">
                                      <p:cBhvr additive="base">
                                        <p:cTn id="66" dur="300" fill="hold"/>
                                        <p:tgtEl>
                                          <p:spTgt spid="35876"/>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8" fill="hold" nodeType="afterEffect">
                                  <p:stCondLst>
                                    <p:cond delay="0"/>
                                  </p:stCondLst>
                                  <p:childTnLst>
                                    <p:set>
                                      <p:cBhvr>
                                        <p:cTn id="69" dur="1" fill="hold">
                                          <p:stCondLst>
                                            <p:cond delay="0"/>
                                          </p:stCondLst>
                                        </p:cTn>
                                        <p:tgtEl>
                                          <p:spTgt spid="35886"/>
                                        </p:tgtEl>
                                        <p:attrNameLst>
                                          <p:attrName>style.visibility</p:attrName>
                                        </p:attrNameLst>
                                      </p:cBhvr>
                                      <p:to>
                                        <p:strVal val="visible"/>
                                      </p:to>
                                    </p:set>
                                    <p:anim calcmode="lin" valueType="num">
                                      <p:cBhvr additive="base">
                                        <p:cTn id="70" dur="300" fill="hold"/>
                                        <p:tgtEl>
                                          <p:spTgt spid="35886"/>
                                        </p:tgtEl>
                                        <p:attrNameLst>
                                          <p:attrName>ppt_x</p:attrName>
                                        </p:attrNameLst>
                                      </p:cBhvr>
                                      <p:tavLst>
                                        <p:tav tm="0">
                                          <p:val>
                                            <p:strVal val="0-#ppt_w/2"/>
                                          </p:val>
                                        </p:tav>
                                        <p:tav tm="100000">
                                          <p:val>
                                            <p:strVal val="#ppt_x"/>
                                          </p:val>
                                        </p:tav>
                                      </p:tavLst>
                                    </p:anim>
                                    <p:anim calcmode="lin" valueType="num">
                                      <p:cBhvr additive="base">
                                        <p:cTn id="71" dur="300" fill="hold"/>
                                        <p:tgtEl>
                                          <p:spTgt spid="3588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300"/>
                                  </p:stCondLst>
                                  <p:childTnLst>
                                    <p:set>
                                      <p:cBhvr>
                                        <p:cTn id="73" dur="1" fill="hold">
                                          <p:stCondLst>
                                            <p:cond delay="0"/>
                                          </p:stCondLst>
                                        </p:cTn>
                                        <p:tgtEl>
                                          <p:spTgt spid="35877"/>
                                        </p:tgtEl>
                                        <p:attrNameLst>
                                          <p:attrName>style.visibility</p:attrName>
                                        </p:attrNameLst>
                                      </p:cBhvr>
                                      <p:to>
                                        <p:strVal val="visible"/>
                                      </p:to>
                                    </p:set>
                                    <p:anim calcmode="lin" valueType="num">
                                      <p:cBhvr additive="base">
                                        <p:cTn id="74" dur="300" fill="hold"/>
                                        <p:tgtEl>
                                          <p:spTgt spid="35877"/>
                                        </p:tgtEl>
                                        <p:attrNameLst>
                                          <p:attrName>ppt_x</p:attrName>
                                        </p:attrNameLst>
                                      </p:cBhvr>
                                      <p:tavLst>
                                        <p:tav tm="0">
                                          <p:val>
                                            <p:strVal val="1+#ppt_w/2"/>
                                          </p:val>
                                        </p:tav>
                                        <p:tav tm="100000">
                                          <p:val>
                                            <p:strVal val="#ppt_x"/>
                                          </p:val>
                                        </p:tav>
                                      </p:tavLst>
                                    </p:anim>
                                    <p:anim calcmode="lin" valueType="num">
                                      <p:cBhvr additive="base">
                                        <p:cTn id="75" dur="300" fill="hold"/>
                                        <p:tgtEl>
                                          <p:spTgt spid="35877"/>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2" presetClass="entr" presetSubtype="8" fill="hold" nodeType="afterEffect">
                                  <p:stCondLst>
                                    <p:cond delay="0"/>
                                  </p:stCondLst>
                                  <p:childTnLst>
                                    <p:set>
                                      <p:cBhvr>
                                        <p:cTn id="78" dur="1" fill="hold">
                                          <p:stCondLst>
                                            <p:cond delay="0"/>
                                          </p:stCondLst>
                                        </p:cTn>
                                        <p:tgtEl>
                                          <p:spTgt spid="35889"/>
                                        </p:tgtEl>
                                        <p:attrNameLst>
                                          <p:attrName>style.visibility</p:attrName>
                                        </p:attrNameLst>
                                      </p:cBhvr>
                                      <p:to>
                                        <p:strVal val="visible"/>
                                      </p:to>
                                    </p:set>
                                    <p:anim calcmode="lin" valueType="num">
                                      <p:cBhvr additive="base">
                                        <p:cTn id="79" dur="300" fill="hold"/>
                                        <p:tgtEl>
                                          <p:spTgt spid="35889"/>
                                        </p:tgtEl>
                                        <p:attrNameLst>
                                          <p:attrName>ppt_x</p:attrName>
                                        </p:attrNameLst>
                                      </p:cBhvr>
                                      <p:tavLst>
                                        <p:tav tm="0">
                                          <p:val>
                                            <p:strVal val="0-#ppt_w/2"/>
                                          </p:val>
                                        </p:tav>
                                        <p:tav tm="100000">
                                          <p:val>
                                            <p:strVal val="#ppt_x"/>
                                          </p:val>
                                        </p:tav>
                                      </p:tavLst>
                                    </p:anim>
                                    <p:anim calcmode="lin" valueType="num">
                                      <p:cBhvr additive="base">
                                        <p:cTn id="80" dur="300" fill="hold"/>
                                        <p:tgtEl>
                                          <p:spTgt spid="3588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00"/>
                                  </p:stCondLst>
                                  <p:childTnLst>
                                    <p:set>
                                      <p:cBhvr>
                                        <p:cTn id="82" dur="1" fill="hold">
                                          <p:stCondLst>
                                            <p:cond delay="0"/>
                                          </p:stCondLst>
                                        </p:cTn>
                                        <p:tgtEl>
                                          <p:spTgt spid="35878"/>
                                        </p:tgtEl>
                                        <p:attrNameLst>
                                          <p:attrName>style.visibility</p:attrName>
                                        </p:attrNameLst>
                                      </p:cBhvr>
                                      <p:to>
                                        <p:strVal val="visible"/>
                                      </p:to>
                                    </p:set>
                                    <p:anim calcmode="lin" valueType="num">
                                      <p:cBhvr additive="base">
                                        <p:cTn id="83" dur="300" fill="hold"/>
                                        <p:tgtEl>
                                          <p:spTgt spid="35878"/>
                                        </p:tgtEl>
                                        <p:attrNameLst>
                                          <p:attrName>ppt_x</p:attrName>
                                        </p:attrNameLst>
                                      </p:cBhvr>
                                      <p:tavLst>
                                        <p:tav tm="0">
                                          <p:val>
                                            <p:strVal val="1+#ppt_w/2"/>
                                          </p:val>
                                        </p:tav>
                                        <p:tav tm="100000">
                                          <p:val>
                                            <p:strVal val="#ppt_x"/>
                                          </p:val>
                                        </p:tav>
                                      </p:tavLst>
                                    </p:anim>
                                    <p:anim calcmode="lin" valueType="num">
                                      <p:cBhvr additive="base">
                                        <p:cTn id="84" dur="300" fill="hold"/>
                                        <p:tgtEl>
                                          <p:spTgt spid="35878"/>
                                        </p:tgtEl>
                                        <p:attrNameLst>
                                          <p:attrName>ppt_y</p:attrName>
                                        </p:attrNameLst>
                                      </p:cBhvr>
                                      <p:tavLst>
                                        <p:tav tm="0">
                                          <p:val>
                                            <p:strVal val="#ppt_y"/>
                                          </p:val>
                                        </p:tav>
                                        <p:tav tm="100000">
                                          <p:val>
                                            <p:strVal val="#ppt_y"/>
                                          </p:val>
                                        </p:tav>
                                      </p:tavLst>
                                    </p:anim>
                                  </p:childTnLst>
                                </p:cTn>
                              </p:par>
                            </p:childTnLst>
                          </p:cTn>
                        </p:par>
                        <p:par>
                          <p:cTn id="85" fill="hold">
                            <p:stCondLst>
                              <p:cond delay="5500"/>
                            </p:stCondLst>
                            <p:childTnLst>
                              <p:par>
                                <p:cTn id="86" presetID="2" presetClass="entr" presetSubtype="8" fill="hold" nodeType="afterEffect">
                                  <p:stCondLst>
                                    <p:cond delay="0"/>
                                  </p:stCondLst>
                                  <p:childTnLst>
                                    <p:set>
                                      <p:cBhvr>
                                        <p:cTn id="87" dur="1" fill="hold">
                                          <p:stCondLst>
                                            <p:cond delay="0"/>
                                          </p:stCondLst>
                                        </p:cTn>
                                        <p:tgtEl>
                                          <p:spTgt spid="35883"/>
                                        </p:tgtEl>
                                        <p:attrNameLst>
                                          <p:attrName>style.visibility</p:attrName>
                                        </p:attrNameLst>
                                      </p:cBhvr>
                                      <p:to>
                                        <p:strVal val="visible"/>
                                      </p:to>
                                    </p:set>
                                    <p:anim calcmode="lin" valueType="num">
                                      <p:cBhvr additive="base">
                                        <p:cTn id="88" dur="300" fill="hold"/>
                                        <p:tgtEl>
                                          <p:spTgt spid="35883"/>
                                        </p:tgtEl>
                                        <p:attrNameLst>
                                          <p:attrName>ppt_x</p:attrName>
                                        </p:attrNameLst>
                                      </p:cBhvr>
                                      <p:tavLst>
                                        <p:tav tm="0">
                                          <p:val>
                                            <p:strVal val="0-#ppt_w/2"/>
                                          </p:val>
                                        </p:tav>
                                        <p:tav tm="100000">
                                          <p:val>
                                            <p:strVal val="#ppt_x"/>
                                          </p:val>
                                        </p:tav>
                                      </p:tavLst>
                                    </p:anim>
                                    <p:anim calcmode="lin" valueType="num">
                                      <p:cBhvr additive="base">
                                        <p:cTn id="89" dur="300" fill="hold"/>
                                        <p:tgtEl>
                                          <p:spTgt spid="3588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300"/>
                                  </p:stCondLst>
                                  <p:childTnLst>
                                    <p:set>
                                      <p:cBhvr>
                                        <p:cTn id="91" dur="1" fill="hold">
                                          <p:stCondLst>
                                            <p:cond delay="0"/>
                                          </p:stCondLst>
                                        </p:cTn>
                                        <p:tgtEl>
                                          <p:spTgt spid="35879"/>
                                        </p:tgtEl>
                                        <p:attrNameLst>
                                          <p:attrName>style.visibility</p:attrName>
                                        </p:attrNameLst>
                                      </p:cBhvr>
                                      <p:to>
                                        <p:strVal val="visible"/>
                                      </p:to>
                                    </p:set>
                                    <p:anim calcmode="lin" valueType="num">
                                      <p:cBhvr additive="base">
                                        <p:cTn id="92" dur="300" fill="hold"/>
                                        <p:tgtEl>
                                          <p:spTgt spid="35879"/>
                                        </p:tgtEl>
                                        <p:attrNameLst>
                                          <p:attrName>ppt_x</p:attrName>
                                        </p:attrNameLst>
                                      </p:cBhvr>
                                      <p:tavLst>
                                        <p:tav tm="0">
                                          <p:val>
                                            <p:strVal val="1+#ppt_w/2"/>
                                          </p:val>
                                        </p:tav>
                                        <p:tav tm="100000">
                                          <p:val>
                                            <p:strVal val="#ppt_x"/>
                                          </p:val>
                                        </p:tav>
                                      </p:tavLst>
                                    </p:anim>
                                    <p:anim calcmode="lin" valueType="num">
                                      <p:cBhvr additive="base">
                                        <p:cTn id="93" dur="300" fill="hold"/>
                                        <p:tgtEl>
                                          <p:spTgt spid="35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4" grpId="0" animBg="1"/>
      <p:bldP spid="35855" grpId="0" animBg="1"/>
      <p:bldP spid="35856" grpId="0" animBg="1"/>
      <p:bldP spid="35876" grpId="0" autoUpdateAnimBg="0"/>
      <p:bldP spid="35877" grpId="0" autoUpdateAnimBg="0"/>
      <p:bldP spid="35878" grpId="0" autoUpdateAnimBg="0"/>
      <p:bldP spid="358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
          <p:cNvGrpSpPr/>
          <p:nvPr/>
        </p:nvGrpSpPr>
        <p:grpSpPr bwMode="auto">
          <a:xfrm>
            <a:off x="471488" y="198438"/>
            <a:ext cx="3452812" cy="542925"/>
            <a:chOff x="0" y="0"/>
            <a:chExt cx="3452079" cy="542182"/>
          </a:xfrm>
        </p:grpSpPr>
        <p:grpSp>
          <p:nvGrpSpPr>
            <p:cNvPr id="29722" name="组合 2"/>
            <p:cNvGrpSpPr/>
            <p:nvPr/>
          </p:nvGrpSpPr>
          <p:grpSpPr bwMode="auto">
            <a:xfrm>
              <a:off x="0" y="0"/>
              <a:ext cx="3452079" cy="542182"/>
              <a:chOff x="0" y="0"/>
              <a:chExt cx="3452079" cy="542182"/>
            </a:xfrm>
          </p:grpSpPr>
          <p:sp>
            <p:nvSpPr>
              <p:cNvPr id="29724"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86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9726" name="组合 42"/>
              <p:cNvGrpSpPr/>
              <p:nvPr/>
            </p:nvGrpSpPr>
            <p:grpSpPr bwMode="auto">
              <a:xfrm>
                <a:off x="0" y="0"/>
                <a:ext cx="571760" cy="542182"/>
                <a:chOff x="0" y="0"/>
                <a:chExt cx="713451" cy="676543"/>
              </a:xfrm>
            </p:grpSpPr>
            <p:grpSp>
              <p:nvGrpSpPr>
                <p:cNvPr id="29727" name="组合 44"/>
                <p:cNvGrpSpPr/>
                <p:nvPr/>
              </p:nvGrpSpPr>
              <p:grpSpPr bwMode="auto">
                <a:xfrm>
                  <a:off x="0" y="0"/>
                  <a:ext cx="576064" cy="676543"/>
                  <a:chOff x="0" y="0"/>
                  <a:chExt cx="576064" cy="676543"/>
                </a:xfrm>
              </p:grpSpPr>
              <p:sp>
                <p:nvSpPr>
                  <p:cNvPr id="29730"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9731"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9728"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723"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7" name="组合 12"/>
          <p:cNvGrpSpPr/>
          <p:nvPr/>
        </p:nvGrpSpPr>
        <p:grpSpPr bwMode="auto">
          <a:xfrm>
            <a:off x="684213" y="1635125"/>
            <a:ext cx="1781175" cy="2592388"/>
            <a:chOff x="0" y="0"/>
            <a:chExt cx="1781840" cy="2592289"/>
          </a:xfrm>
        </p:grpSpPr>
        <p:pic>
          <p:nvPicPr>
            <p:cNvPr id="29718" name="组合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00"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Freeform 42"/>
            <p:cNvSpPr>
              <a:spLocks noChangeAspect="1" noEditPoints="1"/>
            </p:cNvSpPr>
            <p:nvPr/>
          </p:nvSpPr>
          <p:spPr bwMode="auto">
            <a:xfrm>
              <a:off x="683866" y="98838"/>
              <a:ext cx="401198" cy="513231"/>
            </a:xfrm>
            <a:custGeom>
              <a:avLst/>
              <a:gdLst>
                <a:gd name="T0" fmla="*/ 157187227 w 224"/>
                <a:gd name="T1" fmla="*/ 297402164 h 287"/>
                <a:gd name="T2" fmla="*/ 173226192 w 224"/>
                <a:gd name="T3" fmla="*/ 898603104 h 287"/>
                <a:gd name="T4" fmla="*/ 67365443 w 224"/>
                <a:gd name="T5" fmla="*/ 892208281 h 287"/>
                <a:gd name="T6" fmla="*/ 0 w 224"/>
                <a:gd name="T7" fmla="*/ 812260482 h 287"/>
                <a:gd name="T8" fmla="*/ 38495306 w 224"/>
                <a:gd name="T9" fmla="*/ 223850976 h 287"/>
                <a:gd name="T10" fmla="*/ 548552294 w 224"/>
                <a:gd name="T11" fmla="*/ 693940172 h 287"/>
                <a:gd name="T12" fmla="*/ 609502151 w 224"/>
                <a:gd name="T13" fmla="*/ 530847162 h 287"/>
                <a:gd name="T14" fmla="*/ 593463186 w 224"/>
                <a:gd name="T15" fmla="*/ 585212095 h 287"/>
                <a:gd name="T16" fmla="*/ 580630223 w 224"/>
                <a:gd name="T17" fmla="*/ 601200939 h 287"/>
                <a:gd name="T18" fmla="*/ 516472574 w 224"/>
                <a:gd name="T19" fmla="*/ 601200939 h 287"/>
                <a:gd name="T20" fmla="*/ 500433609 w 224"/>
                <a:gd name="T21" fmla="*/ 585212095 h 287"/>
                <a:gd name="T22" fmla="*/ 615917737 w 224"/>
                <a:gd name="T23" fmla="*/ 438109718 h 287"/>
                <a:gd name="T24" fmla="*/ 619125530 w 224"/>
                <a:gd name="T25" fmla="*/ 441307130 h 287"/>
                <a:gd name="T26" fmla="*/ 628748909 w 224"/>
                <a:gd name="T27" fmla="*/ 444504541 h 287"/>
                <a:gd name="T28" fmla="*/ 631956701 w 224"/>
                <a:gd name="T29" fmla="*/ 444504541 h 287"/>
                <a:gd name="T30" fmla="*/ 635164494 w 224"/>
                <a:gd name="T31" fmla="*/ 447703740 h 287"/>
                <a:gd name="T32" fmla="*/ 638372287 w 224"/>
                <a:gd name="T33" fmla="*/ 450901152 h 287"/>
                <a:gd name="T34" fmla="*/ 641581871 w 224"/>
                <a:gd name="T35" fmla="*/ 454098563 h 287"/>
                <a:gd name="T36" fmla="*/ 647997457 w 224"/>
                <a:gd name="T37" fmla="*/ 457295974 h 287"/>
                <a:gd name="T38" fmla="*/ 651205250 w 224"/>
                <a:gd name="T39" fmla="*/ 460495174 h 287"/>
                <a:gd name="T40" fmla="*/ 654413043 w 224"/>
                <a:gd name="T41" fmla="*/ 463692585 h 287"/>
                <a:gd name="T42" fmla="*/ 657620836 w 224"/>
                <a:gd name="T43" fmla="*/ 466889996 h 287"/>
                <a:gd name="T44" fmla="*/ 702531728 w 224"/>
                <a:gd name="T45" fmla="*/ 591606917 h 287"/>
                <a:gd name="T46" fmla="*/ 702531728 w 224"/>
                <a:gd name="T47" fmla="*/ 799469049 h 287"/>
                <a:gd name="T48" fmla="*/ 397780653 w 224"/>
                <a:gd name="T49" fmla="*/ 569223250 h 287"/>
                <a:gd name="T50" fmla="*/ 397780653 w 224"/>
                <a:gd name="T51" fmla="*/ 569223250 h 287"/>
                <a:gd name="T52" fmla="*/ 378532104 w 224"/>
                <a:gd name="T53" fmla="*/ 904999714 h 287"/>
                <a:gd name="T54" fmla="*/ 378532104 w 224"/>
                <a:gd name="T55" fmla="*/ 904999714 h 287"/>
                <a:gd name="T56" fmla="*/ 612709944 w 224"/>
                <a:gd name="T57" fmla="*/ 748303316 h 287"/>
                <a:gd name="T58" fmla="*/ 551760087 w 224"/>
                <a:gd name="T59" fmla="*/ 118322099 h 287"/>
                <a:gd name="T60" fmla="*/ 166810606 w 224"/>
                <a:gd name="T61" fmla="*/ 265424475 h 287"/>
                <a:gd name="T62" fmla="*/ 128317091 w 224"/>
                <a:gd name="T63" fmla="*/ 262225276 h 287"/>
                <a:gd name="T64" fmla="*/ 497225816 w 224"/>
                <a:gd name="T65" fmla="*/ 83145210 h 287"/>
                <a:gd name="T66" fmla="*/ 128317091 w 224"/>
                <a:gd name="T67" fmla="*/ 262225276 h 287"/>
                <a:gd name="T68" fmla="*/ 474769474 w 224"/>
                <a:gd name="T69" fmla="*/ 60759755 h 287"/>
                <a:gd name="T70" fmla="*/ 80198406 w 224"/>
                <a:gd name="T71" fmla="*/ 230247587 h 287"/>
                <a:gd name="T72" fmla="*/ 198890326 w 224"/>
                <a:gd name="T73" fmla="*/ 319787620 h 287"/>
                <a:gd name="T74" fmla="*/ 622333323 w 224"/>
                <a:gd name="T75" fmla="*/ 127914333 h 287"/>
                <a:gd name="T76" fmla="*/ 651205250 w 224"/>
                <a:gd name="T77" fmla="*/ 415724263 h 287"/>
                <a:gd name="T78" fmla="*/ 647997457 w 224"/>
                <a:gd name="T79" fmla="*/ 412526852 h 287"/>
                <a:gd name="T80" fmla="*/ 638372287 w 224"/>
                <a:gd name="T81" fmla="*/ 406130241 h 287"/>
                <a:gd name="T82" fmla="*/ 635164494 w 224"/>
                <a:gd name="T83" fmla="*/ 406130241 h 287"/>
                <a:gd name="T84" fmla="*/ 551760087 w 224"/>
                <a:gd name="T85" fmla="*/ 386943985 h 287"/>
                <a:gd name="T86" fmla="*/ 359285346 w 224"/>
                <a:gd name="T87" fmla="*/ 569223250 h 287"/>
                <a:gd name="T88" fmla="*/ 230970047 w 224"/>
                <a:gd name="T89" fmla="*/ 914593736 h 287"/>
                <a:gd name="T90" fmla="*/ 67365443 w 224"/>
                <a:gd name="T91" fmla="*/ 207862132 h 287"/>
                <a:gd name="T92" fmla="*/ 465146096 w 224"/>
                <a:gd name="T93" fmla="*/ 3197411 h 287"/>
                <a:gd name="T94" fmla="*/ 67365443 w 224"/>
                <a:gd name="T95" fmla="*/ 207862132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0" name="TextBox 15"/>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21"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p>
          </p:txBody>
        </p:sp>
      </p:grpSp>
      <p:grpSp>
        <p:nvGrpSpPr>
          <p:cNvPr id="36882" name="组合 21"/>
          <p:cNvGrpSpPr/>
          <p:nvPr/>
        </p:nvGrpSpPr>
        <p:grpSpPr bwMode="auto">
          <a:xfrm>
            <a:off x="2657475" y="1635125"/>
            <a:ext cx="1781175" cy="2592388"/>
            <a:chOff x="0" y="0"/>
            <a:chExt cx="1781840" cy="2592289"/>
          </a:xfrm>
        </p:grpSpPr>
        <p:grpSp>
          <p:nvGrpSpPr>
            <p:cNvPr id="29713" name="组合 22"/>
            <p:cNvGrpSpPr/>
            <p:nvPr/>
          </p:nvGrpSpPr>
          <p:grpSpPr bwMode="auto">
            <a:xfrm>
              <a:off x="0" y="0"/>
              <a:ext cx="1781840" cy="2592289"/>
              <a:chOff x="0" y="0"/>
              <a:chExt cx="1781840" cy="2592289"/>
            </a:xfrm>
          </p:grpSpPr>
          <p:pic>
            <p:nvPicPr>
              <p:cNvPr id="29715" name="组合 2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9"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TextBox 25"/>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17"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p>
            </p:txBody>
          </p:sp>
        </p:grpSp>
        <p:sp>
          <p:nvSpPr>
            <p:cNvPr id="29714" name="Freeform 21"/>
            <p:cNvSpPr>
              <a:spLocks noChangeAspect="1" noEditPoints="1"/>
            </p:cNvSpPr>
            <p:nvPr/>
          </p:nvSpPr>
          <p:spPr bwMode="auto">
            <a:xfrm>
              <a:off x="659906" y="126267"/>
              <a:ext cx="462027" cy="433852"/>
            </a:xfrm>
            <a:custGeom>
              <a:avLst/>
              <a:gdLst>
                <a:gd name="T0" fmla="*/ 683256175 w 243"/>
                <a:gd name="T1" fmla="*/ 0 h 228"/>
                <a:gd name="T2" fmla="*/ 708563086 w 243"/>
                <a:gd name="T3" fmla="*/ 687965586 h 228"/>
                <a:gd name="T4" fmla="*/ 726637278 w 243"/>
                <a:gd name="T5" fmla="*/ 749521193 h 228"/>
                <a:gd name="T6" fmla="*/ 809785026 w 243"/>
                <a:gd name="T7" fmla="*/ 753142335 h 228"/>
                <a:gd name="T8" fmla="*/ 824246661 w 243"/>
                <a:gd name="T9" fmla="*/ 666240638 h 228"/>
                <a:gd name="T10" fmla="*/ 849551671 w 243"/>
                <a:gd name="T11" fmla="*/ 39828755 h 228"/>
                <a:gd name="T12" fmla="*/ 878473040 w 243"/>
                <a:gd name="T13" fmla="*/ 666240638 h 228"/>
                <a:gd name="T14" fmla="*/ 853168030 w 243"/>
                <a:gd name="T15" fmla="*/ 778488425 h 228"/>
                <a:gd name="T16" fmla="*/ 780865558 w 243"/>
                <a:gd name="T17" fmla="*/ 825559464 h 228"/>
                <a:gd name="T18" fmla="*/ 126528851 w 243"/>
                <a:gd name="T19" fmla="*/ 825559464 h 228"/>
                <a:gd name="T20" fmla="*/ 36150285 w 243"/>
                <a:gd name="T21" fmla="*/ 792971090 h 228"/>
                <a:gd name="T22" fmla="*/ 0 w 243"/>
                <a:gd name="T23" fmla="*/ 691586728 h 228"/>
                <a:gd name="T24" fmla="*/ 28921369 w 243"/>
                <a:gd name="T25" fmla="*/ 0 h 228"/>
                <a:gd name="T26" fmla="*/ 122914393 w 243"/>
                <a:gd name="T27" fmla="*/ 680725205 h 228"/>
                <a:gd name="T28" fmla="*/ 260288519 w 243"/>
                <a:gd name="T29" fmla="*/ 648136831 h 228"/>
                <a:gd name="T30" fmla="*/ 122914393 w 243"/>
                <a:gd name="T31" fmla="*/ 568477417 h 228"/>
                <a:gd name="T32" fmla="*/ 582034235 w 243"/>
                <a:gd name="T33" fmla="*/ 601065792 h 228"/>
                <a:gd name="T34" fmla="*/ 122914393 w 243"/>
                <a:gd name="T35" fmla="*/ 568477417 h 228"/>
                <a:gd name="T36" fmla="*/ 122914393 w 243"/>
                <a:gd name="T37" fmla="*/ 514164094 h 228"/>
                <a:gd name="T38" fmla="*/ 582034235 w 243"/>
                <a:gd name="T39" fmla="*/ 477954578 h 228"/>
                <a:gd name="T40" fmla="*/ 122914393 w 243"/>
                <a:gd name="T41" fmla="*/ 394675926 h 228"/>
                <a:gd name="T42" fmla="*/ 582034235 w 243"/>
                <a:gd name="T43" fmla="*/ 430883539 h 228"/>
                <a:gd name="T44" fmla="*/ 122914393 w 243"/>
                <a:gd name="T45" fmla="*/ 394675926 h 228"/>
                <a:gd name="T46" fmla="*/ 231367150 w 243"/>
                <a:gd name="T47" fmla="*/ 137593878 h 228"/>
                <a:gd name="T48" fmla="*/ 195216865 w 243"/>
                <a:gd name="T49" fmla="*/ 224493673 h 228"/>
                <a:gd name="T50" fmla="*/ 122914393 w 243"/>
                <a:gd name="T51" fmla="*/ 137593878 h 228"/>
                <a:gd name="T52" fmla="*/ 159064678 w 243"/>
                <a:gd name="T53" fmla="*/ 325878035 h 228"/>
                <a:gd name="T54" fmla="*/ 187986047 w 243"/>
                <a:gd name="T55" fmla="*/ 325878035 h 228"/>
                <a:gd name="T56" fmla="*/ 321745716 w 243"/>
                <a:gd name="T57" fmla="*/ 325878035 h 228"/>
                <a:gd name="T58" fmla="*/ 281979071 w 243"/>
                <a:gd name="T59" fmla="*/ 304153086 h 228"/>
                <a:gd name="T60" fmla="*/ 314514898 w 243"/>
                <a:gd name="T61" fmla="*/ 235357099 h 228"/>
                <a:gd name="T62" fmla="*/ 281979071 w 243"/>
                <a:gd name="T63" fmla="*/ 213632150 h 228"/>
                <a:gd name="T64" fmla="*/ 321745716 w 243"/>
                <a:gd name="T65" fmla="*/ 162939969 h 228"/>
                <a:gd name="T66" fmla="*/ 238597968 w 243"/>
                <a:gd name="T67" fmla="*/ 137593878 h 228"/>
                <a:gd name="T68" fmla="*/ 321745716 w 243"/>
                <a:gd name="T69" fmla="*/ 325878035 h 228"/>
                <a:gd name="T70" fmla="*/ 459119842 w 243"/>
                <a:gd name="T71" fmla="*/ 137593878 h 228"/>
                <a:gd name="T72" fmla="*/ 433812931 w 243"/>
                <a:gd name="T73" fmla="*/ 137593878 h 228"/>
                <a:gd name="T74" fmla="*/ 372357636 w 243"/>
                <a:gd name="T75" fmla="*/ 224493673 h 228"/>
                <a:gd name="T76" fmla="*/ 325360174 w 243"/>
                <a:gd name="T77" fmla="*/ 137593878 h 228"/>
                <a:gd name="T78" fmla="*/ 390431828 w 243"/>
                <a:gd name="T79" fmla="*/ 325878035 h 228"/>
                <a:gd name="T80" fmla="*/ 419353198 w 243"/>
                <a:gd name="T81" fmla="*/ 325878035 h 228"/>
                <a:gd name="T82" fmla="*/ 491655670 w 243"/>
                <a:gd name="T83" fmla="*/ 137593878 h 228"/>
                <a:gd name="T84" fmla="*/ 498886487 w 243"/>
                <a:gd name="T85" fmla="*/ 293291563 h 228"/>
                <a:gd name="T86" fmla="*/ 592879511 w 243"/>
                <a:gd name="T87" fmla="*/ 293291563 h 228"/>
                <a:gd name="T88" fmla="*/ 585648693 w 243"/>
                <a:gd name="T89" fmla="*/ 246218621 h 228"/>
                <a:gd name="T90" fmla="*/ 538653132 w 243"/>
                <a:gd name="T91" fmla="*/ 184664918 h 228"/>
                <a:gd name="T92" fmla="*/ 542267590 w 243"/>
                <a:gd name="T93" fmla="*/ 162939969 h 228"/>
                <a:gd name="T94" fmla="*/ 549498408 w 243"/>
                <a:gd name="T95" fmla="*/ 202768724 h 228"/>
                <a:gd name="T96" fmla="*/ 589263151 w 243"/>
                <a:gd name="T97" fmla="*/ 170180350 h 228"/>
                <a:gd name="T98" fmla="*/ 498886487 w 243"/>
                <a:gd name="T99" fmla="*/ 173801492 h 228"/>
                <a:gd name="T100" fmla="*/ 502500945 w 243"/>
                <a:gd name="T101" fmla="*/ 213632150 h 228"/>
                <a:gd name="T102" fmla="*/ 549498408 w 243"/>
                <a:gd name="T103" fmla="*/ 271564712 h 228"/>
                <a:gd name="T104" fmla="*/ 542267590 w 243"/>
                <a:gd name="T105" fmla="*/ 300531944 h 228"/>
                <a:gd name="T106" fmla="*/ 535036773 w 243"/>
                <a:gd name="T107" fmla="*/ 253460905 h 228"/>
                <a:gd name="T108" fmla="*/ 744713372 w 243"/>
                <a:gd name="T109" fmla="*/ 43449897 h 228"/>
                <a:gd name="T110" fmla="*/ 770020283 w 243"/>
                <a:gd name="T111" fmla="*/ 724175102 h 228"/>
                <a:gd name="T112" fmla="*/ 795325292 w 243"/>
                <a:gd name="T113" fmla="*/ 43449897 h 228"/>
                <a:gd name="T114" fmla="*/ 744713372 w 243"/>
                <a:gd name="T115" fmla="*/ 43449897 h 228"/>
                <a:gd name="T116" fmla="*/ 54226379 w 243"/>
                <a:gd name="T117" fmla="*/ 54313323 h 228"/>
                <a:gd name="T118" fmla="*/ 54226379 w 243"/>
                <a:gd name="T119" fmla="*/ 691586728 h 228"/>
                <a:gd name="T120" fmla="*/ 126528851 w 243"/>
                <a:gd name="T121" fmla="*/ 771246142 h 228"/>
                <a:gd name="T122" fmla="*/ 679641717 w 243"/>
                <a:gd name="T123" fmla="*/ 771246142 h 228"/>
                <a:gd name="T124" fmla="*/ 657951165 w 243"/>
                <a:gd name="T125" fmla="*/ 687965586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8" name="组合 32"/>
          <p:cNvGrpSpPr/>
          <p:nvPr/>
        </p:nvGrpSpPr>
        <p:grpSpPr bwMode="auto">
          <a:xfrm>
            <a:off x="4630738" y="1635125"/>
            <a:ext cx="1781175" cy="2592388"/>
            <a:chOff x="0" y="0"/>
            <a:chExt cx="1781840" cy="2592289"/>
          </a:xfrm>
        </p:grpSpPr>
        <p:grpSp>
          <p:nvGrpSpPr>
            <p:cNvPr id="29708" name="组合 33"/>
            <p:cNvGrpSpPr/>
            <p:nvPr/>
          </p:nvGrpSpPr>
          <p:grpSpPr bwMode="auto">
            <a:xfrm>
              <a:off x="0" y="0"/>
              <a:ext cx="1781840" cy="2592289"/>
              <a:chOff x="0" y="0"/>
              <a:chExt cx="1781840" cy="2592289"/>
            </a:xfrm>
          </p:grpSpPr>
          <p:pic>
            <p:nvPicPr>
              <p:cNvPr id="29710" name="组合 3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18"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Box 36"/>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12"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p>
            </p:txBody>
          </p:sp>
        </p:grpSp>
        <p:sp>
          <p:nvSpPr>
            <p:cNvPr id="29709" name="Freeform 47"/>
            <p:cNvSpPr>
              <a:spLocks noChangeAspect="1" noEditPoints="1"/>
            </p:cNvSpPr>
            <p:nvPr/>
          </p:nvSpPr>
          <p:spPr bwMode="auto">
            <a:xfrm>
              <a:off x="593823" y="102231"/>
              <a:ext cx="594194" cy="481924"/>
            </a:xfrm>
            <a:custGeom>
              <a:avLst/>
              <a:gdLst>
                <a:gd name="T0" fmla="*/ 698037077 w 329"/>
                <a:gd name="T1" fmla="*/ 32579506 h 267"/>
                <a:gd name="T2" fmla="*/ 968771008 w 329"/>
                <a:gd name="T3" fmla="*/ 374655298 h 267"/>
                <a:gd name="T4" fmla="*/ 720869298 w 329"/>
                <a:gd name="T5" fmla="*/ 804695758 h 267"/>
                <a:gd name="T6" fmla="*/ 446873621 w 329"/>
                <a:gd name="T7" fmla="*/ 863337064 h 267"/>
                <a:gd name="T8" fmla="*/ 417517909 w 329"/>
                <a:gd name="T9" fmla="*/ 834015508 h 267"/>
                <a:gd name="T10" fmla="*/ 368589916 w 329"/>
                <a:gd name="T11" fmla="*/ 553838974 h 267"/>
                <a:gd name="T12" fmla="*/ 35881010 w 329"/>
                <a:gd name="T13" fmla="*/ 491939716 h 267"/>
                <a:gd name="T14" fmla="*/ 35881010 w 329"/>
                <a:gd name="T15" fmla="*/ 32579506 h 267"/>
                <a:gd name="T16" fmla="*/ 740441579 w 329"/>
                <a:gd name="T17" fmla="*/ 635285934 h 267"/>
                <a:gd name="T18" fmla="*/ 740441579 w 329"/>
                <a:gd name="T19" fmla="*/ 609222329 h 267"/>
                <a:gd name="T20" fmla="*/ 952462279 w 329"/>
                <a:gd name="T21" fmla="*/ 573386677 h 267"/>
                <a:gd name="T22" fmla="*/ 740441579 w 329"/>
                <a:gd name="T23" fmla="*/ 485423815 h 267"/>
                <a:gd name="T24" fmla="*/ 952462279 w 329"/>
                <a:gd name="T25" fmla="*/ 485423815 h 267"/>
                <a:gd name="T26" fmla="*/ 410994418 w 329"/>
                <a:gd name="T27" fmla="*/ 280176535 h 267"/>
                <a:gd name="T28" fmla="*/ 410994418 w 329"/>
                <a:gd name="T29" fmla="*/ 250856784 h 267"/>
                <a:gd name="T30" fmla="*/ 626276864 w 329"/>
                <a:gd name="T31" fmla="*/ 218277278 h 267"/>
                <a:gd name="T32" fmla="*/ 410994418 w 329"/>
                <a:gd name="T33" fmla="*/ 127056465 h 267"/>
                <a:gd name="T34" fmla="*/ 626276864 w 329"/>
                <a:gd name="T35" fmla="*/ 127056465 h 267"/>
                <a:gd name="T36" fmla="*/ 189188480 w 329"/>
                <a:gd name="T37" fmla="*/ 117284418 h 267"/>
                <a:gd name="T38" fmla="*/ 251163456 w 329"/>
                <a:gd name="T39" fmla="*/ 270404488 h 267"/>
                <a:gd name="T40" fmla="*/ 313138432 w 329"/>
                <a:gd name="T41" fmla="*/ 117284418 h 267"/>
                <a:gd name="T42" fmla="*/ 228329429 w 329"/>
                <a:gd name="T43" fmla="*/ 403976854 h 267"/>
                <a:gd name="T44" fmla="*/ 251163456 w 329"/>
                <a:gd name="T45" fmla="*/ 309498091 h 267"/>
                <a:gd name="T46" fmla="*/ 238114667 w 329"/>
                <a:gd name="T47" fmla="*/ 306240140 h 267"/>
                <a:gd name="T48" fmla="*/ 264210439 w 329"/>
                <a:gd name="T49" fmla="*/ 302982189 h 267"/>
                <a:gd name="T50" fmla="*/ 287042660 w 329"/>
                <a:gd name="T51" fmla="*/ 276918584 h 267"/>
                <a:gd name="T52" fmla="*/ 212020700 w 329"/>
                <a:gd name="T53" fmla="*/ 276918584 h 267"/>
                <a:gd name="T54" fmla="*/ 264210439 w 329"/>
                <a:gd name="T55" fmla="*/ 146604169 h 267"/>
                <a:gd name="T56" fmla="*/ 172877945 w 329"/>
                <a:gd name="T57" fmla="*/ 182441626 h 267"/>
                <a:gd name="T58" fmla="*/ 306614940 w 329"/>
                <a:gd name="T59" fmla="*/ 234567031 h 267"/>
                <a:gd name="T60" fmla="*/ 306614940 w 329"/>
                <a:gd name="T61" fmla="*/ 162893922 h 267"/>
                <a:gd name="T62" fmla="*/ 730656341 w 329"/>
                <a:gd name="T63" fmla="*/ 410492755 h 267"/>
                <a:gd name="T64" fmla="*/ 606704583 w 329"/>
                <a:gd name="T65" fmla="*/ 527775368 h 267"/>
                <a:gd name="T66" fmla="*/ 564301888 w 329"/>
                <a:gd name="T67" fmla="*/ 651575688 h 267"/>
                <a:gd name="T68" fmla="*/ 414256163 w 329"/>
                <a:gd name="T69" fmla="*/ 553838974 h 267"/>
                <a:gd name="T70" fmla="*/ 505586852 w 329"/>
                <a:gd name="T71" fmla="*/ 719990846 h 267"/>
                <a:gd name="T72" fmla="*/ 593657600 w 329"/>
                <a:gd name="T73" fmla="*/ 746054451 h 267"/>
                <a:gd name="T74" fmla="*/ 720869298 w 329"/>
                <a:gd name="T75" fmla="*/ 759084449 h 267"/>
                <a:gd name="T76" fmla="*/ 939415296 w 329"/>
                <a:gd name="T77" fmla="*/ 413750706 h 267"/>
                <a:gd name="T78" fmla="*/ 476231139 w 329"/>
                <a:gd name="T79" fmla="*/ 374655298 h 267"/>
                <a:gd name="T80" fmla="*/ 662156068 w 329"/>
                <a:gd name="T81" fmla="*/ 65157208 h 267"/>
                <a:gd name="T82" fmla="*/ 68498468 w 329"/>
                <a:gd name="T83" fmla="*/ 65157208 h 267"/>
                <a:gd name="T84" fmla="*/ 68498468 w 329"/>
                <a:gd name="T85" fmla="*/ 459360210 h 267"/>
                <a:gd name="T86" fmla="*/ 684990094 w 329"/>
                <a:gd name="T87" fmla="*/ 351851449 h 267"/>
                <a:gd name="T88" fmla="*/ 482754631 w 329"/>
                <a:gd name="T89" fmla="*/ 482165864 h 267"/>
                <a:gd name="T90" fmla="*/ 557776590 w 329"/>
                <a:gd name="T91" fmla="*/ 566870776 h 267"/>
                <a:gd name="T92" fmla="*/ 613228075 w 329"/>
                <a:gd name="T93" fmla="*/ 482165864 h 267"/>
                <a:gd name="T94" fmla="*/ 684990094 w 329"/>
                <a:gd name="T95" fmla="*/ 351851449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94" name="组合 43"/>
          <p:cNvGrpSpPr/>
          <p:nvPr/>
        </p:nvGrpSpPr>
        <p:grpSpPr bwMode="auto">
          <a:xfrm>
            <a:off x="6604000" y="1635125"/>
            <a:ext cx="1782763" cy="2592388"/>
            <a:chOff x="0" y="0"/>
            <a:chExt cx="1781840" cy="2592289"/>
          </a:xfrm>
        </p:grpSpPr>
        <p:grpSp>
          <p:nvGrpSpPr>
            <p:cNvPr id="29703" name="组合 47"/>
            <p:cNvGrpSpPr/>
            <p:nvPr/>
          </p:nvGrpSpPr>
          <p:grpSpPr bwMode="auto">
            <a:xfrm>
              <a:off x="0" y="0"/>
              <a:ext cx="1781840" cy="2592289"/>
              <a:chOff x="0" y="0"/>
              <a:chExt cx="1781840" cy="2592289"/>
            </a:xfrm>
          </p:grpSpPr>
          <p:pic>
            <p:nvPicPr>
              <p:cNvPr id="29705" name="组合 5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24" y="-26301"/>
                <a:ext cx="1889760"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53"/>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07"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p>
            </p:txBody>
          </p:sp>
        </p:grpSp>
        <p:sp>
          <p:nvSpPr>
            <p:cNvPr id="29704" name="Freeform 37"/>
            <p:cNvSpPr>
              <a:spLocks noEditPoints="1"/>
            </p:cNvSpPr>
            <p:nvPr/>
          </p:nvSpPr>
          <p:spPr bwMode="auto">
            <a:xfrm>
              <a:off x="651226" y="117455"/>
              <a:ext cx="479388" cy="442664"/>
            </a:xfrm>
            <a:custGeom>
              <a:avLst/>
              <a:gdLst>
                <a:gd name="T0" fmla="*/ 659488952 w 309"/>
                <a:gd name="T1" fmla="*/ 0 h 257"/>
                <a:gd name="T2" fmla="*/ 743730921 w 309"/>
                <a:gd name="T3" fmla="*/ 100870552 h 257"/>
                <a:gd name="T4" fmla="*/ 719662230 w 309"/>
                <a:gd name="T5" fmla="*/ 382711448 h 257"/>
                <a:gd name="T6" fmla="*/ 594503177 w 309"/>
                <a:gd name="T7" fmla="*/ 412378548 h 257"/>
                <a:gd name="T8" fmla="*/ 469344123 w 309"/>
                <a:gd name="T9" fmla="*/ 599284379 h 257"/>
                <a:gd name="T10" fmla="*/ 469344123 w 309"/>
                <a:gd name="T11" fmla="*/ 412378548 h 257"/>
                <a:gd name="T12" fmla="*/ 404358348 w 309"/>
                <a:gd name="T13" fmla="*/ 364911877 h 257"/>
                <a:gd name="T14" fmla="*/ 507854959 w 309"/>
                <a:gd name="T15" fmla="*/ 364911877 h 257"/>
                <a:gd name="T16" fmla="*/ 507854959 w 309"/>
                <a:gd name="T17" fmla="*/ 465780706 h 257"/>
                <a:gd name="T18" fmla="*/ 575248534 w 309"/>
                <a:gd name="T19" fmla="*/ 364911877 h 257"/>
                <a:gd name="T20" fmla="*/ 659488952 w 309"/>
                <a:gd name="T21" fmla="*/ 364911877 h 257"/>
                <a:gd name="T22" fmla="*/ 705220085 w 309"/>
                <a:gd name="T23" fmla="*/ 308543698 h 257"/>
                <a:gd name="T24" fmla="*/ 690779491 w 309"/>
                <a:gd name="T25" fmla="*/ 62301944 h 257"/>
                <a:gd name="T26" fmla="*/ 245504058 w 309"/>
                <a:gd name="T27" fmla="*/ 47468394 h 257"/>
                <a:gd name="T28" fmla="*/ 199772926 w 309"/>
                <a:gd name="T29" fmla="*/ 100870552 h 257"/>
                <a:gd name="T30" fmla="*/ 182924532 w 309"/>
                <a:gd name="T31" fmla="*/ 350078327 h 257"/>
                <a:gd name="T32" fmla="*/ 161262090 w 309"/>
                <a:gd name="T33" fmla="*/ 308543698 h 257"/>
                <a:gd name="T34" fmla="*/ 185330780 w 309"/>
                <a:gd name="T35" fmla="*/ 29667100 h 257"/>
                <a:gd name="T36" fmla="*/ 105902860 w 309"/>
                <a:gd name="T37" fmla="*/ 341176819 h 257"/>
                <a:gd name="T38" fmla="*/ 105902860 w 309"/>
                <a:gd name="T39" fmla="*/ 507315336 h 257"/>
                <a:gd name="T40" fmla="*/ 105902860 w 309"/>
                <a:gd name="T41" fmla="*/ 341176819 h 257"/>
                <a:gd name="T42" fmla="*/ 211807271 w 309"/>
                <a:gd name="T43" fmla="*/ 364911877 h 257"/>
                <a:gd name="T44" fmla="*/ 375475609 w 309"/>
                <a:gd name="T45" fmla="*/ 364911877 h 257"/>
                <a:gd name="T46" fmla="*/ 221433816 w 309"/>
                <a:gd name="T47" fmla="*/ 741689560 h 257"/>
                <a:gd name="T48" fmla="*/ 231061913 w 309"/>
                <a:gd name="T49" fmla="*/ 596318358 h 257"/>
                <a:gd name="T50" fmla="*/ 231061913 w 309"/>
                <a:gd name="T51" fmla="*/ 762456875 h 257"/>
                <a:gd name="T52" fmla="*/ 358627215 w 309"/>
                <a:gd name="T53" fmla="*/ 741689560 h 257"/>
                <a:gd name="T54" fmla="*/ 368255312 w 309"/>
                <a:gd name="T55" fmla="*/ 596318358 h 257"/>
                <a:gd name="T56" fmla="*/ 421206742 w 309"/>
                <a:gd name="T57" fmla="*/ 741689560 h 257"/>
                <a:gd name="T58" fmla="*/ 368255312 w 309"/>
                <a:gd name="T59" fmla="*/ 477648235 h 257"/>
                <a:gd name="T60" fmla="*/ 168482386 w 309"/>
                <a:gd name="T61" fmla="*/ 542916200 h 257"/>
                <a:gd name="T62" fmla="*/ 221433816 w 309"/>
                <a:gd name="T63" fmla="*/ 741689560 h 257"/>
                <a:gd name="T64" fmla="*/ 45731133 w 309"/>
                <a:gd name="T65" fmla="*/ 614119652 h 257"/>
                <a:gd name="T66" fmla="*/ 52951430 w 309"/>
                <a:gd name="T67" fmla="*/ 735755796 h 257"/>
                <a:gd name="T68" fmla="*/ 139599647 w 309"/>
                <a:gd name="T69" fmla="*/ 747623325 h 257"/>
                <a:gd name="T70" fmla="*/ 142007447 w 309"/>
                <a:gd name="T71" fmla="*/ 519182865 h 257"/>
                <a:gd name="T72" fmla="*/ 0 w 309"/>
                <a:gd name="T73" fmla="*/ 572585023 h 257"/>
                <a:gd name="T74" fmla="*/ 45731133 w 309"/>
                <a:gd name="T75" fmla="*/ 735755796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6877"/>
                                        </p:tgtEl>
                                        <p:attrNameLst>
                                          <p:attrName>style.visibility</p:attrName>
                                        </p:attrNameLst>
                                      </p:cBhvr>
                                      <p:to>
                                        <p:strVal val="visible"/>
                                      </p:to>
                                    </p:set>
                                    <p:anim calcmode="lin" valueType="num">
                                      <p:cBhvr additive="base">
                                        <p:cTn id="14" dur="400" fill="hold"/>
                                        <p:tgtEl>
                                          <p:spTgt spid="36877"/>
                                        </p:tgtEl>
                                        <p:attrNameLst>
                                          <p:attrName>ppt_x</p:attrName>
                                        </p:attrNameLst>
                                      </p:cBhvr>
                                      <p:tavLst>
                                        <p:tav tm="0">
                                          <p:val>
                                            <p:strVal val="#ppt_x"/>
                                          </p:val>
                                        </p:tav>
                                        <p:tav tm="100000">
                                          <p:val>
                                            <p:strVal val="#ppt_x"/>
                                          </p:val>
                                        </p:tav>
                                      </p:tavLst>
                                    </p:anim>
                                    <p:anim calcmode="lin" valueType="num">
                                      <p:cBhvr additive="base">
                                        <p:cTn id="15" dur="400" fill="hold"/>
                                        <p:tgtEl>
                                          <p:spTgt spid="3687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200"/>
                                  </p:stCondLst>
                                  <p:childTnLst>
                                    <p:set>
                                      <p:cBhvr>
                                        <p:cTn id="17" dur="1" fill="hold">
                                          <p:stCondLst>
                                            <p:cond delay="0"/>
                                          </p:stCondLst>
                                        </p:cTn>
                                        <p:tgtEl>
                                          <p:spTgt spid="36882"/>
                                        </p:tgtEl>
                                        <p:attrNameLst>
                                          <p:attrName>style.visibility</p:attrName>
                                        </p:attrNameLst>
                                      </p:cBhvr>
                                      <p:to>
                                        <p:strVal val="visible"/>
                                      </p:to>
                                    </p:set>
                                    <p:anim calcmode="lin" valueType="num">
                                      <p:cBhvr additive="base">
                                        <p:cTn id="18" dur="400" fill="hold"/>
                                        <p:tgtEl>
                                          <p:spTgt spid="36882"/>
                                        </p:tgtEl>
                                        <p:attrNameLst>
                                          <p:attrName>ppt_x</p:attrName>
                                        </p:attrNameLst>
                                      </p:cBhvr>
                                      <p:tavLst>
                                        <p:tav tm="0">
                                          <p:val>
                                            <p:strVal val="#ppt_x"/>
                                          </p:val>
                                        </p:tav>
                                        <p:tav tm="100000">
                                          <p:val>
                                            <p:strVal val="#ppt_x"/>
                                          </p:val>
                                        </p:tav>
                                      </p:tavLst>
                                    </p:anim>
                                    <p:anim calcmode="lin" valueType="num">
                                      <p:cBhvr additive="base">
                                        <p:cTn id="19" dur="400" fill="hold"/>
                                        <p:tgtEl>
                                          <p:spTgt spid="3688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400"/>
                                  </p:stCondLst>
                                  <p:childTnLst>
                                    <p:set>
                                      <p:cBhvr>
                                        <p:cTn id="21" dur="1" fill="hold">
                                          <p:stCondLst>
                                            <p:cond delay="0"/>
                                          </p:stCondLst>
                                        </p:cTn>
                                        <p:tgtEl>
                                          <p:spTgt spid="36888"/>
                                        </p:tgtEl>
                                        <p:attrNameLst>
                                          <p:attrName>style.visibility</p:attrName>
                                        </p:attrNameLst>
                                      </p:cBhvr>
                                      <p:to>
                                        <p:strVal val="visible"/>
                                      </p:to>
                                    </p:set>
                                    <p:anim calcmode="lin" valueType="num">
                                      <p:cBhvr additive="base">
                                        <p:cTn id="22" dur="400" fill="hold"/>
                                        <p:tgtEl>
                                          <p:spTgt spid="36888"/>
                                        </p:tgtEl>
                                        <p:attrNameLst>
                                          <p:attrName>ppt_x</p:attrName>
                                        </p:attrNameLst>
                                      </p:cBhvr>
                                      <p:tavLst>
                                        <p:tav tm="0">
                                          <p:val>
                                            <p:strVal val="#ppt_x"/>
                                          </p:val>
                                        </p:tav>
                                        <p:tav tm="100000">
                                          <p:val>
                                            <p:strVal val="#ppt_x"/>
                                          </p:val>
                                        </p:tav>
                                      </p:tavLst>
                                    </p:anim>
                                    <p:anim calcmode="lin" valueType="num">
                                      <p:cBhvr additive="base">
                                        <p:cTn id="23" dur="400" fill="hold"/>
                                        <p:tgtEl>
                                          <p:spTgt spid="3688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600"/>
                                  </p:stCondLst>
                                  <p:childTnLst>
                                    <p:set>
                                      <p:cBhvr>
                                        <p:cTn id="25" dur="1" fill="hold">
                                          <p:stCondLst>
                                            <p:cond delay="0"/>
                                          </p:stCondLst>
                                        </p:cTn>
                                        <p:tgtEl>
                                          <p:spTgt spid="36894"/>
                                        </p:tgtEl>
                                        <p:attrNameLst>
                                          <p:attrName>style.visibility</p:attrName>
                                        </p:attrNameLst>
                                      </p:cBhvr>
                                      <p:to>
                                        <p:strVal val="visible"/>
                                      </p:to>
                                    </p:set>
                                    <p:anim calcmode="lin" valueType="num">
                                      <p:cBhvr additive="base">
                                        <p:cTn id="26" dur="400" fill="hold"/>
                                        <p:tgtEl>
                                          <p:spTgt spid="36894"/>
                                        </p:tgtEl>
                                        <p:attrNameLst>
                                          <p:attrName>ppt_x</p:attrName>
                                        </p:attrNameLst>
                                      </p:cBhvr>
                                      <p:tavLst>
                                        <p:tav tm="0">
                                          <p:val>
                                            <p:strVal val="#ppt_x"/>
                                          </p:val>
                                        </p:tav>
                                        <p:tav tm="100000">
                                          <p:val>
                                            <p:strVal val="#ppt_x"/>
                                          </p:val>
                                        </p:tav>
                                      </p:tavLst>
                                    </p:anim>
                                    <p:anim calcmode="lin" valueType="num">
                                      <p:cBhvr additive="base">
                                        <p:cTn id="27" dur="400" fill="hold"/>
                                        <p:tgtEl>
                                          <p:spTgt spid="36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471488" y="198438"/>
            <a:ext cx="3452812" cy="542925"/>
            <a:chOff x="0" y="0"/>
            <a:chExt cx="3452079" cy="542182"/>
          </a:xfrm>
        </p:grpSpPr>
        <p:grpSp>
          <p:nvGrpSpPr>
            <p:cNvPr id="30744" name="组合 2"/>
            <p:cNvGrpSpPr/>
            <p:nvPr/>
          </p:nvGrpSpPr>
          <p:grpSpPr bwMode="auto">
            <a:xfrm>
              <a:off x="0" y="0"/>
              <a:ext cx="3452079" cy="542182"/>
              <a:chOff x="0" y="0"/>
              <a:chExt cx="3452079" cy="542182"/>
            </a:xfrm>
          </p:grpSpPr>
          <p:sp>
            <p:nvSpPr>
              <p:cNvPr id="3074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789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0748" name="组合 42"/>
              <p:cNvGrpSpPr/>
              <p:nvPr/>
            </p:nvGrpSpPr>
            <p:grpSpPr bwMode="auto">
              <a:xfrm>
                <a:off x="0" y="0"/>
                <a:ext cx="571760" cy="542182"/>
                <a:chOff x="0" y="0"/>
                <a:chExt cx="713451" cy="676543"/>
              </a:xfrm>
            </p:grpSpPr>
            <p:grpSp>
              <p:nvGrpSpPr>
                <p:cNvPr id="30749" name="组合 44"/>
                <p:cNvGrpSpPr/>
                <p:nvPr/>
              </p:nvGrpSpPr>
              <p:grpSpPr bwMode="auto">
                <a:xfrm>
                  <a:off x="0" y="0"/>
                  <a:ext cx="576064" cy="676543"/>
                  <a:chOff x="0" y="0"/>
                  <a:chExt cx="576064" cy="676543"/>
                </a:xfrm>
              </p:grpSpPr>
              <p:sp>
                <p:nvSpPr>
                  <p:cNvPr id="3075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075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0750"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745"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1" name="组合 12"/>
          <p:cNvGrpSpPr/>
          <p:nvPr/>
        </p:nvGrpSpPr>
        <p:grpSpPr bwMode="auto">
          <a:xfrm>
            <a:off x="3903663" y="1347788"/>
            <a:ext cx="1384300" cy="2492375"/>
            <a:chOff x="0" y="0"/>
            <a:chExt cx="1385318" cy="2492375"/>
          </a:xfrm>
        </p:grpSpPr>
        <p:grpSp>
          <p:nvGrpSpPr>
            <p:cNvPr id="30739" name="组合 13"/>
            <p:cNvGrpSpPr/>
            <p:nvPr/>
          </p:nvGrpSpPr>
          <p:grpSpPr bwMode="auto">
            <a:xfrm>
              <a:off x="0" y="0"/>
              <a:ext cx="1385318" cy="2492375"/>
              <a:chOff x="0" y="0"/>
              <a:chExt cx="1385318" cy="2492375"/>
            </a:xfrm>
          </p:grpSpPr>
          <p:sp>
            <p:nvSpPr>
              <p:cNvPr id="30741"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42"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43"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40" name="TextBox 14"/>
            <p:cNvSpPr txBox="1">
              <a:spLocks noChangeArrowheads="1"/>
            </p:cNvSpPr>
            <p:nvPr/>
          </p:nvSpPr>
          <p:spPr bwMode="auto">
            <a:xfrm>
              <a:off x="372684" y="1440160"/>
              <a:ext cx="6559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01</a:t>
              </a:r>
              <a:endParaRPr lang="zh-CN" altLang="en-US" sz="4000">
                <a:solidFill>
                  <a:srgbClr val="FFFFFF"/>
                </a:solidFill>
                <a:latin typeface="Impact" panose="020B0806030902050204" pitchFamily="34" charset="0"/>
              </a:endParaRPr>
            </a:p>
          </p:txBody>
        </p:sp>
      </p:grpSp>
      <p:grpSp>
        <p:nvGrpSpPr>
          <p:cNvPr id="37907" name="组合 18"/>
          <p:cNvGrpSpPr/>
          <p:nvPr/>
        </p:nvGrpSpPr>
        <p:grpSpPr bwMode="auto">
          <a:xfrm>
            <a:off x="1522413" y="1347788"/>
            <a:ext cx="1225550" cy="2203450"/>
            <a:chOff x="0" y="0"/>
            <a:chExt cx="1225224" cy="2204343"/>
          </a:xfrm>
        </p:grpSpPr>
        <p:grpSp>
          <p:nvGrpSpPr>
            <p:cNvPr id="30734" name="组合 19"/>
            <p:cNvGrpSpPr/>
            <p:nvPr/>
          </p:nvGrpSpPr>
          <p:grpSpPr bwMode="auto">
            <a:xfrm>
              <a:off x="0" y="0"/>
              <a:ext cx="1225224" cy="2204343"/>
              <a:chOff x="0" y="0"/>
              <a:chExt cx="1385318" cy="2492375"/>
            </a:xfrm>
          </p:grpSpPr>
          <p:sp>
            <p:nvSpPr>
              <p:cNvPr id="30736"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7"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8"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35" name="TextBox 20"/>
            <p:cNvSpPr txBox="1">
              <a:spLocks noChangeArrowheads="1"/>
            </p:cNvSpPr>
            <p:nvPr/>
          </p:nvSpPr>
          <p:spPr bwMode="auto">
            <a:xfrm>
              <a:off x="253379" y="1236330"/>
              <a:ext cx="71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02</a:t>
              </a:r>
              <a:endParaRPr lang="zh-CN" altLang="en-US" sz="4000">
                <a:solidFill>
                  <a:srgbClr val="FFFFFF"/>
                </a:solidFill>
                <a:latin typeface="Impact" panose="020B0806030902050204" pitchFamily="34" charset="0"/>
              </a:endParaRPr>
            </a:p>
          </p:txBody>
        </p:sp>
      </p:grpSp>
      <p:grpSp>
        <p:nvGrpSpPr>
          <p:cNvPr id="37913" name="组合 24"/>
          <p:cNvGrpSpPr/>
          <p:nvPr/>
        </p:nvGrpSpPr>
        <p:grpSpPr bwMode="auto">
          <a:xfrm>
            <a:off x="6443663" y="1347788"/>
            <a:ext cx="1225550" cy="2203450"/>
            <a:chOff x="0" y="0"/>
            <a:chExt cx="1225224" cy="2204343"/>
          </a:xfrm>
        </p:grpSpPr>
        <p:grpSp>
          <p:nvGrpSpPr>
            <p:cNvPr id="30729" name="组合 25"/>
            <p:cNvGrpSpPr/>
            <p:nvPr/>
          </p:nvGrpSpPr>
          <p:grpSpPr bwMode="auto">
            <a:xfrm>
              <a:off x="0" y="0"/>
              <a:ext cx="1225224" cy="2204343"/>
              <a:chOff x="0" y="0"/>
              <a:chExt cx="1385318" cy="2492375"/>
            </a:xfrm>
          </p:grpSpPr>
          <p:sp>
            <p:nvSpPr>
              <p:cNvPr id="30731"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2"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3"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30" name="TextBox 26"/>
            <p:cNvSpPr txBox="1">
              <a:spLocks noChangeArrowheads="1"/>
            </p:cNvSpPr>
            <p:nvPr/>
          </p:nvSpPr>
          <p:spPr bwMode="auto">
            <a:xfrm>
              <a:off x="246165" y="1236330"/>
              <a:ext cx="732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03</a:t>
              </a:r>
              <a:endParaRPr lang="zh-CN" altLang="en-US" sz="4000">
                <a:solidFill>
                  <a:srgbClr val="FFFFFF"/>
                </a:solidFill>
                <a:latin typeface="Impact" panose="020B0806030902050204" pitchFamily="34" charset="0"/>
              </a:endParaRPr>
            </a:p>
          </p:txBody>
        </p:sp>
      </p:grpSp>
      <p:sp>
        <p:nvSpPr>
          <p:cNvPr id="37919" name="矩形 1"/>
          <p:cNvSpPr>
            <a:spLocks noChangeArrowheads="1"/>
          </p:cNvSpPr>
          <p:nvPr/>
        </p:nvSpPr>
        <p:spPr bwMode="auto">
          <a:xfrm>
            <a:off x="1071563" y="395605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37920" name="矩形 1"/>
          <p:cNvSpPr>
            <a:spLocks noChangeArrowheads="1"/>
          </p:cNvSpPr>
          <p:nvPr/>
        </p:nvSpPr>
        <p:spPr bwMode="auto">
          <a:xfrm>
            <a:off x="3590925" y="395605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
        <p:nvSpPr>
          <p:cNvPr id="37921" name="矩形 1"/>
          <p:cNvSpPr>
            <a:spLocks noChangeArrowheads="1"/>
          </p:cNvSpPr>
          <p:nvPr/>
        </p:nvSpPr>
        <p:spPr bwMode="auto">
          <a:xfrm>
            <a:off x="6110288" y="395605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37901"/>
                                        </p:tgtEl>
                                        <p:attrNameLst>
                                          <p:attrName>style.visibility</p:attrName>
                                        </p:attrNameLst>
                                      </p:cBhvr>
                                      <p:to>
                                        <p:strVal val="visible"/>
                                      </p:to>
                                    </p:set>
                                    <p:anim calcmode="lin" valueType="num">
                                      <p:cBhvr additive="base">
                                        <p:cTn id="14" dur="500" fill="hold"/>
                                        <p:tgtEl>
                                          <p:spTgt spid="37901"/>
                                        </p:tgtEl>
                                        <p:attrNameLst>
                                          <p:attrName>ppt_x</p:attrName>
                                        </p:attrNameLst>
                                      </p:cBhvr>
                                      <p:tavLst>
                                        <p:tav tm="0">
                                          <p:val>
                                            <p:strVal val="#ppt_x"/>
                                          </p:val>
                                        </p:tav>
                                        <p:tav tm="100000">
                                          <p:val>
                                            <p:strVal val="#ppt_x"/>
                                          </p:val>
                                        </p:tav>
                                      </p:tavLst>
                                    </p:anim>
                                    <p:anim calcmode="lin" valueType="num">
                                      <p:cBhvr additive="base">
                                        <p:cTn id="15" dur="500" fill="hold"/>
                                        <p:tgtEl>
                                          <p:spTgt spid="3790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37907"/>
                                        </p:tgtEl>
                                        <p:attrNameLst>
                                          <p:attrName>style.visibility</p:attrName>
                                        </p:attrNameLst>
                                      </p:cBhvr>
                                      <p:to>
                                        <p:strVal val="visible"/>
                                      </p:to>
                                    </p:set>
                                    <p:anim calcmode="lin" valueType="num">
                                      <p:cBhvr additive="base">
                                        <p:cTn id="19" dur="500" fill="hold"/>
                                        <p:tgtEl>
                                          <p:spTgt spid="37907"/>
                                        </p:tgtEl>
                                        <p:attrNameLst>
                                          <p:attrName>ppt_x</p:attrName>
                                        </p:attrNameLst>
                                      </p:cBhvr>
                                      <p:tavLst>
                                        <p:tav tm="0">
                                          <p:val>
                                            <p:strVal val="#ppt_x"/>
                                          </p:val>
                                        </p:tav>
                                        <p:tav tm="100000">
                                          <p:val>
                                            <p:strVal val="#ppt_x"/>
                                          </p:val>
                                        </p:tav>
                                      </p:tavLst>
                                    </p:anim>
                                    <p:anim calcmode="lin" valueType="num">
                                      <p:cBhvr additive="base">
                                        <p:cTn id="20" dur="500" fill="hold"/>
                                        <p:tgtEl>
                                          <p:spTgt spid="3790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fill="hold" nodeType="afterEffect">
                                  <p:stCondLst>
                                    <p:cond delay="0"/>
                                  </p:stCondLst>
                                  <p:childTnLst>
                                    <p:set>
                                      <p:cBhvr>
                                        <p:cTn id="23" dur="1" fill="hold">
                                          <p:stCondLst>
                                            <p:cond delay="0"/>
                                          </p:stCondLst>
                                        </p:cTn>
                                        <p:tgtEl>
                                          <p:spTgt spid="37913"/>
                                        </p:tgtEl>
                                        <p:attrNameLst>
                                          <p:attrName>style.visibility</p:attrName>
                                        </p:attrNameLst>
                                      </p:cBhvr>
                                      <p:to>
                                        <p:strVal val="visible"/>
                                      </p:to>
                                    </p:set>
                                    <p:anim calcmode="lin" valueType="num">
                                      <p:cBhvr additive="base">
                                        <p:cTn id="24" dur="500" fill="hold"/>
                                        <p:tgtEl>
                                          <p:spTgt spid="37913"/>
                                        </p:tgtEl>
                                        <p:attrNameLst>
                                          <p:attrName>ppt_x</p:attrName>
                                        </p:attrNameLst>
                                      </p:cBhvr>
                                      <p:tavLst>
                                        <p:tav tm="0">
                                          <p:val>
                                            <p:strVal val="#ppt_x"/>
                                          </p:val>
                                        </p:tav>
                                        <p:tav tm="100000">
                                          <p:val>
                                            <p:strVal val="#ppt_x"/>
                                          </p:val>
                                        </p:tav>
                                      </p:tavLst>
                                    </p:anim>
                                    <p:anim calcmode="lin" valueType="num">
                                      <p:cBhvr additive="base">
                                        <p:cTn id="25" dur="500" fill="hold"/>
                                        <p:tgtEl>
                                          <p:spTgt spid="379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37919"/>
                                        </p:tgtEl>
                                        <p:attrNameLst>
                                          <p:attrName>style.visibility</p:attrName>
                                        </p:attrNameLst>
                                      </p:cBhvr>
                                      <p:to>
                                        <p:strVal val="visible"/>
                                      </p:to>
                                    </p:set>
                                    <p:anim calcmode="lin" valueType="num">
                                      <p:cBhvr additive="base">
                                        <p:cTn id="29" dur="300" fill="hold"/>
                                        <p:tgtEl>
                                          <p:spTgt spid="37919"/>
                                        </p:tgtEl>
                                        <p:attrNameLst>
                                          <p:attrName>ppt_x</p:attrName>
                                        </p:attrNameLst>
                                      </p:cBhvr>
                                      <p:tavLst>
                                        <p:tav tm="0">
                                          <p:val>
                                            <p:strVal val="0-#ppt_w/2"/>
                                          </p:val>
                                        </p:tav>
                                        <p:tav tm="100000">
                                          <p:val>
                                            <p:strVal val="#ppt_x"/>
                                          </p:val>
                                        </p:tav>
                                      </p:tavLst>
                                    </p:anim>
                                    <p:anim calcmode="lin" valueType="num">
                                      <p:cBhvr additive="base">
                                        <p:cTn id="30" dur="300" fill="hold"/>
                                        <p:tgtEl>
                                          <p:spTgt spid="3791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7920"/>
                                        </p:tgtEl>
                                        <p:attrNameLst>
                                          <p:attrName>style.visibility</p:attrName>
                                        </p:attrNameLst>
                                      </p:cBhvr>
                                      <p:to>
                                        <p:strVal val="visible"/>
                                      </p:to>
                                    </p:set>
                                    <p:anim calcmode="lin" valueType="num">
                                      <p:cBhvr additive="base">
                                        <p:cTn id="34" dur="300" fill="hold"/>
                                        <p:tgtEl>
                                          <p:spTgt spid="37920"/>
                                        </p:tgtEl>
                                        <p:attrNameLst>
                                          <p:attrName>ppt_x</p:attrName>
                                        </p:attrNameLst>
                                      </p:cBhvr>
                                      <p:tavLst>
                                        <p:tav tm="0">
                                          <p:val>
                                            <p:strVal val="0-#ppt_w/2"/>
                                          </p:val>
                                        </p:tav>
                                        <p:tav tm="100000">
                                          <p:val>
                                            <p:strVal val="#ppt_x"/>
                                          </p:val>
                                        </p:tav>
                                      </p:tavLst>
                                    </p:anim>
                                    <p:anim calcmode="lin" valueType="num">
                                      <p:cBhvr additive="base">
                                        <p:cTn id="35" dur="300" fill="hold"/>
                                        <p:tgtEl>
                                          <p:spTgt spid="3792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7921"/>
                                        </p:tgtEl>
                                        <p:attrNameLst>
                                          <p:attrName>style.visibility</p:attrName>
                                        </p:attrNameLst>
                                      </p:cBhvr>
                                      <p:to>
                                        <p:strVal val="visible"/>
                                      </p:to>
                                    </p:set>
                                    <p:anim calcmode="lin" valueType="num">
                                      <p:cBhvr additive="base">
                                        <p:cTn id="39" dur="300" fill="hold"/>
                                        <p:tgtEl>
                                          <p:spTgt spid="37921"/>
                                        </p:tgtEl>
                                        <p:attrNameLst>
                                          <p:attrName>ppt_x</p:attrName>
                                        </p:attrNameLst>
                                      </p:cBhvr>
                                      <p:tavLst>
                                        <p:tav tm="0">
                                          <p:val>
                                            <p:strVal val="0-#ppt_w/2"/>
                                          </p:val>
                                        </p:tav>
                                        <p:tav tm="100000">
                                          <p:val>
                                            <p:strVal val="#ppt_x"/>
                                          </p:val>
                                        </p:tav>
                                      </p:tavLst>
                                    </p:anim>
                                    <p:anim calcmode="lin" valueType="num">
                                      <p:cBhvr additive="base">
                                        <p:cTn id="40" dur="300" fill="hold"/>
                                        <p:tgtEl>
                                          <p:spTgt spid="37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
          <p:cNvGrpSpPr/>
          <p:nvPr/>
        </p:nvGrpSpPr>
        <p:grpSpPr bwMode="auto">
          <a:xfrm>
            <a:off x="471488" y="198438"/>
            <a:ext cx="3452812" cy="542925"/>
            <a:chOff x="0" y="0"/>
            <a:chExt cx="3452079" cy="542182"/>
          </a:xfrm>
        </p:grpSpPr>
        <p:grpSp>
          <p:nvGrpSpPr>
            <p:cNvPr id="31780" name="组合 2"/>
            <p:cNvGrpSpPr/>
            <p:nvPr/>
          </p:nvGrpSpPr>
          <p:grpSpPr bwMode="auto">
            <a:xfrm>
              <a:off x="0" y="0"/>
              <a:ext cx="3452079" cy="542182"/>
              <a:chOff x="0" y="0"/>
              <a:chExt cx="3452079" cy="542182"/>
            </a:xfrm>
          </p:grpSpPr>
          <p:sp>
            <p:nvSpPr>
              <p:cNvPr id="31782"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891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1784" name="组合 42"/>
              <p:cNvGrpSpPr/>
              <p:nvPr/>
            </p:nvGrpSpPr>
            <p:grpSpPr bwMode="auto">
              <a:xfrm>
                <a:off x="0" y="0"/>
                <a:ext cx="571760" cy="542182"/>
                <a:chOff x="0" y="0"/>
                <a:chExt cx="713451" cy="676543"/>
              </a:xfrm>
            </p:grpSpPr>
            <p:grpSp>
              <p:nvGrpSpPr>
                <p:cNvPr id="31785" name="组合 44"/>
                <p:cNvGrpSpPr/>
                <p:nvPr/>
              </p:nvGrpSpPr>
              <p:grpSpPr bwMode="auto">
                <a:xfrm>
                  <a:off x="0" y="0"/>
                  <a:ext cx="576064" cy="676543"/>
                  <a:chOff x="0" y="0"/>
                  <a:chExt cx="576064" cy="676543"/>
                </a:xfrm>
              </p:grpSpPr>
              <p:sp>
                <p:nvSpPr>
                  <p:cNvPr id="31788"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1789"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1786"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1781"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5" name="组合 12"/>
          <p:cNvGrpSpPr/>
          <p:nvPr/>
        </p:nvGrpSpPr>
        <p:grpSpPr bwMode="auto">
          <a:xfrm>
            <a:off x="6196013" y="2211388"/>
            <a:ext cx="1670050" cy="1609725"/>
            <a:chOff x="0" y="0"/>
            <a:chExt cx="1671177" cy="1609411"/>
          </a:xfrm>
        </p:grpSpPr>
        <p:sp>
          <p:nvSpPr>
            <p:cNvPr id="3177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80CA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9"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38928" name="组合 15"/>
          <p:cNvGrpSpPr/>
          <p:nvPr/>
        </p:nvGrpSpPr>
        <p:grpSpPr bwMode="auto">
          <a:xfrm>
            <a:off x="4902200" y="2211388"/>
            <a:ext cx="1773238" cy="1609725"/>
            <a:chOff x="0" y="0"/>
            <a:chExt cx="1773781" cy="1609411"/>
          </a:xfrm>
        </p:grpSpPr>
        <p:grpSp>
          <p:nvGrpSpPr>
            <p:cNvPr id="31774" name="组合 16"/>
            <p:cNvGrpSpPr/>
            <p:nvPr/>
          </p:nvGrpSpPr>
          <p:grpSpPr bwMode="auto">
            <a:xfrm>
              <a:off x="0" y="0"/>
              <a:ext cx="1773781" cy="1609411"/>
              <a:chOff x="0" y="0"/>
              <a:chExt cx="1773781" cy="1609411"/>
            </a:xfrm>
          </p:grpSpPr>
          <p:sp>
            <p:nvSpPr>
              <p:cNvPr id="31776"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75"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38933" name="组合 20"/>
          <p:cNvGrpSpPr/>
          <p:nvPr/>
        </p:nvGrpSpPr>
        <p:grpSpPr bwMode="auto">
          <a:xfrm>
            <a:off x="3687763" y="2211388"/>
            <a:ext cx="1773237" cy="1609725"/>
            <a:chOff x="0" y="0"/>
            <a:chExt cx="1773781" cy="1609411"/>
          </a:xfrm>
        </p:grpSpPr>
        <p:grpSp>
          <p:nvGrpSpPr>
            <p:cNvPr id="31770" name="组合 21"/>
            <p:cNvGrpSpPr/>
            <p:nvPr/>
          </p:nvGrpSpPr>
          <p:grpSpPr bwMode="auto">
            <a:xfrm>
              <a:off x="0" y="0"/>
              <a:ext cx="1773781" cy="1609411"/>
              <a:chOff x="0" y="0"/>
              <a:chExt cx="1773781" cy="1609411"/>
            </a:xfrm>
          </p:grpSpPr>
          <p:sp>
            <p:nvSpPr>
              <p:cNvPr id="3177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71" name="TextBox 22"/>
            <p:cNvSpPr txBox="1">
              <a:spLocks noChangeArrowheads="1"/>
            </p:cNvSpPr>
            <p:nvPr/>
          </p:nvSpPr>
          <p:spPr bwMode="auto">
            <a:xfrm>
              <a:off x="681551" y="54309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38938" name="组合 25"/>
          <p:cNvGrpSpPr/>
          <p:nvPr/>
        </p:nvGrpSpPr>
        <p:grpSpPr bwMode="auto">
          <a:xfrm>
            <a:off x="2473325" y="2211388"/>
            <a:ext cx="1773238" cy="1609725"/>
            <a:chOff x="0" y="0"/>
            <a:chExt cx="1773781" cy="1609411"/>
          </a:xfrm>
        </p:grpSpPr>
        <p:grpSp>
          <p:nvGrpSpPr>
            <p:cNvPr id="31766" name="组合 26"/>
            <p:cNvGrpSpPr/>
            <p:nvPr/>
          </p:nvGrpSpPr>
          <p:grpSpPr bwMode="auto">
            <a:xfrm>
              <a:off x="0" y="0"/>
              <a:ext cx="1773781" cy="1609411"/>
              <a:chOff x="0" y="0"/>
              <a:chExt cx="1773781" cy="1609411"/>
            </a:xfrm>
          </p:grpSpPr>
          <p:sp>
            <p:nvSpPr>
              <p:cNvPr id="3176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6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67"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38943" name="组合 31"/>
          <p:cNvGrpSpPr/>
          <p:nvPr/>
        </p:nvGrpSpPr>
        <p:grpSpPr bwMode="auto">
          <a:xfrm>
            <a:off x="1258888" y="2211388"/>
            <a:ext cx="1774825" cy="1609725"/>
            <a:chOff x="0" y="0"/>
            <a:chExt cx="1773781" cy="1609411"/>
          </a:xfrm>
        </p:grpSpPr>
        <p:grpSp>
          <p:nvGrpSpPr>
            <p:cNvPr id="31762" name="组合 32"/>
            <p:cNvGrpSpPr/>
            <p:nvPr/>
          </p:nvGrpSpPr>
          <p:grpSpPr bwMode="auto">
            <a:xfrm>
              <a:off x="0" y="0"/>
              <a:ext cx="1773781" cy="1609411"/>
              <a:chOff x="0" y="0"/>
              <a:chExt cx="1773781" cy="1609411"/>
            </a:xfrm>
          </p:grpSpPr>
          <p:sp>
            <p:nvSpPr>
              <p:cNvPr id="3176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6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63"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38948" name="直接连接符 36"/>
          <p:cNvCxnSpPr>
            <a:cxnSpLocks noChangeShapeType="1"/>
          </p:cNvCxnSpPr>
          <p:nvPr/>
        </p:nvCxnSpPr>
        <p:spPr bwMode="auto">
          <a:xfrm flipV="1">
            <a:off x="1619250"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49" name="矩形 1"/>
          <p:cNvSpPr>
            <a:spLocks noChangeArrowheads="1"/>
          </p:cNvSpPr>
          <p:nvPr/>
        </p:nvSpPr>
        <p:spPr bwMode="auto">
          <a:xfrm>
            <a:off x="1730375" y="143192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8950" name="直接连接符 38"/>
          <p:cNvCxnSpPr>
            <a:cxnSpLocks noChangeShapeType="1"/>
          </p:cNvCxnSpPr>
          <p:nvPr/>
        </p:nvCxnSpPr>
        <p:spPr bwMode="auto">
          <a:xfrm flipV="1">
            <a:off x="2806700" y="3760788"/>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1" name="矩形 1"/>
          <p:cNvSpPr>
            <a:spLocks noChangeArrowheads="1"/>
          </p:cNvSpPr>
          <p:nvPr/>
        </p:nvSpPr>
        <p:spPr bwMode="auto">
          <a:xfrm>
            <a:off x="2917825" y="402431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8952" name="直接连接符 40"/>
          <p:cNvCxnSpPr>
            <a:cxnSpLocks noChangeShapeType="1"/>
          </p:cNvCxnSpPr>
          <p:nvPr/>
        </p:nvCxnSpPr>
        <p:spPr bwMode="auto">
          <a:xfrm flipV="1">
            <a:off x="3870325"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3" name="矩形 1"/>
          <p:cNvSpPr>
            <a:spLocks noChangeArrowheads="1"/>
          </p:cNvSpPr>
          <p:nvPr/>
        </p:nvSpPr>
        <p:spPr bwMode="auto">
          <a:xfrm>
            <a:off x="3979863" y="1431925"/>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8954" name="直接连接符 43"/>
          <p:cNvCxnSpPr>
            <a:cxnSpLocks noChangeShapeType="1"/>
          </p:cNvCxnSpPr>
          <p:nvPr/>
        </p:nvCxnSpPr>
        <p:spPr bwMode="auto">
          <a:xfrm flipV="1">
            <a:off x="5051425" y="3760788"/>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5" name="矩形 1"/>
          <p:cNvSpPr>
            <a:spLocks noChangeArrowheads="1"/>
          </p:cNvSpPr>
          <p:nvPr/>
        </p:nvSpPr>
        <p:spPr bwMode="auto">
          <a:xfrm>
            <a:off x="5162550" y="402431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8956" name="直接连接符 51"/>
          <p:cNvCxnSpPr>
            <a:cxnSpLocks noChangeShapeType="1"/>
          </p:cNvCxnSpPr>
          <p:nvPr/>
        </p:nvCxnSpPr>
        <p:spPr bwMode="auto">
          <a:xfrm flipV="1">
            <a:off x="6196013"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7" name="矩形 1"/>
          <p:cNvSpPr>
            <a:spLocks noChangeArrowheads="1"/>
          </p:cNvSpPr>
          <p:nvPr/>
        </p:nvSpPr>
        <p:spPr bwMode="auto">
          <a:xfrm>
            <a:off x="6305550" y="143192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8943"/>
                                        </p:tgtEl>
                                        <p:attrNameLst>
                                          <p:attrName>style.visibility</p:attrName>
                                        </p:attrNameLst>
                                      </p:cBhvr>
                                      <p:to>
                                        <p:strVal val="visible"/>
                                      </p:to>
                                    </p:set>
                                    <p:anim calcmode="lin" valueType="num">
                                      <p:cBhvr additive="base">
                                        <p:cTn id="14" dur="500" fill="hold"/>
                                        <p:tgtEl>
                                          <p:spTgt spid="38943"/>
                                        </p:tgtEl>
                                        <p:attrNameLst>
                                          <p:attrName>ppt_x</p:attrName>
                                        </p:attrNameLst>
                                      </p:cBhvr>
                                      <p:tavLst>
                                        <p:tav tm="0">
                                          <p:val>
                                            <p:strVal val="0-#ppt_w/2"/>
                                          </p:val>
                                        </p:tav>
                                        <p:tav tm="100000">
                                          <p:val>
                                            <p:strVal val="#ppt_x"/>
                                          </p:val>
                                        </p:tav>
                                      </p:tavLst>
                                    </p:anim>
                                    <p:anim calcmode="lin" valueType="num">
                                      <p:cBhvr additive="base">
                                        <p:cTn id="15" dur="500" fill="hold"/>
                                        <p:tgtEl>
                                          <p:spTgt spid="38943"/>
                                        </p:tgtEl>
                                        <p:attrNameLst>
                                          <p:attrName>ppt_y</p:attrName>
                                        </p:attrNameLst>
                                      </p:cBhvr>
                                      <p:tavLst>
                                        <p:tav tm="0">
                                          <p:val>
                                            <p:strVal val="#ppt_y"/>
                                          </p:val>
                                        </p:tav>
                                        <p:tav tm="100000">
                                          <p:val>
                                            <p:strVal val="#ppt_y"/>
                                          </p:val>
                                        </p:tav>
                                      </p:tavLst>
                                    </p:anim>
                                  </p:childTnLst>
                                </p:cTn>
                              </p:par>
                              <p:par>
                                <p:cTn id="16" presetID="12" presetClass="entr" presetSubtype="8" fill="hold" nodeType="withEffect">
                                  <p:stCondLst>
                                    <p:cond delay="200"/>
                                  </p:stCondLst>
                                  <p:childTnLst>
                                    <p:set>
                                      <p:cBhvr>
                                        <p:cTn id="17" dur="1" fill="hold">
                                          <p:stCondLst>
                                            <p:cond delay="0"/>
                                          </p:stCondLst>
                                        </p:cTn>
                                        <p:tgtEl>
                                          <p:spTgt spid="38938"/>
                                        </p:tgtEl>
                                        <p:attrNameLst>
                                          <p:attrName>style.visibility</p:attrName>
                                        </p:attrNameLst>
                                      </p:cBhvr>
                                      <p:to>
                                        <p:strVal val="visible"/>
                                      </p:to>
                                    </p:set>
                                    <p:anim calcmode="lin" valueType="num">
                                      <p:cBhvr additive="base">
                                        <p:cTn id="18" dur="500"/>
                                        <p:tgtEl>
                                          <p:spTgt spid="38938"/>
                                        </p:tgtEl>
                                        <p:attrNameLst>
                                          <p:attrName>ppt_x</p:attrName>
                                        </p:attrNameLst>
                                      </p:cBhvr>
                                      <p:tavLst>
                                        <p:tav tm="0">
                                          <p:val>
                                            <p:strVal val="#ppt_x-#ppt_w*1.125000"/>
                                          </p:val>
                                        </p:tav>
                                        <p:tav tm="100000">
                                          <p:val>
                                            <p:strVal val="#ppt_x"/>
                                          </p:val>
                                        </p:tav>
                                      </p:tavLst>
                                    </p:anim>
                                    <p:animEffect transition="in" filter="wipe(right)">
                                      <p:cBhvr>
                                        <p:cTn id="19" dur="500"/>
                                        <p:tgtEl>
                                          <p:spTgt spid="38938"/>
                                        </p:tgtEl>
                                      </p:cBhvr>
                                    </p:animEffect>
                                  </p:childTnLst>
                                </p:cTn>
                              </p:par>
                              <p:par>
                                <p:cTn id="20" presetID="12" presetClass="entr" presetSubtype="8" fill="hold" nodeType="withEffect">
                                  <p:stCondLst>
                                    <p:cond delay="400"/>
                                  </p:stCondLst>
                                  <p:childTnLst>
                                    <p:set>
                                      <p:cBhvr>
                                        <p:cTn id="21" dur="1" fill="hold">
                                          <p:stCondLst>
                                            <p:cond delay="0"/>
                                          </p:stCondLst>
                                        </p:cTn>
                                        <p:tgtEl>
                                          <p:spTgt spid="38933"/>
                                        </p:tgtEl>
                                        <p:attrNameLst>
                                          <p:attrName>style.visibility</p:attrName>
                                        </p:attrNameLst>
                                      </p:cBhvr>
                                      <p:to>
                                        <p:strVal val="visible"/>
                                      </p:to>
                                    </p:set>
                                    <p:anim calcmode="lin" valueType="num">
                                      <p:cBhvr additive="base">
                                        <p:cTn id="22" dur="500"/>
                                        <p:tgtEl>
                                          <p:spTgt spid="38933"/>
                                        </p:tgtEl>
                                        <p:attrNameLst>
                                          <p:attrName>ppt_x</p:attrName>
                                        </p:attrNameLst>
                                      </p:cBhvr>
                                      <p:tavLst>
                                        <p:tav tm="0">
                                          <p:val>
                                            <p:strVal val="#ppt_x-#ppt_w*1.125000"/>
                                          </p:val>
                                        </p:tav>
                                        <p:tav tm="100000">
                                          <p:val>
                                            <p:strVal val="#ppt_x"/>
                                          </p:val>
                                        </p:tav>
                                      </p:tavLst>
                                    </p:anim>
                                    <p:animEffect transition="in" filter="wipe(right)">
                                      <p:cBhvr>
                                        <p:cTn id="23" dur="500"/>
                                        <p:tgtEl>
                                          <p:spTgt spid="38933"/>
                                        </p:tgtEl>
                                      </p:cBhvr>
                                    </p:animEffect>
                                  </p:childTnLst>
                                </p:cTn>
                              </p:par>
                              <p:par>
                                <p:cTn id="24" presetID="12" presetClass="entr" presetSubtype="8" fill="hold" nodeType="withEffect">
                                  <p:stCondLst>
                                    <p:cond delay="600"/>
                                  </p:stCondLst>
                                  <p:childTnLst>
                                    <p:set>
                                      <p:cBhvr>
                                        <p:cTn id="25" dur="1" fill="hold">
                                          <p:stCondLst>
                                            <p:cond delay="0"/>
                                          </p:stCondLst>
                                        </p:cTn>
                                        <p:tgtEl>
                                          <p:spTgt spid="38928"/>
                                        </p:tgtEl>
                                        <p:attrNameLst>
                                          <p:attrName>style.visibility</p:attrName>
                                        </p:attrNameLst>
                                      </p:cBhvr>
                                      <p:to>
                                        <p:strVal val="visible"/>
                                      </p:to>
                                    </p:set>
                                    <p:anim calcmode="lin" valueType="num">
                                      <p:cBhvr additive="base">
                                        <p:cTn id="26" dur="500"/>
                                        <p:tgtEl>
                                          <p:spTgt spid="38928"/>
                                        </p:tgtEl>
                                        <p:attrNameLst>
                                          <p:attrName>ppt_x</p:attrName>
                                        </p:attrNameLst>
                                      </p:cBhvr>
                                      <p:tavLst>
                                        <p:tav tm="0">
                                          <p:val>
                                            <p:strVal val="#ppt_x-#ppt_w*1.125000"/>
                                          </p:val>
                                        </p:tav>
                                        <p:tav tm="100000">
                                          <p:val>
                                            <p:strVal val="#ppt_x"/>
                                          </p:val>
                                        </p:tav>
                                      </p:tavLst>
                                    </p:anim>
                                    <p:animEffect transition="in" filter="wipe(right)">
                                      <p:cBhvr>
                                        <p:cTn id="27" dur="500"/>
                                        <p:tgtEl>
                                          <p:spTgt spid="38928"/>
                                        </p:tgtEl>
                                      </p:cBhvr>
                                    </p:animEffect>
                                  </p:childTnLst>
                                </p:cTn>
                              </p:par>
                              <p:par>
                                <p:cTn id="28" presetID="12" presetClass="entr" presetSubtype="8" fill="hold" nodeType="withEffect">
                                  <p:stCondLst>
                                    <p:cond delay="800"/>
                                  </p:stCondLst>
                                  <p:childTnLst>
                                    <p:set>
                                      <p:cBhvr>
                                        <p:cTn id="29" dur="1" fill="hold">
                                          <p:stCondLst>
                                            <p:cond delay="0"/>
                                          </p:stCondLst>
                                        </p:cTn>
                                        <p:tgtEl>
                                          <p:spTgt spid="38925"/>
                                        </p:tgtEl>
                                        <p:attrNameLst>
                                          <p:attrName>style.visibility</p:attrName>
                                        </p:attrNameLst>
                                      </p:cBhvr>
                                      <p:to>
                                        <p:strVal val="visible"/>
                                      </p:to>
                                    </p:set>
                                    <p:anim calcmode="lin" valueType="num">
                                      <p:cBhvr additive="base">
                                        <p:cTn id="30" dur="500"/>
                                        <p:tgtEl>
                                          <p:spTgt spid="38925"/>
                                        </p:tgtEl>
                                        <p:attrNameLst>
                                          <p:attrName>ppt_x</p:attrName>
                                        </p:attrNameLst>
                                      </p:cBhvr>
                                      <p:tavLst>
                                        <p:tav tm="0">
                                          <p:val>
                                            <p:strVal val="#ppt_x-#ppt_w*1.125000"/>
                                          </p:val>
                                        </p:tav>
                                        <p:tav tm="100000">
                                          <p:val>
                                            <p:strVal val="#ppt_x"/>
                                          </p:val>
                                        </p:tav>
                                      </p:tavLst>
                                    </p:anim>
                                    <p:animEffect transition="in" filter="wipe(right)">
                                      <p:cBhvr>
                                        <p:cTn id="31" dur="500"/>
                                        <p:tgtEl>
                                          <p:spTgt spid="38925"/>
                                        </p:tgtEl>
                                      </p:cBhvr>
                                    </p:animEffect>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38948"/>
                                        </p:tgtEl>
                                        <p:attrNameLst>
                                          <p:attrName>style.visibility</p:attrName>
                                        </p:attrNameLst>
                                      </p:cBhvr>
                                      <p:to>
                                        <p:strVal val="visible"/>
                                      </p:to>
                                    </p:set>
                                    <p:animEffect transition="in" filter="wipe(down)">
                                      <p:cBhvr>
                                        <p:cTn id="35" dur="500"/>
                                        <p:tgtEl>
                                          <p:spTgt spid="38948"/>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38949"/>
                                        </p:tgtEl>
                                        <p:attrNameLst>
                                          <p:attrName>style.visibility</p:attrName>
                                        </p:attrNameLst>
                                      </p:cBhvr>
                                      <p:to>
                                        <p:strVal val="visible"/>
                                      </p:to>
                                    </p:set>
                                    <p:anim calcmode="lin" valueType="num">
                                      <p:cBhvr additive="base">
                                        <p:cTn id="39" dur="300" fill="hold"/>
                                        <p:tgtEl>
                                          <p:spTgt spid="38949"/>
                                        </p:tgtEl>
                                        <p:attrNameLst>
                                          <p:attrName>ppt_x</p:attrName>
                                        </p:attrNameLst>
                                      </p:cBhvr>
                                      <p:tavLst>
                                        <p:tav tm="0">
                                          <p:val>
                                            <p:strVal val="0-#ppt_w/2"/>
                                          </p:val>
                                        </p:tav>
                                        <p:tav tm="100000">
                                          <p:val>
                                            <p:strVal val="#ppt_x"/>
                                          </p:val>
                                        </p:tav>
                                      </p:tavLst>
                                    </p:anim>
                                    <p:anim calcmode="lin" valueType="num">
                                      <p:cBhvr additive="base">
                                        <p:cTn id="40" dur="300" fill="hold"/>
                                        <p:tgtEl>
                                          <p:spTgt spid="38949"/>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38950"/>
                                        </p:tgtEl>
                                        <p:attrNameLst>
                                          <p:attrName>style.visibility</p:attrName>
                                        </p:attrNameLst>
                                      </p:cBhvr>
                                      <p:to>
                                        <p:strVal val="visible"/>
                                      </p:to>
                                    </p:set>
                                    <p:animEffect transition="in" filter="wipe(down)">
                                      <p:cBhvr>
                                        <p:cTn id="44" dur="500"/>
                                        <p:tgtEl>
                                          <p:spTgt spid="38950"/>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38951"/>
                                        </p:tgtEl>
                                        <p:attrNameLst>
                                          <p:attrName>style.visibility</p:attrName>
                                        </p:attrNameLst>
                                      </p:cBhvr>
                                      <p:to>
                                        <p:strVal val="visible"/>
                                      </p:to>
                                    </p:set>
                                    <p:anim calcmode="lin" valueType="num">
                                      <p:cBhvr additive="base">
                                        <p:cTn id="48" dur="300" fill="hold"/>
                                        <p:tgtEl>
                                          <p:spTgt spid="38951"/>
                                        </p:tgtEl>
                                        <p:attrNameLst>
                                          <p:attrName>ppt_x</p:attrName>
                                        </p:attrNameLst>
                                      </p:cBhvr>
                                      <p:tavLst>
                                        <p:tav tm="0">
                                          <p:val>
                                            <p:strVal val="0-#ppt_w/2"/>
                                          </p:val>
                                        </p:tav>
                                        <p:tav tm="100000">
                                          <p:val>
                                            <p:strVal val="#ppt_x"/>
                                          </p:val>
                                        </p:tav>
                                      </p:tavLst>
                                    </p:anim>
                                    <p:anim calcmode="lin" valueType="num">
                                      <p:cBhvr additive="base">
                                        <p:cTn id="49" dur="300" fill="hold"/>
                                        <p:tgtEl>
                                          <p:spTgt spid="38951"/>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38952"/>
                                        </p:tgtEl>
                                        <p:attrNameLst>
                                          <p:attrName>style.visibility</p:attrName>
                                        </p:attrNameLst>
                                      </p:cBhvr>
                                      <p:to>
                                        <p:strVal val="visible"/>
                                      </p:to>
                                    </p:set>
                                    <p:animEffect transition="in" filter="wipe(down)">
                                      <p:cBhvr>
                                        <p:cTn id="53" dur="500"/>
                                        <p:tgtEl>
                                          <p:spTgt spid="38952"/>
                                        </p:tgtEl>
                                      </p:cBhvr>
                                    </p:animEffect>
                                  </p:childTnLst>
                                </p:cTn>
                              </p:par>
                            </p:childTnLst>
                          </p:cTn>
                        </p:par>
                        <p:par>
                          <p:cTn id="54" fill="hold">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38953"/>
                                        </p:tgtEl>
                                        <p:attrNameLst>
                                          <p:attrName>style.visibility</p:attrName>
                                        </p:attrNameLst>
                                      </p:cBhvr>
                                      <p:to>
                                        <p:strVal val="visible"/>
                                      </p:to>
                                    </p:set>
                                    <p:anim calcmode="lin" valueType="num">
                                      <p:cBhvr additive="base">
                                        <p:cTn id="57" dur="300" fill="hold"/>
                                        <p:tgtEl>
                                          <p:spTgt spid="38953"/>
                                        </p:tgtEl>
                                        <p:attrNameLst>
                                          <p:attrName>ppt_x</p:attrName>
                                        </p:attrNameLst>
                                      </p:cBhvr>
                                      <p:tavLst>
                                        <p:tav tm="0">
                                          <p:val>
                                            <p:strVal val="0-#ppt_w/2"/>
                                          </p:val>
                                        </p:tav>
                                        <p:tav tm="100000">
                                          <p:val>
                                            <p:strVal val="#ppt_x"/>
                                          </p:val>
                                        </p:tav>
                                      </p:tavLst>
                                    </p:anim>
                                    <p:anim calcmode="lin" valueType="num">
                                      <p:cBhvr additive="base">
                                        <p:cTn id="58" dur="300" fill="hold"/>
                                        <p:tgtEl>
                                          <p:spTgt spid="3895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2" presetClass="entr" presetSubtype="4" fill="hold" nodeType="afterEffect">
                                  <p:stCondLst>
                                    <p:cond delay="0"/>
                                  </p:stCondLst>
                                  <p:childTnLst>
                                    <p:set>
                                      <p:cBhvr>
                                        <p:cTn id="61" dur="1" fill="hold">
                                          <p:stCondLst>
                                            <p:cond delay="0"/>
                                          </p:stCondLst>
                                        </p:cTn>
                                        <p:tgtEl>
                                          <p:spTgt spid="38954"/>
                                        </p:tgtEl>
                                        <p:attrNameLst>
                                          <p:attrName>style.visibility</p:attrName>
                                        </p:attrNameLst>
                                      </p:cBhvr>
                                      <p:to>
                                        <p:strVal val="visible"/>
                                      </p:to>
                                    </p:set>
                                    <p:animEffect transition="in" filter="wipe(down)">
                                      <p:cBhvr>
                                        <p:cTn id="62" dur="500"/>
                                        <p:tgtEl>
                                          <p:spTgt spid="38954"/>
                                        </p:tgtEl>
                                      </p:cBhvr>
                                    </p:animEffect>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38955"/>
                                        </p:tgtEl>
                                        <p:attrNameLst>
                                          <p:attrName>style.visibility</p:attrName>
                                        </p:attrNameLst>
                                      </p:cBhvr>
                                      <p:to>
                                        <p:strVal val="visible"/>
                                      </p:to>
                                    </p:set>
                                    <p:anim calcmode="lin" valueType="num">
                                      <p:cBhvr additive="base">
                                        <p:cTn id="66" dur="300" fill="hold"/>
                                        <p:tgtEl>
                                          <p:spTgt spid="38955"/>
                                        </p:tgtEl>
                                        <p:attrNameLst>
                                          <p:attrName>ppt_x</p:attrName>
                                        </p:attrNameLst>
                                      </p:cBhvr>
                                      <p:tavLst>
                                        <p:tav tm="0">
                                          <p:val>
                                            <p:strVal val="0-#ppt_w/2"/>
                                          </p:val>
                                        </p:tav>
                                        <p:tav tm="100000">
                                          <p:val>
                                            <p:strVal val="#ppt_x"/>
                                          </p:val>
                                        </p:tav>
                                      </p:tavLst>
                                    </p:anim>
                                    <p:anim calcmode="lin" valueType="num">
                                      <p:cBhvr additive="base">
                                        <p:cTn id="67" dur="300" fill="hold"/>
                                        <p:tgtEl>
                                          <p:spTgt spid="38955"/>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22" presetClass="entr" presetSubtype="4" fill="hold" nodeType="afterEffect">
                                  <p:stCondLst>
                                    <p:cond delay="0"/>
                                  </p:stCondLst>
                                  <p:childTnLst>
                                    <p:set>
                                      <p:cBhvr>
                                        <p:cTn id="70" dur="1" fill="hold">
                                          <p:stCondLst>
                                            <p:cond delay="0"/>
                                          </p:stCondLst>
                                        </p:cTn>
                                        <p:tgtEl>
                                          <p:spTgt spid="38956"/>
                                        </p:tgtEl>
                                        <p:attrNameLst>
                                          <p:attrName>style.visibility</p:attrName>
                                        </p:attrNameLst>
                                      </p:cBhvr>
                                      <p:to>
                                        <p:strVal val="visible"/>
                                      </p:to>
                                    </p:set>
                                    <p:animEffect transition="in" filter="wipe(down)">
                                      <p:cBhvr>
                                        <p:cTn id="71" dur="500"/>
                                        <p:tgtEl>
                                          <p:spTgt spid="38956"/>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8957"/>
                                        </p:tgtEl>
                                        <p:attrNameLst>
                                          <p:attrName>style.visibility</p:attrName>
                                        </p:attrNameLst>
                                      </p:cBhvr>
                                      <p:to>
                                        <p:strVal val="visible"/>
                                      </p:to>
                                    </p:set>
                                    <p:anim calcmode="lin" valueType="num">
                                      <p:cBhvr additive="base">
                                        <p:cTn id="75" dur="300" fill="hold"/>
                                        <p:tgtEl>
                                          <p:spTgt spid="38957"/>
                                        </p:tgtEl>
                                        <p:attrNameLst>
                                          <p:attrName>ppt_x</p:attrName>
                                        </p:attrNameLst>
                                      </p:cBhvr>
                                      <p:tavLst>
                                        <p:tav tm="0">
                                          <p:val>
                                            <p:strVal val="0-#ppt_w/2"/>
                                          </p:val>
                                        </p:tav>
                                        <p:tav tm="100000">
                                          <p:val>
                                            <p:strVal val="#ppt_x"/>
                                          </p:val>
                                        </p:tav>
                                      </p:tavLst>
                                    </p:anim>
                                    <p:anim calcmode="lin" valueType="num">
                                      <p:cBhvr additive="base">
                                        <p:cTn id="76" dur="300" fill="hold"/>
                                        <p:tgtEl>
                                          <p:spTgt spid="38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9" grpId="0" autoUpdateAnimBg="0"/>
      <p:bldP spid="38951" grpId="0" autoUpdateAnimBg="0"/>
      <p:bldP spid="38953" grpId="0" autoUpdateAnimBg="0"/>
      <p:bldP spid="38955" grpId="0" autoUpdateAnimBg="0"/>
      <p:bldP spid="389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
          <p:cNvGrpSpPr/>
          <p:nvPr/>
        </p:nvGrpSpPr>
        <p:grpSpPr bwMode="auto">
          <a:xfrm>
            <a:off x="471488" y="198438"/>
            <a:ext cx="3452812" cy="542925"/>
            <a:chOff x="0" y="0"/>
            <a:chExt cx="3452079" cy="542182"/>
          </a:xfrm>
        </p:grpSpPr>
        <p:grpSp>
          <p:nvGrpSpPr>
            <p:cNvPr id="32975" name="组合 2"/>
            <p:cNvGrpSpPr/>
            <p:nvPr/>
          </p:nvGrpSpPr>
          <p:grpSpPr bwMode="auto">
            <a:xfrm>
              <a:off x="0" y="0"/>
              <a:ext cx="3452079" cy="542182"/>
              <a:chOff x="0" y="0"/>
              <a:chExt cx="3452079" cy="542182"/>
            </a:xfrm>
          </p:grpSpPr>
          <p:sp>
            <p:nvSpPr>
              <p:cNvPr id="32977"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994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2979" name="组合 42"/>
              <p:cNvGrpSpPr/>
              <p:nvPr/>
            </p:nvGrpSpPr>
            <p:grpSpPr bwMode="auto">
              <a:xfrm>
                <a:off x="0" y="0"/>
                <a:ext cx="571760" cy="542182"/>
                <a:chOff x="0" y="0"/>
                <a:chExt cx="713451" cy="676543"/>
              </a:xfrm>
            </p:grpSpPr>
            <p:grpSp>
              <p:nvGrpSpPr>
                <p:cNvPr id="32980" name="组合 44"/>
                <p:cNvGrpSpPr/>
                <p:nvPr/>
              </p:nvGrpSpPr>
              <p:grpSpPr bwMode="auto">
                <a:xfrm>
                  <a:off x="0" y="0"/>
                  <a:ext cx="576064" cy="676543"/>
                  <a:chOff x="0" y="0"/>
                  <a:chExt cx="576064" cy="676543"/>
                </a:xfrm>
              </p:grpSpPr>
              <p:sp>
                <p:nvSpPr>
                  <p:cNvPr id="32983"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984"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2981"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82"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2976"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9" name="组合 12"/>
          <p:cNvGrpSpPr/>
          <p:nvPr/>
        </p:nvGrpSpPr>
        <p:grpSpPr bwMode="auto">
          <a:xfrm>
            <a:off x="3043238" y="1397000"/>
            <a:ext cx="1868487" cy="1531938"/>
            <a:chOff x="0" y="0"/>
            <a:chExt cx="1868396" cy="1532255"/>
          </a:xfrm>
        </p:grpSpPr>
        <p:sp>
          <p:nvSpPr>
            <p:cNvPr id="32973" name="空心弧 37"/>
            <p:cNvSpPr/>
            <p:nvPr/>
          </p:nvSpPr>
          <p:spPr bwMode="auto">
            <a:xfrm rot="-5400000">
              <a:off x="168069" y="-168070"/>
              <a:ext cx="1532255" cy="1868396"/>
            </a:xfrm>
            <a:custGeom>
              <a:avLst/>
              <a:gdLst>
                <a:gd name="T0" fmla="*/ 1013852 w 1532255"/>
                <a:gd name="T1" fmla="*/ 385024 h 1868396"/>
                <a:gd name="T2" fmla="*/ 1013805 w 1532255"/>
                <a:gd name="T3" fmla="*/ 384878 h 1868396"/>
                <a:gd name="T4" fmla="*/ 1013188 w 1532255"/>
                <a:gd name="T5" fmla="*/ 384817 h 1868396"/>
                <a:gd name="T6" fmla="*/ 1013852 w 1532255"/>
                <a:gd name="T7" fmla="*/ 385024 h 1868396"/>
                <a:gd name="T8" fmla="*/ 1532255 w 1532255"/>
                <a:gd name="T9" fmla="*/ 1514490 h 1868396"/>
                <a:gd name="T10" fmla="*/ 1147673 w 1532255"/>
                <a:gd name="T11" fmla="*/ 1516571 h 1868396"/>
                <a:gd name="T12" fmla="*/ 1237040 w 1532255"/>
                <a:gd name="T13" fmla="*/ 1674347 h 1868396"/>
                <a:gd name="T14" fmla="*/ 1038475 w 1532255"/>
                <a:gd name="T15" fmla="*/ 1868396 h 1868396"/>
                <a:gd name="T16" fmla="*/ 839910 w 1532255"/>
                <a:gd name="T17" fmla="*/ 1674347 h 1868396"/>
                <a:gd name="T18" fmla="*/ 927469 w 1532255"/>
                <a:gd name="T19" fmla="*/ 1517763 h 1868396"/>
                <a:gd name="T20" fmla="*/ 713757 w 1532255"/>
                <a:gd name="T21" fmla="*/ 1518919 h 1868396"/>
                <a:gd name="T22" fmla="*/ 357898 w 1532255"/>
                <a:gd name="T23" fmla="*/ 910689 h 1868396"/>
                <a:gd name="T24" fmla="*/ 0 w 1532255"/>
                <a:gd name="T25" fmla="*/ 818855 h 1868396"/>
                <a:gd name="T26" fmla="*/ 0 w 1532255"/>
                <a:gd name="T27" fmla="*/ 604660 h 1868396"/>
                <a:gd name="T28" fmla="*/ 149777 w 1532255"/>
                <a:gd name="T29" fmla="*/ 675078 h 1868396"/>
                <a:gd name="T30" fmla="*/ 348342 w 1532255"/>
                <a:gd name="T31" fmla="*/ 481029 h 1868396"/>
                <a:gd name="T32" fmla="*/ 149777 w 1532255"/>
                <a:gd name="T33" fmla="*/ 286980 h 1868396"/>
                <a:gd name="T34" fmla="*/ 0 w 1532255"/>
                <a:gd name="T35" fmla="*/ 357398 h 1868396"/>
                <a:gd name="T36" fmla="*/ 0 w 1532255"/>
                <a:gd name="T37" fmla="*/ 31 h 1868396"/>
                <a:gd name="T38" fmla="*/ 762798 w 1532255"/>
                <a:gd name="T39" fmla="*/ 199342 h 1868396"/>
                <a:gd name="T40" fmla="*/ 1013545 w 1532255"/>
                <a:gd name="T41" fmla="*/ 382299 h 1868396"/>
                <a:gd name="T42" fmla="*/ 1011052 w 1532255"/>
                <a:gd name="T43" fmla="*/ 357564 h 1868396"/>
                <a:gd name="T44" fmla="*/ 1206298 w 1532255"/>
                <a:gd name="T45" fmla="*/ 162318 h 1868396"/>
                <a:gd name="T46" fmla="*/ 1401544 w 1532255"/>
                <a:gd name="T47" fmla="*/ 357564 h 1868396"/>
                <a:gd name="T48" fmla="*/ 1206298 w 1532255"/>
                <a:gd name="T49" fmla="*/ 552810 h 1868396"/>
                <a:gd name="T50" fmla="*/ 1171880 w 1532255"/>
                <a:gd name="T51" fmla="*/ 546464 h 1868396"/>
                <a:gd name="T52" fmla="*/ 1192575 w 1532255"/>
                <a:gd name="T53" fmla="*/ 568129 h 1868396"/>
                <a:gd name="T54" fmla="*/ 1192409 w 1532255"/>
                <a:gd name="T55" fmla="*/ 566519 h 1868396"/>
                <a:gd name="T56" fmla="*/ 1532255 w 1532255"/>
                <a:gd name="T57" fmla="*/ 1514490 h 1868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32255" h="1868396">
                  <a:moveTo>
                    <a:pt x="1013852" y="385024"/>
                  </a:moveTo>
                  <a:cubicBezTo>
                    <a:pt x="1013818" y="384977"/>
                    <a:pt x="1013812" y="384928"/>
                    <a:pt x="1013805" y="384878"/>
                  </a:cubicBezTo>
                  <a:lnTo>
                    <a:pt x="1013188" y="384817"/>
                  </a:lnTo>
                  <a:lnTo>
                    <a:pt x="1013852" y="385024"/>
                  </a:lnTo>
                  <a:close/>
                  <a:moveTo>
                    <a:pt x="1532255" y="1514490"/>
                  </a:move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ubicBezTo>
                    <a:pt x="262954" y="-1638"/>
                    <a:pt x="526336" y="64748"/>
                    <a:pt x="762798" y="199342"/>
                  </a:cubicBezTo>
                  <a:cubicBezTo>
                    <a:pt x="854084" y="251302"/>
                    <a:pt x="938677" y="311901"/>
                    <a:pt x="1013545" y="382299"/>
                  </a:cubicBezTo>
                  <a:cubicBezTo>
                    <a:pt x="1011584" y="374278"/>
                    <a:pt x="1011052" y="365983"/>
                    <a:pt x="1011052" y="357564"/>
                  </a:cubicBezTo>
                  <a:cubicBezTo>
                    <a:pt x="1011052" y="249733"/>
                    <a:pt x="1098467" y="162318"/>
                    <a:pt x="1206298" y="162318"/>
                  </a:cubicBezTo>
                  <a:cubicBezTo>
                    <a:pt x="1314129" y="162318"/>
                    <a:pt x="1401544" y="249733"/>
                    <a:pt x="1401544" y="357564"/>
                  </a:cubicBezTo>
                  <a:cubicBezTo>
                    <a:pt x="1401544" y="465395"/>
                    <a:pt x="1314129" y="552810"/>
                    <a:pt x="1206298" y="552810"/>
                  </a:cubicBezTo>
                  <a:lnTo>
                    <a:pt x="1171880" y="546464"/>
                  </a:lnTo>
                  <a:cubicBezTo>
                    <a:pt x="1180911" y="551500"/>
                    <a:pt x="1188018" y="558749"/>
                    <a:pt x="1192575" y="568129"/>
                  </a:cubicBezTo>
                  <a:cubicBezTo>
                    <a:pt x="1192686" y="567560"/>
                    <a:pt x="1192558" y="567039"/>
                    <a:pt x="1192409" y="566519"/>
                  </a:cubicBezTo>
                  <a:cubicBezTo>
                    <a:pt x="1407625" y="830062"/>
                    <a:pt x="1530356" y="1163333"/>
                    <a:pt x="1532255" y="151449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4" name="Freeform 37"/>
            <p:cNvSpPr>
              <a:spLocks noEditPoints="1"/>
            </p:cNvSpPr>
            <p:nvPr/>
          </p:nvSpPr>
          <p:spPr bwMode="auto">
            <a:xfrm>
              <a:off x="711127" y="319053"/>
              <a:ext cx="564430" cy="469328"/>
            </a:xfrm>
            <a:custGeom>
              <a:avLst/>
              <a:gdLst>
                <a:gd name="T0" fmla="*/ 914226816 w 309"/>
                <a:gd name="T1" fmla="*/ 0 h 257"/>
                <a:gd name="T2" fmla="*/ 1031007200 w 309"/>
                <a:gd name="T3" fmla="*/ 113387453 h 257"/>
                <a:gd name="T4" fmla="*/ 997641898 w 309"/>
                <a:gd name="T5" fmla="*/ 430205768 h 257"/>
                <a:gd name="T6" fmla="*/ 824139039 w 309"/>
                <a:gd name="T7" fmla="*/ 463555448 h 257"/>
                <a:gd name="T8" fmla="*/ 650636179 w 309"/>
                <a:gd name="T9" fmla="*/ 673655515 h 257"/>
                <a:gd name="T10" fmla="*/ 650636179 w 309"/>
                <a:gd name="T11" fmla="*/ 463555448 h 257"/>
                <a:gd name="T12" fmla="*/ 560548402 w 309"/>
                <a:gd name="T13" fmla="*/ 410196324 h 257"/>
                <a:gd name="T14" fmla="*/ 704021394 w 309"/>
                <a:gd name="T15" fmla="*/ 410196324 h 257"/>
                <a:gd name="T16" fmla="*/ 704021394 w 309"/>
                <a:gd name="T17" fmla="*/ 523583778 h 257"/>
                <a:gd name="T18" fmla="*/ 797446432 w 309"/>
                <a:gd name="T19" fmla="*/ 410196324 h 257"/>
                <a:gd name="T20" fmla="*/ 914226816 w 309"/>
                <a:gd name="T21" fmla="*/ 410196324 h 257"/>
                <a:gd name="T22" fmla="*/ 977621986 w 309"/>
                <a:gd name="T23" fmla="*/ 346833392 h 257"/>
                <a:gd name="T24" fmla="*/ 957602074 w 309"/>
                <a:gd name="T25" fmla="*/ 70033964 h 257"/>
                <a:gd name="T26" fmla="*/ 340333024 w 309"/>
                <a:gd name="T27" fmla="*/ 53359124 h 257"/>
                <a:gd name="T28" fmla="*/ 276937853 w 309"/>
                <a:gd name="T29" fmla="*/ 113387453 h 257"/>
                <a:gd name="T30" fmla="*/ 253580681 w 309"/>
                <a:gd name="T31" fmla="*/ 393521484 h 257"/>
                <a:gd name="T32" fmla="*/ 223550813 w 309"/>
                <a:gd name="T33" fmla="*/ 346833392 h 257"/>
                <a:gd name="T34" fmla="*/ 256917942 w 309"/>
                <a:gd name="T35" fmla="*/ 33349681 h 257"/>
                <a:gd name="T36" fmla="*/ 146810252 w 309"/>
                <a:gd name="T37" fmla="*/ 383517676 h 257"/>
                <a:gd name="T38" fmla="*/ 146810252 w 309"/>
                <a:gd name="T39" fmla="*/ 570273696 h 257"/>
                <a:gd name="T40" fmla="*/ 146810252 w 309"/>
                <a:gd name="T41" fmla="*/ 383517676 h 257"/>
                <a:gd name="T42" fmla="*/ 293620505 w 309"/>
                <a:gd name="T43" fmla="*/ 410196324 h 257"/>
                <a:gd name="T44" fmla="*/ 520508578 w 309"/>
                <a:gd name="T45" fmla="*/ 410196324 h 257"/>
                <a:gd name="T46" fmla="*/ 306965895 w 309"/>
                <a:gd name="T47" fmla="*/ 833732886 h 257"/>
                <a:gd name="T48" fmla="*/ 320313112 w 309"/>
                <a:gd name="T49" fmla="*/ 670320912 h 257"/>
                <a:gd name="T50" fmla="*/ 320313112 w 309"/>
                <a:gd name="T51" fmla="*/ 857076932 h 257"/>
                <a:gd name="T52" fmla="*/ 497153232 w 309"/>
                <a:gd name="T53" fmla="*/ 833732886 h 257"/>
                <a:gd name="T54" fmla="*/ 510498622 w 309"/>
                <a:gd name="T55" fmla="*/ 670320912 h 257"/>
                <a:gd name="T56" fmla="*/ 583903748 w 309"/>
                <a:gd name="T57" fmla="*/ 833732886 h 257"/>
                <a:gd name="T58" fmla="*/ 510498622 w 309"/>
                <a:gd name="T59" fmla="*/ 536924015 h 257"/>
                <a:gd name="T60" fmla="*/ 233560769 w 309"/>
                <a:gd name="T61" fmla="*/ 610292582 h 257"/>
                <a:gd name="T62" fmla="*/ 306965895 w 309"/>
                <a:gd name="T63" fmla="*/ 833732886 h 257"/>
                <a:gd name="T64" fmla="*/ 63395170 w 309"/>
                <a:gd name="T65" fmla="*/ 690330355 h 257"/>
                <a:gd name="T66" fmla="*/ 73405126 w 309"/>
                <a:gd name="T67" fmla="*/ 827061854 h 257"/>
                <a:gd name="T68" fmla="*/ 193522771 w 309"/>
                <a:gd name="T69" fmla="*/ 840402092 h 257"/>
                <a:gd name="T70" fmla="*/ 196858206 w 309"/>
                <a:gd name="T71" fmla="*/ 583612107 h 257"/>
                <a:gd name="T72" fmla="*/ 0 w 309"/>
                <a:gd name="T73" fmla="*/ 643642263 h 257"/>
                <a:gd name="T74" fmla="*/ 63395170 w 309"/>
                <a:gd name="T75" fmla="*/ 827061854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52" name="组合 15"/>
          <p:cNvGrpSpPr/>
          <p:nvPr/>
        </p:nvGrpSpPr>
        <p:grpSpPr bwMode="auto">
          <a:xfrm>
            <a:off x="4572000" y="1397000"/>
            <a:ext cx="1531938" cy="1868488"/>
            <a:chOff x="0" y="0"/>
            <a:chExt cx="1532255" cy="1868396"/>
          </a:xfrm>
        </p:grpSpPr>
        <p:sp>
          <p:nvSpPr>
            <p:cNvPr id="32971" name="空心弧 37"/>
            <p:cNvSpPr/>
            <p:nvPr/>
          </p:nvSpPr>
          <p:spPr bwMode="auto">
            <a:xfrm>
              <a:off x="0" y="0"/>
              <a:ext cx="1532255" cy="1868396"/>
            </a:xfrm>
            <a:custGeom>
              <a:avLst/>
              <a:gdLst>
                <a:gd name="T0" fmla="*/ 0 w 1532255"/>
                <a:gd name="T1" fmla="*/ 31 h 1868396"/>
                <a:gd name="T2" fmla="*/ 762798 w 1532255"/>
                <a:gd name="T3" fmla="*/ 199342 h 1868396"/>
                <a:gd name="T4" fmla="*/ 1017050 w 1532255"/>
                <a:gd name="T5" fmla="*/ 385198 h 1868396"/>
                <a:gd name="T6" fmla="*/ 994932 w 1532255"/>
                <a:gd name="T7" fmla="*/ 383019 h 1868396"/>
                <a:gd name="T8" fmla="*/ 796367 w 1532255"/>
                <a:gd name="T9" fmla="*/ 577068 h 1868396"/>
                <a:gd name="T10" fmla="*/ 994932 w 1532255"/>
                <a:gd name="T11" fmla="*/ 771117 h 1868396"/>
                <a:gd name="T12" fmla="*/ 1193497 w 1532255"/>
                <a:gd name="T13" fmla="*/ 577068 h 1868396"/>
                <a:gd name="T14" fmla="*/ 1192409 w 1532255"/>
                <a:gd name="T15" fmla="*/ 566519 h 1868396"/>
                <a:gd name="T16" fmla="*/ 1532255 w 1532255"/>
                <a:gd name="T17" fmla="*/ 1514490 h 1868396"/>
                <a:gd name="T18" fmla="*/ 1147673 w 1532255"/>
                <a:gd name="T19" fmla="*/ 1516571 h 1868396"/>
                <a:gd name="T20" fmla="*/ 1237040 w 1532255"/>
                <a:gd name="T21" fmla="*/ 1674347 h 1868396"/>
                <a:gd name="T22" fmla="*/ 1038475 w 1532255"/>
                <a:gd name="T23" fmla="*/ 1868396 h 1868396"/>
                <a:gd name="T24" fmla="*/ 839910 w 1532255"/>
                <a:gd name="T25" fmla="*/ 1674347 h 1868396"/>
                <a:gd name="T26" fmla="*/ 927469 w 1532255"/>
                <a:gd name="T27" fmla="*/ 1517763 h 1868396"/>
                <a:gd name="T28" fmla="*/ 713757 w 1532255"/>
                <a:gd name="T29" fmla="*/ 1518919 h 1868396"/>
                <a:gd name="T30" fmla="*/ 357898 w 1532255"/>
                <a:gd name="T31" fmla="*/ 910689 h 1868396"/>
                <a:gd name="T32" fmla="*/ 0 w 1532255"/>
                <a:gd name="T33" fmla="*/ 818855 h 1868396"/>
                <a:gd name="T34" fmla="*/ 0 w 1532255"/>
                <a:gd name="T35" fmla="*/ 604660 h 1868396"/>
                <a:gd name="T36" fmla="*/ 149777 w 1532255"/>
                <a:gd name="T37" fmla="*/ 675078 h 1868396"/>
                <a:gd name="T38" fmla="*/ 348342 w 1532255"/>
                <a:gd name="T39" fmla="*/ 481029 h 1868396"/>
                <a:gd name="T40" fmla="*/ 149777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2" name="Freeform 42"/>
            <p:cNvSpPr>
              <a:spLocks noChangeAspect="1" noEditPoints="1"/>
            </p:cNvSpPr>
            <p:nvPr/>
          </p:nvSpPr>
          <p:spPr bwMode="auto">
            <a:xfrm>
              <a:off x="862504" y="934198"/>
              <a:ext cx="365841" cy="468000"/>
            </a:xfrm>
            <a:custGeom>
              <a:avLst/>
              <a:gdLst>
                <a:gd name="T0" fmla="*/ 130703230 w 224"/>
                <a:gd name="T1" fmla="*/ 247293157 h 287"/>
                <a:gd name="T2" fmla="*/ 144040094 w 224"/>
                <a:gd name="T3" fmla="*/ 747195429 h 287"/>
                <a:gd name="T4" fmla="*/ 56016137 w 224"/>
                <a:gd name="T5" fmla="*/ 741877840 h 287"/>
                <a:gd name="T6" fmla="*/ 0 w 224"/>
                <a:gd name="T7" fmla="*/ 675400641 h 287"/>
                <a:gd name="T8" fmla="*/ 32009454 w 224"/>
                <a:gd name="T9" fmla="*/ 186133547 h 287"/>
                <a:gd name="T10" fmla="*/ 456125333 w 224"/>
                <a:gd name="T11" fmla="*/ 577016279 h 287"/>
                <a:gd name="T12" fmla="*/ 506807377 w 224"/>
                <a:gd name="T13" fmla="*/ 441403902 h 287"/>
                <a:gd name="T14" fmla="*/ 493468879 w 224"/>
                <a:gd name="T15" fmla="*/ 486607484 h 287"/>
                <a:gd name="T16" fmla="*/ 482800694 w 224"/>
                <a:gd name="T17" fmla="*/ 499902272 h 287"/>
                <a:gd name="T18" fmla="*/ 429451604 w 224"/>
                <a:gd name="T19" fmla="*/ 499902272 h 287"/>
                <a:gd name="T20" fmla="*/ 416114740 w 224"/>
                <a:gd name="T21" fmla="*/ 486607484 h 287"/>
                <a:gd name="T22" fmla="*/ 512141469 w 224"/>
                <a:gd name="T23" fmla="*/ 364291526 h 287"/>
                <a:gd name="T24" fmla="*/ 514808515 w 224"/>
                <a:gd name="T25" fmla="*/ 366949505 h 287"/>
                <a:gd name="T26" fmla="*/ 522811287 w 224"/>
                <a:gd name="T27" fmla="*/ 369609115 h 287"/>
                <a:gd name="T28" fmla="*/ 525478334 w 224"/>
                <a:gd name="T29" fmla="*/ 369609115 h 287"/>
                <a:gd name="T30" fmla="*/ 528145380 w 224"/>
                <a:gd name="T31" fmla="*/ 372268725 h 287"/>
                <a:gd name="T32" fmla="*/ 530814059 w 224"/>
                <a:gd name="T33" fmla="*/ 374926704 h 287"/>
                <a:gd name="T34" fmla="*/ 533481105 w 224"/>
                <a:gd name="T35" fmla="*/ 377586314 h 287"/>
                <a:gd name="T36" fmla="*/ 538815198 w 224"/>
                <a:gd name="T37" fmla="*/ 380245923 h 287"/>
                <a:gd name="T38" fmla="*/ 541482244 w 224"/>
                <a:gd name="T39" fmla="*/ 382903902 h 287"/>
                <a:gd name="T40" fmla="*/ 544150923 w 224"/>
                <a:gd name="T41" fmla="*/ 385563512 h 287"/>
                <a:gd name="T42" fmla="*/ 546817970 w 224"/>
                <a:gd name="T43" fmla="*/ 388223122 h 287"/>
                <a:gd name="T44" fmla="*/ 584161516 w 224"/>
                <a:gd name="T45" fmla="*/ 491925073 h 287"/>
                <a:gd name="T46" fmla="*/ 584161516 w 224"/>
                <a:gd name="T47" fmla="*/ 664765463 h 287"/>
                <a:gd name="T48" fmla="*/ 330757828 w 224"/>
                <a:gd name="T49" fmla="*/ 473312697 h 287"/>
                <a:gd name="T50" fmla="*/ 330757828 w 224"/>
                <a:gd name="T51" fmla="*/ 473312697 h 287"/>
                <a:gd name="T52" fmla="*/ 314753918 w 224"/>
                <a:gd name="T53" fmla="*/ 752513017 h 287"/>
                <a:gd name="T54" fmla="*/ 314753918 w 224"/>
                <a:gd name="T55" fmla="*/ 752513017 h 287"/>
                <a:gd name="T56" fmla="*/ 509474423 w 224"/>
                <a:gd name="T57" fmla="*/ 622219861 h 287"/>
                <a:gd name="T58" fmla="*/ 458794012 w 224"/>
                <a:gd name="T59" fmla="*/ 98384362 h 287"/>
                <a:gd name="T60" fmla="*/ 138704369 w 224"/>
                <a:gd name="T61" fmla="*/ 220701951 h 287"/>
                <a:gd name="T62" fmla="*/ 106696548 w 224"/>
                <a:gd name="T63" fmla="*/ 218042341 h 287"/>
                <a:gd name="T64" fmla="*/ 413447693 w 224"/>
                <a:gd name="T65" fmla="*/ 69135178 h 287"/>
                <a:gd name="T66" fmla="*/ 106696548 w 224"/>
                <a:gd name="T67" fmla="*/ 218042341 h 287"/>
                <a:gd name="T68" fmla="*/ 394775103 w 224"/>
                <a:gd name="T69" fmla="*/ 50522801 h 287"/>
                <a:gd name="T70" fmla="*/ 66684322 w 224"/>
                <a:gd name="T71" fmla="*/ 191452767 h 287"/>
                <a:gd name="T72" fmla="*/ 165379731 w 224"/>
                <a:gd name="T73" fmla="*/ 265905533 h 287"/>
                <a:gd name="T74" fmla="*/ 517475562 w 224"/>
                <a:gd name="T75" fmla="*/ 106361561 h 287"/>
                <a:gd name="T76" fmla="*/ 541482244 w 224"/>
                <a:gd name="T77" fmla="*/ 345677519 h 287"/>
                <a:gd name="T78" fmla="*/ 538815198 w 224"/>
                <a:gd name="T79" fmla="*/ 343017909 h 287"/>
                <a:gd name="T80" fmla="*/ 530814059 w 224"/>
                <a:gd name="T81" fmla="*/ 337700321 h 287"/>
                <a:gd name="T82" fmla="*/ 528145380 w 224"/>
                <a:gd name="T83" fmla="*/ 337700321 h 287"/>
                <a:gd name="T84" fmla="*/ 458794012 w 224"/>
                <a:gd name="T85" fmla="*/ 321745923 h 287"/>
                <a:gd name="T86" fmla="*/ 298750007 w 224"/>
                <a:gd name="T87" fmla="*/ 473312697 h 287"/>
                <a:gd name="T88" fmla="*/ 192053459 w 224"/>
                <a:gd name="T89" fmla="*/ 760490216 h 287"/>
                <a:gd name="T90" fmla="*/ 56016137 w 224"/>
                <a:gd name="T91" fmla="*/ 172838760 h 287"/>
                <a:gd name="T92" fmla="*/ 386773965 w 224"/>
                <a:gd name="T93" fmla="*/ 2659610 h 287"/>
                <a:gd name="T94" fmla="*/ 56016137 w 224"/>
                <a:gd name="T95" fmla="*/ 17283876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55" name="组合 18"/>
          <p:cNvGrpSpPr/>
          <p:nvPr/>
        </p:nvGrpSpPr>
        <p:grpSpPr bwMode="auto">
          <a:xfrm>
            <a:off x="3041650" y="2574925"/>
            <a:ext cx="1516063" cy="1868488"/>
            <a:chOff x="0" y="0"/>
            <a:chExt cx="1516137" cy="1868396"/>
          </a:xfrm>
        </p:grpSpPr>
        <p:sp>
          <p:nvSpPr>
            <p:cNvPr id="32969" name="空心弧 37"/>
            <p:cNvSpPr/>
            <p:nvPr/>
          </p:nvSpPr>
          <p:spPr bwMode="auto">
            <a:xfrm rot="10800000">
              <a:off x="0" y="0"/>
              <a:ext cx="1516137" cy="1868396"/>
            </a:xfrm>
            <a:custGeom>
              <a:avLst/>
              <a:gdLst>
                <a:gd name="T0" fmla="*/ 0 w 1532255"/>
                <a:gd name="T1" fmla="*/ 31 h 1868396"/>
                <a:gd name="T2" fmla="*/ 746834 w 1532255"/>
                <a:gd name="T3" fmla="*/ 199342 h 1868396"/>
                <a:gd name="T4" fmla="*/ 995766 w 1532255"/>
                <a:gd name="T5" fmla="*/ 385198 h 1868396"/>
                <a:gd name="T6" fmla="*/ 974110 w 1532255"/>
                <a:gd name="T7" fmla="*/ 383019 h 1868396"/>
                <a:gd name="T8" fmla="*/ 779701 w 1532255"/>
                <a:gd name="T9" fmla="*/ 577068 h 1868396"/>
                <a:gd name="T10" fmla="*/ 974110 w 1532255"/>
                <a:gd name="T11" fmla="*/ 771117 h 1868396"/>
                <a:gd name="T12" fmla="*/ 1168520 w 1532255"/>
                <a:gd name="T13" fmla="*/ 577068 h 1868396"/>
                <a:gd name="T14" fmla="*/ 1167455 w 1532255"/>
                <a:gd name="T15" fmla="*/ 566519 h 1868396"/>
                <a:gd name="T16" fmla="*/ 1500189 w 1532255"/>
                <a:gd name="T17" fmla="*/ 1514490 h 1868396"/>
                <a:gd name="T18" fmla="*/ 1123654 w 1532255"/>
                <a:gd name="T19" fmla="*/ 1516571 h 1868396"/>
                <a:gd name="T20" fmla="*/ 1211151 w 1532255"/>
                <a:gd name="T21" fmla="*/ 1674347 h 1868396"/>
                <a:gd name="T22" fmla="*/ 1016742 w 1532255"/>
                <a:gd name="T23" fmla="*/ 1868396 h 1868396"/>
                <a:gd name="T24" fmla="*/ 822333 w 1532255"/>
                <a:gd name="T25" fmla="*/ 1674347 h 1868396"/>
                <a:gd name="T26" fmla="*/ 908059 w 1532255"/>
                <a:gd name="T27" fmla="*/ 1517763 h 1868396"/>
                <a:gd name="T28" fmla="*/ 698820 w 1532255"/>
                <a:gd name="T29" fmla="*/ 1518919 h 1868396"/>
                <a:gd name="T30" fmla="*/ 350408 w 1532255"/>
                <a:gd name="T31" fmla="*/ 910689 h 1868396"/>
                <a:gd name="T32" fmla="*/ 0 w 1532255"/>
                <a:gd name="T33" fmla="*/ 818855 h 1868396"/>
                <a:gd name="T34" fmla="*/ 0 w 1532255"/>
                <a:gd name="T35" fmla="*/ 604660 h 1868396"/>
                <a:gd name="T36" fmla="*/ 146642 w 1532255"/>
                <a:gd name="T37" fmla="*/ 675078 h 1868396"/>
                <a:gd name="T38" fmla="*/ 341052 w 1532255"/>
                <a:gd name="T39" fmla="*/ 481029 h 1868396"/>
                <a:gd name="T40" fmla="*/ 146642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0" name="Freeform 47"/>
            <p:cNvSpPr>
              <a:spLocks noChangeAspect="1" noEditPoints="1"/>
            </p:cNvSpPr>
            <p:nvPr/>
          </p:nvSpPr>
          <p:spPr bwMode="auto">
            <a:xfrm>
              <a:off x="224589" y="474160"/>
              <a:ext cx="577027" cy="468000"/>
            </a:xfrm>
            <a:custGeom>
              <a:avLst/>
              <a:gdLst>
                <a:gd name="T0" fmla="*/ 658286082 w 329"/>
                <a:gd name="T1" fmla="*/ 30723236 h 267"/>
                <a:gd name="T2" fmla="*/ 913602114 w 329"/>
                <a:gd name="T3" fmla="*/ 353318966 h 267"/>
                <a:gd name="T4" fmla="*/ 679818485 w 329"/>
                <a:gd name="T5" fmla="*/ 758868135 h 267"/>
                <a:gd name="T6" fmla="*/ 421426145 w 329"/>
                <a:gd name="T7" fmla="*/ 814169258 h 267"/>
                <a:gd name="T8" fmla="*/ 393741126 w 329"/>
                <a:gd name="T9" fmla="*/ 786518697 h 267"/>
                <a:gd name="T10" fmla="*/ 347600012 w 329"/>
                <a:gd name="T11" fmla="*/ 522298517 h 267"/>
                <a:gd name="T12" fmla="*/ 33837635 w 329"/>
                <a:gd name="T13" fmla="*/ 463922966 h 267"/>
                <a:gd name="T14" fmla="*/ 33837635 w 329"/>
                <a:gd name="T15" fmla="*/ 30723236 h 267"/>
                <a:gd name="T16" fmla="*/ 698274579 w 329"/>
                <a:gd name="T17" fmla="*/ 599106607 h 267"/>
                <a:gd name="T18" fmla="*/ 698274579 w 329"/>
                <a:gd name="T19" fmla="*/ 574526966 h 267"/>
                <a:gd name="T20" fmla="*/ 898220573 w 329"/>
                <a:gd name="T21" fmla="*/ 540731056 h 267"/>
                <a:gd name="T22" fmla="*/ 698274579 w 329"/>
                <a:gd name="T23" fmla="*/ 457779371 h 267"/>
                <a:gd name="T24" fmla="*/ 898220573 w 329"/>
                <a:gd name="T25" fmla="*/ 457779371 h 267"/>
                <a:gd name="T26" fmla="*/ 387588510 w 329"/>
                <a:gd name="T27" fmla="*/ 264221933 h 267"/>
                <a:gd name="T28" fmla="*/ 387588510 w 329"/>
                <a:gd name="T29" fmla="*/ 236569618 h 267"/>
                <a:gd name="T30" fmla="*/ 590610812 w 329"/>
                <a:gd name="T31" fmla="*/ 205846382 h 267"/>
                <a:gd name="T32" fmla="*/ 387588510 w 329"/>
                <a:gd name="T33" fmla="*/ 119822022 h 267"/>
                <a:gd name="T34" fmla="*/ 590610812 w 329"/>
                <a:gd name="T35" fmla="*/ 119822022 h 267"/>
                <a:gd name="T36" fmla="*/ 178413591 w 329"/>
                <a:gd name="T37" fmla="*/ 110604000 h 267"/>
                <a:gd name="T38" fmla="*/ 236859937 w 329"/>
                <a:gd name="T39" fmla="*/ 255003910 h 267"/>
                <a:gd name="T40" fmla="*/ 295306283 w 329"/>
                <a:gd name="T41" fmla="*/ 110604000 h 267"/>
                <a:gd name="T42" fmla="*/ 215327534 w 329"/>
                <a:gd name="T43" fmla="*/ 380969528 h 267"/>
                <a:gd name="T44" fmla="*/ 236859937 w 329"/>
                <a:gd name="T45" fmla="*/ 291872494 h 267"/>
                <a:gd name="T46" fmla="*/ 224554705 w 329"/>
                <a:gd name="T47" fmla="*/ 288799820 h 267"/>
                <a:gd name="T48" fmla="*/ 249163416 w 329"/>
                <a:gd name="T49" fmla="*/ 285727146 h 267"/>
                <a:gd name="T50" fmla="*/ 270697572 w 329"/>
                <a:gd name="T51" fmla="*/ 261149258 h 267"/>
                <a:gd name="T52" fmla="*/ 199945994 w 329"/>
                <a:gd name="T53" fmla="*/ 261149258 h 267"/>
                <a:gd name="T54" fmla="*/ 249163416 w 329"/>
                <a:gd name="T55" fmla="*/ 138254562 h 267"/>
                <a:gd name="T56" fmla="*/ 163033805 w 329"/>
                <a:gd name="T57" fmla="*/ 172050472 h 267"/>
                <a:gd name="T58" fmla="*/ 289153667 w 329"/>
                <a:gd name="T59" fmla="*/ 221208000 h 267"/>
                <a:gd name="T60" fmla="*/ 289153667 w 329"/>
                <a:gd name="T61" fmla="*/ 153616180 h 267"/>
                <a:gd name="T62" fmla="*/ 689045655 w 329"/>
                <a:gd name="T63" fmla="*/ 387114876 h 267"/>
                <a:gd name="T64" fmla="*/ 572154717 w 329"/>
                <a:gd name="T65" fmla="*/ 497718876 h 267"/>
                <a:gd name="T66" fmla="*/ 532164466 w 329"/>
                <a:gd name="T67" fmla="*/ 614468225 h 267"/>
                <a:gd name="T68" fmla="*/ 390664818 w 329"/>
                <a:gd name="T69" fmla="*/ 522298517 h 267"/>
                <a:gd name="T70" fmla="*/ 476796182 w 329"/>
                <a:gd name="T71" fmla="*/ 678987371 h 267"/>
                <a:gd name="T72" fmla="*/ 559849485 w 329"/>
                <a:gd name="T73" fmla="*/ 703565258 h 267"/>
                <a:gd name="T74" fmla="*/ 679818485 w 329"/>
                <a:gd name="T75" fmla="*/ 715854202 h 267"/>
                <a:gd name="T76" fmla="*/ 885917095 w 329"/>
                <a:gd name="T77" fmla="*/ 390187551 h 267"/>
                <a:gd name="T78" fmla="*/ 449111164 w 329"/>
                <a:gd name="T79" fmla="*/ 353318966 h 267"/>
                <a:gd name="T80" fmla="*/ 624448447 w 329"/>
                <a:gd name="T81" fmla="*/ 61446472 h 267"/>
                <a:gd name="T82" fmla="*/ 64598962 w 329"/>
                <a:gd name="T83" fmla="*/ 61446472 h 267"/>
                <a:gd name="T84" fmla="*/ 64598962 w 329"/>
                <a:gd name="T85" fmla="*/ 433199730 h 267"/>
                <a:gd name="T86" fmla="*/ 645980850 w 329"/>
                <a:gd name="T87" fmla="*/ 331812000 h 267"/>
                <a:gd name="T88" fmla="*/ 455262026 w 329"/>
                <a:gd name="T89" fmla="*/ 454706697 h 267"/>
                <a:gd name="T90" fmla="*/ 526013604 w 329"/>
                <a:gd name="T91" fmla="*/ 534587461 h 267"/>
                <a:gd name="T92" fmla="*/ 578307333 w 329"/>
                <a:gd name="T93" fmla="*/ 454706697 h 267"/>
                <a:gd name="T94" fmla="*/ 645980850 w 329"/>
                <a:gd name="T95" fmla="*/ 331812000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39958" name="直接连接符 21"/>
          <p:cNvCxnSpPr>
            <a:cxnSpLocks noChangeShapeType="1"/>
          </p:cNvCxnSpPr>
          <p:nvPr/>
        </p:nvCxnSpPr>
        <p:spPr bwMode="auto">
          <a:xfrm flipH="1">
            <a:off x="2916238" y="2255838"/>
            <a:ext cx="719137"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59" name="矩形 1"/>
          <p:cNvSpPr>
            <a:spLocks noChangeArrowheads="1"/>
          </p:cNvSpPr>
          <p:nvPr/>
        </p:nvSpPr>
        <p:spPr bwMode="auto">
          <a:xfrm>
            <a:off x="1022350" y="193516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39960" name="直接连接符 23"/>
          <p:cNvCxnSpPr>
            <a:cxnSpLocks noChangeShapeType="1"/>
          </p:cNvCxnSpPr>
          <p:nvPr/>
        </p:nvCxnSpPr>
        <p:spPr bwMode="auto">
          <a:xfrm flipH="1">
            <a:off x="2916238" y="3576638"/>
            <a:ext cx="719137"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61" name="矩形 1"/>
          <p:cNvSpPr>
            <a:spLocks noChangeArrowheads="1"/>
          </p:cNvSpPr>
          <p:nvPr/>
        </p:nvSpPr>
        <p:spPr bwMode="auto">
          <a:xfrm>
            <a:off x="1022350" y="325596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39962" name="直接连接符 25"/>
          <p:cNvCxnSpPr>
            <a:cxnSpLocks noChangeShapeType="1"/>
          </p:cNvCxnSpPr>
          <p:nvPr/>
        </p:nvCxnSpPr>
        <p:spPr bwMode="auto">
          <a:xfrm flipH="1">
            <a:off x="5651500" y="2255838"/>
            <a:ext cx="515938"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63" name="矩形 1"/>
          <p:cNvSpPr>
            <a:spLocks noChangeArrowheads="1"/>
          </p:cNvSpPr>
          <p:nvPr/>
        </p:nvSpPr>
        <p:spPr bwMode="auto">
          <a:xfrm>
            <a:off x="6170613" y="193516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39964" name="组合 27"/>
          <p:cNvGrpSpPr/>
          <p:nvPr/>
        </p:nvGrpSpPr>
        <p:grpSpPr bwMode="auto">
          <a:xfrm>
            <a:off x="4211638" y="2500313"/>
            <a:ext cx="766762" cy="766762"/>
            <a:chOff x="0" y="0"/>
            <a:chExt cx="630998" cy="630998"/>
          </a:xfrm>
        </p:grpSpPr>
        <p:sp>
          <p:nvSpPr>
            <p:cNvPr id="32967" name="椭圆 28"/>
            <p:cNvSpPr>
              <a:spLocks noChangeArrowheads="1"/>
            </p:cNvSpPr>
            <p:nvPr/>
          </p:nvSpPr>
          <p:spPr bwMode="auto">
            <a:xfrm rot="-1429091">
              <a:off x="0" y="0"/>
              <a:ext cx="630998" cy="630998"/>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000000"/>
                </a:solidFill>
              </a:endParaRPr>
            </a:p>
          </p:txBody>
        </p:sp>
        <p:sp>
          <p:nvSpPr>
            <p:cNvPr id="32968" name="Freeform 15"/>
            <p:cNvSpPr>
              <a:spLocks noChangeAspect="1" noEditPoints="1"/>
            </p:cNvSpPr>
            <p:nvPr/>
          </p:nvSpPr>
          <p:spPr bwMode="auto">
            <a:xfrm>
              <a:off x="134538" y="183720"/>
              <a:ext cx="361922" cy="263558"/>
            </a:xfrm>
            <a:custGeom>
              <a:avLst/>
              <a:gdLst>
                <a:gd name="T0" fmla="*/ 338943284 w 326"/>
                <a:gd name="T1" fmla="*/ 30916354 h 237"/>
                <a:gd name="T2" fmla="*/ 60393236 w 326"/>
                <a:gd name="T3" fmla="*/ 201578500 h 237"/>
                <a:gd name="T4" fmla="*/ 199668815 w 326"/>
                <a:gd name="T5" fmla="*/ 157058327 h 237"/>
                <a:gd name="T6" fmla="*/ 273619693 w 326"/>
                <a:gd name="T7" fmla="*/ 165714595 h 237"/>
                <a:gd name="T8" fmla="*/ 199668815 w 326"/>
                <a:gd name="T9" fmla="*/ 157058327 h 237"/>
                <a:gd name="T10" fmla="*/ 199668815 w 326"/>
                <a:gd name="T11" fmla="*/ 143454508 h 237"/>
                <a:gd name="T12" fmla="*/ 273619693 w 326"/>
                <a:gd name="T13" fmla="*/ 133560519 h 237"/>
                <a:gd name="T14" fmla="*/ 199668815 w 326"/>
                <a:gd name="T15" fmla="*/ 106353993 h 237"/>
                <a:gd name="T16" fmla="*/ 324153330 w 326"/>
                <a:gd name="T17" fmla="*/ 116247983 h 237"/>
                <a:gd name="T18" fmla="*/ 199668815 w 326"/>
                <a:gd name="T19" fmla="*/ 106353993 h 237"/>
                <a:gd name="T20" fmla="*/ 199668815 w 326"/>
                <a:gd name="T21" fmla="*/ 91513565 h 237"/>
                <a:gd name="T22" fmla="*/ 324153330 w 326"/>
                <a:gd name="T23" fmla="*/ 81620688 h 237"/>
                <a:gd name="T24" fmla="*/ 199668815 w 326"/>
                <a:gd name="T25" fmla="*/ 55650772 h 237"/>
                <a:gd name="T26" fmla="*/ 324153330 w 326"/>
                <a:gd name="T27" fmla="*/ 65543650 h 237"/>
                <a:gd name="T28" fmla="*/ 199668815 w 326"/>
                <a:gd name="T29" fmla="*/ 55650772 h 237"/>
                <a:gd name="T30" fmla="*/ 114624916 w 326"/>
                <a:gd name="T31" fmla="*/ 53177553 h 237"/>
                <a:gd name="T32" fmla="*/ 112159184 w 326"/>
                <a:gd name="T33" fmla="*/ 54414162 h 237"/>
                <a:gd name="T34" fmla="*/ 110926873 w 326"/>
                <a:gd name="T35" fmla="*/ 54414162 h 237"/>
                <a:gd name="T36" fmla="*/ 109694562 w 326"/>
                <a:gd name="T37" fmla="*/ 55650772 h 237"/>
                <a:gd name="T38" fmla="*/ 108462250 w 326"/>
                <a:gd name="T39" fmla="*/ 55650772 h 237"/>
                <a:gd name="T40" fmla="*/ 108462250 w 326"/>
                <a:gd name="T41" fmla="*/ 55650772 h 237"/>
                <a:gd name="T42" fmla="*/ 107229939 w 326"/>
                <a:gd name="T43" fmla="*/ 56887382 h 237"/>
                <a:gd name="T44" fmla="*/ 107229939 w 326"/>
                <a:gd name="T45" fmla="*/ 56887382 h 237"/>
                <a:gd name="T46" fmla="*/ 105996518 w 326"/>
                <a:gd name="T47" fmla="*/ 58123992 h 237"/>
                <a:gd name="T48" fmla="*/ 104764207 w 326"/>
                <a:gd name="T49" fmla="*/ 58123992 h 237"/>
                <a:gd name="T50" fmla="*/ 104764207 w 326"/>
                <a:gd name="T51" fmla="*/ 58123992 h 237"/>
                <a:gd name="T52" fmla="*/ 103531896 w 326"/>
                <a:gd name="T53" fmla="*/ 59360601 h 237"/>
                <a:gd name="T54" fmla="*/ 103531896 w 326"/>
                <a:gd name="T55" fmla="*/ 59360601 h 237"/>
                <a:gd name="T56" fmla="*/ 102299585 w 326"/>
                <a:gd name="T57" fmla="*/ 60597211 h 237"/>
                <a:gd name="T58" fmla="*/ 102299585 w 326"/>
                <a:gd name="T59" fmla="*/ 60597211 h 237"/>
                <a:gd name="T60" fmla="*/ 101067274 w 326"/>
                <a:gd name="T61" fmla="*/ 61833821 h 237"/>
                <a:gd name="T62" fmla="*/ 101067274 w 326"/>
                <a:gd name="T63" fmla="*/ 61833821 h 237"/>
                <a:gd name="T64" fmla="*/ 88741942 w 326"/>
                <a:gd name="T65" fmla="*/ 85330517 h 237"/>
                <a:gd name="T66" fmla="*/ 177482774 w 326"/>
                <a:gd name="T67" fmla="*/ 129850690 h 237"/>
                <a:gd name="T68" fmla="*/ 114624916 w 326"/>
                <a:gd name="T69" fmla="*/ 53177553 h 237"/>
                <a:gd name="T70" fmla="*/ 98601541 w 326"/>
                <a:gd name="T71" fmla="*/ 85330517 h 237"/>
                <a:gd name="T72" fmla="*/ 130647181 w 326"/>
                <a:gd name="T73" fmla="*/ 126140861 h 237"/>
                <a:gd name="T74" fmla="*/ 162692821 w 326"/>
                <a:gd name="T75" fmla="*/ 87803736 h 237"/>
                <a:gd name="T76" fmla="*/ 139274469 w 326"/>
                <a:gd name="T77" fmla="*/ 79147468 h 237"/>
                <a:gd name="T78" fmla="*/ 134345224 w 326"/>
                <a:gd name="T79" fmla="*/ 89040346 h 237"/>
                <a:gd name="T80" fmla="*/ 130647181 w 326"/>
                <a:gd name="T81" fmla="*/ 89040346 h 237"/>
                <a:gd name="T82" fmla="*/ 142972512 w 326"/>
                <a:gd name="T83" fmla="*/ 95224506 h 237"/>
                <a:gd name="T84" fmla="*/ 142972512 w 326"/>
                <a:gd name="T85" fmla="*/ 103880774 h 237"/>
                <a:gd name="T86" fmla="*/ 142972512 w 326"/>
                <a:gd name="T87" fmla="*/ 95224506 h 237"/>
                <a:gd name="T88" fmla="*/ 112159184 w 326"/>
                <a:gd name="T89" fmla="*/ 100170945 h 237"/>
                <a:gd name="T90" fmla="*/ 120787582 w 326"/>
                <a:gd name="T91" fmla="*/ 100170945 h 237"/>
                <a:gd name="T92" fmla="*/ 182413129 w 326"/>
                <a:gd name="T93" fmla="*/ 184264852 h 237"/>
                <a:gd name="T94" fmla="*/ 114624916 w 326"/>
                <a:gd name="T95" fmla="*/ 175607472 h 237"/>
                <a:gd name="T96" fmla="*/ 77648922 w 326"/>
                <a:gd name="T97" fmla="*/ 184264852 h 237"/>
                <a:gd name="T98" fmla="*/ 178716195 w 326"/>
                <a:gd name="T99" fmla="*/ 246098673 h 237"/>
                <a:gd name="T100" fmla="*/ 235411388 w 326"/>
                <a:gd name="T101" fmla="*/ 270831978 h 237"/>
                <a:gd name="T102" fmla="*/ 178716195 w 326"/>
                <a:gd name="T103" fmla="*/ 246098673 h 237"/>
                <a:gd name="T104" fmla="*/ 32045640 w 326"/>
                <a:gd name="T105" fmla="*/ 29679745 h 237"/>
                <a:gd name="T106" fmla="*/ 52998259 w 326"/>
                <a:gd name="T107" fmla="*/ 225075196 h 237"/>
                <a:gd name="T108" fmla="*/ 0 w 326"/>
                <a:gd name="T109" fmla="*/ 267122149 h 237"/>
                <a:gd name="T110" fmla="*/ 401802252 w 326"/>
                <a:gd name="T111" fmla="*/ 293092065 h 237"/>
                <a:gd name="T112" fmla="*/ 343873638 w 326"/>
                <a:gd name="T113" fmla="*/ 225075196 h 237"/>
                <a:gd name="T114" fmla="*/ 367291990 w 326"/>
                <a:gd name="T115" fmla="*/ 29679745 h 237"/>
                <a:gd name="T116" fmla="*/ 61626657 w 326"/>
                <a:gd name="T117" fmla="*/ 0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67" name="组合 31"/>
          <p:cNvGrpSpPr/>
          <p:nvPr/>
        </p:nvGrpSpPr>
        <p:grpSpPr bwMode="auto">
          <a:xfrm>
            <a:off x="5935663" y="3395663"/>
            <a:ext cx="374650" cy="1079500"/>
            <a:chOff x="0" y="0"/>
            <a:chExt cx="261937" cy="754062"/>
          </a:xfrm>
        </p:grpSpPr>
        <p:sp>
          <p:nvSpPr>
            <p:cNvPr id="32932" name="Freeform 622"/>
            <p:cNvSpPr>
              <a:spLocks noEditPoints="1"/>
            </p:cNvSpPr>
            <p:nvPr/>
          </p:nvSpPr>
          <p:spPr bwMode="auto">
            <a:xfrm>
              <a:off x="69850" y="0"/>
              <a:ext cx="95250" cy="161925"/>
            </a:xfrm>
            <a:custGeom>
              <a:avLst/>
              <a:gdLst>
                <a:gd name="T0" fmla="*/ 304838100 w 25"/>
                <a:gd name="T1" fmla="*/ 56722704 h 43"/>
                <a:gd name="T2" fmla="*/ 217741500 w 25"/>
                <a:gd name="T3" fmla="*/ 0 h 43"/>
                <a:gd name="T4" fmla="*/ 203225400 w 25"/>
                <a:gd name="T5" fmla="*/ 0 h 43"/>
                <a:gd name="T6" fmla="*/ 43548300 w 25"/>
                <a:gd name="T7" fmla="*/ 212705433 h 43"/>
                <a:gd name="T8" fmla="*/ 43548300 w 25"/>
                <a:gd name="T9" fmla="*/ 368691928 h 43"/>
                <a:gd name="T10" fmla="*/ 29032200 w 25"/>
                <a:gd name="T11" fmla="*/ 538860040 h 43"/>
                <a:gd name="T12" fmla="*/ 72580500 w 25"/>
                <a:gd name="T13" fmla="*/ 581401127 h 43"/>
                <a:gd name="T14" fmla="*/ 87096600 w 25"/>
                <a:gd name="T15" fmla="*/ 595578978 h 43"/>
                <a:gd name="T16" fmla="*/ 87096600 w 25"/>
                <a:gd name="T17" fmla="*/ 609760596 h 43"/>
                <a:gd name="T18" fmla="*/ 130644900 w 25"/>
                <a:gd name="T19" fmla="*/ 411233015 h 43"/>
                <a:gd name="T20" fmla="*/ 116128800 w 25"/>
                <a:gd name="T21" fmla="*/ 326150841 h 43"/>
                <a:gd name="T22" fmla="*/ 116128800 w 25"/>
                <a:gd name="T23" fmla="*/ 198527581 h 43"/>
                <a:gd name="T24" fmla="*/ 217741500 w 25"/>
                <a:gd name="T25" fmla="*/ 42541087 h 43"/>
                <a:gd name="T26" fmla="*/ 319354200 w 25"/>
                <a:gd name="T27" fmla="*/ 170164347 h 43"/>
                <a:gd name="T28" fmla="*/ 362902500 w 25"/>
                <a:gd name="T29" fmla="*/ 170164347 h 43"/>
                <a:gd name="T30" fmla="*/ 304838100 w 25"/>
                <a:gd name="T31" fmla="*/ 56722704 h 43"/>
                <a:gd name="T32" fmla="*/ 217741500 w 25"/>
                <a:gd name="T33" fmla="*/ 14181617 h 43"/>
                <a:gd name="T34" fmla="*/ 217741500 w 25"/>
                <a:gd name="T35" fmla="*/ 28359469 h 43"/>
                <a:gd name="T36" fmla="*/ 116128800 w 25"/>
                <a:gd name="T37" fmla="*/ 70900556 h 43"/>
                <a:gd name="T38" fmla="*/ 101612700 w 25"/>
                <a:gd name="T39" fmla="*/ 99263791 h 43"/>
                <a:gd name="T40" fmla="*/ 87096600 w 25"/>
                <a:gd name="T41" fmla="*/ 141804877 h 43"/>
                <a:gd name="T42" fmla="*/ 87096600 w 25"/>
                <a:gd name="T43" fmla="*/ 382873545 h 43"/>
                <a:gd name="T44" fmla="*/ 87096600 w 25"/>
                <a:gd name="T45" fmla="*/ 567219509 h 43"/>
                <a:gd name="T46" fmla="*/ 43548300 w 25"/>
                <a:gd name="T47" fmla="*/ 524678423 h 43"/>
                <a:gd name="T48" fmla="*/ 58064400 w 25"/>
                <a:gd name="T49" fmla="*/ 382873545 h 43"/>
                <a:gd name="T50" fmla="*/ 58064400 w 25"/>
                <a:gd name="T51" fmla="*/ 368691928 h 43"/>
                <a:gd name="T52" fmla="*/ 58064400 w 25"/>
                <a:gd name="T53" fmla="*/ 212705433 h 43"/>
                <a:gd name="T54" fmla="*/ 217741500 w 25"/>
                <a:gd name="T55" fmla="*/ 1418161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 h="43">
                  <a:moveTo>
                    <a:pt x="21" y="4"/>
                  </a:moveTo>
                  <a:cubicBezTo>
                    <a:pt x="20" y="2"/>
                    <a:pt x="18" y="1"/>
                    <a:pt x="15" y="0"/>
                  </a:cubicBezTo>
                  <a:cubicBezTo>
                    <a:pt x="14" y="0"/>
                    <a:pt x="14" y="0"/>
                    <a:pt x="14" y="0"/>
                  </a:cubicBezTo>
                  <a:cubicBezTo>
                    <a:pt x="7" y="1"/>
                    <a:pt x="4" y="6"/>
                    <a:pt x="3" y="15"/>
                  </a:cubicBezTo>
                  <a:cubicBezTo>
                    <a:pt x="3" y="26"/>
                    <a:pt x="3" y="26"/>
                    <a:pt x="3" y="26"/>
                  </a:cubicBezTo>
                  <a:cubicBezTo>
                    <a:pt x="1" y="31"/>
                    <a:pt x="0" y="34"/>
                    <a:pt x="2" y="38"/>
                  </a:cubicBezTo>
                  <a:cubicBezTo>
                    <a:pt x="3" y="39"/>
                    <a:pt x="4" y="40"/>
                    <a:pt x="5" y="41"/>
                  </a:cubicBezTo>
                  <a:cubicBezTo>
                    <a:pt x="6" y="42"/>
                    <a:pt x="6" y="42"/>
                    <a:pt x="6" y="42"/>
                  </a:cubicBezTo>
                  <a:cubicBezTo>
                    <a:pt x="6" y="42"/>
                    <a:pt x="6" y="43"/>
                    <a:pt x="6" y="43"/>
                  </a:cubicBezTo>
                  <a:cubicBezTo>
                    <a:pt x="10" y="40"/>
                    <a:pt x="11" y="35"/>
                    <a:pt x="9" y="29"/>
                  </a:cubicBezTo>
                  <a:cubicBezTo>
                    <a:pt x="8" y="23"/>
                    <a:pt x="8" y="23"/>
                    <a:pt x="8" y="23"/>
                  </a:cubicBezTo>
                  <a:cubicBezTo>
                    <a:pt x="8" y="14"/>
                    <a:pt x="8" y="14"/>
                    <a:pt x="8" y="14"/>
                  </a:cubicBezTo>
                  <a:cubicBezTo>
                    <a:pt x="7" y="7"/>
                    <a:pt x="9" y="3"/>
                    <a:pt x="15" y="3"/>
                  </a:cubicBezTo>
                  <a:cubicBezTo>
                    <a:pt x="19" y="5"/>
                    <a:pt x="21" y="8"/>
                    <a:pt x="22" y="12"/>
                  </a:cubicBezTo>
                  <a:cubicBezTo>
                    <a:pt x="25" y="12"/>
                    <a:pt x="25" y="12"/>
                    <a:pt x="25" y="12"/>
                  </a:cubicBezTo>
                  <a:lnTo>
                    <a:pt x="21" y="4"/>
                  </a:lnTo>
                  <a:close/>
                  <a:moveTo>
                    <a:pt x="15" y="1"/>
                  </a:moveTo>
                  <a:cubicBezTo>
                    <a:pt x="15" y="2"/>
                    <a:pt x="15" y="2"/>
                    <a:pt x="15" y="2"/>
                  </a:cubicBezTo>
                  <a:cubicBezTo>
                    <a:pt x="12" y="2"/>
                    <a:pt x="9" y="3"/>
                    <a:pt x="8" y="5"/>
                  </a:cubicBezTo>
                  <a:cubicBezTo>
                    <a:pt x="8" y="6"/>
                    <a:pt x="7" y="6"/>
                    <a:pt x="7" y="7"/>
                  </a:cubicBezTo>
                  <a:cubicBezTo>
                    <a:pt x="6" y="10"/>
                    <a:pt x="6" y="10"/>
                    <a:pt x="6" y="10"/>
                  </a:cubicBezTo>
                  <a:cubicBezTo>
                    <a:pt x="5" y="16"/>
                    <a:pt x="5" y="22"/>
                    <a:pt x="6" y="27"/>
                  </a:cubicBezTo>
                  <a:cubicBezTo>
                    <a:pt x="3" y="31"/>
                    <a:pt x="3" y="35"/>
                    <a:pt x="6" y="40"/>
                  </a:cubicBezTo>
                  <a:cubicBezTo>
                    <a:pt x="4" y="39"/>
                    <a:pt x="3" y="38"/>
                    <a:pt x="3" y="37"/>
                  </a:cubicBezTo>
                  <a:cubicBezTo>
                    <a:pt x="1" y="34"/>
                    <a:pt x="2" y="31"/>
                    <a:pt x="4" y="27"/>
                  </a:cubicBezTo>
                  <a:cubicBezTo>
                    <a:pt x="4" y="26"/>
                    <a:pt x="4" y="26"/>
                    <a:pt x="4" y="26"/>
                  </a:cubicBezTo>
                  <a:cubicBezTo>
                    <a:pt x="4" y="15"/>
                    <a:pt x="4" y="15"/>
                    <a:pt x="4" y="15"/>
                  </a:cubicBezTo>
                  <a:cubicBezTo>
                    <a:pt x="5" y="6"/>
                    <a:pt x="8" y="1"/>
                    <a:pt x="15" y="1"/>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3" name="Freeform 623"/>
            <p:cNvSpPr/>
            <p:nvPr/>
          </p:nvSpPr>
          <p:spPr bwMode="auto">
            <a:xfrm>
              <a:off x="74612" y="4762"/>
              <a:ext cx="52387" cy="146050"/>
            </a:xfrm>
            <a:custGeom>
              <a:avLst/>
              <a:gdLst>
                <a:gd name="T0" fmla="*/ 196028412 w 14"/>
                <a:gd name="T1" fmla="*/ 14024545 h 39"/>
                <a:gd name="T2" fmla="*/ 196028412 w 14"/>
                <a:gd name="T3" fmla="*/ 0 h 39"/>
                <a:gd name="T4" fmla="*/ 42006890 w 14"/>
                <a:gd name="T5" fmla="*/ 196336138 h 39"/>
                <a:gd name="T6" fmla="*/ 42006890 w 14"/>
                <a:gd name="T7" fmla="*/ 350602387 h 39"/>
                <a:gd name="T8" fmla="*/ 42006890 w 14"/>
                <a:gd name="T9" fmla="*/ 364626932 h 39"/>
                <a:gd name="T10" fmla="*/ 28004593 w 14"/>
                <a:gd name="T11" fmla="*/ 504864891 h 39"/>
                <a:gd name="T12" fmla="*/ 70011484 w 14"/>
                <a:gd name="T13" fmla="*/ 546938526 h 39"/>
                <a:gd name="T14" fmla="*/ 70011484 w 14"/>
                <a:gd name="T15" fmla="*/ 364626932 h 39"/>
                <a:gd name="T16" fmla="*/ 70011484 w 14"/>
                <a:gd name="T17" fmla="*/ 126217159 h 39"/>
                <a:gd name="T18" fmla="*/ 84013780 w 14"/>
                <a:gd name="T19" fmla="*/ 84143524 h 39"/>
                <a:gd name="T20" fmla="*/ 98016077 w 14"/>
                <a:gd name="T21" fmla="*/ 56094435 h 39"/>
                <a:gd name="T22" fmla="*/ 196028412 w 14"/>
                <a:gd name="T23" fmla="*/ 1402454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9">
                  <a:moveTo>
                    <a:pt x="14" y="1"/>
                  </a:moveTo>
                  <a:cubicBezTo>
                    <a:pt x="14" y="0"/>
                    <a:pt x="14" y="0"/>
                    <a:pt x="14" y="0"/>
                  </a:cubicBezTo>
                  <a:cubicBezTo>
                    <a:pt x="7" y="0"/>
                    <a:pt x="4" y="5"/>
                    <a:pt x="3" y="14"/>
                  </a:cubicBezTo>
                  <a:cubicBezTo>
                    <a:pt x="3" y="25"/>
                    <a:pt x="3" y="25"/>
                    <a:pt x="3" y="25"/>
                  </a:cubicBezTo>
                  <a:cubicBezTo>
                    <a:pt x="3" y="26"/>
                    <a:pt x="3" y="26"/>
                    <a:pt x="3" y="26"/>
                  </a:cubicBezTo>
                  <a:cubicBezTo>
                    <a:pt x="1" y="30"/>
                    <a:pt x="0" y="33"/>
                    <a:pt x="2" y="36"/>
                  </a:cubicBezTo>
                  <a:cubicBezTo>
                    <a:pt x="2" y="37"/>
                    <a:pt x="3" y="38"/>
                    <a:pt x="5" y="39"/>
                  </a:cubicBezTo>
                  <a:cubicBezTo>
                    <a:pt x="2" y="34"/>
                    <a:pt x="2" y="30"/>
                    <a:pt x="5" y="26"/>
                  </a:cubicBezTo>
                  <a:cubicBezTo>
                    <a:pt x="4" y="21"/>
                    <a:pt x="4" y="15"/>
                    <a:pt x="5" y="9"/>
                  </a:cubicBezTo>
                  <a:cubicBezTo>
                    <a:pt x="6" y="6"/>
                    <a:pt x="6" y="6"/>
                    <a:pt x="6" y="6"/>
                  </a:cubicBezTo>
                  <a:cubicBezTo>
                    <a:pt x="6" y="5"/>
                    <a:pt x="7" y="5"/>
                    <a:pt x="7" y="4"/>
                  </a:cubicBezTo>
                  <a:cubicBezTo>
                    <a:pt x="8" y="2"/>
                    <a:pt x="11" y="1"/>
                    <a:pt x="14" y="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4" name="Freeform 624"/>
            <p:cNvSpPr/>
            <p:nvPr/>
          </p:nvSpPr>
          <p:spPr bwMode="auto">
            <a:xfrm>
              <a:off x="149225" y="15875"/>
              <a:ext cx="33337" cy="93662"/>
            </a:xfrm>
            <a:custGeom>
              <a:avLst/>
              <a:gdLst>
                <a:gd name="T0" fmla="*/ 54880110 w 9"/>
                <a:gd name="T1" fmla="*/ 112289499 h 25"/>
                <a:gd name="T2" fmla="*/ 13720028 w 9"/>
                <a:gd name="T3" fmla="*/ 112289499 h 25"/>
                <a:gd name="T4" fmla="*/ 27440055 w 9"/>
                <a:gd name="T5" fmla="*/ 210540937 h 25"/>
                <a:gd name="T6" fmla="*/ 27440055 w 9"/>
                <a:gd name="T7" fmla="*/ 224578997 h 25"/>
                <a:gd name="T8" fmla="*/ 123483952 w 9"/>
                <a:gd name="T9" fmla="*/ 350902810 h 25"/>
                <a:gd name="T10" fmla="*/ 82323869 w 9"/>
                <a:gd name="T11" fmla="*/ 210540937 h 25"/>
                <a:gd name="T12" fmla="*/ 0 w 9"/>
                <a:gd name="T13" fmla="*/ 0 h 25"/>
                <a:gd name="T14" fmla="*/ 54880110 w 9"/>
                <a:gd name="T15" fmla="*/ 112289499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5">
                  <a:moveTo>
                    <a:pt x="4" y="8"/>
                  </a:moveTo>
                  <a:cubicBezTo>
                    <a:pt x="1" y="8"/>
                    <a:pt x="1" y="8"/>
                    <a:pt x="1" y="8"/>
                  </a:cubicBezTo>
                  <a:cubicBezTo>
                    <a:pt x="2" y="10"/>
                    <a:pt x="2" y="12"/>
                    <a:pt x="2" y="15"/>
                  </a:cubicBezTo>
                  <a:cubicBezTo>
                    <a:pt x="2" y="15"/>
                    <a:pt x="2" y="15"/>
                    <a:pt x="2" y="16"/>
                  </a:cubicBezTo>
                  <a:cubicBezTo>
                    <a:pt x="3" y="21"/>
                    <a:pt x="6" y="24"/>
                    <a:pt x="9" y="25"/>
                  </a:cubicBezTo>
                  <a:cubicBezTo>
                    <a:pt x="7" y="22"/>
                    <a:pt x="6" y="19"/>
                    <a:pt x="6" y="15"/>
                  </a:cubicBezTo>
                  <a:cubicBezTo>
                    <a:pt x="6" y="8"/>
                    <a:pt x="4" y="3"/>
                    <a:pt x="0" y="0"/>
                  </a:cubicBez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5" name="Freeform 625"/>
            <p:cNvSpPr/>
            <p:nvPr/>
          </p:nvSpPr>
          <p:spPr bwMode="auto">
            <a:xfrm>
              <a:off x="96837" y="11112"/>
              <a:ext cx="85725" cy="120650"/>
            </a:xfrm>
            <a:custGeom>
              <a:avLst/>
              <a:gdLst>
                <a:gd name="T0" fmla="*/ 222270016 w 23"/>
                <a:gd name="T1" fmla="*/ 227444102 h 32"/>
                <a:gd name="T2" fmla="*/ 208378839 w 23"/>
                <a:gd name="T3" fmla="*/ 127938014 h 32"/>
                <a:gd name="T4" fmla="*/ 111133145 w 23"/>
                <a:gd name="T5" fmla="*/ 0 h 32"/>
                <a:gd name="T6" fmla="*/ 13891177 w 23"/>
                <a:gd name="T7" fmla="*/ 156366170 h 32"/>
                <a:gd name="T8" fmla="*/ 41677259 w 23"/>
                <a:gd name="T9" fmla="*/ 241658180 h 32"/>
                <a:gd name="T10" fmla="*/ 41677259 w 23"/>
                <a:gd name="T11" fmla="*/ 142152092 h 32"/>
                <a:gd name="T12" fmla="*/ 111133145 w 23"/>
                <a:gd name="T13" fmla="*/ 14214078 h 32"/>
                <a:gd name="T14" fmla="*/ 208378839 w 23"/>
                <a:gd name="T15" fmla="*/ 227444102 h 32"/>
                <a:gd name="T16" fmla="*/ 97241967 w 23"/>
                <a:gd name="T17" fmla="*/ 312736111 h 32"/>
                <a:gd name="T18" fmla="*/ 152810403 w 23"/>
                <a:gd name="T19" fmla="*/ 312736111 h 32"/>
                <a:gd name="T20" fmla="*/ 152810403 w 23"/>
                <a:gd name="T21" fmla="*/ 312736111 h 32"/>
                <a:gd name="T22" fmla="*/ 180592758 w 23"/>
                <a:gd name="T23" fmla="*/ 312736111 h 32"/>
                <a:gd name="T24" fmla="*/ 236161193 w 23"/>
                <a:gd name="T25" fmla="*/ 383810272 h 32"/>
                <a:gd name="T26" fmla="*/ 138919226 w 23"/>
                <a:gd name="T27" fmla="*/ 426456277 h 32"/>
                <a:gd name="T28" fmla="*/ 319511984 w 23"/>
                <a:gd name="T29" fmla="*/ 383810272 h 32"/>
                <a:gd name="T30" fmla="*/ 319511984 w 23"/>
                <a:gd name="T31" fmla="*/ 369596194 h 32"/>
                <a:gd name="T32" fmla="*/ 222270016 w 23"/>
                <a:gd name="T33" fmla="*/ 241658180 h 32"/>
                <a:gd name="T34" fmla="*/ 222270016 w 23"/>
                <a:gd name="T35" fmla="*/ 22744410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32">
                  <a:moveTo>
                    <a:pt x="16" y="16"/>
                  </a:moveTo>
                  <a:cubicBezTo>
                    <a:pt x="16" y="13"/>
                    <a:pt x="16" y="11"/>
                    <a:pt x="15" y="9"/>
                  </a:cubicBezTo>
                  <a:cubicBezTo>
                    <a:pt x="14" y="5"/>
                    <a:pt x="12" y="2"/>
                    <a:pt x="8" y="0"/>
                  </a:cubicBezTo>
                  <a:cubicBezTo>
                    <a:pt x="2" y="0"/>
                    <a:pt x="0" y="4"/>
                    <a:pt x="1" y="11"/>
                  </a:cubicBezTo>
                  <a:cubicBezTo>
                    <a:pt x="3" y="13"/>
                    <a:pt x="3" y="15"/>
                    <a:pt x="3" y="17"/>
                  </a:cubicBezTo>
                  <a:cubicBezTo>
                    <a:pt x="5" y="16"/>
                    <a:pt x="4" y="14"/>
                    <a:pt x="3" y="10"/>
                  </a:cubicBezTo>
                  <a:cubicBezTo>
                    <a:pt x="1" y="5"/>
                    <a:pt x="3" y="2"/>
                    <a:pt x="8" y="1"/>
                  </a:cubicBezTo>
                  <a:cubicBezTo>
                    <a:pt x="12" y="4"/>
                    <a:pt x="15" y="9"/>
                    <a:pt x="15" y="16"/>
                  </a:cubicBezTo>
                  <a:cubicBezTo>
                    <a:pt x="14" y="20"/>
                    <a:pt x="12" y="22"/>
                    <a:pt x="7" y="22"/>
                  </a:cubicBezTo>
                  <a:cubicBezTo>
                    <a:pt x="8" y="22"/>
                    <a:pt x="10" y="23"/>
                    <a:pt x="11" y="22"/>
                  </a:cubicBezTo>
                  <a:cubicBezTo>
                    <a:pt x="11" y="22"/>
                    <a:pt x="11" y="22"/>
                    <a:pt x="11" y="22"/>
                  </a:cubicBezTo>
                  <a:cubicBezTo>
                    <a:pt x="12" y="22"/>
                    <a:pt x="13" y="22"/>
                    <a:pt x="13" y="22"/>
                  </a:cubicBezTo>
                  <a:cubicBezTo>
                    <a:pt x="17" y="27"/>
                    <a:pt x="17" y="27"/>
                    <a:pt x="17" y="27"/>
                  </a:cubicBezTo>
                  <a:cubicBezTo>
                    <a:pt x="16" y="29"/>
                    <a:pt x="13" y="30"/>
                    <a:pt x="10" y="30"/>
                  </a:cubicBezTo>
                  <a:cubicBezTo>
                    <a:pt x="17" y="32"/>
                    <a:pt x="21" y="31"/>
                    <a:pt x="23" y="27"/>
                  </a:cubicBezTo>
                  <a:cubicBezTo>
                    <a:pt x="23" y="26"/>
                    <a:pt x="23" y="26"/>
                    <a:pt x="23" y="26"/>
                  </a:cubicBezTo>
                  <a:cubicBezTo>
                    <a:pt x="20" y="25"/>
                    <a:pt x="17" y="22"/>
                    <a:pt x="16" y="17"/>
                  </a:cubicBezTo>
                  <a:cubicBezTo>
                    <a:pt x="16" y="16"/>
                    <a:pt x="16" y="16"/>
                    <a:pt x="16"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6" name="Freeform 626"/>
            <p:cNvSpPr>
              <a:spLocks noEditPoints="1"/>
            </p:cNvSpPr>
            <p:nvPr/>
          </p:nvSpPr>
          <p:spPr bwMode="auto">
            <a:xfrm>
              <a:off x="123825" y="93662"/>
              <a:ext cx="36512" cy="30162"/>
            </a:xfrm>
            <a:custGeom>
              <a:avLst/>
              <a:gdLst>
                <a:gd name="T0" fmla="*/ 79986838 w 10"/>
                <a:gd name="T1" fmla="*/ 0 h 8"/>
                <a:gd name="T2" fmla="*/ 53325776 w 10"/>
                <a:gd name="T3" fmla="*/ 0 h 8"/>
                <a:gd name="T4" fmla="*/ 53325776 w 10"/>
                <a:gd name="T5" fmla="*/ 0 h 8"/>
                <a:gd name="T6" fmla="*/ 0 w 10"/>
                <a:gd name="T7" fmla="*/ 0 h 8"/>
                <a:gd name="T8" fmla="*/ 0 w 10"/>
                <a:gd name="T9" fmla="*/ 99504438 h 8"/>
                <a:gd name="T10" fmla="*/ 39995245 w 10"/>
                <a:gd name="T11" fmla="*/ 113718281 h 8"/>
                <a:gd name="T12" fmla="*/ 133312614 w 10"/>
                <a:gd name="T13" fmla="*/ 71072983 h 8"/>
                <a:gd name="T14" fmla="*/ 79986838 w 10"/>
                <a:gd name="T15" fmla="*/ 0 h 8"/>
                <a:gd name="T16" fmla="*/ 13330531 w 10"/>
                <a:gd name="T17" fmla="*/ 14213843 h 8"/>
                <a:gd name="T18" fmla="*/ 26661062 w 10"/>
                <a:gd name="T19" fmla="*/ 14213843 h 8"/>
                <a:gd name="T20" fmla="*/ 39995245 w 10"/>
                <a:gd name="T21" fmla="*/ 99504438 h 8"/>
                <a:gd name="T22" fmla="*/ 13330531 w 10"/>
                <a:gd name="T23" fmla="*/ 99504438 h 8"/>
                <a:gd name="T24" fmla="*/ 13330531 w 10"/>
                <a:gd name="T25" fmla="*/ 1421384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8">
                  <a:moveTo>
                    <a:pt x="6" y="0"/>
                  </a:moveTo>
                  <a:cubicBezTo>
                    <a:pt x="6" y="0"/>
                    <a:pt x="5" y="0"/>
                    <a:pt x="4" y="0"/>
                  </a:cubicBezTo>
                  <a:cubicBezTo>
                    <a:pt x="4" y="0"/>
                    <a:pt x="4" y="0"/>
                    <a:pt x="4" y="0"/>
                  </a:cubicBezTo>
                  <a:cubicBezTo>
                    <a:pt x="3" y="1"/>
                    <a:pt x="1" y="0"/>
                    <a:pt x="0" y="0"/>
                  </a:cubicBezTo>
                  <a:cubicBezTo>
                    <a:pt x="1" y="3"/>
                    <a:pt x="1" y="6"/>
                    <a:pt x="0" y="7"/>
                  </a:cubicBezTo>
                  <a:cubicBezTo>
                    <a:pt x="1" y="8"/>
                    <a:pt x="2" y="8"/>
                    <a:pt x="3" y="8"/>
                  </a:cubicBezTo>
                  <a:cubicBezTo>
                    <a:pt x="6" y="8"/>
                    <a:pt x="9" y="7"/>
                    <a:pt x="10" y="5"/>
                  </a:cubicBezTo>
                  <a:lnTo>
                    <a:pt x="6" y="0"/>
                  </a:lnTo>
                  <a:close/>
                  <a:moveTo>
                    <a:pt x="1" y="1"/>
                  </a:moveTo>
                  <a:cubicBezTo>
                    <a:pt x="2" y="1"/>
                    <a:pt x="2" y="1"/>
                    <a:pt x="2" y="1"/>
                  </a:cubicBezTo>
                  <a:cubicBezTo>
                    <a:pt x="3" y="7"/>
                    <a:pt x="3" y="7"/>
                    <a:pt x="3" y="7"/>
                  </a:cubicBezTo>
                  <a:cubicBezTo>
                    <a:pt x="1" y="7"/>
                    <a:pt x="1" y="7"/>
                    <a:pt x="1" y="7"/>
                  </a:cubicBezTo>
                  <a:lnTo>
                    <a:pt x="1" y="1"/>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7" name="Freeform 627"/>
            <p:cNvSpPr/>
            <p:nvPr/>
          </p:nvSpPr>
          <p:spPr bwMode="auto">
            <a:xfrm>
              <a:off x="127000" y="98425"/>
              <a:ext cx="7937" cy="22225"/>
            </a:xfrm>
            <a:custGeom>
              <a:avLst/>
              <a:gdLst>
                <a:gd name="T0" fmla="*/ 5039995 w 5"/>
                <a:gd name="T1" fmla="*/ 0 h 14"/>
                <a:gd name="T2" fmla="*/ 0 w 5"/>
                <a:gd name="T3" fmla="*/ 0 h 14"/>
                <a:gd name="T4" fmla="*/ 0 w 5"/>
                <a:gd name="T5" fmla="*/ 35282188 h 14"/>
                <a:gd name="T6" fmla="*/ 12599194 w 5"/>
                <a:gd name="T7" fmla="*/ 35282188 h 14"/>
                <a:gd name="T8" fmla="*/ 5039995 w 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2" y="0"/>
                  </a:moveTo>
                  <a:lnTo>
                    <a:pt x="0" y="0"/>
                  </a:lnTo>
                  <a:lnTo>
                    <a:pt x="0" y="14"/>
                  </a:lnTo>
                  <a:lnTo>
                    <a:pt x="5" y="14"/>
                  </a:lnTo>
                  <a:lnTo>
                    <a:pt x="2"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8" name="Freeform 628"/>
            <p:cNvSpPr/>
            <p:nvPr/>
          </p:nvSpPr>
          <p:spPr bwMode="auto">
            <a:xfrm>
              <a:off x="123825" y="109537"/>
              <a:ext cx="100012" cy="141287"/>
            </a:xfrm>
            <a:custGeom>
              <a:avLst/>
              <a:gdLst>
                <a:gd name="T0" fmla="*/ 343018935 w 27"/>
                <a:gd name="T1" fmla="*/ 13823818 h 38"/>
                <a:gd name="T2" fmla="*/ 219530044 w 27"/>
                <a:gd name="T3" fmla="*/ 0 h 38"/>
                <a:gd name="T4" fmla="*/ 219530044 w 27"/>
                <a:gd name="T5" fmla="*/ 13823818 h 38"/>
                <a:gd name="T6" fmla="*/ 288134572 w 27"/>
                <a:gd name="T7" fmla="*/ 41471453 h 38"/>
                <a:gd name="T8" fmla="*/ 288134572 w 27"/>
                <a:gd name="T9" fmla="*/ 165889528 h 38"/>
                <a:gd name="T10" fmla="*/ 315574901 w 27"/>
                <a:gd name="T11" fmla="*/ 345602874 h 38"/>
                <a:gd name="T12" fmla="*/ 315574901 w 27"/>
                <a:gd name="T13" fmla="*/ 456197133 h 38"/>
                <a:gd name="T14" fmla="*/ 0 w 27"/>
                <a:gd name="T15" fmla="*/ 511492403 h 38"/>
                <a:gd name="T16" fmla="*/ 343018935 w 27"/>
                <a:gd name="T17" fmla="*/ 525316220 h 38"/>
                <a:gd name="T18" fmla="*/ 356739100 w 27"/>
                <a:gd name="T19" fmla="*/ 442373315 h 38"/>
                <a:gd name="T20" fmla="*/ 370459265 w 27"/>
                <a:gd name="T21" fmla="*/ 359426692 h 38"/>
                <a:gd name="T22" fmla="*/ 343018935 w 27"/>
                <a:gd name="T23" fmla="*/ 193537163 h 38"/>
                <a:gd name="T24" fmla="*/ 343018935 w 27"/>
                <a:gd name="T25" fmla="*/ 41471453 h 38"/>
                <a:gd name="T26" fmla="*/ 343018935 w 27"/>
                <a:gd name="T27" fmla="*/ 1382381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8">
                  <a:moveTo>
                    <a:pt x="25" y="1"/>
                  </a:moveTo>
                  <a:cubicBezTo>
                    <a:pt x="16" y="0"/>
                    <a:pt x="16" y="0"/>
                    <a:pt x="16" y="0"/>
                  </a:cubicBezTo>
                  <a:cubicBezTo>
                    <a:pt x="16" y="1"/>
                    <a:pt x="16" y="1"/>
                    <a:pt x="16" y="1"/>
                  </a:cubicBezTo>
                  <a:cubicBezTo>
                    <a:pt x="21" y="3"/>
                    <a:pt x="21" y="3"/>
                    <a:pt x="21" y="3"/>
                  </a:cubicBezTo>
                  <a:cubicBezTo>
                    <a:pt x="21" y="12"/>
                    <a:pt x="21" y="12"/>
                    <a:pt x="21" y="12"/>
                  </a:cubicBezTo>
                  <a:cubicBezTo>
                    <a:pt x="23" y="16"/>
                    <a:pt x="23" y="20"/>
                    <a:pt x="23" y="25"/>
                  </a:cubicBezTo>
                  <a:cubicBezTo>
                    <a:pt x="23" y="33"/>
                    <a:pt x="23" y="33"/>
                    <a:pt x="23" y="33"/>
                  </a:cubicBezTo>
                  <a:cubicBezTo>
                    <a:pt x="0" y="37"/>
                    <a:pt x="0" y="37"/>
                    <a:pt x="0" y="37"/>
                  </a:cubicBezTo>
                  <a:cubicBezTo>
                    <a:pt x="9" y="38"/>
                    <a:pt x="17" y="38"/>
                    <a:pt x="25" y="38"/>
                  </a:cubicBezTo>
                  <a:cubicBezTo>
                    <a:pt x="26" y="32"/>
                    <a:pt x="26" y="32"/>
                    <a:pt x="26" y="32"/>
                  </a:cubicBezTo>
                  <a:cubicBezTo>
                    <a:pt x="27" y="26"/>
                    <a:pt x="27" y="26"/>
                    <a:pt x="27" y="26"/>
                  </a:cubicBezTo>
                  <a:cubicBezTo>
                    <a:pt x="27" y="23"/>
                    <a:pt x="27" y="19"/>
                    <a:pt x="25" y="14"/>
                  </a:cubicBezTo>
                  <a:cubicBezTo>
                    <a:pt x="25" y="3"/>
                    <a:pt x="25" y="3"/>
                    <a:pt x="25" y="3"/>
                  </a:cubicBezTo>
                  <a:lnTo>
                    <a:pt x="25" y="1"/>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9" name="Freeform 629"/>
            <p:cNvSpPr>
              <a:spLocks noEditPoints="1"/>
            </p:cNvSpPr>
            <p:nvPr/>
          </p:nvSpPr>
          <p:spPr bwMode="auto">
            <a:xfrm>
              <a:off x="93662" y="112712"/>
              <a:ext cx="115887" cy="134937"/>
            </a:xfrm>
            <a:custGeom>
              <a:avLst/>
              <a:gdLst>
                <a:gd name="T0" fmla="*/ 405268054 w 31"/>
                <a:gd name="T1" fmla="*/ 28100630 h 36"/>
                <a:gd name="T2" fmla="*/ 335395669 w 31"/>
                <a:gd name="T3" fmla="*/ 0 h 36"/>
                <a:gd name="T4" fmla="*/ 153722236 w 31"/>
                <a:gd name="T5" fmla="*/ 42149071 h 36"/>
                <a:gd name="T6" fmla="*/ 111797310 w 31"/>
                <a:gd name="T7" fmla="*/ 28100630 h 36"/>
                <a:gd name="T8" fmla="*/ 83849852 w 31"/>
                <a:gd name="T9" fmla="*/ 56197512 h 36"/>
                <a:gd name="T10" fmla="*/ 41924926 w 31"/>
                <a:gd name="T11" fmla="*/ 266939120 h 36"/>
                <a:gd name="T12" fmla="*/ 0 w 31"/>
                <a:gd name="T13" fmla="*/ 309088192 h 36"/>
                <a:gd name="T14" fmla="*/ 83849852 w 31"/>
                <a:gd name="T15" fmla="*/ 505777610 h 36"/>
                <a:gd name="T16" fmla="*/ 111797310 w 31"/>
                <a:gd name="T17" fmla="*/ 505777610 h 36"/>
                <a:gd name="T18" fmla="*/ 433219251 w 31"/>
                <a:gd name="T19" fmla="*/ 449580098 h 36"/>
                <a:gd name="T20" fmla="*/ 433219251 w 31"/>
                <a:gd name="T21" fmla="*/ 337185074 h 36"/>
                <a:gd name="T22" fmla="*/ 405268054 w 31"/>
                <a:gd name="T23" fmla="*/ 154544096 h 36"/>
                <a:gd name="T24" fmla="*/ 405268054 w 31"/>
                <a:gd name="T25" fmla="*/ 28100630 h 36"/>
                <a:gd name="T26" fmla="*/ 13973729 w 31"/>
                <a:gd name="T27" fmla="*/ 323136633 h 36"/>
                <a:gd name="T28" fmla="*/ 41924926 w 31"/>
                <a:gd name="T29" fmla="*/ 295036002 h 36"/>
                <a:gd name="T30" fmla="*/ 139748507 w 31"/>
                <a:gd name="T31" fmla="*/ 477680728 h 36"/>
                <a:gd name="T32" fmla="*/ 97823581 w 31"/>
                <a:gd name="T33" fmla="*/ 491729169 h 36"/>
                <a:gd name="T34" fmla="*/ 13973729 w 31"/>
                <a:gd name="T35" fmla="*/ 323136633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36">
                  <a:moveTo>
                    <a:pt x="29" y="2"/>
                  </a:moveTo>
                  <a:cubicBezTo>
                    <a:pt x="24" y="0"/>
                    <a:pt x="24" y="0"/>
                    <a:pt x="24" y="0"/>
                  </a:cubicBezTo>
                  <a:cubicBezTo>
                    <a:pt x="22" y="4"/>
                    <a:pt x="18" y="5"/>
                    <a:pt x="11" y="3"/>
                  </a:cubicBezTo>
                  <a:cubicBezTo>
                    <a:pt x="10" y="3"/>
                    <a:pt x="9" y="3"/>
                    <a:pt x="8" y="2"/>
                  </a:cubicBezTo>
                  <a:cubicBezTo>
                    <a:pt x="8" y="3"/>
                    <a:pt x="7" y="4"/>
                    <a:pt x="6" y="4"/>
                  </a:cubicBezTo>
                  <a:cubicBezTo>
                    <a:pt x="10" y="14"/>
                    <a:pt x="9" y="19"/>
                    <a:pt x="3" y="19"/>
                  </a:cubicBezTo>
                  <a:cubicBezTo>
                    <a:pt x="0" y="22"/>
                    <a:pt x="0" y="22"/>
                    <a:pt x="0" y="22"/>
                  </a:cubicBezTo>
                  <a:cubicBezTo>
                    <a:pt x="2" y="26"/>
                    <a:pt x="4" y="31"/>
                    <a:pt x="6" y="36"/>
                  </a:cubicBezTo>
                  <a:cubicBezTo>
                    <a:pt x="7" y="36"/>
                    <a:pt x="7" y="36"/>
                    <a:pt x="8" y="36"/>
                  </a:cubicBezTo>
                  <a:cubicBezTo>
                    <a:pt x="31" y="32"/>
                    <a:pt x="31" y="32"/>
                    <a:pt x="31" y="32"/>
                  </a:cubicBezTo>
                  <a:cubicBezTo>
                    <a:pt x="31" y="24"/>
                    <a:pt x="31" y="24"/>
                    <a:pt x="31" y="24"/>
                  </a:cubicBezTo>
                  <a:cubicBezTo>
                    <a:pt x="31" y="19"/>
                    <a:pt x="31" y="15"/>
                    <a:pt x="29" y="11"/>
                  </a:cubicBezTo>
                  <a:lnTo>
                    <a:pt x="29" y="2"/>
                  </a:lnTo>
                  <a:close/>
                  <a:moveTo>
                    <a:pt x="1" y="23"/>
                  </a:moveTo>
                  <a:cubicBezTo>
                    <a:pt x="3" y="21"/>
                    <a:pt x="3" y="21"/>
                    <a:pt x="3" y="21"/>
                  </a:cubicBezTo>
                  <a:cubicBezTo>
                    <a:pt x="10" y="34"/>
                    <a:pt x="10" y="34"/>
                    <a:pt x="10" y="34"/>
                  </a:cubicBezTo>
                  <a:cubicBezTo>
                    <a:pt x="7" y="35"/>
                    <a:pt x="7" y="35"/>
                    <a:pt x="7" y="35"/>
                  </a:cubicBezTo>
                  <a:lnTo>
                    <a:pt x="1" y="2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0" name="Freeform 630"/>
            <p:cNvSpPr/>
            <p:nvPr/>
          </p:nvSpPr>
          <p:spPr bwMode="auto">
            <a:xfrm>
              <a:off x="96837" y="192087"/>
              <a:ext cx="33337" cy="52387"/>
            </a:xfrm>
            <a:custGeom>
              <a:avLst/>
              <a:gdLst>
                <a:gd name="T0" fmla="*/ 12599799 w 21"/>
                <a:gd name="T1" fmla="*/ 0 h 33"/>
                <a:gd name="T2" fmla="*/ 0 w 21"/>
                <a:gd name="T3" fmla="*/ 10080529 h 33"/>
                <a:gd name="T4" fmla="*/ 35281658 w 21"/>
                <a:gd name="T5" fmla="*/ 83163569 h 33"/>
                <a:gd name="T6" fmla="*/ 52921694 w 21"/>
                <a:gd name="T7" fmla="*/ 75603966 h 33"/>
                <a:gd name="T8" fmla="*/ 12599799 w 2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
                  <a:moveTo>
                    <a:pt x="5" y="0"/>
                  </a:moveTo>
                  <a:lnTo>
                    <a:pt x="0" y="4"/>
                  </a:lnTo>
                  <a:lnTo>
                    <a:pt x="14" y="33"/>
                  </a:lnTo>
                  <a:lnTo>
                    <a:pt x="21" y="3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1" name="Freeform 631"/>
            <p:cNvSpPr/>
            <p:nvPr/>
          </p:nvSpPr>
          <p:spPr bwMode="auto">
            <a:xfrm>
              <a:off x="206375" y="120650"/>
              <a:ext cx="33337" cy="292100"/>
            </a:xfrm>
            <a:custGeom>
              <a:avLst/>
              <a:gdLst>
                <a:gd name="T0" fmla="*/ 41160083 w 9"/>
                <a:gd name="T1" fmla="*/ 0 h 78"/>
                <a:gd name="T2" fmla="*/ 41160083 w 9"/>
                <a:gd name="T3" fmla="*/ 154266249 h 78"/>
                <a:gd name="T4" fmla="*/ 68603842 w 9"/>
                <a:gd name="T5" fmla="*/ 322553297 h 78"/>
                <a:gd name="T6" fmla="*/ 54880110 w 9"/>
                <a:gd name="T7" fmla="*/ 406696822 h 78"/>
                <a:gd name="T8" fmla="*/ 68603842 w 9"/>
                <a:gd name="T9" fmla="*/ 476819546 h 78"/>
                <a:gd name="T10" fmla="*/ 68603842 w 9"/>
                <a:gd name="T11" fmla="*/ 617057505 h 78"/>
                <a:gd name="T12" fmla="*/ 54880110 w 9"/>
                <a:gd name="T13" fmla="*/ 841442733 h 78"/>
                <a:gd name="T14" fmla="*/ 13720028 w 9"/>
                <a:gd name="T15" fmla="*/ 925590003 h 78"/>
                <a:gd name="T16" fmla="*/ 0 w 9"/>
                <a:gd name="T17" fmla="*/ 1037782617 h 78"/>
                <a:gd name="T18" fmla="*/ 41160083 w 9"/>
                <a:gd name="T19" fmla="*/ 953635347 h 78"/>
                <a:gd name="T20" fmla="*/ 27440055 w 9"/>
                <a:gd name="T21" fmla="*/ 995708982 h 78"/>
                <a:gd name="T22" fmla="*/ 27440055 w 9"/>
                <a:gd name="T23" fmla="*/ 1079852506 h 78"/>
                <a:gd name="T24" fmla="*/ 68603842 w 9"/>
                <a:gd name="T25" fmla="*/ 981684437 h 78"/>
                <a:gd name="T26" fmla="*/ 54880110 w 9"/>
                <a:gd name="T27" fmla="*/ 1051803417 h 78"/>
                <a:gd name="T28" fmla="*/ 54880110 w 9"/>
                <a:gd name="T29" fmla="*/ 1079852506 h 78"/>
                <a:gd name="T30" fmla="*/ 96043897 w 9"/>
                <a:gd name="T31" fmla="*/ 981684437 h 78"/>
                <a:gd name="T32" fmla="*/ 82323869 w 9"/>
                <a:gd name="T33" fmla="*/ 1037782617 h 78"/>
                <a:gd name="T34" fmla="*/ 96043897 w 9"/>
                <a:gd name="T35" fmla="*/ 1093877051 h 78"/>
                <a:gd name="T36" fmla="*/ 109763925 w 9"/>
                <a:gd name="T37" fmla="*/ 1051803417 h 78"/>
                <a:gd name="T38" fmla="*/ 123483952 w 9"/>
                <a:gd name="T39" fmla="*/ 1023758072 h 78"/>
                <a:gd name="T40" fmla="*/ 123483952 w 9"/>
                <a:gd name="T41" fmla="*/ 981684437 h 78"/>
                <a:gd name="T42" fmla="*/ 82323869 w 9"/>
                <a:gd name="T43" fmla="*/ 953635347 h 78"/>
                <a:gd name="T44" fmla="*/ 123483952 w 9"/>
                <a:gd name="T45" fmla="*/ 504864891 h 78"/>
                <a:gd name="T46" fmla="*/ 68603842 w 9"/>
                <a:gd name="T47" fmla="*/ 112192614 h 78"/>
                <a:gd name="T48" fmla="*/ 41160083 w 9"/>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78">
                  <a:moveTo>
                    <a:pt x="3" y="0"/>
                  </a:moveTo>
                  <a:cubicBezTo>
                    <a:pt x="3" y="11"/>
                    <a:pt x="3" y="11"/>
                    <a:pt x="3" y="11"/>
                  </a:cubicBezTo>
                  <a:cubicBezTo>
                    <a:pt x="5" y="16"/>
                    <a:pt x="5" y="20"/>
                    <a:pt x="5" y="23"/>
                  </a:cubicBezTo>
                  <a:cubicBezTo>
                    <a:pt x="4" y="29"/>
                    <a:pt x="4" y="29"/>
                    <a:pt x="4" y="29"/>
                  </a:cubicBezTo>
                  <a:cubicBezTo>
                    <a:pt x="5" y="34"/>
                    <a:pt x="5" y="34"/>
                    <a:pt x="5" y="34"/>
                  </a:cubicBezTo>
                  <a:cubicBezTo>
                    <a:pt x="5" y="44"/>
                    <a:pt x="5" y="44"/>
                    <a:pt x="5" y="44"/>
                  </a:cubicBezTo>
                  <a:cubicBezTo>
                    <a:pt x="4" y="60"/>
                    <a:pt x="4" y="60"/>
                    <a:pt x="4" y="60"/>
                  </a:cubicBezTo>
                  <a:cubicBezTo>
                    <a:pt x="1" y="66"/>
                    <a:pt x="1" y="66"/>
                    <a:pt x="1" y="66"/>
                  </a:cubicBezTo>
                  <a:cubicBezTo>
                    <a:pt x="0" y="74"/>
                    <a:pt x="0" y="74"/>
                    <a:pt x="0" y="74"/>
                  </a:cubicBezTo>
                  <a:cubicBezTo>
                    <a:pt x="3" y="68"/>
                    <a:pt x="3" y="68"/>
                    <a:pt x="3" y="68"/>
                  </a:cubicBezTo>
                  <a:cubicBezTo>
                    <a:pt x="2" y="69"/>
                    <a:pt x="2" y="70"/>
                    <a:pt x="2" y="71"/>
                  </a:cubicBezTo>
                  <a:cubicBezTo>
                    <a:pt x="2" y="77"/>
                    <a:pt x="2" y="77"/>
                    <a:pt x="2" y="77"/>
                  </a:cubicBezTo>
                  <a:cubicBezTo>
                    <a:pt x="5" y="70"/>
                    <a:pt x="5" y="70"/>
                    <a:pt x="5" y="70"/>
                  </a:cubicBezTo>
                  <a:cubicBezTo>
                    <a:pt x="4" y="72"/>
                    <a:pt x="4" y="74"/>
                    <a:pt x="4" y="75"/>
                  </a:cubicBezTo>
                  <a:cubicBezTo>
                    <a:pt x="4" y="76"/>
                    <a:pt x="4" y="76"/>
                    <a:pt x="4" y="77"/>
                  </a:cubicBezTo>
                  <a:cubicBezTo>
                    <a:pt x="7" y="70"/>
                    <a:pt x="7" y="70"/>
                    <a:pt x="7" y="70"/>
                  </a:cubicBezTo>
                  <a:cubicBezTo>
                    <a:pt x="6" y="74"/>
                    <a:pt x="6" y="74"/>
                    <a:pt x="6" y="74"/>
                  </a:cubicBezTo>
                  <a:cubicBezTo>
                    <a:pt x="6" y="77"/>
                    <a:pt x="6" y="78"/>
                    <a:pt x="7" y="78"/>
                  </a:cubicBezTo>
                  <a:cubicBezTo>
                    <a:pt x="8" y="75"/>
                    <a:pt x="8" y="75"/>
                    <a:pt x="8" y="75"/>
                  </a:cubicBezTo>
                  <a:cubicBezTo>
                    <a:pt x="9" y="73"/>
                    <a:pt x="9" y="73"/>
                    <a:pt x="9" y="73"/>
                  </a:cubicBezTo>
                  <a:cubicBezTo>
                    <a:pt x="9" y="70"/>
                    <a:pt x="9" y="70"/>
                    <a:pt x="9" y="70"/>
                  </a:cubicBezTo>
                  <a:cubicBezTo>
                    <a:pt x="6" y="68"/>
                    <a:pt x="6" y="68"/>
                    <a:pt x="6" y="68"/>
                  </a:cubicBezTo>
                  <a:cubicBezTo>
                    <a:pt x="8" y="57"/>
                    <a:pt x="9" y="46"/>
                    <a:pt x="9" y="36"/>
                  </a:cubicBezTo>
                  <a:cubicBezTo>
                    <a:pt x="5" y="8"/>
                    <a:pt x="5" y="8"/>
                    <a:pt x="5" y="8"/>
                  </a:cubicBezTo>
                  <a:lnTo>
                    <a:pt x="3"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2" name="Freeform 632"/>
            <p:cNvSpPr/>
            <p:nvPr/>
          </p:nvSpPr>
          <p:spPr bwMode="auto">
            <a:xfrm>
              <a:off x="217487" y="112712"/>
              <a:ext cx="33337" cy="288925"/>
            </a:xfrm>
            <a:custGeom>
              <a:avLst/>
              <a:gdLst>
                <a:gd name="T0" fmla="*/ 0 w 9"/>
                <a:gd name="T1" fmla="*/ 0 h 77"/>
                <a:gd name="T2" fmla="*/ 0 w 9"/>
                <a:gd name="T3" fmla="*/ 28160807 h 77"/>
                <a:gd name="T4" fmla="*/ 27440055 w 9"/>
                <a:gd name="T5" fmla="*/ 140796530 h 77"/>
                <a:gd name="T6" fmla="*/ 82323869 w 9"/>
                <a:gd name="T7" fmla="*/ 535021559 h 77"/>
                <a:gd name="T8" fmla="*/ 41160083 w 9"/>
                <a:gd name="T9" fmla="*/ 985568202 h 77"/>
                <a:gd name="T10" fmla="*/ 82323869 w 9"/>
                <a:gd name="T11" fmla="*/ 1013729009 h 77"/>
                <a:gd name="T12" fmla="*/ 82323869 w 9"/>
                <a:gd name="T13" fmla="*/ 1055964591 h 77"/>
                <a:gd name="T14" fmla="*/ 68603842 w 9"/>
                <a:gd name="T15" fmla="*/ 1084125398 h 77"/>
                <a:gd name="T16" fmla="*/ 82323869 w 9"/>
                <a:gd name="T17" fmla="*/ 1070046870 h 77"/>
                <a:gd name="T18" fmla="*/ 109763925 w 9"/>
                <a:gd name="T19" fmla="*/ 1041886064 h 77"/>
                <a:gd name="T20" fmla="*/ 82323869 w 9"/>
                <a:gd name="T21" fmla="*/ 901089534 h 77"/>
                <a:gd name="T22" fmla="*/ 123483952 w 9"/>
                <a:gd name="T23" fmla="*/ 464625170 h 77"/>
                <a:gd name="T24" fmla="*/ 82323869 w 9"/>
                <a:gd name="T25" fmla="*/ 225271445 h 77"/>
                <a:gd name="T26" fmla="*/ 0 w 9"/>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77">
                  <a:moveTo>
                    <a:pt x="0" y="0"/>
                  </a:moveTo>
                  <a:cubicBezTo>
                    <a:pt x="0" y="2"/>
                    <a:pt x="0" y="2"/>
                    <a:pt x="0" y="2"/>
                  </a:cubicBezTo>
                  <a:cubicBezTo>
                    <a:pt x="2" y="10"/>
                    <a:pt x="2" y="10"/>
                    <a:pt x="2" y="10"/>
                  </a:cubicBezTo>
                  <a:cubicBezTo>
                    <a:pt x="6" y="38"/>
                    <a:pt x="6" y="38"/>
                    <a:pt x="6" y="38"/>
                  </a:cubicBezTo>
                  <a:cubicBezTo>
                    <a:pt x="6" y="48"/>
                    <a:pt x="5" y="59"/>
                    <a:pt x="3" y="70"/>
                  </a:cubicBezTo>
                  <a:cubicBezTo>
                    <a:pt x="6" y="72"/>
                    <a:pt x="6" y="72"/>
                    <a:pt x="6" y="72"/>
                  </a:cubicBezTo>
                  <a:cubicBezTo>
                    <a:pt x="6" y="75"/>
                    <a:pt x="6" y="75"/>
                    <a:pt x="6" y="75"/>
                  </a:cubicBezTo>
                  <a:cubicBezTo>
                    <a:pt x="5" y="77"/>
                    <a:pt x="5" y="77"/>
                    <a:pt x="5" y="77"/>
                  </a:cubicBezTo>
                  <a:cubicBezTo>
                    <a:pt x="6" y="76"/>
                    <a:pt x="6" y="76"/>
                    <a:pt x="6" y="76"/>
                  </a:cubicBezTo>
                  <a:cubicBezTo>
                    <a:pt x="8" y="74"/>
                    <a:pt x="8" y="74"/>
                    <a:pt x="8" y="74"/>
                  </a:cubicBezTo>
                  <a:cubicBezTo>
                    <a:pt x="6" y="64"/>
                    <a:pt x="6" y="64"/>
                    <a:pt x="6" y="64"/>
                  </a:cubicBezTo>
                  <a:cubicBezTo>
                    <a:pt x="8" y="53"/>
                    <a:pt x="9" y="43"/>
                    <a:pt x="9" y="33"/>
                  </a:cubicBezTo>
                  <a:cubicBezTo>
                    <a:pt x="6" y="16"/>
                    <a:pt x="6" y="16"/>
                    <a:pt x="6" y="16"/>
                  </a:cubicBezTo>
                  <a:cubicBezTo>
                    <a:pt x="6" y="7"/>
                    <a:pt x="4" y="2"/>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3" name="Freeform 633"/>
            <p:cNvSpPr>
              <a:spLocks noEditPoints="1"/>
            </p:cNvSpPr>
            <p:nvPr/>
          </p:nvSpPr>
          <p:spPr bwMode="auto">
            <a:xfrm>
              <a:off x="0" y="142875"/>
              <a:ext cx="157162" cy="157162"/>
            </a:xfrm>
            <a:custGeom>
              <a:avLst/>
              <a:gdLst>
                <a:gd name="T0" fmla="*/ 518080791 w 42"/>
                <a:gd name="T1" fmla="*/ 504078405 h 42"/>
                <a:gd name="T2" fmla="*/ 476073634 w 42"/>
                <a:gd name="T3" fmla="*/ 504078405 h 42"/>
                <a:gd name="T4" fmla="*/ 532083177 w 42"/>
                <a:gd name="T5" fmla="*/ 490076019 h 42"/>
                <a:gd name="T6" fmla="*/ 588092720 w 42"/>
                <a:gd name="T7" fmla="*/ 560087948 h 42"/>
                <a:gd name="T8" fmla="*/ 532083177 w 42"/>
                <a:gd name="T9" fmla="*/ 476073634 h 42"/>
                <a:gd name="T10" fmla="*/ 504078405 w 42"/>
                <a:gd name="T11" fmla="*/ 476073634 h 42"/>
                <a:gd name="T12" fmla="*/ 518080791 w 42"/>
                <a:gd name="T13" fmla="*/ 448068862 h 42"/>
                <a:gd name="T14" fmla="*/ 588092720 w 42"/>
                <a:gd name="T15" fmla="*/ 490076019 h 42"/>
                <a:gd name="T16" fmla="*/ 588092720 w 42"/>
                <a:gd name="T17" fmla="*/ 490076019 h 42"/>
                <a:gd name="T18" fmla="*/ 574090334 w 42"/>
                <a:gd name="T19" fmla="*/ 476073634 h 42"/>
                <a:gd name="T20" fmla="*/ 518080791 w 42"/>
                <a:gd name="T21" fmla="*/ 434070218 h 42"/>
                <a:gd name="T22" fmla="*/ 434070218 w 42"/>
                <a:gd name="T23" fmla="*/ 448068862 h 42"/>
                <a:gd name="T24" fmla="*/ 364058289 w 42"/>
                <a:gd name="T25" fmla="*/ 504078405 h 42"/>
                <a:gd name="T26" fmla="*/ 140023858 w 42"/>
                <a:gd name="T27" fmla="*/ 350055903 h 42"/>
                <a:gd name="T28" fmla="*/ 140023858 w 42"/>
                <a:gd name="T29" fmla="*/ 322051132 h 42"/>
                <a:gd name="T30" fmla="*/ 308048746 w 42"/>
                <a:gd name="T31" fmla="*/ 98016701 h 42"/>
                <a:gd name="T32" fmla="*/ 280043974 w 42"/>
                <a:gd name="T33" fmla="*/ 0 h 42"/>
                <a:gd name="T34" fmla="*/ 210032045 w 42"/>
                <a:gd name="T35" fmla="*/ 70011929 h 42"/>
                <a:gd name="T36" fmla="*/ 28004772 w 42"/>
                <a:gd name="T37" fmla="*/ 336053517 h 42"/>
                <a:gd name="T38" fmla="*/ 0 w 42"/>
                <a:gd name="T39" fmla="*/ 406065447 h 42"/>
                <a:gd name="T40" fmla="*/ 392063061 w 42"/>
                <a:gd name="T41" fmla="*/ 560087948 h 42"/>
                <a:gd name="T42" fmla="*/ 448068862 w 42"/>
                <a:gd name="T43" fmla="*/ 532083177 h 42"/>
                <a:gd name="T44" fmla="*/ 490076019 w 42"/>
                <a:gd name="T45" fmla="*/ 546085563 h 42"/>
                <a:gd name="T46" fmla="*/ 490076019 w 42"/>
                <a:gd name="T47" fmla="*/ 532083177 h 42"/>
                <a:gd name="T48" fmla="*/ 462071248 w 42"/>
                <a:gd name="T49" fmla="*/ 518080791 h 42"/>
                <a:gd name="T50" fmla="*/ 504078405 w 42"/>
                <a:gd name="T51" fmla="*/ 518080791 h 42"/>
                <a:gd name="T52" fmla="*/ 546085563 w 42"/>
                <a:gd name="T53" fmla="*/ 588092720 h 42"/>
                <a:gd name="T54" fmla="*/ 518080791 w 42"/>
                <a:gd name="T55" fmla="*/ 504078405 h 42"/>
                <a:gd name="T56" fmla="*/ 224034431 w 42"/>
                <a:gd name="T57" fmla="*/ 70011929 h 42"/>
                <a:gd name="T58" fmla="*/ 266041588 w 42"/>
                <a:gd name="T59" fmla="*/ 14002386 h 42"/>
                <a:gd name="T60" fmla="*/ 280043974 w 42"/>
                <a:gd name="T61" fmla="*/ 42007157 h 42"/>
                <a:gd name="T62" fmla="*/ 28004772 w 42"/>
                <a:gd name="T63" fmla="*/ 392063061 h 42"/>
                <a:gd name="T64" fmla="*/ 14002386 w 42"/>
                <a:gd name="T65" fmla="*/ 392063061 h 42"/>
                <a:gd name="T66" fmla="*/ 28004772 w 42"/>
                <a:gd name="T67" fmla="*/ 336053517 h 42"/>
                <a:gd name="T68" fmla="*/ 28004772 w 42"/>
                <a:gd name="T69" fmla="*/ 336053517 h 42"/>
                <a:gd name="T70" fmla="*/ 224034431 w 42"/>
                <a:gd name="T71" fmla="*/ 70011929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 h="42">
                  <a:moveTo>
                    <a:pt x="37" y="36"/>
                  </a:moveTo>
                  <a:cubicBezTo>
                    <a:pt x="34" y="36"/>
                    <a:pt x="34" y="36"/>
                    <a:pt x="34" y="36"/>
                  </a:cubicBezTo>
                  <a:cubicBezTo>
                    <a:pt x="38" y="35"/>
                    <a:pt x="38" y="35"/>
                    <a:pt x="38" y="35"/>
                  </a:cubicBezTo>
                  <a:cubicBezTo>
                    <a:pt x="42" y="40"/>
                    <a:pt x="42" y="40"/>
                    <a:pt x="42" y="40"/>
                  </a:cubicBezTo>
                  <a:cubicBezTo>
                    <a:pt x="38" y="34"/>
                    <a:pt x="38" y="34"/>
                    <a:pt x="38" y="34"/>
                  </a:cubicBezTo>
                  <a:cubicBezTo>
                    <a:pt x="36" y="34"/>
                    <a:pt x="36" y="34"/>
                    <a:pt x="36" y="34"/>
                  </a:cubicBezTo>
                  <a:cubicBezTo>
                    <a:pt x="37" y="32"/>
                    <a:pt x="37" y="32"/>
                    <a:pt x="37" y="32"/>
                  </a:cubicBezTo>
                  <a:cubicBezTo>
                    <a:pt x="42" y="35"/>
                    <a:pt x="42" y="35"/>
                    <a:pt x="42" y="35"/>
                  </a:cubicBezTo>
                  <a:cubicBezTo>
                    <a:pt x="42" y="35"/>
                    <a:pt x="42" y="35"/>
                    <a:pt x="42" y="35"/>
                  </a:cubicBezTo>
                  <a:cubicBezTo>
                    <a:pt x="41" y="34"/>
                    <a:pt x="41" y="34"/>
                    <a:pt x="41" y="34"/>
                  </a:cubicBezTo>
                  <a:cubicBezTo>
                    <a:pt x="37" y="31"/>
                    <a:pt x="37" y="31"/>
                    <a:pt x="37" y="31"/>
                  </a:cubicBezTo>
                  <a:cubicBezTo>
                    <a:pt x="31" y="32"/>
                    <a:pt x="31" y="32"/>
                    <a:pt x="31" y="32"/>
                  </a:cubicBezTo>
                  <a:cubicBezTo>
                    <a:pt x="26" y="36"/>
                    <a:pt x="26" y="36"/>
                    <a:pt x="26" y="36"/>
                  </a:cubicBezTo>
                  <a:cubicBezTo>
                    <a:pt x="21" y="34"/>
                    <a:pt x="15" y="30"/>
                    <a:pt x="10" y="25"/>
                  </a:cubicBezTo>
                  <a:cubicBezTo>
                    <a:pt x="10" y="23"/>
                    <a:pt x="10" y="23"/>
                    <a:pt x="10" y="23"/>
                  </a:cubicBezTo>
                  <a:cubicBezTo>
                    <a:pt x="22" y="7"/>
                    <a:pt x="22" y="7"/>
                    <a:pt x="22" y="7"/>
                  </a:cubicBezTo>
                  <a:cubicBezTo>
                    <a:pt x="20" y="0"/>
                    <a:pt x="20" y="0"/>
                    <a:pt x="20" y="0"/>
                  </a:cubicBezTo>
                  <a:cubicBezTo>
                    <a:pt x="18" y="1"/>
                    <a:pt x="17" y="2"/>
                    <a:pt x="15" y="5"/>
                  </a:cubicBezTo>
                  <a:cubicBezTo>
                    <a:pt x="2" y="24"/>
                    <a:pt x="2" y="24"/>
                    <a:pt x="2" y="24"/>
                  </a:cubicBezTo>
                  <a:cubicBezTo>
                    <a:pt x="1" y="26"/>
                    <a:pt x="0" y="27"/>
                    <a:pt x="0" y="29"/>
                  </a:cubicBezTo>
                  <a:cubicBezTo>
                    <a:pt x="28" y="40"/>
                    <a:pt x="28" y="40"/>
                    <a:pt x="28" y="40"/>
                  </a:cubicBezTo>
                  <a:cubicBezTo>
                    <a:pt x="32" y="38"/>
                    <a:pt x="32" y="38"/>
                    <a:pt x="32" y="38"/>
                  </a:cubicBezTo>
                  <a:cubicBezTo>
                    <a:pt x="35" y="39"/>
                    <a:pt x="35" y="39"/>
                    <a:pt x="35" y="39"/>
                  </a:cubicBezTo>
                  <a:cubicBezTo>
                    <a:pt x="35" y="38"/>
                    <a:pt x="35" y="38"/>
                    <a:pt x="35" y="38"/>
                  </a:cubicBezTo>
                  <a:cubicBezTo>
                    <a:pt x="33" y="37"/>
                    <a:pt x="33" y="37"/>
                    <a:pt x="33" y="37"/>
                  </a:cubicBezTo>
                  <a:cubicBezTo>
                    <a:pt x="36" y="37"/>
                    <a:pt x="36" y="37"/>
                    <a:pt x="36" y="37"/>
                  </a:cubicBezTo>
                  <a:cubicBezTo>
                    <a:pt x="39" y="42"/>
                    <a:pt x="39" y="42"/>
                    <a:pt x="39" y="42"/>
                  </a:cubicBezTo>
                  <a:lnTo>
                    <a:pt x="37" y="36"/>
                  </a:lnTo>
                  <a:close/>
                  <a:moveTo>
                    <a:pt x="16" y="5"/>
                  </a:moveTo>
                  <a:cubicBezTo>
                    <a:pt x="17" y="3"/>
                    <a:pt x="18" y="2"/>
                    <a:pt x="19" y="1"/>
                  </a:cubicBezTo>
                  <a:cubicBezTo>
                    <a:pt x="20" y="3"/>
                    <a:pt x="20" y="3"/>
                    <a:pt x="20" y="3"/>
                  </a:cubicBezTo>
                  <a:cubicBezTo>
                    <a:pt x="13" y="11"/>
                    <a:pt x="7" y="20"/>
                    <a:pt x="2" y="28"/>
                  </a:cubicBezTo>
                  <a:cubicBezTo>
                    <a:pt x="1" y="28"/>
                    <a:pt x="1" y="28"/>
                    <a:pt x="1" y="28"/>
                  </a:cubicBezTo>
                  <a:cubicBezTo>
                    <a:pt x="1" y="27"/>
                    <a:pt x="2" y="26"/>
                    <a:pt x="2" y="24"/>
                  </a:cubicBezTo>
                  <a:cubicBezTo>
                    <a:pt x="2" y="24"/>
                    <a:pt x="2" y="24"/>
                    <a:pt x="2" y="24"/>
                  </a:cubicBezTo>
                  <a:cubicBezTo>
                    <a:pt x="16" y="5"/>
                    <a:pt x="16" y="5"/>
                    <a:pt x="16"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4" name="Freeform 634"/>
            <p:cNvSpPr/>
            <p:nvPr/>
          </p:nvSpPr>
          <p:spPr bwMode="auto">
            <a:xfrm>
              <a:off x="3175" y="146050"/>
              <a:ext cx="71437" cy="101600"/>
            </a:xfrm>
            <a:custGeom>
              <a:avLst/>
              <a:gdLst>
                <a:gd name="T0" fmla="*/ 254454834 w 19"/>
                <a:gd name="T1" fmla="*/ 0 h 27"/>
                <a:gd name="T2" fmla="*/ 212047575 w 19"/>
                <a:gd name="T3" fmla="*/ 56640119 h 27"/>
                <a:gd name="T4" fmla="*/ 212047575 w 19"/>
                <a:gd name="T5" fmla="*/ 56640119 h 27"/>
                <a:gd name="T6" fmla="*/ 14137006 w 19"/>
                <a:gd name="T7" fmla="*/ 325676919 h 27"/>
                <a:gd name="T8" fmla="*/ 14137006 w 19"/>
                <a:gd name="T9" fmla="*/ 325676919 h 27"/>
                <a:gd name="T10" fmla="*/ 0 w 19"/>
                <a:gd name="T11" fmla="*/ 382317037 h 27"/>
                <a:gd name="T12" fmla="*/ 14137006 w 19"/>
                <a:gd name="T13" fmla="*/ 382317037 h 27"/>
                <a:gd name="T14" fmla="*/ 268591840 w 19"/>
                <a:gd name="T15" fmla="*/ 28320059 h 27"/>
                <a:gd name="T16" fmla="*/ 254454834 w 19"/>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0"/>
                  </a:moveTo>
                  <a:cubicBezTo>
                    <a:pt x="17" y="1"/>
                    <a:pt x="16" y="2"/>
                    <a:pt x="15" y="4"/>
                  </a:cubicBezTo>
                  <a:cubicBezTo>
                    <a:pt x="15" y="4"/>
                    <a:pt x="15" y="4"/>
                    <a:pt x="15" y="4"/>
                  </a:cubicBezTo>
                  <a:cubicBezTo>
                    <a:pt x="1" y="23"/>
                    <a:pt x="1" y="23"/>
                    <a:pt x="1" y="23"/>
                  </a:cubicBezTo>
                  <a:cubicBezTo>
                    <a:pt x="1" y="23"/>
                    <a:pt x="1" y="23"/>
                    <a:pt x="1" y="23"/>
                  </a:cubicBezTo>
                  <a:cubicBezTo>
                    <a:pt x="1" y="25"/>
                    <a:pt x="0" y="26"/>
                    <a:pt x="0" y="27"/>
                  </a:cubicBezTo>
                  <a:cubicBezTo>
                    <a:pt x="1" y="27"/>
                    <a:pt x="1" y="27"/>
                    <a:pt x="1" y="27"/>
                  </a:cubicBezTo>
                  <a:cubicBezTo>
                    <a:pt x="6" y="19"/>
                    <a:pt x="12" y="10"/>
                    <a:pt x="19" y="2"/>
                  </a:cubicBezTo>
                  <a:lnTo>
                    <a:pt x="18"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5" name="Freeform 635"/>
            <p:cNvSpPr/>
            <p:nvPr/>
          </p:nvSpPr>
          <p:spPr bwMode="auto">
            <a:xfrm>
              <a:off x="127000" y="274637"/>
              <a:ext cx="30162" cy="22225"/>
            </a:xfrm>
            <a:custGeom>
              <a:avLst/>
              <a:gdLst>
                <a:gd name="T0" fmla="*/ 0 w 8"/>
                <a:gd name="T1" fmla="*/ 13720233 h 6"/>
                <a:gd name="T2" fmla="*/ 42645298 w 8"/>
                <a:gd name="T3" fmla="*/ 13720233 h 6"/>
                <a:gd name="T4" fmla="*/ 56859140 w 8"/>
                <a:gd name="T5" fmla="*/ 27440467 h 6"/>
                <a:gd name="T6" fmla="*/ 113718281 w 8"/>
                <a:gd name="T7" fmla="*/ 68604871 h 6"/>
                <a:gd name="T8" fmla="*/ 56859140 w 8"/>
                <a:gd name="T9" fmla="*/ 0 h 6"/>
                <a:gd name="T10" fmla="*/ 0 w 8"/>
                <a:gd name="T11" fmla="*/ 1372023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1"/>
                  </a:moveTo>
                  <a:cubicBezTo>
                    <a:pt x="3" y="1"/>
                    <a:pt x="3" y="1"/>
                    <a:pt x="3" y="1"/>
                  </a:cubicBezTo>
                  <a:cubicBezTo>
                    <a:pt x="4" y="2"/>
                    <a:pt x="4" y="2"/>
                    <a:pt x="4" y="2"/>
                  </a:cubicBezTo>
                  <a:cubicBezTo>
                    <a:pt x="5" y="4"/>
                    <a:pt x="6" y="6"/>
                    <a:pt x="8" y="5"/>
                  </a:cubicBezTo>
                  <a:cubicBezTo>
                    <a:pt x="4" y="0"/>
                    <a:pt x="4" y="0"/>
                    <a:pt x="4" y="0"/>
                  </a:cubicBezTo>
                  <a:lnTo>
                    <a:pt x="0"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6" name="Freeform 636"/>
            <p:cNvSpPr>
              <a:spLocks noEditPoints="1"/>
            </p:cNvSpPr>
            <p:nvPr/>
          </p:nvSpPr>
          <p:spPr bwMode="auto">
            <a:xfrm>
              <a:off x="85725" y="266700"/>
              <a:ext cx="142875" cy="217487"/>
            </a:xfrm>
            <a:custGeom>
              <a:avLst/>
              <a:gdLst>
                <a:gd name="T0" fmla="*/ 226186164 w 38"/>
                <a:gd name="T1" fmla="*/ 126547436 h 58"/>
                <a:gd name="T2" fmla="*/ 183774849 w 38"/>
                <a:gd name="T3" fmla="*/ 70304548 h 58"/>
                <a:gd name="T4" fmla="*/ 169637743 w 38"/>
                <a:gd name="T5" fmla="*/ 70304548 h 58"/>
                <a:gd name="T6" fmla="*/ 169637743 w 38"/>
                <a:gd name="T7" fmla="*/ 84366207 h 58"/>
                <a:gd name="T8" fmla="*/ 183774849 w 38"/>
                <a:gd name="T9" fmla="*/ 140609095 h 58"/>
                <a:gd name="T10" fmla="*/ 141367293 w 38"/>
                <a:gd name="T11" fmla="*/ 98424117 h 58"/>
                <a:gd name="T12" fmla="*/ 127230188 w 38"/>
                <a:gd name="T13" fmla="*/ 98424117 h 58"/>
                <a:gd name="T14" fmla="*/ 56544661 w 38"/>
                <a:gd name="T15" fmla="*/ 112485776 h 58"/>
                <a:gd name="T16" fmla="*/ 14137105 w 38"/>
                <a:gd name="T17" fmla="*/ 590555950 h 58"/>
                <a:gd name="T18" fmla="*/ 0 w 38"/>
                <a:gd name="T19" fmla="*/ 815527503 h 58"/>
                <a:gd name="T20" fmla="*/ 494779885 w 38"/>
                <a:gd name="T21" fmla="*/ 618675519 h 58"/>
                <a:gd name="T22" fmla="*/ 409961013 w 38"/>
                <a:gd name="T23" fmla="*/ 407765626 h 58"/>
                <a:gd name="T24" fmla="*/ 466509434 w 38"/>
                <a:gd name="T25" fmla="*/ 253094872 h 58"/>
                <a:gd name="T26" fmla="*/ 466509434 w 38"/>
                <a:gd name="T27" fmla="*/ 14061659 h 58"/>
                <a:gd name="T28" fmla="*/ 254460375 w 38"/>
                <a:gd name="T29" fmla="*/ 14061659 h 58"/>
                <a:gd name="T30" fmla="*/ 268597480 w 38"/>
                <a:gd name="T31" fmla="*/ 28123319 h 58"/>
                <a:gd name="T32" fmla="*/ 268597480 w 38"/>
                <a:gd name="T33" fmla="*/ 28123319 h 58"/>
                <a:gd name="T34" fmla="*/ 212049059 w 38"/>
                <a:gd name="T35" fmla="*/ 0 h 58"/>
                <a:gd name="T36" fmla="*/ 183774849 w 38"/>
                <a:gd name="T37" fmla="*/ 14061659 h 58"/>
                <a:gd name="T38" fmla="*/ 212049059 w 38"/>
                <a:gd name="T39" fmla="*/ 14061659 h 58"/>
                <a:gd name="T40" fmla="*/ 268597480 w 38"/>
                <a:gd name="T41" fmla="*/ 98424117 h 58"/>
                <a:gd name="T42" fmla="*/ 212049059 w 38"/>
                <a:gd name="T43" fmla="*/ 56242888 h 58"/>
                <a:gd name="T44" fmla="*/ 197911954 w 38"/>
                <a:gd name="T45" fmla="*/ 42181229 h 58"/>
                <a:gd name="T46" fmla="*/ 226186164 w 38"/>
                <a:gd name="T47" fmla="*/ 126547436 h 58"/>
                <a:gd name="T48" fmla="*/ 28274211 w 38"/>
                <a:gd name="T49" fmla="*/ 590555950 h 58"/>
                <a:gd name="T50" fmla="*/ 70681766 w 38"/>
                <a:gd name="T51" fmla="*/ 140609095 h 58"/>
                <a:gd name="T52" fmla="*/ 98955977 w 38"/>
                <a:gd name="T53" fmla="*/ 126547436 h 58"/>
                <a:gd name="T54" fmla="*/ 70681766 w 38"/>
                <a:gd name="T55" fmla="*/ 590555950 h 58"/>
                <a:gd name="T56" fmla="*/ 42411316 w 38"/>
                <a:gd name="T57" fmla="*/ 787404184 h 58"/>
                <a:gd name="T58" fmla="*/ 14137105 w 38"/>
                <a:gd name="T59" fmla="*/ 787404184 h 58"/>
                <a:gd name="T60" fmla="*/ 28274211 w 38"/>
                <a:gd name="T61" fmla="*/ 59055595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 h="58">
                  <a:moveTo>
                    <a:pt x="16" y="9"/>
                  </a:moveTo>
                  <a:cubicBezTo>
                    <a:pt x="15" y="9"/>
                    <a:pt x="14" y="8"/>
                    <a:pt x="13" y="5"/>
                  </a:cubicBezTo>
                  <a:cubicBezTo>
                    <a:pt x="12" y="5"/>
                    <a:pt x="12" y="5"/>
                    <a:pt x="12" y="5"/>
                  </a:cubicBezTo>
                  <a:cubicBezTo>
                    <a:pt x="12" y="6"/>
                    <a:pt x="12" y="6"/>
                    <a:pt x="12" y="6"/>
                  </a:cubicBezTo>
                  <a:cubicBezTo>
                    <a:pt x="13" y="10"/>
                    <a:pt x="13" y="10"/>
                    <a:pt x="13" y="10"/>
                  </a:cubicBezTo>
                  <a:cubicBezTo>
                    <a:pt x="12" y="10"/>
                    <a:pt x="11" y="9"/>
                    <a:pt x="10" y="7"/>
                  </a:cubicBezTo>
                  <a:cubicBezTo>
                    <a:pt x="9" y="7"/>
                    <a:pt x="9" y="7"/>
                    <a:pt x="9" y="7"/>
                  </a:cubicBezTo>
                  <a:cubicBezTo>
                    <a:pt x="7" y="8"/>
                    <a:pt x="6" y="8"/>
                    <a:pt x="4" y="8"/>
                  </a:cubicBezTo>
                  <a:cubicBezTo>
                    <a:pt x="1" y="19"/>
                    <a:pt x="0" y="30"/>
                    <a:pt x="1" y="42"/>
                  </a:cubicBezTo>
                  <a:cubicBezTo>
                    <a:pt x="0" y="58"/>
                    <a:pt x="0" y="58"/>
                    <a:pt x="0" y="58"/>
                  </a:cubicBezTo>
                  <a:cubicBezTo>
                    <a:pt x="26" y="57"/>
                    <a:pt x="38" y="52"/>
                    <a:pt x="35" y="44"/>
                  </a:cubicBezTo>
                  <a:cubicBezTo>
                    <a:pt x="30" y="41"/>
                    <a:pt x="28" y="36"/>
                    <a:pt x="29" y="29"/>
                  </a:cubicBezTo>
                  <a:cubicBezTo>
                    <a:pt x="33" y="18"/>
                    <a:pt x="33" y="18"/>
                    <a:pt x="33" y="18"/>
                  </a:cubicBezTo>
                  <a:cubicBezTo>
                    <a:pt x="33" y="1"/>
                    <a:pt x="33" y="1"/>
                    <a:pt x="33" y="1"/>
                  </a:cubicBezTo>
                  <a:cubicBezTo>
                    <a:pt x="18" y="1"/>
                    <a:pt x="18" y="1"/>
                    <a:pt x="18" y="1"/>
                  </a:cubicBezTo>
                  <a:cubicBezTo>
                    <a:pt x="19" y="2"/>
                    <a:pt x="19" y="2"/>
                    <a:pt x="19" y="2"/>
                  </a:cubicBezTo>
                  <a:cubicBezTo>
                    <a:pt x="19" y="2"/>
                    <a:pt x="19" y="2"/>
                    <a:pt x="19" y="2"/>
                  </a:cubicBezTo>
                  <a:cubicBezTo>
                    <a:pt x="17" y="2"/>
                    <a:pt x="16" y="2"/>
                    <a:pt x="15" y="0"/>
                  </a:cubicBezTo>
                  <a:cubicBezTo>
                    <a:pt x="13" y="1"/>
                    <a:pt x="13" y="1"/>
                    <a:pt x="13" y="1"/>
                  </a:cubicBezTo>
                  <a:cubicBezTo>
                    <a:pt x="15" y="1"/>
                    <a:pt x="15" y="1"/>
                    <a:pt x="15" y="1"/>
                  </a:cubicBezTo>
                  <a:cubicBezTo>
                    <a:pt x="19" y="7"/>
                    <a:pt x="19" y="7"/>
                    <a:pt x="19" y="7"/>
                  </a:cubicBezTo>
                  <a:cubicBezTo>
                    <a:pt x="17" y="8"/>
                    <a:pt x="16" y="6"/>
                    <a:pt x="15" y="4"/>
                  </a:cubicBezTo>
                  <a:cubicBezTo>
                    <a:pt x="14" y="3"/>
                    <a:pt x="14" y="3"/>
                    <a:pt x="14" y="3"/>
                  </a:cubicBezTo>
                  <a:lnTo>
                    <a:pt x="16" y="9"/>
                  </a:lnTo>
                  <a:close/>
                  <a:moveTo>
                    <a:pt x="2" y="42"/>
                  </a:moveTo>
                  <a:cubicBezTo>
                    <a:pt x="2" y="32"/>
                    <a:pt x="3" y="21"/>
                    <a:pt x="5" y="10"/>
                  </a:cubicBezTo>
                  <a:cubicBezTo>
                    <a:pt x="7" y="9"/>
                    <a:pt x="7" y="9"/>
                    <a:pt x="7" y="9"/>
                  </a:cubicBezTo>
                  <a:cubicBezTo>
                    <a:pt x="4" y="20"/>
                    <a:pt x="4" y="31"/>
                    <a:pt x="5" y="42"/>
                  </a:cubicBezTo>
                  <a:cubicBezTo>
                    <a:pt x="3" y="56"/>
                    <a:pt x="3" y="56"/>
                    <a:pt x="3" y="56"/>
                  </a:cubicBezTo>
                  <a:cubicBezTo>
                    <a:pt x="1" y="56"/>
                    <a:pt x="1" y="56"/>
                    <a:pt x="1" y="56"/>
                  </a:cubicBezTo>
                  <a:lnTo>
                    <a:pt x="2" y="42"/>
                  </a:ln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7" name="Freeform 637"/>
            <p:cNvSpPr/>
            <p:nvPr/>
          </p:nvSpPr>
          <p:spPr bwMode="auto">
            <a:xfrm>
              <a:off x="88900" y="300037"/>
              <a:ext cx="23812" cy="176212"/>
            </a:xfrm>
            <a:custGeom>
              <a:avLst/>
              <a:gdLst>
                <a:gd name="T0" fmla="*/ 63002583 w 6"/>
                <a:gd name="T1" fmla="*/ 14055719 h 47"/>
                <a:gd name="T2" fmla="*/ 15751638 w 6"/>
                <a:gd name="T3" fmla="*/ 463861219 h 47"/>
                <a:gd name="T4" fmla="*/ 0 w 6"/>
                <a:gd name="T5" fmla="*/ 660652531 h 47"/>
                <a:gd name="T6" fmla="*/ 31499307 w 6"/>
                <a:gd name="T7" fmla="*/ 660652531 h 47"/>
                <a:gd name="T8" fmla="*/ 63002583 w 6"/>
                <a:gd name="T9" fmla="*/ 463861219 h 47"/>
                <a:gd name="T10" fmla="*/ 94501891 w 6"/>
                <a:gd name="T11" fmla="*/ 0 h 47"/>
                <a:gd name="T12" fmla="*/ 63002583 w 6"/>
                <a:gd name="T13" fmla="*/ 1405571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4" y="1"/>
                  </a:moveTo>
                  <a:cubicBezTo>
                    <a:pt x="2" y="12"/>
                    <a:pt x="1" y="23"/>
                    <a:pt x="1" y="33"/>
                  </a:cubicBezTo>
                  <a:cubicBezTo>
                    <a:pt x="0" y="47"/>
                    <a:pt x="0" y="47"/>
                    <a:pt x="0" y="47"/>
                  </a:cubicBezTo>
                  <a:cubicBezTo>
                    <a:pt x="2" y="47"/>
                    <a:pt x="2" y="47"/>
                    <a:pt x="2" y="47"/>
                  </a:cubicBezTo>
                  <a:cubicBezTo>
                    <a:pt x="4" y="33"/>
                    <a:pt x="4" y="33"/>
                    <a:pt x="4" y="33"/>
                  </a:cubicBezTo>
                  <a:cubicBezTo>
                    <a:pt x="3" y="22"/>
                    <a:pt x="3" y="11"/>
                    <a:pt x="6" y="0"/>
                  </a:cubicBezTo>
                  <a:lnTo>
                    <a:pt x="4"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8" name="Freeform 638"/>
            <p:cNvSpPr/>
            <p:nvPr/>
          </p:nvSpPr>
          <p:spPr bwMode="auto">
            <a:xfrm>
              <a:off x="123825" y="280987"/>
              <a:ext cx="22225" cy="19050"/>
            </a:xfrm>
            <a:custGeom>
              <a:avLst/>
              <a:gdLst>
                <a:gd name="T0" fmla="*/ 41164404 w 6"/>
                <a:gd name="T1" fmla="*/ 14516100 h 5"/>
                <a:gd name="T2" fmla="*/ 82325104 w 6"/>
                <a:gd name="T3" fmla="*/ 72580500 h 5"/>
                <a:gd name="T4" fmla="*/ 41164404 w 6"/>
                <a:gd name="T5" fmla="*/ 0 h 5"/>
                <a:gd name="T6" fmla="*/ 0 w 6"/>
                <a:gd name="T7" fmla="*/ 0 h 5"/>
                <a:gd name="T8" fmla="*/ 27440467 w 6"/>
                <a:gd name="T9" fmla="*/ 14516100 h 5"/>
                <a:gd name="T10" fmla="*/ 41164404 w 6"/>
                <a:gd name="T11" fmla="*/ 1451610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3" y="1"/>
                  </a:moveTo>
                  <a:cubicBezTo>
                    <a:pt x="4" y="4"/>
                    <a:pt x="5" y="5"/>
                    <a:pt x="6" y="5"/>
                  </a:cubicBezTo>
                  <a:cubicBezTo>
                    <a:pt x="3" y="0"/>
                    <a:pt x="3" y="0"/>
                    <a:pt x="3" y="0"/>
                  </a:cubicBezTo>
                  <a:cubicBezTo>
                    <a:pt x="0" y="0"/>
                    <a:pt x="0" y="0"/>
                    <a:pt x="0" y="0"/>
                  </a:cubicBezTo>
                  <a:cubicBezTo>
                    <a:pt x="2" y="1"/>
                    <a:pt x="2" y="1"/>
                    <a:pt x="2" y="1"/>
                  </a:cubicBezTo>
                  <a:lnTo>
                    <a:pt x="3"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9" name="Freeform 639"/>
            <p:cNvSpPr/>
            <p:nvPr/>
          </p:nvSpPr>
          <p:spPr bwMode="auto">
            <a:xfrm>
              <a:off x="134937" y="263525"/>
              <a:ext cx="22225" cy="11112"/>
            </a:xfrm>
            <a:custGeom>
              <a:avLst/>
              <a:gdLst>
                <a:gd name="T0" fmla="*/ 27440467 w 6"/>
                <a:gd name="T1" fmla="*/ 13719616 h 3"/>
                <a:gd name="T2" fmla="*/ 82325104 w 6"/>
                <a:gd name="T3" fmla="*/ 41158848 h 3"/>
                <a:gd name="T4" fmla="*/ 13720233 w 6"/>
                <a:gd name="T5" fmla="*/ 0 h 3"/>
                <a:gd name="T6" fmla="*/ 0 w 6"/>
                <a:gd name="T7" fmla="*/ 27439232 h 3"/>
                <a:gd name="T8" fmla="*/ 27440467 w 6"/>
                <a:gd name="T9" fmla="*/ 1371961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2" y="1"/>
                  </a:moveTo>
                  <a:cubicBezTo>
                    <a:pt x="3" y="3"/>
                    <a:pt x="4" y="3"/>
                    <a:pt x="6" y="3"/>
                  </a:cubicBezTo>
                  <a:cubicBezTo>
                    <a:pt x="1" y="0"/>
                    <a:pt x="1" y="0"/>
                    <a:pt x="1" y="0"/>
                  </a:cubicBezTo>
                  <a:cubicBezTo>
                    <a:pt x="0" y="2"/>
                    <a:pt x="0" y="2"/>
                    <a:pt x="0" y="2"/>
                  </a:cubicBezTo>
                  <a:lnTo>
                    <a:pt x="2"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0" name="Freeform 640"/>
            <p:cNvSpPr/>
            <p:nvPr/>
          </p:nvSpPr>
          <p:spPr bwMode="auto">
            <a:xfrm>
              <a:off x="82550" y="247650"/>
              <a:ext cx="165100" cy="247650"/>
            </a:xfrm>
            <a:custGeom>
              <a:avLst/>
              <a:gdLst>
                <a:gd name="T0" fmla="*/ 211192918 w 44"/>
                <a:gd name="T1" fmla="*/ 42239334 h 66"/>
                <a:gd name="T2" fmla="*/ 267510780 w 44"/>
                <a:gd name="T3" fmla="*/ 84478668 h 66"/>
                <a:gd name="T4" fmla="*/ 478703698 w 44"/>
                <a:gd name="T5" fmla="*/ 84478668 h 66"/>
                <a:gd name="T6" fmla="*/ 478703698 w 44"/>
                <a:gd name="T7" fmla="*/ 323828641 h 66"/>
                <a:gd name="T8" fmla="*/ 422385836 w 44"/>
                <a:gd name="T9" fmla="*/ 478703698 h 66"/>
                <a:gd name="T10" fmla="*/ 506864505 w 44"/>
                <a:gd name="T11" fmla="*/ 689896616 h 66"/>
                <a:gd name="T12" fmla="*/ 14078527 w 44"/>
                <a:gd name="T13" fmla="*/ 887011007 h 66"/>
                <a:gd name="T14" fmla="*/ 0 w 44"/>
                <a:gd name="T15" fmla="*/ 901089534 h 66"/>
                <a:gd name="T16" fmla="*/ 42239334 w 44"/>
                <a:gd name="T17" fmla="*/ 901089534 h 66"/>
                <a:gd name="T18" fmla="*/ 56317861 w 44"/>
                <a:gd name="T19" fmla="*/ 915171814 h 66"/>
                <a:gd name="T20" fmla="*/ 211192918 w 44"/>
                <a:gd name="T21" fmla="*/ 929250341 h 66"/>
                <a:gd name="T22" fmla="*/ 408307309 w 44"/>
                <a:gd name="T23" fmla="*/ 915171814 h 66"/>
                <a:gd name="T24" fmla="*/ 577260893 w 44"/>
                <a:gd name="T25" fmla="*/ 887011007 h 66"/>
                <a:gd name="T26" fmla="*/ 619500227 w 44"/>
                <a:gd name="T27" fmla="*/ 872932480 h 66"/>
                <a:gd name="T28" fmla="*/ 591339420 w 44"/>
                <a:gd name="T29" fmla="*/ 563182366 h 66"/>
                <a:gd name="T30" fmla="*/ 577260893 w 44"/>
                <a:gd name="T31" fmla="*/ 577260893 h 66"/>
                <a:gd name="T32" fmla="*/ 563182366 w 44"/>
                <a:gd name="T33" fmla="*/ 619500227 h 66"/>
                <a:gd name="T34" fmla="*/ 549103839 w 44"/>
                <a:gd name="T35" fmla="*/ 563182366 h 66"/>
                <a:gd name="T36" fmla="*/ 535021559 w 44"/>
                <a:gd name="T37" fmla="*/ 633578755 h 66"/>
                <a:gd name="T38" fmla="*/ 520943032 w 44"/>
                <a:gd name="T39" fmla="*/ 605421700 h 66"/>
                <a:gd name="T40" fmla="*/ 520943032 w 44"/>
                <a:gd name="T41" fmla="*/ 577260893 h 66"/>
                <a:gd name="T42" fmla="*/ 492785977 w 44"/>
                <a:gd name="T43" fmla="*/ 619500227 h 66"/>
                <a:gd name="T44" fmla="*/ 492785977 w 44"/>
                <a:gd name="T45" fmla="*/ 605421700 h 66"/>
                <a:gd name="T46" fmla="*/ 492785977 w 44"/>
                <a:gd name="T47" fmla="*/ 520943032 h 66"/>
                <a:gd name="T48" fmla="*/ 464625170 w 44"/>
                <a:gd name="T49" fmla="*/ 563182366 h 66"/>
                <a:gd name="T50" fmla="*/ 478703698 w 44"/>
                <a:gd name="T51" fmla="*/ 450546643 h 66"/>
                <a:gd name="T52" fmla="*/ 520943032 w 44"/>
                <a:gd name="T53" fmla="*/ 366067975 h 66"/>
                <a:gd name="T54" fmla="*/ 535021559 w 44"/>
                <a:gd name="T55" fmla="*/ 140796530 h 66"/>
                <a:gd name="T56" fmla="*/ 506864505 w 44"/>
                <a:gd name="T57" fmla="*/ 14078527 h 66"/>
                <a:gd name="T58" fmla="*/ 154875057 w 44"/>
                <a:gd name="T59" fmla="*/ 0 h 66"/>
                <a:gd name="T60" fmla="*/ 126714250 w 44"/>
                <a:gd name="T61" fmla="*/ 0 h 66"/>
                <a:gd name="T62" fmla="*/ 126714250 w 44"/>
                <a:gd name="T63" fmla="*/ 56317861 h 66"/>
                <a:gd name="T64" fmla="*/ 211192918 w 44"/>
                <a:gd name="T65" fmla="*/ 42239334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66">
                  <a:moveTo>
                    <a:pt x="15" y="3"/>
                  </a:moveTo>
                  <a:cubicBezTo>
                    <a:pt x="19" y="6"/>
                    <a:pt x="19" y="6"/>
                    <a:pt x="19" y="6"/>
                  </a:cubicBezTo>
                  <a:cubicBezTo>
                    <a:pt x="34" y="6"/>
                    <a:pt x="34" y="6"/>
                    <a:pt x="34" y="6"/>
                  </a:cubicBezTo>
                  <a:cubicBezTo>
                    <a:pt x="34" y="23"/>
                    <a:pt x="34" y="23"/>
                    <a:pt x="34" y="23"/>
                  </a:cubicBezTo>
                  <a:cubicBezTo>
                    <a:pt x="30" y="34"/>
                    <a:pt x="30" y="34"/>
                    <a:pt x="30" y="34"/>
                  </a:cubicBezTo>
                  <a:cubicBezTo>
                    <a:pt x="29" y="41"/>
                    <a:pt x="31" y="46"/>
                    <a:pt x="36" y="49"/>
                  </a:cubicBezTo>
                  <a:cubicBezTo>
                    <a:pt x="39" y="57"/>
                    <a:pt x="27" y="62"/>
                    <a:pt x="1" y="63"/>
                  </a:cubicBezTo>
                  <a:cubicBezTo>
                    <a:pt x="0" y="64"/>
                    <a:pt x="0" y="64"/>
                    <a:pt x="0" y="64"/>
                  </a:cubicBezTo>
                  <a:cubicBezTo>
                    <a:pt x="1" y="64"/>
                    <a:pt x="2" y="64"/>
                    <a:pt x="3" y="64"/>
                  </a:cubicBezTo>
                  <a:cubicBezTo>
                    <a:pt x="3" y="64"/>
                    <a:pt x="3" y="64"/>
                    <a:pt x="4" y="65"/>
                  </a:cubicBezTo>
                  <a:cubicBezTo>
                    <a:pt x="8" y="65"/>
                    <a:pt x="11" y="66"/>
                    <a:pt x="15" y="66"/>
                  </a:cubicBezTo>
                  <a:cubicBezTo>
                    <a:pt x="20" y="66"/>
                    <a:pt x="24" y="66"/>
                    <a:pt x="29" y="65"/>
                  </a:cubicBezTo>
                  <a:cubicBezTo>
                    <a:pt x="33" y="65"/>
                    <a:pt x="37" y="64"/>
                    <a:pt x="41" y="63"/>
                  </a:cubicBezTo>
                  <a:cubicBezTo>
                    <a:pt x="42" y="62"/>
                    <a:pt x="43" y="62"/>
                    <a:pt x="44" y="62"/>
                  </a:cubicBezTo>
                  <a:cubicBezTo>
                    <a:pt x="42" y="40"/>
                    <a:pt x="42" y="40"/>
                    <a:pt x="42" y="40"/>
                  </a:cubicBezTo>
                  <a:cubicBezTo>
                    <a:pt x="41" y="41"/>
                    <a:pt x="41" y="41"/>
                    <a:pt x="41" y="41"/>
                  </a:cubicBezTo>
                  <a:cubicBezTo>
                    <a:pt x="40" y="44"/>
                    <a:pt x="40" y="44"/>
                    <a:pt x="40" y="44"/>
                  </a:cubicBezTo>
                  <a:cubicBezTo>
                    <a:pt x="39" y="44"/>
                    <a:pt x="39" y="43"/>
                    <a:pt x="39" y="40"/>
                  </a:cubicBezTo>
                  <a:cubicBezTo>
                    <a:pt x="38" y="45"/>
                    <a:pt x="38" y="45"/>
                    <a:pt x="38" y="45"/>
                  </a:cubicBezTo>
                  <a:cubicBezTo>
                    <a:pt x="38" y="45"/>
                    <a:pt x="37" y="44"/>
                    <a:pt x="37" y="43"/>
                  </a:cubicBezTo>
                  <a:cubicBezTo>
                    <a:pt x="37" y="42"/>
                    <a:pt x="37" y="42"/>
                    <a:pt x="37" y="41"/>
                  </a:cubicBezTo>
                  <a:cubicBezTo>
                    <a:pt x="37" y="44"/>
                    <a:pt x="36" y="45"/>
                    <a:pt x="35" y="44"/>
                  </a:cubicBezTo>
                  <a:cubicBezTo>
                    <a:pt x="35" y="43"/>
                    <a:pt x="35" y="43"/>
                    <a:pt x="35" y="43"/>
                  </a:cubicBezTo>
                  <a:cubicBezTo>
                    <a:pt x="35" y="37"/>
                    <a:pt x="35" y="37"/>
                    <a:pt x="35" y="37"/>
                  </a:cubicBezTo>
                  <a:cubicBezTo>
                    <a:pt x="35" y="39"/>
                    <a:pt x="34" y="40"/>
                    <a:pt x="33" y="40"/>
                  </a:cubicBezTo>
                  <a:cubicBezTo>
                    <a:pt x="34" y="32"/>
                    <a:pt x="34" y="32"/>
                    <a:pt x="34" y="32"/>
                  </a:cubicBezTo>
                  <a:cubicBezTo>
                    <a:pt x="37" y="26"/>
                    <a:pt x="37" y="26"/>
                    <a:pt x="37" y="26"/>
                  </a:cubicBezTo>
                  <a:cubicBezTo>
                    <a:pt x="38" y="10"/>
                    <a:pt x="38" y="10"/>
                    <a:pt x="38" y="10"/>
                  </a:cubicBezTo>
                  <a:cubicBezTo>
                    <a:pt x="36" y="1"/>
                    <a:pt x="36" y="1"/>
                    <a:pt x="36" y="1"/>
                  </a:cubicBezTo>
                  <a:cubicBezTo>
                    <a:pt x="28" y="1"/>
                    <a:pt x="20" y="1"/>
                    <a:pt x="11" y="0"/>
                  </a:cubicBezTo>
                  <a:cubicBezTo>
                    <a:pt x="10" y="0"/>
                    <a:pt x="10" y="0"/>
                    <a:pt x="9" y="0"/>
                  </a:cubicBezTo>
                  <a:cubicBezTo>
                    <a:pt x="9" y="4"/>
                    <a:pt x="9" y="4"/>
                    <a:pt x="9" y="4"/>
                  </a:cubicBez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1" name="Freeform 641"/>
            <p:cNvSpPr>
              <a:spLocks noEditPoints="1"/>
            </p:cNvSpPr>
            <p:nvPr/>
          </p:nvSpPr>
          <p:spPr bwMode="auto">
            <a:xfrm>
              <a:off x="100012" y="15875"/>
              <a:ext cx="53975" cy="77787"/>
            </a:xfrm>
            <a:custGeom>
              <a:avLst/>
              <a:gdLst>
                <a:gd name="T0" fmla="*/ 208092902 w 14"/>
                <a:gd name="T1" fmla="*/ 205809585 h 21"/>
                <a:gd name="T2" fmla="*/ 104048379 w 14"/>
                <a:gd name="T3" fmla="*/ 0 h 21"/>
                <a:gd name="T4" fmla="*/ 29728659 w 14"/>
                <a:gd name="T5" fmla="*/ 123485010 h 21"/>
                <a:gd name="T6" fmla="*/ 29728659 w 14"/>
                <a:gd name="T7" fmla="*/ 219529731 h 21"/>
                <a:gd name="T8" fmla="*/ 89182121 w 14"/>
                <a:gd name="T9" fmla="*/ 288134160 h 21"/>
                <a:gd name="T10" fmla="*/ 208092902 w 14"/>
                <a:gd name="T11" fmla="*/ 205809585 h 21"/>
                <a:gd name="T12" fmla="*/ 44591061 w 14"/>
                <a:gd name="T13" fmla="*/ 219529731 h 21"/>
                <a:gd name="T14" fmla="*/ 59453463 w 14"/>
                <a:gd name="T15" fmla="*/ 205809585 h 21"/>
                <a:gd name="T16" fmla="*/ 133773182 w 14"/>
                <a:gd name="T17" fmla="*/ 274414015 h 21"/>
                <a:gd name="T18" fmla="*/ 44591061 w 14"/>
                <a:gd name="T19" fmla="*/ 2195297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1">
                  <a:moveTo>
                    <a:pt x="14" y="15"/>
                  </a:moveTo>
                  <a:cubicBezTo>
                    <a:pt x="14" y="8"/>
                    <a:pt x="11" y="3"/>
                    <a:pt x="7" y="0"/>
                  </a:cubicBezTo>
                  <a:cubicBezTo>
                    <a:pt x="2" y="1"/>
                    <a:pt x="0" y="4"/>
                    <a:pt x="2" y="9"/>
                  </a:cubicBezTo>
                  <a:cubicBezTo>
                    <a:pt x="3" y="13"/>
                    <a:pt x="4" y="15"/>
                    <a:pt x="2" y="16"/>
                  </a:cubicBezTo>
                  <a:cubicBezTo>
                    <a:pt x="3" y="18"/>
                    <a:pt x="4" y="20"/>
                    <a:pt x="6" y="21"/>
                  </a:cubicBezTo>
                  <a:cubicBezTo>
                    <a:pt x="11" y="21"/>
                    <a:pt x="13" y="19"/>
                    <a:pt x="14" y="15"/>
                  </a:cubicBezTo>
                  <a:close/>
                  <a:moveTo>
                    <a:pt x="3" y="16"/>
                  </a:moveTo>
                  <a:cubicBezTo>
                    <a:pt x="4" y="15"/>
                    <a:pt x="4" y="15"/>
                    <a:pt x="4" y="15"/>
                  </a:cubicBezTo>
                  <a:cubicBezTo>
                    <a:pt x="5" y="18"/>
                    <a:pt x="7" y="20"/>
                    <a:pt x="9" y="20"/>
                  </a:cubicBezTo>
                  <a:cubicBezTo>
                    <a:pt x="7" y="21"/>
                    <a:pt x="4" y="19"/>
                    <a:pt x="3"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2" name="Freeform 642"/>
            <p:cNvSpPr/>
            <p:nvPr/>
          </p:nvSpPr>
          <p:spPr bwMode="auto">
            <a:xfrm>
              <a:off x="112712" y="71437"/>
              <a:ext cx="22225" cy="22225"/>
            </a:xfrm>
            <a:custGeom>
              <a:avLst/>
              <a:gdLst>
                <a:gd name="T0" fmla="*/ 13720233 w 6"/>
                <a:gd name="T1" fmla="*/ 0 h 6"/>
                <a:gd name="T2" fmla="*/ 0 w 6"/>
                <a:gd name="T3" fmla="*/ 13720233 h 6"/>
                <a:gd name="T4" fmla="*/ 82325104 w 6"/>
                <a:gd name="T5" fmla="*/ 68604871 h 6"/>
                <a:gd name="T6" fmla="*/ 13720233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0"/>
                  </a:moveTo>
                  <a:cubicBezTo>
                    <a:pt x="0" y="1"/>
                    <a:pt x="0" y="1"/>
                    <a:pt x="0" y="1"/>
                  </a:cubicBezTo>
                  <a:cubicBezTo>
                    <a:pt x="1" y="4"/>
                    <a:pt x="4" y="6"/>
                    <a:pt x="6" y="5"/>
                  </a:cubicBezTo>
                  <a:cubicBezTo>
                    <a:pt x="4" y="5"/>
                    <a:pt x="2" y="3"/>
                    <a:pt x="1"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3" name="Freeform 643"/>
            <p:cNvSpPr/>
            <p:nvPr/>
          </p:nvSpPr>
          <p:spPr bwMode="auto">
            <a:xfrm>
              <a:off x="93662" y="52387"/>
              <a:ext cx="36512" cy="131762"/>
            </a:xfrm>
            <a:custGeom>
              <a:avLst/>
              <a:gdLst>
                <a:gd name="T0" fmla="*/ 26661062 w 10"/>
                <a:gd name="T1" fmla="*/ 0 h 35"/>
                <a:gd name="T2" fmla="*/ 26661062 w 10"/>
                <a:gd name="T3" fmla="*/ 127553145 h 35"/>
                <a:gd name="T4" fmla="*/ 39995245 w 10"/>
                <a:gd name="T5" fmla="*/ 212584811 h 35"/>
                <a:gd name="T6" fmla="*/ 0 w 10"/>
                <a:gd name="T7" fmla="*/ 410999560 h 35"/>
                <a:gd name="T8" fmla="*/ 0 w 10"/>
                <a:gd name="T9" fmla="*/ 481861163 h 35"/>
                <a:gd name="T10" fmla="*/ 39995245 w 10"/>
                <a:gd name="T11" fmla="*/ 496034990 h 35"/>
                <a:gd name="T12" fmla="*/ 79986838 w 10"/>
                <a:gd name="T13" fmla="*/ 283450179 h 35"/>
                <a:gd name="T14" fmla="*/ 106651552 w 10"/>
                <a:gd name="T15" fmla="*/ 255102526 h 35"/>
                <a:gd name="T16" fmla="*/ 106651552 w 10"/>
                <a:gd name="T17" fmla="*/ 155897034 h 35"/>
                <a:gd name="T18" fmla="*/ 53325776 w 10"/>
                <a:gd name="T19" fmla="*/ 85035430 h 35"/>
                <a:gd name="T20" fmla="*/ 26661062 w 10"/>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35">
                  <a:moveTo>
                    <a:pt x="2" y="0"/>
                  </a:moveTo>
                  <a:cubicBezTo>
                    <a:pt x="2" y="9"/>
                    <a:pt x="2" y="9"/>
                    <a:pt x="2" y="9"/>
                  </a:cubicBezTo>
                  <a:cubicBezTo>
                    <a:pt x="3" y="15"/>
                    <a:pt x="3" y="15"/>
                    <a:pt x="3" y="15"/>
                  </a:cubicBezTo>
                  <a:cubicBezTo>
                    <a:pt x="5" y="21"/>
                    <a:pt x="4" y="26"/>
                    <a:pt x="0" y="29"/>
                  </a:cubicBezTo>
                  <a:cubicBezTo>
                    <a:pt x="1" y="31"/>
                    <a:pt x="1" y="33"/>
                    <a:pt x="0" y="34"/>
                  </a:cubicBezTo>
                  <a:cubicBezTo>
                    <a:pt x="1" y="35"/>
                    <a:pt x="2" y="35"/>
                    <a:pt x="3" y="35"/>
                  </a:cubicBezTo>
                  <a:cubicBezTo>
                    <a:pt x="9" y="35"/>
                    <a:pt x="10" y="30"/>
                    <a:pt x="6" y="20"/>
                  </a:cubicBezTo>
                  <a:cubicBezTo>
                    <a:pt x="7" y="20"/>
                    <a:pt x="8" y="19"/>
                    <a:pt x="8" y="18"/>
                  </a:cubicBezTo>
                  <a:cubicBezTo>
                    <a:pt x="9" y="17"/>
                    <a:pt x="9" y="14"/>
                    <a:pt x="8" y="11"/>
                  </a:cubicBezTo>
                  <a:cubicBezTo>
                    <a:pt x="6" y="10"/>
                    <a:pt x="5" y="8"/>
                    <a:pt x="4" y="6"/>
                  </a:cubicBezTo>
                  <a:cubicBezTo>
                    <a:pt x="4" y="4"/>
                    <a:pt x="4"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4" name="Freeform 644"/>
            <p:cNvSpPr/>
            <p:nvPr/>
          </p:nvSpPr>
          <p:spPr bwMode="auto">
            <a:xfrm>
              <a:off x="36512" y="142875"/>
              <a:ext cx="68262" cy="93662"/>
            </a:xfrm>
            <a:custGeom>
              <a:avLst/>
              <a:gdLst>
                <a:gd name="T0" fmla="*/ 143816657 w 18"/>
                <a:gd name="T1" fmla="*/ 0 h 25"/>
                <a:gd name="T2" fmla="*/ 172581505 w 18"/>
                <a:gd name="T3" fmla="*/ 98251438 h 25"/>
                <a:gd name="T4" fmla="*/ 0 w 18"/>
                <a:gd name="T5" fmla="*/ 322830435 h 25"/>
                <a:gd name="T6" fmla="*/ 0 w 18"/>
                <a:gd name="T7" fmla="*/ 350902810 h 25"/>
                <a:gd name="T8" fmla="*/ 186962033 w 18"/>
                <a:gd name="T9" fmla="*/ 168434248 h 25"/>
                <a:gd name="T10" fmla="*/ 215726882 w 18"/>
                <a:gd name="T11" fmla="*/ 196506622 h 25"/>
                <a:gd name="T12" fmla="*/ 258872258 w 18"/>
                <a:gd name="T13" fmla="*/ 154396187 h 25"/>
                <a:gd name="T14" fmla="*/ 215726882 w 18"/>
                <a:gd name="T15" fmla="*/ 140361873 h 25"/>
                <a:gd name="T16" fmla="*/ 215726882 w 18"/>
                <a:gd name="T17" fmla="*/ 70179063 h 25"/>
                <a:gd name="T18" fmla="*/ 215726882 w 18"/>
                <a:gd name="T19" fmla="*/ 56144749 h 25"/>
                <a:gd name="T20" fmla="*/ 201346354 w 18"/>
                <a:gd name="T21" fmla="*/ 42106689 h 25"/>
                <a:gd name="T22" fmla="*/ 158200977 w 18"/>
                <a:gd name="T23" fmla="*/ 0 h 25"/>
                <a:gd name="T24" fmla="*/ 143816657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5">
                  <a:moveTo>
                    <a:pt x="10" y="0"/>
                  </a:moveTo>
                  <a:cubicBezTo>
                    <a:pt x="12" y="7"/>
                    <a:pt x="12" y="7"/>
                    <a:pt x="12" y="7"/>
                  </a:cubicBezTo>
                  <a:cubicBezTo>
                    <a:pt x="0" y="23"/>
                    <a:pt x="0" y="23"/>
                    <a:pt x="0" y="23"/>
                  </a:cubicBezTo>
                  <a:cubicBezTo>
                    <a:pt x="0" y="25"/>
                    <a:pt x="0" y="25"/>
                    <a:pt x="0" y="25"/>
                  </a:cubicBezTo>
                  <a:cubicBezTo>
                    <a:pt x="13" y="12"/>
                    <a:pt x="13" y="12"/>
                    <a:pt x="13" y="12"/>
                  </a:cubicBezTo>
                  <a:cubicBezTo>
                    <a:pt x="13" y="13"/>
                    <a:pt x="14" y="13"/>
                    <a:pt x="15" y="14"/>
                  </a:cubicBezTo>
                  <a:cubicBezTo>
                    <a:pt x="18" y="11"/>
                    <a:pt x="18" y="11"/>
                    <a:pt x="18" y="11"/>
                  </a:cubicBezTo>
                  <a:cubicBezTo>
                    <a:pt x="17" y="11"/>
                    <a:pt x="16" y="11"/>
                    <a:pt x="15" y="10"/>
                  </a:cubicBezTo>
                  <a:cubicBezTo>
                    <a:pt x="16" y="9"/>
                    <a:pt x="16" y="7"/>
                    <a:pt x="15" y="5"/>
                  </a:cubicBezTo>
                  <a:cubicBezTo>
                    <a:pt x="15" y="5"/>
                    <a:pt x="15" y="4"/>
                    <a:pt x="15" y="4"/>
                  </a:cubicBezTo>
                  <a:cubicBezTo>
                    <a:pt x="14" y="3"/>
                    <a:pt x="14" y="3"/>
                    <a:pt x="14" y="3"/>
                  </a:cubicBezTo>
                  <a:cubicBezTo>
                    <a:pt x="13" y="2"/>
                    <a:pt x="12" y="1"/>
                    <a:pt x="11" y="0"/>
                  </a:cubicBezTo>
                  <a:cubicBezTo>
                    <a:pt x="10" y="0"/>
                    <a:pt x="10" y="0"/>
                    <a:pt x="1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5" name="Freeform 645"/>
            <p:cNvSpPr/>
            <p:nvPr/>
          </p:nvSpPr>
          <p:spPr bwMode="auto">
            <a:xfrm>
              <a:off x="0" y="250825"/>
              <a:ext cx="134937" cy="53975"/>
            </a:xfrm>
            <a:custGeom>
              <a:avLst/>
              <a:gdLst>
                <a:gd name="T0" fmla="*/ 0 w 36"/>
                <a:gd name="T1" fmla="*/ 0 h 14"/>
                <a:gd name="T2" fmla="*/ 42149071 w 36"/>
                <a:gd name="T3" fmla="*/ 44591061 h 14"/>
                <a:gd name="T4" fmla="*/ 337185074 w 36"/>
                <a:gd name="T5" fmla="*/ 178364243 h 14"/>
                <a:gd name="T6" fmla="*/ 379334145 w 36"/>
                <a:gd name="T7" fmla="*/ 178364243 h 14"/>
                <a:gd name="T8" fmla="*/ 449580098 w 36"/>
                <a:gd name="T9" fmla="*/ 163501841 h 14"/>
                <a:gd name="T10" fmla="*/ 463628539 w 36"/>
                <a:gd name="T11" fmla="*/ 163501841 h 14"/>
                <a:gd name="T12" fmla="*/ 505777610 w 36"/>
                <a:gd name="T13" fmla="*/ 208092902 h 14"/>
                <a:gd name="T14" fmla="*/ 491729169 w 36"/>
                <a:gd name="T15" fmla="*/ 148639439 h 14"/>
                <a:gd name="T16" fmla="*/ 449580098 w 36"/>
                <a:gd name="T17" fmla="*/ 133773182 h 14"/>
                <a:gd name="T18" fmla="*/ 393382586 w 36"/>
                <a:gd name="T19" fmla="*/ 163501841 h 14"/>
                <a:gd name="T20" fmla="*/ 0 w 3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4">
                  <a:moveTo>
                    <a:pt x="0" y="0"/>
                  </a:moveTo>
                  <a:cubicBezTo>
                    <a:pt x="1" y="1"/>
                    <a:pt x="2" y="2"/>
                    <a:pt x="3" y="3"/>
                  </a:cubicBezTo>
                  <a:cubicBezTo>
                    <a:pt x="24" y="12"/>
                    <a:pt x="24" y="12"/>
                    <a:pt x="24" y="12"/>
                  </a:cubicBezTo>
                  <a:cubicBezTo>
                    <a:pt x="25" y="12"/>
                    <a:pt x="26" y="12"/>
                    <a:pt x="27" y="12"/>
                  </a:cubicBezTo>
                  <a:cubicBezTo>
                    <a:pt x="29" y="12"/>
                    <a:pt x="30" y="12"/>
                    <a:pt x="32" y="11"/>
                  </a:cubicBezTo>
                  <a:cubicBezTo>
                    <a:pt x="33" y="11"/>
                    <a:pt x="33" y="11"/>
                    <a:pt x="33" y="11"/>
                  </a:cubicBezTo>
                  <a:cubicBezTo>
                    <a:pt x="34" y="13"/>
                    <a:pt x="35" y="14"/>
                    <a:pt x="36" y="14"/>
                  </a:cubicBezTo>
                  <a:cubicBezTo>
                    <a:pt x="35" y="10"/>
                    <a:pt x="35" y="10"/>
                    <a:pt x="35" y="10"/>
                  </a:cubicBezTo>
                  <a:cubicBezTo>
                    <a:pt x="32" y="9"/>
                    <a:pt x="32" y="9"/>
                    <a:pt x="32" y="9"/>
                  </a:cubicBezTo>
                  <a:cubicBezTo>
                    <a:pt x="28" y="11"/>
                    <a:pt x="28" y="11"/>
                    <a:pt x="28" y="11"/>
                  </a:cubicBezTo>
                  <a:lnTo>
                    <a:pt x="0"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6" name="Freeform 646"/>
            <p:cNvSpPr/>
            <p:nvPr/>
          </p:nvSpPr>
          <p:spPr bwMode="auto">
            <a:xfrm>
              <a:off x="96837" y="492125"/>
              <a:ext cx="60325" cy="236537"/>
            </a:xfrm>
            <a:custGeom>
              <a:avLst/>
              <a:gdLst>
                <a:gd name="T0" fmla="*/ 0 w 16"/>
                <a:gd name="T1" fmla="*/ 0 h 63"/>
                <a:gd name="T2" fmla="*/ 85292009 w 16"/>
                <a:gd name="T3" fmla="*/ 84578873 h 63"/>
                <a:gd name="T4" fmla="*/ 127938014 w 16"/>
                <a:gd name="T5" fmla="*/ 718929807 h 63"/>
                <a:gd name="T6" fmla="*/ 113723936 w 16"/>
                <a:gd name="T7" fmla="*/ 845799994 h 63"/>
                <a:gd name="T8" fmla="*/ 170584019 w 16"/>
                <a:gd name="T9" fmla="*/ 873992951 h 63"/>
                <a:gd name="T10" fmla="*/ 213230023 w 16"/>
                <a:gd name="T11" fmla="*/ 831705392 h 63"/>
                <a:gd name="T12" fmla="*/ 156366170 w 16"/>
                <a:gd name="T13" fmla="*/ 648449290 h 63"/>
                <a:gd name="T14" fmla="*/ 156366170 w 16"/>
                <a:gd name="T15" fmla="*/ 14098356 h 63"/>
                <a:gd name="T16" fmla="*/ 0 w 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63">
                  <a:moveTo>
                    <a:pt x="0" y="0"/>
                  </a:moveTo>
                  <a:cubicBezTo>
                    <a:pt x="6" y="6"/>
                    <a:pt x="6" y="6"/>
                    <a:pt x="6" y="6"/>
                  </a:cubicBezTo>
                  <a:cubicBezTo>
                    <a:pt x="4" y="21"/>
                    <a:pt x="5" y="36"/>
                    <a:pt x="9" y="51"/>
                  </a:cubicBezTo>
                  <a:cubicBezTo>
                    <a:pt x="12" y="55"/>
                    <a:pt x="11" y="58"/>
                    <a:pt x="8" y="60"/>
                  </a:cubicBezTo>
                  <a:cubicBezTo>
                    <a:pt x="9" y="61"/>
                    <a:pt x="11" y="62"/>
                    <a:pt x="12" y="62"/>
                  </a:cubicBezTo>
                  <a:cubicBezTo>
                    <a:pt x="15" y="63"/>
                    <a:pt x="16" y="62"/>
                    <a:pt x="15" y="59"/>
                  </a:cubicBezTo>
                  <a:cubicBezTo>
                    <a:pt x="11" y="46"/>
                    <a:pt x="11" y="46"/>
                    <a:pt x="11" y="46"/>
                  </a:cubicBezTo>
                  <a:cubicBezTo>
                    <a:pt x="7" y="29"/>
                    <a:pt x="7" y="14"/>
                    <a:pt x="11" y="1"/>
                  </a:cubicBezTo>
                  <a:cubicBezTo>
                    <a:pt x="7" y="1"/>
                    <a:pt x="4"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7" name="Freeform 647"/>
            <p:cNvSpPr>
              <a:spLocks noEditPoints="1"/>
            </p:cNvSpPr>
            <p:nvPr/>
          </p:nvSpPr>
          <p:spPr bwMode="auto">
            <a:xfrm>
              <a:off x="82550" y="492125"/>
              <a:ext cx="58737" cy="223837"/>
            </a:xfrm>
            <a:custGeom>
              <a:avLst/>
              <a:gdLst>
                <a:gd name="T0" fmla="*/ 134768375 w 16"/>
                <a:gd name="T1" fmla="*/ 83506123 h 60"/>
                <a:gd name="T2" fmla="*/ 53905882 w 16"/>
                <a:gd name="T3" fmla="*/ 0 h 60"/>
                <a:gd name="T4" fmla="*/ 107815435 w 16"/>
                <a:gd name="T5" fmla="*/ 640203665 h 60"/>
                <a:gd name="T6" fmla="*/ 161721316 w 16"/>
                <a:gd name="T7" fmla="*/ 835050043 h 60"/>
                <a:gd name="T8" fmla="*/ 175197787 w 16"/>
                <a:gd name="T9" fmla="*/ 709790858 h 60"/>
                <a:gd name="T10" fmla="*/ 134768375 w 16"/>
                <a:gd name="T11" fmla="*/ 83506123 h 60"/>
                <a:gd name="T12" fmla="*/ 53905882 w 16"/>
                <a:gd name="T13" fmla="*/ 27834131 h 60"/>
                <a:gd name="T14" fmla="*/ 80858823 w 16"/>
                <a:gd name="T15" fmla="*/ 55668262 h 60"/>
                <a:gd name="T16" fmla="*/ 148244846 w 16"/>
                <a:gd name="T17" fmla="*/ 640203665 h 60"/>
                <a:gd name="T18" fmla="*/ 161721316 w 16"/>
                <a:gd name="T19" fmla="*/ 821131112 h 60"/>
                <a:gd name="T20" fmla="*/ 121291905 w 16"/>
                <a:gd name="T21" fmla="*/ 640203665 h 60"/>
                <a:gd name="T22" fmla="*/ 121291905 w 16"/>
                <a:gd name="T23" fmla="*/ 640203665 h 60"/>
                <a:gd name="T24" fmla="*/ 53905882 w 16"/>
                <a:gd name="T25" fmla="*/ 2783413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60">
                  <a:moveTo>
                    <a:pt x="10" y="6"/>
                  </a:moveTo>
                  <a:cubicBezTo>
                    <a:pt x="4" y="0"/>
                    <a:pt x="4" y="0"/>
                    <a:pt x="4" y="0"/>
                  </a:cubicBezTo>
                  <a:cubicBezTo>
                    <a:pt x="0" y="14"/>
                    <a:pt x="1" y="30"/>
                    <a:pt x="8" y="46"/>
                  </a:cubicBezTo>
                  <a:cubicBezTo>
                    <a:pt x="8" y="53"/>
                    <a:pt x="10" y="57"/>
                    <a:pt x="12" y="60"/>
                  </a:cubicBezTo>
                  <a:cubicBezTo>
                    <a:pt x="15" y="58"/>
                    <a:pt x="16" y="55"/>
                    <a:pt x="13" y="51"/>
                  </a:cubicBezTo>
                  <a:cubicBezTo>
                    <a:pt x="9" y="36"/>
                    <a:pt x="8" y="21"/>
                    <a:pt x="10" y="6"/>
                  </a:cubicBezTo>
                  <a:close/>
                  <a:moveTo>
                    <a:pt x="4" y="2"/>
                  </a:moveTo>
                  <a:cubicBezTo>
                    <a:pt x="6" y="4"/>
                    <a:pt x="6" y="4"/>
                    <a:pt x="6" y="4"/>
                  </a:cubicBezTo>
                  <a:cubicBezTo>
                    <a:pt x="3" y="14"/>
                    <a:pt x="5" y="28"/>
                    <a:pt x="11" y="46"/>
                  </a:cubicBezTo>
                  <a:cubicBezTo>
                    <a:pt x="12" y="59"/>
                    <a:pt x="12" y="59"/>
                    <a:pt x="12" y="59"/>
                  </a:cubicBezTo>
                  <a:cubicBezTo>
                    <a:pt x="11" y="56"/>
                    <a:pt x="9" y="52"/>
                    <a:pt x="9" y="46"/>
                  </a:cubicBezTo>
                  <a:cubicBezTo>
                    <a:pt x="9" y="46"/>
                    <a:pt x="9" y="46"/>
                    <a:pt x="9" y="46"/>
                  </a:cubicBezTo>
                  <a:cubicBezTo>
                    <a:pt x="3" y="30"/>
                    <a:pt x="1" y="15"/>
                    <a:pt x="4"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8" name="Freeform 648"/>
            <p:cNvSpPr/>
            <p:nvPr/>
          </p:nvSpPr>
          <p:spPr bwMode="auto">
            <a:xfrm>
              <a:off x="85725" y="498475"/>
              <a:ext cx="41275" cy="214312"/>
            </a:xfrm>
            <a:custGeom>
              <a:avLst/>
              <a:gdLst>
                <a:gd name="T0" fmla="*/ 70396389 w 11"/>
                <a:gd name="T1" fmla="*/ 28274145 h 57"/>
                <a:gd name="T2" fmla="*/ 42239334 w 11"/>
                <a:gd name="T3" fmla="*/ 0 h 57"/>
                <a:gd name="T4" fmla="*/ 112635723 w 11"/>
                <a:gd name="T5" fmla="*/ 622008621 h 57"/>
                <a:gd name="T6" fmla="*/ 112635723 w 11"/>
                <a:gd name="T7" fmla="*/ 622008621 h 57"/>
                <a:gd name="T8" fmla="*/ 154875057 w 11"/>
                <a:gd name="T9" fmla="*/ 805783041 h 57"/>
                <a:gd name="T10" fmla="*/ 140796530 w 11"/>
                <a:gd name="T11" fmla="*/ 622008621 h 57"/>
                <a:gd name="T12" fmla="*/ 70396389 w 11"/>
                <a:gd name="T13" fmla="*/ 28274145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7">
                  <a:moveTo>
                    <a:pt x="5" y="2"/>
                  </a:moveTo>
                  <a:cubicBezTo>
                    <a:pt x="3" y="0"/>
                    <a:pt x="3" y="0"/>
                    <a:pt x="3" y="0"/>
                  </a:cubicBezTo>
                  <a:cubicBezTo>
                    <a:pt x="0" y="13"/>
                    <a:pt x="2" y="28"/>
                    <a:pt x="8" y="44"/>
                  </a:cubicBezTo>
                  <a:cubicBezTo>
                    <a:pt x="8" y="44"/>
                    <a:pt x="8" y="44"/>
                    <a:pt x="8" y="44"/>
                  </a:cubicBezTo>
                  <a:cubicBezTo>
                    <a:pt x="8" y="50"/>
                    <a:pt x="10" y="54"/>
                    <a:pt x="11" y="57"/>
                  </a:cubicBezTo>
                  <a:cubicBezTo>
                    <a:pt x="10" y="44"/>
                    <a:pt x="10" y="44"/>
                    <a:pt x="10" y="44"/>
                  </a:cubicBezTo>
                  <a:cubicBezTo>
                    <a:pt x="4" y="26"/>
                    <a:pt x="2" y="12"/>
                    <a:pt x="5"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9" name="Freeform 649"/>
            <p:cNvSpPr/>
            <p:nvPr/>
          </p:nvSpPr>
          <p:spPr bwMode="auto">
            <a:xfrm>
              <a:off x="107950" y="663575"/>
              <a:ext cx="57150" cy="87312"/>
            </a:xfrm>
            <a:custGeom>
              <a:avLst/>
              <a:gdLst>
                <a:gd name="T0" fmla="*/ 43548300 w 15"/>
                <a:gd name="T1" fmla="*/ 187341183 h 23"/>
                <a:gd name="T2" fmla="*/ 58064400 w 15"/>
                <a:gd name="T3" fmla="*/ 317041261 h 23"/>
                <a:gd name="T4" fmla="*/ 203225400 w 15"/>
                <a:gd name="T5" fmla="*/ 317041261 h 23"/>
                <a:gd name="T6" fmla="*/ 174193200 w 15"/>
                <a:gd name="T7" fmla="*/ 187341183 h 23"/>
                <a:gd name="T8" fmla="*/ 130644900 w 15"/>
                <a:gd name="T9" fmla="*/ 230575807 h 23"/>
                <a:gd name="T10" fmla="*/ 72580500 w 15"/>
                <a:gd name="T11" fmla="*/ 201751459 h 23"/>
                <a:gd name="T12" fmla="*/ 14516100 w 15"/>
                <a:gd name="T13" fmla="*/ 0 h 23"/>
                <a:gd name="T14" fmla="*/ 0 w 15"/>
                <a:gd name="T15" fmla="*/ 72055177 h 23"/>
                <a:gd name="T16" fmla="*/ 0 w 15"/>
                <a:gd name="T17" fmla="*/ 172930906 h 23"/>
                <a:gd name="T18" fmla="*/ 29032200 w 15"/>
                <a:gd name="T19" fmla="*/ 172930906 h 23"/>
                <a:gd name="T20" fmla="*/ 29032200 w 15"/>
                <a:gd name="T21" fmla="*/ 129700078 h 23"/>
                <a:gd name="T22" fmla="*/ 43548300 w 15"/>
                <a:gd name="T23" fmla="*/ 18734118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3">
                  <a:moveTo>
                    <a:pt x="3" y="13"/>
                  </a:moveTo>
                  <a:cubicBezTo>
                    <a:pt x="4" y="22"/>
                    <a:pt x="4" y="22"/>
                    <a:pt x="4" y="22"/>
                  </a:cubicBezTo>
                  <a:cubicBezTo>
                    <a:pt x="8" y="23"/>
                    <a:pt x="11" y="23"/>
                    <a:pt x="14" y="22"/>
                  </a:cubicBezTo>
                  <a:cubicBezTo>
                    <a:pt x="15" y="20"/>
                    <a:pt x="15" y="17"/>
                    <a:pt x="12" y="13"/>
                  </a:cubicBezTo>
                  <a:cubicBezTo>
                    <a:pt x="13" y="16"/>
                    <a:pt x="12" y="17"/>
                    <a:pt x="9" y="16"/>
                  </a:cubicBezTo>
                  <a:cubicBezTo>
                    <a:pt x="8" y="16"/>
                    <a:pt x="6" y="15"/>
                    <a:pt x="5" y="14"/>
                  </a:cubicBezTo>
                  <a:cubicBezTo>
                    <a:pt x="3" y="11"/>
                    <a:pt x="1" y="7"/>
                    <a:pt x="1" y="0"/>
                  </a:cubicBezTo>
                  <a:cubicBezTo>
                    <a:pt x="0" y="5"/>
                    <a:pt x="0" y="5"/>
                    <a:pt x="0" y="5"/>
                  </a:cubicBezTo>
                  <a:cubicBezTo>
                    <a:pt x="0" y="12"/>
                    <a:pt x="0" y="12"/>
                    <a:pt x="0" y="12"/>
                  </a:cubicBezTo>
                  <a:cubicBezTo>
                    <a:pt x="2" y="12"/>
                    <a:pt x="2" y="12"/>
                    <a:pt x="2" y="12"/>
                  </a:cubicBezTo>
                  <a:cubicBezTo>
                    <a:pt x="2" y="9"/>
                    <a:pt x="2" y="9"/>
                    <a:pt x="2" y="9"/>
                  </a:cubicBez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0" name="Freeform 650"/>
            <p:cNvSpPr/>
            <p:nvPr/>
          </p:nvSpPr>
          <p:spPr bwMode="auto">
            <a:xfrm>
              <a:off x="206375" y="374650"/>
              <a:ext cx="11112" cy="23812"/>
            </a:xfrm>
            <a:custGeom>
              <a:avLst/>
              <a:gdLst>
                <a:gd name="T0" fmla="*/ 27439232 w 3"/>
                <a:gd name="T1" fmla="*/ 47250945 h 6"/>
                <a:gd name="T2" fmla="*/ 41158848 w 3"/>
                <a:gd name="T3" fmla="*/ 0 h 6"/>
                <a:gd name="T4" fmla="*/ 0 w 3"/>
                <a:gd name="T5" fmla="*/ 94501891 h 6"/>
                <a:gd name="T6" fmla="*/ 27439232 w 3"/>
                <a:gd name="T7" fmla="*/ 4725094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2" y="3"/>
                  </a:moveTo>
                  <a:cubicBezTo>
                    <a:pt x="2" y="2"/>
                    <a:pt x="2" y="1"/>
                    <a:pt x="3" y="0"/>
                  </a:cubicBezTo>
                  <a:cubicBezTo>
                    <a:pt x="0" y="6"/>
                    <a:pt x="0" y="6"/>
                    <a:pt x="0" y="6"/>
                  </a:cubicBezTo>
                  <a:cubicBezTo>
                    <a:pt x="1" y="6"/>
                    <a:pt x="2" y="5"/>
                    <a:pt x="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1" name="Freeform 651"/>
            <p:cNvSpPr/>
            <p:nvPr/>
          </p:nvSpPr>
          <p:spPr bwMode="auto">
            <a:xfrm>
              <a:off x="212725" y="382587"/>
              <a:ext cx="11112" cy="33337"/>
            </a:xfrm>
            <a:custGeom>
              <a:avLst/>
              <a:gdLst>
                <a:gd name="T0" fmla="*/ 0 w 3"/>
                <a:gd name="T1" fmla="*/ 109763925 h 9"/>
                <a:gd name="T2" fmla="*/ 27439232 w 3"/>
                <a:gd name="T3" fmla="*/ 68603842 h 9"/>
                <a:gd name="T4" fmla="*/ 41158848 w 3"/>
                <a:gd name="T5" fmla="*/ 0 h 9"/>
                <a:gd name="T6" fmla="*/ 0 w 3"/>
                <a:gd name="T7" fmla="*/ 96043897 h 9"/>
                <a:gd name="T8" fmla="*/ 0 w 3"/>
                <a:gd name="T9" fmla="*/ 1097639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8"/>
                  </a:moveTo>
                  <a:cubicBezTo>
                    <a:pt x="1" y="9"/>
                    <a:pt x="2" y="8"/>
                    <a:pt x="2" y="5"/>
                  </a:cubicBezTo>
                  <a:cubicBezTo>
                    <a:pt x="2" y="4"/>
                    <a:pt x="2" y="2"/>
                    <a:pt x="3" y="0"/>
                  </a:cubicBezTo>
                  <a:cubicBezTo>
                    <a:pt x="0" y="7"/>
                    <a:pt x="0" y="7"/>
                    <a:pt x="0" y="7"/>
                  </a:cubicBezTo>
                  <a:lnTo>
                    <a:pt x="0" y="8"/>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2" name="Freeform 652"/>
            <p:cNvSpPr/>
            <p:nvPr/>
          </p:nvSpPr>
          <p:spPr bwMode="auto">
            <a:xfrm>
              <a:off x="220662" y="382587"/>
              <a:ext cx="11112" cy="33337"/>
            </a:xfrm>
            <a:custGeom>
              <a:avLst/>
              <a:gdLst>
                <a:gd name="T0" fmla="*/ 0 w 3"/>
                <a:gd name="T1" fmla="*/ 96043897 h 9"/>
                <a:gd name="T2" fmla="*/ 13719616 w 3"/>
                <a:gd name="T3" fmla="*/ 123483952 h 9"/>
                <a:gd name="T4" fmla="*/ 27439232 w 3"/>
                <a:gd name="T5" fmla="*/ 54880110 h 9"/>
                <a:gd name="T6" fmla="*/ 41158848 w 3"/>
                <a:gd name="T7" fmla="*/ 0 h 9"/>
                <a:gd name="T8" fmla="*/ 0 w 3"/>
                <a:gd name="T9" fmla="*/ 9604389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7"/>
                  </a:moveTo>
                  <a:cubicBezTo>
                    <a:pt x="0" y="8"/>
                    <a:pt x="1" y="9"/>
                    <a:pt x="1" y="9"/>
                  </a:cubicBezTo>
                  <a:cubicBezTo>
                    <a:pt x="2" y="4"/>
                    <a:pt x="2" y="4"/>
                    <a:pt x="2" y="4"/>
                  </a:cubicBezTo>
                  <a:cubicBezTo>
                    <a:pt x="3" y="0"/>
                    <a:pt x="3" y="0"/>
                    <a:pt x="3" y="0"/>
                  </a:cubicBezTo>
                  <a:lnTo>
                    <a:pt x="0" y="7"/>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3" name="Freeform 653"/>
            <p:cNvSpPr/>
            <p:nvPr/>
          </p:nvSpPr>
          <p:spPr bwMode="auto">
            <a:xfrm>
              <a:off x="190500" y="484187"/>
              <a:ext cx="68262" cy="247650"/>
            </a:xfrm>
            <a:custGeom>
              <a:avLst/>
              <a:gdLst>
                <a:gd name="T0" fmla="*/ 0 w 18"/>
                <a:gd name="T1" fmla="*/ 28160807 h 66"/>
                <a:gd name="T2" fmla="*/ 14380528 w 18"/>
                <a:gd name="T3" fmla="*/ 56317861 h 66"/>
                <a:gd name="T4" fmla="*/ 115055601 w 18"/>
                <a:gd name="T5" fmla="*/ 84478668 h 66"/>
                <a:gd name="T6" fmla="*/ 172581505 w 18"/>
                <a:gd name="T7" fmla="*/ 436464364 h 66"/>
                <a:gd name="T8" fmla="*/ 143816657 w 18"/>
                <a:gd name="T9" fmla="*/ 732135950 h 66"/>
                <a:gd name="T10" fmla="*/ 201346354 w 18"/>
                <a:gd name="T11" fmla="*/ 929250341 h 66"/>
                <a:gd name="T12" fmla="*/ 258872258 w 18"/>
                <a:gd name="T13" fmla="*/ 901089534 h 66"/>
                <a:gd name="T14" fmla="*/ 186962033 w 18"/>
                <a:gd name="T15" fmla="*/ 605421700 h 66"/>
                <a:gd name="T16" fmla="*/ 186962033 w 18"/>
                <a:gd name="T17" fmla="*/ 591339420 h 66"/>
                <a:gd name="T18" fmla="*/ 201346354 w 18"/>
                <a:gd name="T19" fmla="*/ 140796530 h 66"/>
                <a:gd name="T20" fmla="*/ 172581505 w 18"/>
                <a:gd name="T21" fmla="*/ 0 h 66"/>
                <a:gd name="T22" fmla="*/ 0 w 18"/>
                <a:gd name="T23" fmla="*/ 2816080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66">
                  <a:moveTo>
                    <a:pt x="0" y="2"/>
                  </a:moveTo>
                  <a:cubicBezTo>
                    <a:pt x="1" y="4"/>
                    <a:pt x="1" y="4"/>
                    <a:pt x="1" y="4"/>
                  </a:cubicBezTo>
                  <a:cubicBezTo>
                    <a:pt x="8" y="6"/>
                    <a:pt x="8" y="6"/>
                    <a:pt x="8" y="6"/>
                  </a:cubicBezTo>
                  <a:cubicBezTo>
                    <a:pt x="12" y="31"/>
                    <a:pt x="12" y="31"/>
                    <a:pt x="12" y="31"/>
                  </a:cubicBezTo>
                  <a:cubicBezTo>
                    <a:pt x="10" y="52"/>
                    <a:pt x="10" y="52"/>
                    <a:pt x="10" y="52"/>
                  </a:cubicBezTo>
                  <a:cubicBezTo>
                    <a:pt x="14" y="66"/>
                    <a:pt x="14" y="66"/>
                    <a:pt x="14" y="66"/>
                  </a:cubicBezTo>
                  <a:cubicBezTo>
                    <a:pt x="16" y="65"/>
                    <a:pt x="17" y="65"/>
                    <a:pt x="18" y="64"/>
                  </a:cubicBezTo>
                  <a:cubicBezTo>
                    <a:pt x="15" y="57"/>
                    <a:pt x="13" y="50"/>
                    <a:pt x="13" y="43"/>
                  </a:cubicBezTo>
                  <a:cubicBezTo>
                    <a:pt x="13" y="43"/>
                    <a:pt x="13" y="42"/>
                    <a:pt x="13" y="42"/>
                  </a:cubicBezTo>
                  <a:cubicBezTo>
                    <a:pt x="16" y="32"/>
                    <a:pt x="16" y="21"/>
                    <a:pt x="14" y="10"/>
                  </a:cubicBezTo>
                  <a:cubicBezTo>
                    <a:pt x="12" y="0"/>
                    <a:pt x="12" y="0"/>
                    <a:pt x="12" y="0"/>
                  </a:cubicBezTo>
                  <a:cubicBezTo>
                    <a:pt x="8" y="1"/>
                    <a:pt x="4" y="2"/>
                    <a:pt x="0"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4" name="Freeform 654"/>
            <p:cNvSpPr>
              <a:spLocks noEditPoints="1"/>
            </p:cNvSpPr>
            <p:nvPr/>
          </p:nvSpPr>
          <p:spPr bwMode="auto">
            <a:xfrm>
              <a:off x="195262" y="498475"/>
              <a:ext cx="47625" cy="233362"/>
            </a:xfrm>
            <a:custGeom>
              <a:avLst/>
              <a:gdLst>
                <a:gd name="T0" fmla="*/ 0 w 13"/>
                <a:gd name="T1" fmla="*/ 0 h 62"/>
                <a:gd name="T2" fmla="*/ 13419260 w 13"/>
                <a:gd name="T3" fmla="*/ 99167558 h 62"/>
                <a:gd name="T4" fmla="*/ 67103625 w 13"/>
                <a:gd name="T5" fmla="*/ 510012651 h 62"/>
                <a:gd name="T6" fmla="*/ 67103625 w 13"/>
                <a:gd name="T7" fmla="*/ 651682205 h 62"/>
                <a:gd name="T8" fmla="*/ 67103625 w 13"/>
                <a:gd name="T9" fmla="*/ 736682431 h 62"/>
                <a:gd name="T10" fmla="*/ 120787990 w 13"/>
                <a:gd name="T11" fmla="*/ 864184653 h 62"/>
                <a:gd name="T12" fmla="*/ 174472356 w 13"/>
                <a:gd name="T13" fmla="*/ 878351985 h 62"/>
                <a:gd name="T14" fmla="*/ 120787990 w 13"/>
                <a:gd name="T15" fmla="*/ 680013104 h 62"/>
                <a:gd name="T16" fmla="*/ 147630173 w 13"/>
                <a:gd name="T17" fmla="*/ 382506665 h 62"/>
                <a:gd name="T18" fmla="*/ 93945808 w 13"/>
                <a:gd name="T19" fmla="*/ 28334663 h 62"/>
                <a:gd name="T20" fmla="*/ 0 w 13"/>
                <a:gd name="T21" fmla="*/ 0 h 62"/>
                <a:gd name="T22" fmla="*/ 40261442 w 13"/>
                <a:gd name="T23" fmla="*/ 99167558 h 62"/>
                <a:gd name="T24" fmla="*/ 13419260 w 13"/>
                <a:gd name="T25" fmla="*/ 14167332 h 62"/>
                <a:gd name="T26" fmla="*/ 26842183 w 13"/>
                <a:gd name="T27" fmla="*/ 28334663 h 62"/>
                <a:gd name="T28" fmla="*/ 53684365 w 13"/>
                <a:gd name="T29" fmla="*/ 85000227 h 62"/>
                <a:gd name="T30" fmla="*/ 107368731 w 13"/>
                <a:gd name="T31" fmla="*/ 481677988 h 62"/>
                <a:gd name="T32" fmla="*/ 107368731 w 13"/>
                <a:gd name="T33" fmla="*/ 722515099 h 62"/>
                <a:gd name="T34" fmla="*/ 161053096 w 13"/>
                <a:gd name="T35" fmla="*/ 864184653 h 62"/>
                <a:gd name="T36" fmla="*/ 134210913 w 13"/>
                <a:gd name="T37" fmla="*/ 850017321 h 62"/>
                <a:gd name="T38" fmla="*/ 80526548 w 13"/>
                <a:gd name="T39" fmla="*/ 722515099 h 62"/>
                <a:gd name="T40" fmla="*/ 80526548 w 13"/>
                <a:gd name="T41" fmla="*/ 495845319 h 62"/>
                <a:gd name="T42" fmla="*/ 80526548 w 13"/>
                <a:gd name="T43" fmla="*/ 495845319 h 62"/>
                <a:gd name="T44" fmla="*/ 40261442 w 13"/>
                <a:gd name="T45" fmla="*/ 9916755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62">
                  <a:moveTo>
                    <a:pt x="0" y="0"/>
                  </a:moveTo>
                  <a:cubicBezTo>
                    <a:pt x="1" y="7"/>
                    <a:pt x="1" y="7"/>
                    <a:pt x="1" y="7"/>
                  </a:cubicBezTo>
                  <a:cubicBezTo>
                    <a:pt x="1" y="18"/>
                    <a:pt x="2" y="28"/>
                    <a:pt x="5" y="36"/>
                  </a:cubicBezTo>
                  <a:cubicBezTo>
                    <a:pt x="5" y="46"/>
                    <a:pt x="5" y="46"/>
                    <a:pt x="5" y="46"/>
                  </a:cubicBezTo>
                  <a:cubicBezTo>
                    <a:pt x="5" y="52"/>
                    <a:pt x="5" y="52"/>
                    <a:pt x="5" y="52"/>
                  </a:cubicBezTo>
                  <a:cubicBezTo>
                    <a:pt x="9" y="61"/>
                    <a:pt x="9" y="61"/>
                    <a:pt x="9" y="61"/>
                  </a:cubicBezTo>
                  <a:cubicBezTo>
                    <a:pt x="11" y="61"/>
                    <a:pt x="12" y="62"/>
                    <a:pt x="13" y="62"/>
                  </a:cubicBezTo>
                  <a:cubicBezTo>
                    <a:pt x="9" y="48"/>
                    <a:pt x="9" y="48"/>
                    <a:pt x="9" y="48"/>
                  </a:cubicBezTo>
                  <a:cubicBezTo>
                    <a:pt x="11" y="27"/>
                    <a:pt x="11" y="27"/>
                    <a:pt x="11" y="27"/>
                  </a:cubicBezTo>
                  <a:cubicBezTo>
                    <a:pt x="7" y="2"/>
                    <a:pt x="7" y="2"/>
                    <a:pt x="7" y="2"/>
                  </a:cubicBezTo>
                  <a:lnTo>
                    <a:pt x="0" y="0"/>
                  </a:lnTo>
                  <a:close/>
                  <a:moveTo>
                    <a:pt x="3" y="7"/>
                  </a:moveTo>
                  <a:cubicBezTo>
                    <a:pt x="1" y="1"/>
                    <a:pt x="1" y="1"/>
                    <a:pt x="1" y="1"/>
                  </a:cubicBezTo>
                  <a:cubicBezTo>
                    <a:pt x="2" y="2"/>
                    <a:pt x="2" y="2"/>
                    <a:pt x="2" y="2"/>
                  </a:cubicBezTo>
                  <a:cubicBezTo>
                    <a:pt x="4" y="6"/>
                    <a:pt x="4" y="6"/>
                    <a:pt x="4" y="6"/>
                  </a:cubicBezTo>
                  <a:cubicBezTo>
                    <a:pt x="4" y="16"/>
                    <a:pt x="5" y="25"/>
                    <a:pt x="8" y="34"/>
                  </a:cubicBezTo>
                  <a:cubicBezTo>
                    <a:pt x="8" y="51"/>
                    <a:pt x="8" y="51"/>
                    <a:pt x="8" y="51"/>
                  </a:cubicBezTo>
                  <a:cubicBezTo>
                    <a:pt x="12" y="61"/>
                    <a:pt x="12" y="61"/>
                    <a:pt x="12" y="61"/>
                  </a:cubicBezTo>
                  <a:cubicBezTo>
                    <a:pt x="11" y="60"/>
                    <a:pt x="11" y="60"/>
                    <a:pt x="10" y="60"/>
                  </a:cubicBezTo>
                  <a:cubicBezTo>
                    <a:pt x="6" y="51"/>
                    <a:pt x="6" y="51"/>
                    <a:pt x="6" y="51"/>
                  </a:cubicBezTo>
                  <a:cubicBezTo>
                    <a:pt x="6" y="35"/>
                    <a:pt x="6" y="35"/>
                    <a:pt x="6" y="35"/>
                  </a:cubicBezTo>
                  <a:cubicBezTo>
                    <a:pt x="6" y="35"/>
                    <a:pt x="6" y="35"/>
                    <a:pt x="6" y="35"/>
                  </a:cubicBezTo>
                  <a:cubicBezTo>
                    <a:pt x="3" y="26"/>
                    <a:pt x="2" y="16"/>
                    <a:pt x="3"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5" name="Freeform 655"/>
            <p:cNvSpPr/>
            <p:nvPr/>
          </p:nvSpPr>
          <p:spPr bwMode="auto">
            <a:xfrm>
              <a:off x="198437" y="503237"/>
              <a:ext cx="41275" cy="225425"/>
            </a:xfrm>
            <a:custGeom>
              <a:avLst/>
              <a:gdLst>
                <a:gd name="T0" fmla="*/ 0 w 11"/>
                <a:gd name="T1" fmla="*/ 0 h 60"/>
                <a:gd name="T2" fmla="*/ 28160807 w 11"/>
                <a:gd name="T3" fmla="*/ 84695930 h 60"/>
                <a:gd name="T4" fmla="*/ 28160807 w 11"/>
                <a:gd name="T5" fmla="*/ 84695930 h 60"/>
                <a:gd name="T6" fmla="*/ 70396389 w 11"/>
                <a:gd name="T7" fmla="*/ 479933582 h 60"/>
                <a:gd name="T8" fmla="*/ 70396389 w 11"/>
                <a:gd name="T9" fmla="*/ 479933582 h 60"/>
                <a:gd name="T10" fmla="*/ 70396389 w 11"/>
                <a:gd name="T11" fmla="*/ 705783133 h 60"/>
                <a:gd name="T12" fmla="*/ 126714250 w 11"/>
                <a:gd name="T13" fmla="*/ 832825148 h 60"/>
                <a:gd name="T14" fmla="*/ 154875057 w 11"/>
                <a:gd name="T15" fmla="*/ 846940510 h 60"/>
                <a:gd name="T16" fmla="*/ 98557195 w 11"/>
                <a:gd name="T17" fmla="*/ 705783133 h 60"/>
                <a:gd name="T18" fmla="*/ 98557195 w 11"/>
                <a:gd name="T19" fmla="*/ 465818220 h 60"/>
                <a:gd name="T20" fmla="*/ 42239334 w 11"/>
                <a:gd name="T21" fmla="*/ 70576810 h 60"/>
                <a:gd name="T22" fmla="*/ 14078527 w 11"/>
                <a:gd name="T23" fmla="*/ 14115362 h 60"/>
                <a:gd name="T24" fmla="*/ 0 w 1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60">
                  <a:moveTo>
                    <a:pt x="0" y="0"/>
                  </a:moveTo>
                  <a:cubicBezTo>
                    <a:pt x="2" y="6"/>
                    <a:pt x="2" y="6"/>
                    <a:pt x="2" y="6"/>
                  </a:cubicBezTo>
                  <a:cubicBezTo>
                    <a:pt x="2" y="6"/>
                    <a:pt x="2" y="6"/>
                    <a:pt x="2" y="6"/>
                  </a:cubicBezTo>
                  <a:cubicBezTo>
                    <a:pt x="1" y="15"/>
                    <a:pt x="2" y="25"/>
                    <a:pt x="5" y="34"/>
                  </a:cubicBezTo>
                  <a:cubicBezTo>
                    <a:pt x="5" y="34"/>
                    <a:pt x="5" y="34"/>
                    <a:pt x="5" y="34"/>
                  </a:cubicBezTo>
                  <a:cubicBezTo>
                    <a:pt x="5" y="50"/>
                    <a:pt x="5" y="50"/>
                    <a:pt x="5" y="50"/>
                  </a:cubicBezTo>
                  <a:cubicBezTo>
                    <a:pt x="9" y="59"/>
                    <a:pt x="9" y="59"/>
                    <a:pt x="9" y="59"/>
                  </a:cubicBezTo>
                  <a:cubicBezTo>
                    <a:pt x="10" y="59"/>
                    <a:pt x="10" y="59"/>
                    <a:pt x="11" y="60"/>
                  </a:cubicBezTo>
                  <a:cubicBezTo>
                    <a:pt x="7" y="50"/>
                    <a:pt x="7" y="50"/>
                    <a:pt x="7" y="50"/>
                  </a:cubicBezTo>
                  <a:cubicBezTo>
                    <a:pt x="7" y="33"/>
                    <a:pt x="7" y="33"/>
                    <a:pt x="7" y="33"/>
                  </a:cubicBezTo>
                  <a:cubicBezTo>
                    <a:pt x="4" y="24"/>
                    <a:pt x="3" y="15"/>
                    <a:pt x="3" y="5"/>
                  </a:cubicBezTo>
                  <a:cubicBezTo>
                    <a:pt x="1" y="1"/>
                    <a:pt x="1" y="1"/>
                    <a:pt x="1" y="1"/>
                  </a:cubicBezTo>
                  <a:lnTo>
                    <a:pt x="0"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6" name="Freeform 656"/>
            <p:cNvSpPr/>
            <p:nvPr/>
          </p:nvSpPr>
          <p:spPr bwMode="auto">
            <a:xfrm>
              <a:off x="206375" y="671512"/>
              <a:ext cx="55562" cy="82550"/>
            </a:xfrm>
            <a:custGeom>
              <a:avLst/>
              <a:gdLst>
                <a:gd name="T0" fmla="*/ 27440220 w 15"/>
                <a:gd name="T1" fmla="*/ 84478668 h 22"/>
                <a:gd name="T2" fmla="*/ 27440220 w 15"/>
                <a:gd name="T3" fmla="*/ 0 h 22"/>
                <a:gd name="T4" fmla="*/ 0 w 15"/>
                <a:gd name="T5" fmla="*/ 70396389 h 22"/>
                <a:gd name="T6" fmla="*/ 27440220 w 15"/>
                <a:gd name="T7" fmla="*/ 154875057 h 22"/>
                <a:gd name="T8" fmla="*/ 41160330 w 15"/>
                <a:gd name="T9" fmla="*/ 239353725 h 22"/>
                <a:gd name="T10" fmla="*/ 54884144 w 15"/>
                <a:gd name="T11" fmla="*/ 239353725 h 22"/>
                <a:gd name="T12" fmla="*/ 54884144 w 15"/>
                <a:gd name="T13" fmla="*/ 197114391 h 22"/>
                <a:gd name="T14" fmla="*/ 82324363 w 15"/>
                <a:gd name="T15" fmla="*/ 225271445 h 22"/>
                <a:gd name="T16" fmla="*/ 82324363 w 15"/>
                <a:gd name="T17" fmla="*/ 295671586 h 22"/>
                <a:gd name="T18" fmla="*/ 205809056 w 15"/>
                <a:gd name="T19" fmla="*/ 309750114 h 22"/>
                <a:gd name="T20" fmla="*/ 205809056 w 15"/>
                <a:gd name="T21" fmla="*/ 239353725 h 22"/>
                <a:gd name="T22" fmla="*/ 192088946 w 15"/>
                <a:gd name="T23" fmla="*/ 197114391 h 22"/>
                <a:gd name="T24" fmla="*/ 137204803 w 15"/>
                <a:gd name="T25" fmla="*/ 225271445 h 22"/>
                <a:gd name="T26" fmla="*/ 82324363 w 15"/>
                <a:gd name="T27" fmla="*/ 211192918 h 22"/>
                <a:gd name="T28" fmla="*/ 27440220 w 15"/>
                <a:gd name="T29" fmla="*/ 84478668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2">
                  <a:moveTo>
                    <a:pt x="2" y="6"/>
                  </a:moveTo>
                  <a:cubicBezTo>
                    <a:pt x="2" y="0"/>
                    <a:pt x="2" y="0"/>
                    <a:pt x="2" y="0"/>
                  </a:cubicBezTo>
                  <a:cubicBezTo>
                    <a:pt x="1" y="1"/>
                    <a:pt x="0" y="3"/>
                    <a:pt x="0" y="5"/>
                  </a:cubicBezTo>
                  <a:cubicBezTo>
                    <a:pt x="2" y="11"/>
                    <a:pt x="2" y="11"/>
                    <a:pt x="2" y="11"/>
                  </a:cubicBezTo>
                  <a:cubicBezTo>
                    <a:pt x="3" y="17"/>
                    <a:pt x="3" y="17"/>
                    <a:pt x="3" y="17"/>
                  </a:cubicBezTo>
                  <a:cubicBezTo>
                    <a:pt x="4" y="17"/>
                    <a:pt x="4" y="17"/>
                    <a:pt x="4" y="17"/>
                  </a:cubicBezTo>
                  <a:cubicBezTo>
                    <a:pt x="4" y="14"/>
                    <a:pt x="4" y="14"/>
                    <a:pt x="4" y="14"/>
                  </a:cubicBezTo>
                  <a:cubicBezTo>
                    <a:pt x="6" y="16"/>
                    <a:pt x="6" y="16"/>
                    <a:pt x="6" y="16"/>
                  </a:cubicBezTo>
                  <a:cubicBezTo>
                    <a:pt x="6" y="21"/>
                    <a:pt x="6" y="21"/>
                    <a:pt x="6" y="21"/>
                  </a:cubicBezTo>
                  <a:cubicBezTo>
                    <a:pt x="15" y="22"/>
                    <a:pt x="15" y="22"/>
                    <a:pt x="15" y="22"/>
                  </a:cubicBezTo>
                  <a:cubicBezTo>
                    <a:pt x="15" y="17"/>
                    <a:pt x="15" y="17"/>
                    <a:pt x="15" y="17"/>
                  </a:cubicBezTo>
                  <a:cubicBezTo>
                    <a:pt x="15" y="16"/>
                    <a:pt x="14" y="15"/>
                    <a:pt x="14" y="14"/>
                  </a:cubicBezTo>
                  <a:cubicBezTo>
                    <a:pt x="13" y="15"/>
                    <a:pt x="12" y="15"/>
                    <a:pt x="10" y="16"/>
                  </a:cubicBezTo>
                  <a:cubicBezTo>
                    <a:pt x="9" y="16"/>
                    <a:pt x="8" y="15"/>
                    <a:pt x="6" y="15"/>
                  </a:cubicBez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003" name="组合 74"/>
          <p:cNvGrpSpPr/>
          <p:nvPr/>
        </p:nvGrpSpPr>
        <p:grpSpPr bwMode="auto">
          <a:xfrm>
            <a:off x="6527800" y="3148013"/>
            <a:ext cx="317500" cy="1079500"/>
            <a:chOff x="0" y="0"/>
            <a:chExt cx="228600" cy="779463"/>
          </a:xfrm>
        </p:grpSpPr>
        <p:sp>
          <p:nvSpPr>
            <p:cNvPr id="32875" name="Freeform 715"/>
            <p:cNvSpPr/>
            <p:nvPr/>
          </p:nvSpPr>
          <p:spPr bwMode="auto">
            <a:xfrm>
              <a:off x="100013" y="6350"/>
              <a:ext cx="30163" cy="53975"/>
            </a:xfrm>
            <a:custGeom>
              <a:avLst/>
              <a:gdLst>
                <a:gd name="T0" fmla="*/ 0 w 8"/>
                <a:gd name="T1" fmla="*/ 74319720 h 14"/>
                <a:gd name="T2" fmla="*/ 14214314 w 8"/>
                <a:gd name="T3" fmla="*/ 74319720 h 14"/>
                <a:gd name="T4" fmla="*/ 56864796 w 8"/>
                <a:gd name="T5" fmla="*/ 89182121 h 14"/>
                <a:gd name="T6" fmla="*/ 99511507 w 8"/>
                <a:gd name="T7" fmla="*/ 208092902 h 14"/>
                <a:gd name="T8" fmla="*/ 113725821 w 8"/>
                <a:gd name="T9" fmla="*/ 193230500 h 14"/>
                <a:gd name="T10" fmla="*/ 113725821 w 8"/>
                <a:gd name="T11" fmla="*/ 104048379 h 14"/>
                <a:gd name="T12" fmla="*/ 113725821 w 8"/>
                <a:gd name="T13" fmla="*/ 89182121 h 14"/>
                <a:gd name="T14" fmla="*/ 42646712 w 8"/>
                <a:gd name="T15" fmla="*/ 0 h 14"/>
                <a:gd name="T16" fmla="*/ 42646712 w 8"/>
                <a:gd name="T17" fmla="*/ 59453463 h 14"/>
                <a:gd name="T18" fmla="*/ 0 w 8"/>
                <a:gd name="T19" fmla="*/ 7431972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4">
                  <a:moveTo>
                    <a:pt x="0" y="5"/>
                  </a:moveTo>
                  <a:cubicBezTo>
                    <a:pt x="1" y="5"/>
                    <a:pt x="1" y="5"/>
                    <a:pt x="1" y="5"/>
                  </a:cubicBezTo>
                  <a:cubicBezTo>
                    <a:pt x="4" y="6"/>
                    <a:pt x="4" y="6"/>
                    <a:pt x="4" y="6"/>
                  </a:cubicBezTo>
                  <a:cubicBezTo>
                    <a:pt x="7" y="14"/>
                    <a:pt x="7" y="14"/>
                    <a:pt x="7" y="14"/>
                  </a:cubicBezTo>
                  <a:cubicBezTo>
                    <a:pt x="8" y="13"/>
                    <a:pt x="8" y="13"/>
                    <a:pt x="8" y="13"/>
                  </a:cubicBezTo>
                  <a:cubicBezTo>
                    <a:pt x="8" y="7"/>
                    <a:pt x="8" y="7"/>
                    <a:pt x="8" y="7"/>
                  </a:cubicBezTo>
                  <a:cubicBezTo>
                    <a:pt x="8" y="6"/>
                    <a:pt x="8" y="6"/>
                    <a:pt x="8" y="6"/>
                  </a:cubicBezTo>
                  <a:cubicBezTo>
                    <a:pt x="7" y="3"/>
                    <a:pt x="6" y="1"/>
                    <a:pt x="3" y="0"/>
                  </a:cubicBezTo>
                  <a:cubicBezTo>
                    <a:pt x="5" y="2"/>
                    <a:pt x="5" y="4"/>
                    <a:pt x="3" y="4"/>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6" name="Freeform 716"/>
            <p:cNvSpPr/>
            <p:nvPr/>
          </p:nvSpPr>
          <p:spPr bwMode="auto">
            <a:xfrm>
              <a:off x="63500" y="25400"/>
              <a:ext cx="63500" cy="41275"/>
            </a:xfrm>
            <a:custGeom>
              <a:avLst/>
              <a:gdLst>
                <a:gd name="T0" fmla="*/ 153475765 w 17"/>
                <a:gd name="T1" fmla="*/ 0 h 11"/>
                <a:gd name="T2" fmla="*/ 139524441 w 17"/>
                <a:gd name="T3" fmla="*/ 0 h 11"/>
                <a:gd name="T4" fmla="*/ 139524441 w 17"/>
                <a:gd name="T5" fmla="*/ 0 h 11"/>
                <a:gd name="T6" fmla="*/ 125573118 w 17"/>
                <a:gd name="T7" fmla="*/ 0 h 11"/>
                <a:gd name="T8" fmla="*/ 13951324 w 17"/>
                <a:gd name="T9" fmla="*/ 28160807 h 11"/>
                <a:gd name="T10" fmla="*/ 13951324 w 17"/>
                <a:gd name="T11" fmla="*/ 70396389 h 11"/>
                <a:gd name="T12" fmla="*/ 0 w 17"/>
                <a:gd name="T13" fmla="*/ 98557195 h 11"/>
                <a:gd name="T14" fmla="*/ 0 w 17"/>
                <a:gd name="T15" fmla="*/ 154875057 h 11"/>
                <a:gd name="T16" fmla="*/ 13951324 w 17"/>
                <a:gd name="T17" fmla="*/ 112635723 h 11"/>
                <a:gd name="T18" fmla="*/ 27906382 w 17"/>
                <a:gd name="T19" fmla="*/ 84478668 h 11"/>
                <a:gd name="T20" fmla="*/ 27906382 w 17"/>
                <a:gd name="T21" fmla="*/ 42239334 h 11"/>
                <a:gd name="T22" fmla="*/ 181382147 w 17"/>
                <a:gd name="T23" fmla="*/ 28160807 h 11"/>
                <a:gd name="T24" fmla="*/ 209284794 w 17"/>
                <a:gd name="T25" fmla="*/ 98557195 h 11"/>
                <a:gd name="T26" fmla="*/ 237191176 w 17"/>
                <a:gd name="T27" fmla="*/ 126714250 h 11"/>
                <a:gd name="T28" fmla="*/ 195333471 w 17"/>
                <a:gd name="T29" fmla="*/ 14078527 h 11"/>
                <a:gd name="T30" fmla="*/ 153475765 w 1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1">
                  <a:moveTo>
                    <a:pt x="11" y="0"/>
                  </a:moveTo>
                  <a:cubicBezTo>
                    <a:pt x="10" y="0"/>
                    <a:pt x="10" y="0"/>
                    <a:pt x="10" y="0"/>
                  </a:cubicBezTo>
                  <a:cubicBezTo>
                    <a:pt x="10" y="0"/>
                    <a:pt x="10" y="0"/>
                    <a:pt x="10" y="0"/>
                  </a:cubicBezTo>
                  <a:cubicBezTo>
                    <a:pt x="9" y="0"/>
                    <a:pt x="9" y="0"/>
                    <a:pt x="9" y="0"/>
                  </a:cubicBezTo>
                  <a:cubicBezTo>
                    <a:pt x="6" y="0"/>
                    <a:pt x="3" y="1"/>
                    <a:pt x="1" y="2"/>
                  </a:cubicBezTo>
                  <a:cubicBezTo>
                    <a:pt x="1" y="5"/>
                    <a:pt x="1" y="5"/>
                    <a:pt x="1" y="5"/>
                  </a:cubicBezTo>
                  <a:cubicBezTo>
                    <a:pt x="0" y="7"/>
                    <a:pt x="0" y="7"/>
                    <a:pt x="0" y="7"/>
                  </a:cubicBezTo>
                  <a:cubicBezTo>
                    <a:pt x="0" y="11"/>
                    <a:pt x="0" y="11"/>
                    <a:pt x="0" y="11"/>
                  </a:cubicBezTo>
                  <a:cubicBezTo>
                    <a:pt x="1" y="8"/>
                    <a:pt x="1" y="8"/>
                    <a:pt x="1" y="8"/>
                  </a:cubicBezTo>
                  <a:cubicBezTo>
                    <a:pt x="2" y="6"/>
                    <a:pt x="2" y="6"/>
                    <a:pt x="2" y="6"/>
                  </a:cubicBezTo>
                  <a:cubicBezTo>
                    <a:pt x="2" y="3"/>
                    <a:pt x="2" y="3"/>
                    <a:pt x="2" y="3"/>
                  </a:cubicBezTo>
                  <a:cubicBezTo>
                    <a:pt x="6" y="1"/>
                    <a:pt x="9" y="0"/>
                    <a:pt x="13" y="2"/>
                  </a:cubicBezTo>
                  <a:cubicBezTo>
                    <a:pt x="15" y="7"/>
                    <a:pt x="15" y="7"/>
                    <a:pt x="15" y="7"/>
                  </a:cubicBezTo>
                  <a:cubicBezTo>
                    <a:pt x="17" y="9"/>
                    <a:pt x="17" y="9"/>
                    <a:pt x="17" y="9"/>
                  </a:cubicBezTo>
                  <a:cubicBezTo>
                    <a:pt x="14" y="1"/>
                    <a:pt x="14" y="1"/>
                    <a:pt x="14" y="1"/>
                  </a:cubicBezTo>
                  <a:lnTo>
                    <a:pt x="11"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7" name="Freeform 717"/>
            <p:cNvSpPr>
              <a:spLocks noEditPoints="1"/>
            </p:cNvSpPr>
            <p:nvPr/>
          </p:nvSpPr>
          <p:spPr bwMode="auto">
            <a:xfrm>
              <a:off x="55563" y="0"/>
              <a:ext cx="63500" cy="66675"/>
            </a:xfrm>
            <a:custGeom>
              <a:avLst/>
              <a:gdLst>
                <a:gd name="T0" fmla="*/ 153475765 w 17"/>
                <a:gd name="T1" fmla="*/ 96045338 h 18"/>
                <a:gd name="T2" fmla="*/ 167430824 w 17"/>
                <a:gd name="T3" fmla="*/ 96045338 h 18"/>
                <a:gd name="T4" fmla="*/ 209284794 w 17"/>
                <a:gd name="T5" fmla="*/ 82325104 h 18"/>
                <a:gd name="T6" fmla="*/ 209284794 w 17"/>
                <a:gd name="T7" fmla="*/ 27440467 h 18"/>
                <a:gd name="T8" fmla="*/ 181382147 w 17"/>
                <a:gd name="T9" fmla="*/ 27440467 h 18"/>
                <a:gd name="T10" fmla="*/ 27906382 w 17"/>
                <a:gd name="T11" fmla="*/ 68604871 h 18"/>
                <a:gd name="T12" fmla="*/ 13951324 w 17"/>
                <a:gd name="T13" fmla="*/ 178370442 h 18"/>
                <a:gd name="T14" fmla="*/ 13951324 w 17"/>
                <a:gd name="T15" fmla="*/ 219534846 h 18"/>
                <a:gd name="T16" fmla="*/ 27906382 w 17"/>
                <a:gd name="T17" fmla="*/ 246975313 h 18"/>
                <a:gd name="T18" fmla="*/ 27906382 w 17"/>
                <a:gd name="T19" fmla="*/ 192090675 h 18"/>
                <a:gd name="T20" fmla="*/ 41857706 w 17"/>
                <a:gd name="T21" fmla="*/ 137209742 h 18"/>
                <a:gd name="T22" fmla="*/ 55809029 w 17"/>
                <a:gd name="T23" fmla="*/ 96045338 h 18"/>
                <a:gd name="T24" fmla="*/ 153475765 w 17"/>
                <a:gd name="T25" fmla="*/ 96045338 h 18"/>
                <a:gd name="T26" fmla="*/ 41857706 w 17"/>
                <a:gd name="T27" fmla="*/ 96045338 h 18"/>
                <a:gd name="T28" fmla="*/ 13951324 w 17"/>
                <a:gd name="T29" fmla="*/ 164650208 h 18"/>
                <a:gd name="T30" fmla="*/ 27906382 w 17"/>
                <a:gd name="T31" fmla="*/ 82325104 h 18"/>
                <a:gd name="T32" fmla="*/ 167430824 w 17"/>
                <a:gd name="T33" fmla="*/ 27440467 h 18"/>
                <a:gd name="T34" fmla="*/ 41857706 w 17"/>
                <a:gd name="T35" fmla="*/ 9604533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18">
                  <a:moveTo>
                    <a:pt x="11" y="7"/>
                  </a:moveTo>
                  <a:cubicBezTo>
                    <a:pt x="12" y="7"/>
                    <a:pt x="12" y="7"/>
                    <a:pt x="12" y="7"/>
                  </a:cubicBezTo>
                  <a:cubicBezTo>
                    <a:pt x="15" y="6"/>
                    <a:pt x="15" y="6"/>
                    <a:pt x="15" y="6"/>
                  </a:cubicBezTo>
                  <a:cubicBezTo>
                    <a:pt x="17" y="6"/>
                    <a:pt x="17" y="4"/>
                    <a:pt x="15" y="2"/>
                  </a:cubicBezTo>
                  <a:cubicBezTo>
                    <a:pt x="14" y="2"/>
                    <a:pt x="14" y="2"/>
                    <a:pt x="13" y="2"/>
                  </a:cubicBezTo>
                  <a:cubicBezTo>
                    <a:pt x="9" y="0"/>
                    <a:pt x="5" y="1"/>
                    <a:pt x="2" y="5"/>
                  </a:cubicBezTo>
                  <a:cubicBezTo>
                    <a:pt x="0" y="7"/>
                    <a:pt x="0" y="10"/>
                    <a:pt x="1" y="13"/>
                  </a:cubicBezTo>
                  <a:cubicBezTo>
                    <a:pt x="1" y="16"/>
                    <a:pt x="1" y="16"/>
                    <a:pt x="1" y="16"/>
                  </a:cubicBezTo>
                  <a:cubicBezTo>
                    <a:pt x="2" y="18"/>
                    <a:pt x="2" y="18"/>
                    <a:pt x="2" y="18"/>
                  </a:cubicBezTo>
                  <a:cubicBezTo>
                    <a:pt x="2" y="14"/>
                    <a:pt x="2" y="14"/>
                    <a:pt x="2" y="14"/>
                  </a:cubicBezTo>
                  <a:cubicBezTo>
                    <a:pt x="3" y="10"/>
                    <a:pt x="3" y="10"/>
                    <a:pt x="3" y="10"/>
                  </a:cubicBezTo>
                  <a:cubicBezTo>
                    <a:pt x="4" y="7"/>
                    <a:pt x="4" y="7"/>
                    <a:pt x="4" y="7"/>
                  </a:cubicBezTo>
                  <a:lnTo>
                    <a:pt x="11" y="7"/>
                  </a:lnTo>
                  <a:close/>
                  <a:moveTo>
                    <a:pt x="3" y="7"/>
                  </a:moveTo>
                  <a:cubicBezTo>
                    <a:pt x="2" y="8"/>
                    <a:pt x="1" y="10"/>
                    <a:pt x="1" y="12"/>
                  </a:cubicBezTo>
                  <a:cubicBezTo>
                    <a:pt x="1" y="9"/>
                    <a:pt x="1" y="7"/>
                    <a:pt x="2" y="6"/>
                  </a:cubicBezTo>
                  <a:cubicBezTo>
                    <a:pt x="5" y="2"/>
                    <a:pt x="8" y="1"/>
                    <a:pt x="12" y="2"/>
                  </a:cubicBezTo>
                  <a:cubicBezTo>
                    <a:pt x="7" y="2"/>
                    <a:pt x="4" y="4"/>
                    <a:pt x="3" y="7"/>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8" name="Freeform 718"/>
            <p:cNvSpPr/>
            <p:nvPr/>
          </p:nvSpPr>
          <p:spPr bwMode="auto">
            <a:xfrm>
              <a:off x="58738" y="3175"/>
              <a:ext cx="41275" cy="41275"/>
            </a:xfrm>
            <a:custGeom>
              <a:avLst/>
              <a:gdLst>
                <a:gd name="T0" fmla="*/ 0 w 11"/>
                <a:gd name="T1" fmla="*/ 154875057 h 11"/>
                <a:gd name="T2" fmla="*/ 28160807 w 11"/>
                <a:gd name="T3" fmla="*/ 84478668 h 11"/>
                <a:gd name="T4" fmla="*/ 154875057 w 11"/>
                <a:gd name="T5" fmla="*/ 14078527 h 11"/>
                <a:gd name="T6" fmla="*/ 14078527 w 11"/>
                <a:gd name="T7" fmla="*/ 70396389 h 11"/>
                <a:gd name="T8" fmla="*/ 0 w 11"/>
                <a:gd name="T9" fmla="*/ 15487505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0" y="11"/>
                  </a:moveTo>
                  <a:cubicBezTo>
                    <a:pt x="0" y="9"/>
                    <a:pt x="1" y="7"/>
                    <a:pt x="2" y="6"/>
                  </a:cubicBezTo>
                  <a:cubicBezTo>
                    <a:pt x="3" y="3"/>
                    <a:pt x="6" y="1"/>
                    <a:pt x="11" y="1"/>
                  </a:cubicBezTo>
                  <a:cubicBezTo>
                    <a:pt x="7" y="0"/>
                    <a:pt x="4" y="1"/>
                    <a:pt x="1" y="5"/>
                  </a:cubicBezTo>
                  <a:cubicBezTo>
                    <a:pt x="0" y="6"/>
                    <a:pt x="0" y="8"/>
                    <a:pt x="0"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9" name="Freeform 719"/>
            <p:cNvSpPr>
              <a:spLocks noEditPoints="1"/>
            </p:cNvSpPr>
            <p:nvPr/>
          </p:nvSpPr>
          <p:spPr bwMode="auto">
            <a:xfrm>
              <a:off x="55563" y="25400"/>
              <a:ext cx="79375" cy="87313"/>
            </a:xfrm>
            <a:custGeom>
              <a:avLst/>
              <a:gdLst>
                <a:gd name="T0" fmla="*/ 28575000 w 21"/>
                <a:gd name="T1" fmla="*/ 158522446 h 23"/>
                <a:gd name="T2" fmla="*/ 14287500 w 21"/>
                <a:gd name="T3" fmla="*/ 129701563 h 23"/>
                <a:gd name="T4" fmla="*/ 14287500 w 21"/>
                <a:gd name="T5" fmla="*/ 216168007 h 23"/>
                <a:gd name="T6" fmla="*/ 28575000 w 21"/>
                <a:gd name="T7" fmla="*/ 216168007 h 23"/>
                <a:gd name="T8" fmla="*/ 28575000 w 21"/>
                <a:gd name="T9" fmla="*/ 187347124 h 23"/>
                <a:gd name="T10" fmla="*/ 28575000 w 21"/>
                <a:gd name="T11" fmla="*/ 230578448 h 23"/>
                <a:gd name="T12" fmla="*/ 28575000 w 21"/>
                <a:gd name="T13" fmla="*/ 230578448 h 23"/>
                <a:gd name="T14" fmla="*/ 57146220 w 21"/>
                <a:gd name="T15" fmla="*/ 273813568 h 23"/>
                <a:gd name="T16" fmla="*/ 242872381 w 21"/>
                <a:gd name="T17" fmla="*/ 216168007 h 23"/>
                <a:gd name="T18" fmla="*/ 271443601 w 21"/>
                <a:gd name="T19" fmla="*/ 172936683 h 23"/>
                <a:gd name="T20" fmla="*/ 257159881 w 21"/>
                <a:gd name="T21" fmla="*/ 216168007 h 23"/>
                <a:gd name="T22" fmla="*/ 285731101 w 21"/>
                <a:gd name="T23" fmla="*/ 201757566 h 23"/>
                <a:gd name="T24" fmla="*/ 300018601 w 21"/>
                <a:gd name="T25" fmla="*/ 158522446 h 23"/>
                <a:gd name="T26" fmla="*/ 285731101 w 21"/>
                <a:gd name="T27" fmla="*/ 115291122 h 23"/>
                <a:gd name="T28" fmla="*/ 271443601 w 21"/>
                <a:gd name="T29" fmla="*/ 129701563 h 23"/>
                <a:gd name="T30" fmla="*/ 242872381 w 21"/>
                <a:gd name="T31" fmla="*/ 100880681 h 23"/>
                <a:gd name="T32" fmla="*/ 214297381 w 21"/>
                <a:gd name="T33" fmla="*/ 28820882 h 23"/>
                <a:gd name="T34" fmla="*/ 57146220 w 21"/>
                <a:gd name="T35" fmla="*/ 43235120 h 23"/>
                <a:gd name="T36" fmla="*/ 57146220 w 21"/>
                <a:gd name="T37" fmla="*/ 86466444 h 23"/>
                <a:gd name="T38" fmla="*/ 42858720 w 21"/>
                <a:gd name="T39" fmla="*/ 115291122 h 23"/>
                <a:gd name="T40" fmla="*/ 28575000 w 21"/>
                <a:gd name="T41" fmla="*/ 158522446 h 23"/>
                <a:gd name="T42" fmla="*/ 57146220 w 21"/>
                <a:gd name="T43" fmla="*/ 259403127 h 23"/>
                <a:gd name="T44" fmla="*/ 42858720 w 21"/>
                <a:gd name="T45" fmla="*/ 172936683 h 23"/>
                <a:gd name="T46" fmla="*/ 42858720 w 21"/>
                <a:gd name="T47" fmla="*/ 158522446 h 23"/>
                <a:gd name="T48" fmla="*/ 85721220 w 21"/>
                <a:gd name="T49" fmla="*/ 244992686 h 23"/>
                <a:gd name="T50" fmla="*/ 157151161 w 21"/>
                <a:gd name="T51" fmla="*/ 288224009 h 23"/>
                <a:gd name="T52" fmla="*/ 57146220 w 21"/>
                <a:gd name="T53" fmla="*/ 259403127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 h="23">
                  <a:moveTo>
                    <a:pt x="2" y="11"/>
                  </a:moveTo>
                  <a:cubicBezTo>
                    <a:pt x="1" y="9"/>
                    <a:pt x="1" y="9"/>
                    <a:pt x="1" y="9"/>
                  </a:cubicBezTo>
                  <a:cubicBezTo>
                    <a:pt x="0" y="10"/>
                    <a:pt x="0" y="12"/>
                    <a:pt x="1" y="15"/>
                  </a:cubicBezTo>
                  <a:cubicBezTo>
                    <a:pt x="2" y="15"/>
                    <a:pt x="2" y="15"/>
                    <a:pt x="2" y="15"/>
                  </a:cubicBezTo>
                  <a:cubicBezTo>
                    <a:pt x="2" y="13"/>
                    <a:pt x="2" y="13"/>
                    <a:pt x="2" y="13"/>
                  </a:cubicBezTo>
                  <a:cubicBezTo>
                    <a:pt x="2" y="16"/>
                    <a:pt x="2" y="16"/>
                    <a:pt x="2" y="16"/>
                  </a:cubicBezTo>
                  <a:cubicBezTo>
                    <a:pt x="2" y="16"/>
                    <a:pt x="2" y="16"/>
                    <a:pt x="2" y="16"/>
                  </a:cubicBezTo>
                  <a:cubicBezTo>
                    <a:pt x="3" y="17"/>
                    <a:pt x="3" y="19"/>
                    <a:pt x="4" y="19"/>
                  </a:cubicBezTo>
                  <a:cubicBezTo>
                    <a:pt x="12" y="23"/>
                    <a:pt x="16" y="21"/>
                    <a:pt x="17" y="15"/>
                  </a:cubicBezTo>
                  <a:cubicBezTo>
                    <a:pt x="19" y="12"/>
                    <a:pt x="19" y="12"/>
                    <a:pt x="19" y="12"/>
                  </a:cubicBezTo>
                  <a:cubicBezTo>
                    <a:pt x="18" y="15"/>
                    <a:pt x="18" y="15"/>
                    <a:pt x="18" y="15"/>
                  </a:cubicBezTo>
                  <a:cubicBezTo>
                    <a:pt x="19" y="16"/>
                    <a:pt x="20" y="15"/>
                    <a:pt x="20" y="14"/>
                  </a:cubicBezTo>
                  <a:cubicBezTo>
                    <a:pt x="21" y="13"/>
                    <a:pt x="21" y="12"/>
                    <a:pt x="21" y="11"/>
                  </a:cubicBezTo>
                  <a:cubicBezTo>
                    <a:pt x="20" y="9"/>
                    <a:pt x="20" y="8"/>
                    <a:pt x="20" y="8"/>
                  </a:cubicBezTo>
                  <a:cubicBezTo>
                    <a:pt x="19" y="9"/>
                    <a:pt x="19" y="9"/>
                    <a:pt x="19" y="9"/>
                  </a:cubicBezTo>
                  <a:cubicBezTo>
                    <a:pt x="17" y="7"/>
                    <a:pt x="17" y="7"/>
                    <a:pt x="17" y="7"/>
                  </a:cubicBezTo>
                  <a:cubicBezTo>
                    <a:pt x="15" y="2"/>
                    <a:pt x="15" y="2"/>
                    <a:pt x="15" y="2"/>
                  </a:cubicBezTo>
                  <a:cubicBezTo>
                    <a:pt x="11" y="0"/>
                    <a:pt x="8" y="1"/>
                    <a:pt x="4" y="3"/>
                  </a:cubicBezTo>
                  <a:cubicBezTo>
                    <a:pt x="4" y="6"/>
                    <a:pt x="4" y="6"/>
                    <a:pt x="4" y="6"/>
                  </a:cubicBezTo>
                  <a:cubicBezTo>
                    <a:pt x="3" y="8"/>
                    <a:pt x="3" y="8"/>
                    <a:pt x="3" y="8"/>
                  </a:cubicBezTo>
                  <a:lnTo>
                    <a:pt x="2" y="11"/>
                  </a:lnTo>
                  <a:close/>
                  <a:moveTo>
                    <a:pt x="4" y="18"/>
                  </a:moveTo>
                  <a:cubicBezTo>
                    <a:pt x="3" y="16"/>
                    <a:pt x="2" y="14"/>
                    <a:pt x="3" y="12"/>
                  </a:cubicBezTo>
                  <a:cubicBezTo>
                    <a:pt x="3" y="11"/>
                    <a:pt x="3" y="11"/>
                    <a:pt x="3" y="11"/>
                  </a:cubicBezTo>
                  <a:cubicBezTo>
                    <a:pt x="3" y="13"/>
                    <a:pt x="4" y="16"/>
                    <a:pt x="6" y="17"/>
                  </a:cubicBezTo>
                  <a:cubicBezTo>
                    <a:pt x="7" y="19"/>
                    <a:pt x="9" y="19"/>
                    <a:pt x="11" y="20"/>
                  </a:cubicBezTo>
                  <a:cubicBezTo>
                    <a:pt x="8" y="20"/>
                    <a:pt x="6" y="20"/>
                    <a:pt x="4"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0" name="Freeform 720"/>
            <p:cNvSpPr/>
            <p:nvPr/>
          </p:nvSpPr>
          <p:spPr bwMode="auto">
            <a:xfrm>
              <a:off x="63500" y="66675"/>
              <a:ext cx="33338" cy="34925"/>
            </a:xfrm>
            <a:custGeom>
              <a:avLst/>
              <a:gdLst>
                <a:gd name="T0" fmla="*/ 13720439 w 9"/>
                <a:gd name="T1" fmla="*/ 15060436 h 9"/>
                <a:gd name="T2" fmla="*/ 27440878 w 9"/>
                <a:gd name="T3" fmla="*/ 105411411 h 9"/>
                <a:gd name="T4" fmla="*/ 123491360 w 9"/>
                <a:gd name="T5" fmla="*/ 135528403 h 9"/>
                <a:gd name="T6" fmla="*/ 54885461 w 9"/>
                <a:gd name="T7" fmla="*/ 90350975 h 9"/>
                <a:gd name="T8" fmla="*/ 13720439 w 9"/>
                <a:gd name="T9" fmla="*/ 0 h 9"/>
                <a:gd name="T10" fmla="*/ 13720439 w 9"/>
                <a:gd name="T11" fmla="*/ 1506043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1" y="1"/>
                  </a:moveTo>
                  <a:cubicBezTo>
                    <a:pt x="0" y="3"/>
                    <a:pt x="1" y="5"/>
                    <a:pt x="2" y="7"/>
                  </a:cubicBezTo>
                  <a:cubicBezTo>
                    <a:pt x="4" y="9"/>
                    <a:pt x="6" y="9"/>
                    <a:pt x="9" y="9"/>
                  </a:cubicBezTo>
                  <a:cubicBezTo>
                    <a:pt x="7" y="8"/>
                    <a:pt x="5" y="8"/>
                    <a:pt x="4" y="6"/>
                  </a:cubicBezTo>
                  <a:cubicBezTo>
                    <a:pt x="2" y="5"/>
                    <a:pt x="1" y="2"/>
                    <a:pt x="1" y="0"/>
                  </a:cubicBezTo>
                  <a:lnTo>
                    <a:pt x="1" y="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1" name="Freeform 721"/>
            <p:cNvSpPr/>
            <p:nvPr/>
          </p:nvSpPr>
          <p:spPr bwMode="auto">
            <a:xfrm>
              <a:off x="63500" y="25400"/>
              <a:ext cx="33338" cy="26988"/>
            </a:xfrm>
            <a:custGeom>
              <a:avLst/>
              <a:gdLst>
                <a:gd name="T0" fmla="*/ 13720439 w 9"/>
                <a:gd name="T1" fmla="*/ 44591887 h 7"/>
                <a:gd name="T2" fmla="*/ 0 w 9"/>
                <a:gd name="T3" fmla="*/ 104050306 h 7"/>
                <a:gd name="T4" fmla="*/ 13720439 w 9"/>
                <a:gd name="T5" fmla="*/ 74321097 h 7"/>
                <a:gd name="T6" fmla="*/ 13720439 w 9"/>
                <a:gd name="T7" fmla="*/ 29729210 h 7"/>
                <a:gd name="T8" fmla="*/ 123491360 w 9"/>
                <a:gd name="T9" fmla="*/ 0 h 7"/>
                <a:gd name="T10" fmla="*/ 27440878 w 9"/>
                <a:gd name="T11" fmla="*/ 0 h 7"/>
                <a:gd name="T12" fmla="*/ 13720439 w 9"/>
                <a:gd name="T13" fmla="*/ 445918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1" y="3"/>
                  </a:moveTo>
                  <a:cubicBezTo>
                    <a:pt x="0" y="7"/>
                    <a:pt x="0" y="7"/>
                    <a:pt x="0" y="7"/>
                  </a:cubicBezTo>
                  <a:cubicBezTo>
                    <a:pt x="1" y="5"/>
                    <a:pt x="1" y="5"/>
                    <a:pt x="1" y="5"/>
                  </a:cubicBezTo>
                  <a:cubicBezTo>
                    <a:pt x="1" y="2"/>
                    <a:pt x="1" y="2"/>
                    <a:pt x="1" y="2"/>
                  </a:cubicBezTo>
                  <a:cubicBezTo>
                    <a:pt x="3" y="1"/>
                    <a:pt x="6" y="0"/>
                    <a:pt x="9" y="0"/>
                  </a:cubicBezTo>
                  <a:cubicBezTo>
                    <a:pt x="2" y="0"/>
                    <a:pt x="2" y="0"/>
                    <a:pt x="2" y="0"/>
                  </a:cubicBez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2" name="Freeform 722"/>
            <p:cNvSpPr/>
            <p:nvPr/>
          </p:nvSpPr>
          <p:spPr bwMode="auto">
            <a:xfrm>
              <a:off x="63500" y="74613"/>
              <a:ext cx="0" cy="11113"/>
            </a:xfrm>
            <a:custGeom>
              <a:avLst/>
              <a:gdLst>
                <a:gd name="T0" fmla="*/ 0 h 3"/>
                <a:gd name="T1" fmla="*/ 27445406 h 3"/>
                <a:gd name="T2" fmla="*/ 41166256 h 3"/>
                <a:gd name="T3" fmla="*/ 41166256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cubicBezTo>
                    <a:pt x="0" y="2"/>
                    <a:pt x="0" y="2"/>
                    <a:pt x="0" y="2"/>
                  </a:cubicBezTo>
                  <a:cubicBezTo>
                    <a:pt x="0" y="3"/>
                    <a:pt x="0" y="3"/>
                    <a:pt x="0" y="3"/>
                  </a:cubicBezTo>
                  <a:cubicBezTo>
                    <a:pt x="0" y="3"/>
                    <a:pt x="0" y="3"/>
                    <a:pt x="0" y="3"/>
                  </a:cubicBezTo>
                  <a:lnTo>
                    <a:pt x="0"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3" name="Freeform 723"/>
            <p:cNvSpPr/>
            <p:nvPr/>
          </p:nvSpPr>
          <p:spPr bwMode="auto">
            <a:xfrm>
              <a:off x="69850" y="71438"/>
              <a:ext cx="57150" cy="66675"/>
            </a:xfrm>
            <a:custGeom>
              <a:avLst/>
              <a:gdLst>
                <a:gd name="T0" fmla="*/ 203225400 w 15"/>
                <a:gd name="T1" fmla="*/ 41164404 h 18"/>
                <a:gd name="T2" fmla="*/ 217741500 w 15"/>
                <a:gd name="T3" fmla="*/ 0 h 18"/>
                <a:gd name="T4" fmla="*/ 188709300 w 15"/>
                <a:gd name="T5" fmla="*/ 41164404 h 18"/>
                <a:gd name="T6" fmla="*/ 0 w 15"/>
                <a:gd name="T7" fmla="*/ 96045338 h 18"/>
                <a:gd name="T8" fmla="*/ 87096600 w 15"/>
                <a:gd name="T9" fmla="*/ 150929975 h 18"/>
                <a:gd name="T10" fmla="*/ 145161000 w 15"/>
                <a:gd name="T11" fmla="*/ 137209742 h 18"/>
                <a:gd name="T12" fmla="*/ 145161000 w 15"/>
                <a:gd name="T13" fmla="*/ 205814613 h 18"/>
                <a:gd name="T14" fmla="*/ 130644900 w 15"/>
                <a:gd name="T15" fmla="*/ 246975313 h 18"/>
                <a:gd name="T16" fmla="*/ 130644900 w 15"/>
                <a:gd name="T17" fmla="*/ 246975313 h 18"/>
                <a:gd name="T18" fmla="*/ 188709300 w 15"/>
                <a:gd name="T19" fmla="*/ 164650208 h 18"/>
                <a:gd name="T20" fmla="*/ 188709300 w 15"/>
                <a:gd name="T21" fmla="*/ 150929975 h 18"/>
                <a:gd name="T22" fmla="*/ 174193200 w 15"/>
                <a:gd name="T23" fmla="*/ 109765571 h 18"/>
                <a:gd name="T24" fmla="*/ 203225400 w 15"/>
                <a:gd name="T25" fmla="*/ 54884638 h 18"/>
                <a:gd name="T26" fmla="*/ 203225400 w 15"/>
                <a:gd name="T27" fmla="*/ 4116440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8">
                  <a:moveTo>
                    <a:pt x="14" y="3"/>
                  </a:moveTo>
                  <a:cubicBezTo>
                    <a:pt x="15" y="0"/>
                    <a:pt x="15" y="0"/>
                    <a:pt x="15" y="0"/>
                  </a:cubicBezTo>
                  <a:cubicBezTo>
                    <a:pt x="13" y="3"/>
                    <a:pt x="13" y="3"/>
                    <a:pt x="13" y="3"/>
                  </a:cubicBezTo>
                  <a:cubicBezTo>
                    <a:pt x="12" y="9"/>
                    <a:pt x="8" y="11"/>
                    <a:pt x="0" y="7"/>
                  </a:cubicBezTo>
                  <a:cubicBezTo>
                    <a:pt x="1" y="9"/>
                    <a:pt x="3" y="10"/>
                    <a:pt x="6" y="11"/>
                  </a:cubicBezTo>
                  <a:cubicBezTo>
                    <a:pt x="7" y="11"/>
                    <a:pt x="9" y="11"/>
                    <a:pt x="10" y="10"/>
                  </a:cubicBezTo>
                  <a:cubicBezTo>
                    <a:pt x="10" y="15"/>
                    <a:pt x="10" y="15"/>
                    <a:pt x="10" y="15"/>
                  </a:cubicBezTo>
                  <a:cubicBezTo>
                    <a:pt x="9" y="18"/>
                    <a:pt x="9" y="18"/>
                    <a:pt x="9" y="18"/>
                  </a:cubicBezTo>
                  <a:cubicBezTo>
                    <a:pt x="9" y="18"/>
                    <a:pt x="9" y="18"/>
                    <a:pt x="9" y="18"/>
                  </a:cubicBezTo>
                  <a:cubicBezTo>
                    <a:pt x="11" y="18"/>
                    <a:pt x="12" y="15"/>
                    <a:pt x="13" y="12"/>
                  </a:cubicBezTo>
                  <a:cubicBezTo>
                    <a:pt x="13" y="11"/>
                    <a:pt x="13" y="11"/>
                    <a:pt x="13" y="11"/>
                  </a:cubicBezTo>
                  <a:cubicBezTo>
                    <a:pt x="12" y="8"/>
                    <a:pt x="12" y="8"/>
                    <a:pt x="12" y="8"/>
                  </a:cubicBezTo>
                  <a:cubicBezTo>
                    <a:pt x="13" y="7"/>
                    <a:pt x="14" y="6"/>
                    <a:pt x="14" y="4"/>
                  </a:cubicBezTo>
                  <a:lnTo>
                    <a:pt x="14"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4" name="Freeform 724"/>
            <p:cNvSpPr/>
            <p:nvPr/>
          </p:nvSpPr>
          <p:spPr bwMode="auto">
            <a:xfrm>
              <a:off x="14288" y="157163"/>
              <a:ext cx="90488" cy="96838"/>
            </a:xfrm>
            <a:custGeom>
              <a:avLst/>
              <a:gdLst>
                <a:gd name="T0" fmla="*/ 28432084 w 24"/>
                <a:gd name="T1" fmla="*/ 13873906 h 26"/>
                <a:gd name="T2" fmla="*/ 0 w 24"/>
                <a:gd name="T3" fmla="*/ 0 h 26"/>
                <a:gd name="T4" fmla="*/ 270091599 w 24"/>
                <a:gd name="T5" fmla="*/ 346802950 h 26"/>
                <a:gd name="T6" fmla="*/ 341169923 w 24"/>
                <a:gd name="T7" fmla="*/ 360676856 h 26"/>
                <a:gd name="T8" fmla="*/ 298523682 w 24"/>
                <a:gd name="T9" fmla="*/ 319058863 h 26"/>
                <a:gd name="T10" fmla="*/ 255877442 w 24"/>
                <a:gd name="T11" fmla="*/ 263570689 h 26"/>
                <a:gd name="T12" fmla="*/ 255877442 w 24"/>
                <a:gd name="T13" fmla="*/ 263570689 h 26"/>
                <a:gd name="T14" fmla="*/ 255877442 w 24"/>
                <a:gd name="T15" fmla="*/ 263570689 h 26"/>
                <a:gd name="T16" fmla="*/ 28432084 w 24"/>
                <a:gd name="T17" fmla="*/ 1387390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6">
                  <a:moveTo>
                    <a:pt x="2" y="1"/>
                  </a:moveTo>
                  <a:cubicBezTo>
                    <a:pt x="1" y="0"/>
                    <a:pt x="1" y="0"/>
                    <a:pt x="0" y="0"/>
                  </a:cubicBezTo>
                  <a:cubicBezTo>
                    <a:pt x="7" y="8"/>
                    <a:pt x="14" y="16"/>
                    <a:pt x="19" y="25"/>
                  </a:cubicBezTo>
                  <a:cubicBezTo>
                    <a:pt x="24" y="26"/>
                    <a:pt x="24" y="26"/>
                    <a:pt x="24" y="26"/>
                  </a:cubicBezTo>
                  <a:cubicBezTo>
                    <a:pt x="21" y="23"/>
                    <a:pt x="21" y="23"/>
                    <a:pt x="21" y="23"/>
                  </a:cubicBezTo>
                  <a:cubicBezTo>
                    <a:pt x="18" y="19"/>
                    <a:pt x="18" y="19"/>
                    <a:pt x="18" y="19"/>
                  </a:cubicBezTo>
                  <a:cubicBezTo>
                    <a:pt x="18" y="19"/>
                    <a:pt x="18" y="19"/>
                    <a:pt x="18" y="19"/>
                  </a:cubicBezTo>
                  <a:cubicBezTo>
                    <a:pt x="18" y="19"/>
                    <a:pt x="18" y="19"/>
                    <a:pt x="18" y="19"/>
                  </a:cubicBezTo>
                  <a:cubicBezTo>
                    <a:pt x="14" y="10"/>
                    <a:pt x="9" y="4"/>
                    <a:pt x="2" y="1"/>
                  </a:cubicBez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5" name="Freeform 725"/>
            <p:cNvSpPr>
              <a:spLocks noEditPoints="1"/>
            </p:cNvSpPr>
            <p:nvPr/>
          </p:nvSpPr>
          <p:spPr bwMode="auto">
            <a:xfrm>
              <a:off x="14288" y="123825"/>
              <a:ext cx="93663" cy="104775"/>
            </a:xfrm>
            <a:custGeom>
              <a:avLst/>
              <a:gdLst>
                <a:gd name="T0" fmla="*/ 0 w 25"/>
                <a:gd name="T1" fmla="*/ 126021873 h 28"/>
                <a:gd name="T2" fmla="*/ 28072674 w 25"/>
                <a:gd name="T3" fmla="*/ 140024304 h 28"/>
                <a:gd name="T4" fmla="*/ 252654069 w 25"/>
                <a:gd name="T5" fmla="*/ 392064308 h 28"/>
                <a:gd name="T6" fmla="*/ 252654069 w 25"/>
                <a:gd name="T7" fmla="*/ 392064308 h 28"/>
                <a:gd name="T8" fmla="*/ 350910303 w 25"/>
                <a:gd name="T9" fmla="*/ 392064308 h 28"/>
                <a:gd name="T10" fmla="*/ 322837628 w 25"/>
                <a:gd name="T11" fmla="*/ 210032713 h 28"/>
                <a:gd name="T12" fmla="*/ 322837628 w 25"/>
                <a:gd name="T13" fmla="*/ 168029164 h 28"/>
                <a:gd name="T14" fmla="*/ 294764954 w 25"/>
                <a:gd name="T15" fmla="*/ 196034025 h 28"/>
                <a:gd name="T16" fmla="*/ 154401582 w 25"/>
                <a:gd name="T17" fmla="*/ 0 h 28"/>
                <a:gd name="T18" fmla="*/ 0 w 25"/>
                <a:gd name="T19" fmla="*/ 126021873 h 28"/>
                <a:gd name="T20" fmla="*/ 168436046 w 25"/>
                <a:gd name="T21" fmla="*/ 42007291 h 28"/>
                <a:gd name="T22" fmla="*/ 42110885 w 25"/>
                <a:gd name="T23" fmla="*/ 126021873 h 28"/>
                <a:gd name="T24" fmla="*/ 14038210 w 25"/>
                <a:gd name="T25" fmla="*/ 112019443 h 28"/>
                <a:gd name="T26" fmla="*/ 154401582 w 25"/>
                <a:gd name="T27" fmla="*/ 14002430 h 28"/>
                <a:gd name="T28" fmla="*/ 168436046 w 25"/>
                <a:gd name="T29" fmla="*/ 4200729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8">
                  <a:moveTo>
                    <a:pt x="0" y="9"/>
                  </a:moveTo>
                  <a:cubicBezTo>
                    <a:pt x="1" y="9"/>
                    <a:pt x="1" y="9"/>
                    <a:pt x="2" y="10"/>
                  </a:cubicBezTo>
                  <a:cubicBezTo>
                    <a:pt x="9" y="13"/>
                    <a:pt x="14" y="19"/>
                    <a:pt x="18" y="28"/>
                  </a:cubicBezTo>
                  <a:cubicBezTo>
                    <a:pt x="18" y="28"/>
                    <a:pt x="18" y="28"/>
                    <a:pt x="18" y="28"/>
                  </a:cubicBezTo>
                  <a:cubicBezTo>
                    <a:pt x="25" y="28"/>
                    <a:pt x="25" y="28"/>
                    <a:pt x="25" y="28"/>
                  </a:cubicBezTo>
                  <a:cubicBezTo>
                    <a:pt x="23" y="15"/>
                    <a:pt x="23" y="15"/>
                    <a:pt x="23" y="15"/>
                  </a:cubicBezTo>
                  <a:cubicBezTo>
                    <a:pt x="23" y="12"/>
                    <a:pt x="23" y="12"/>
                    <a:pt x="23" y="12"/>
                  </a:cubicBezTo>
                  <a:cubicBezTo>
                    <a:pt x="21" y="14"/>
                    <a:pt x="21" y="14"/>
                    <a:pt x="21" y="14"/>
                  </a:cubicBezTo>
                  <a:cubicBezTo>
                    <a:pt x="11" y="0"/>
                    <a:pt x="11" y="0"/>
                    <a:pt x="11" y="0"/>
                  </a:cubicBezTo>
                  <a:lnTo>
                    <a:pt x="0" y="9"/>
                  </a:lnTo>
                  <a:close/>
                  <a:moveTo>
                    <a:pt x="12" y="3"/>
                  </a:moveTo>
                  <a:cubicBezTo>
                    <a:pt x="3" y="9"/>
                    <a:pt x="3" y="9"/>
                    <a:pt x="3" y="9"/>
                  </a:cubicBezTo>
                  <a:cubicBezTo>
                    <a:pt x="2" y="9"/>
                    <a:pt x="2" y="9"/>
                    <a:pt x="1" y="8"/>
                  </a:cubicBezTo>
                  <a:cubicBezTo>
                    <a:pt x="11" y="1"/>
                    <a:pt x="11" y="1"/>
                    <a:pt x="11" y="1"/>
                  </a:cubicBezTo>
                  <a:lnTo>
                    <a:pt x="12"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6" name="Freeform 726"/>
            <p:cNvSpPr/>
            <p:nvPr/>
          </p:nvSpPr>
          <p:spPr bwMode="auto">
            <a:xfrm>
              <a:off x="17463" y="127000"/>
              <a:ext cx="41275" cy="30163"/>
            </a:xfrm>
            <a:custGeom>
              <a:avLst/>
              <a:gdLst>
                <a:gd name="T0" fmla="*/ 28160807 w 11"/>
                <a:gd name="T1" fmla="*/ 113725821 h 8"/>
                <a:gd name="T2" fmla="*/ 154875057 w 11"/>
                <a:gd name="T3" fmla="*/ 28432398 h 8"/>
                <a:gd name="T4" fmla="*/ 140796530 w 11"/>
                <a:gd name="T5" fmla="*/ 0 h 8"/>
                <a:gd name="T6" fmla="*/ 0 w 11"/>
                <a:gd name="T7" fmla="*/ 99511507 h 8"/>
                <a:gd name="T8" fmla="*/ 28160807 w 11"/>
                <a:gd name="T9" fmla="*/ 11372582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2" y="8"/>
                  </a:moveTo>
                  <a:cubicBezTo>
                    <a:pt x="11" y="2"/>
                    <a:pt x="11" y="2"/>
                    <a:pt x="11" y="2"/>
                  </a:cubicBezTo>
                  <a:cubicBezTo>
                    <a:pt x="10" y="0"/>
                    <a:pt x="10" y="0"/>
                    <a:pt x="10" y="0"/>
                  </a:cubicBezTo>
                  <a:cubicBezTo>
                    <a:pt x="0" y="7"/>
                    <a:pt x="0" y="7"/>
                    <a:pt x="0" y="7"/>
                  </a:cubicBezTo>
                  <a:cubicBezTo>
                    <a:pt x="1" y="8"/>
                    <a:pt x="1"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7" name="Freeform 727"/>
            <p:cNvSpPr/>
            <p:nvPr/>
          </p:nvSpPr>
          <p:spPr bwMode="auto">
            <a:xfrm>
              <a:off x="25400" y="149225"/>
              <a:ext cx="203200" cy="173038"/>
            </a:xfrm>
            <a:custGeom>
              <a:avLst/>
              <a:gdLst>
                <a:gd name="T0" fmla="*/ 580553689 w 54"/>
                <a:gd name="T1" fmla="*/ 28299236 h 46"/>
                <a:gd name="T2" fmla="*/ 552237393 w 54"/>
                <a:gd name="T3" fmla="*/ 0 h 46"/>
                <a:gd name="T4" fmla="*/ 509757304 w 54"/>
                <a:gd name="T5" fmla="*/ 70749972 h 46"/>
                <a:gd name="T6" fmla="*/ 509757304 w 54"/>
                <a:gd name="T7" fmla="*/ 226405176 h 46"/>
                <a:gd name="T8" fmla="*/ 424797126 w 54"/>
                <a:gd name="T9" fmla="*/ 268855912 h 46"/>
                <a:gd name="T10" fmla="*/ 424797126 w 54"/>
                <a:gd name="T11" fmla="*/ 283007411 h 46"/>
                <a:gd name="T12" fmla="*/ 495597274 w 54"/>
                <a:gd name="T13" fmla="*/ 268855912 h 46"/>
                <a:gd name="T14" fmla="*/ 523917333 w 54"/>
                <a:gd name="T15" fmla="*/ 268855912 h 46"/>
                <a:gd name="T16" fmla="*/ 538077363 w 54"/>
                <a:gd name="T17" fmla="*/ 212253677 h 46"/>
                <a:gd name="T18" fmla="*/ 538077363 w 54"/>
                <a:gd name="T19" fmla="*/ 70749972 h 46"/>
                <a:gd name="T20" fmla="*/ 566397422 w 54"/>
                <a:gd name="T21" fmla="*/ 42450735 h 46"/>
                <a:gd name="T22" fmla="*/ 665513867 w 54"/>
                <a:gd name="T23" fmla="*/ 212253677 h 46"/>
                <a:gd name="T24" fmla="*/ 665513867 w 54"/>
                <a:gd name="T25" fmla="*/ 353757383 h 46"/>
                <a:gd name="T26" fmla="*/ 368157007 w 54"/>
                <a:gd name="T27" fmla="*/ 339609645 h 46"/>
                <a:gd name="T28" fmla="*/ 368157007 w 54"/>
                <a:gd name="T29" fmla="*/ 396208118 h 46"/>
                <a:gd name="T30" fmla="*/ 368157007 w 54"/>
                <a:gd name="T31" fmla="*/ 396208118 h 46"/>
                <a:gd name="T32" fmla="*/ 481437244 w 54"/>
                <a:gd name="T33" fmla="*/ 438662615 h 46"/>
                <a:gd name="T34" fmla="*/ 0 w 54"/>
                <a:gd name="T35" fmla="*/ 438662615 h 46"/>
                <a:gd name="T36" fmla="*/ 28320059 w 54"/>
                <a:gd name="T37" fmla="*/ 495261088 h 46"/>
                <a:gd name="T38" fmla="*/ 28320059 w 54"/>
                <a:gd name="T39" fmla="*/ 509412587 h 46"/>
                <a:gd name="T40" fmla="*/ 56640119 w 54"/>
                <a:gd name="T41" fmla="*/ 523564086 h 46"/>
                <a:gd name="T42" fmla="*/ 99120207 w 54"/>
                <a:gd name="T43" fmla="*/ 551863322 h 46"/>
                <a:gd name="T44" fmla="*/ 353996978 w 54"/>
                <a:gd name="T45" fmla="*/ 566014821 h 46"/>
                <a:gd name="T46" fmla="*/ 467277215 w 54"/>
                <a:gd name="T47" fmla="*/ 537711823 h 46"/>
                <a:gd name="T48" fmla="*/ 481437244 w 54"/>
                <a:gd name="T49" fmla="*/ 523564086 h 46"/>
                <a:gd name="T50" fmla="*/ 523917333 w 54"/>
                <a:gd name="T51" fmla="*/ 495261088 h 46"/>
                <a:gd name="T52" fmla="*/ 523917333 w 54"/>
                <a:gd name="T53" fmla="*/ 551863322 h 46"/>
                <a:gd name="T54" fmla="*/ 495597274 w 54"/>
                <a:gd name="T55" fmla="*/ 594314058 h 46"/>
                <a:gd name="T56" fmla="*/ 495597274 w 54"/>
                <a:gd name="T57" fmla="*/ 622617056 h 46"/>
                <a:gd name="T58" fmla="*/ 495597274 w 54"/>
                <a:gd name="T59" fmla="*/ 650916292 h 46"/>
                <a:gd name="T60" fmla="*/ 523917333 w 54"/>
                <a:gd name="T61" fmla="*/ 636764793 h 46"/>
                <a:gd name="T62" fmla="*/ 566397422 w 54"/>
                <a:gd name="T63" fmla="*/ 608465557 h 46"/>
                <a:gd name="T64" fmla="*/ 538077363 w 54"/>
                <a:gd name="T65" fmla="*/ 481113351 h 46"/>
                <a:gd name="T66" fmla="*/ 523917333 w 54"/>
                <a:gd name="T67" fmla="*/ 452810352 h 46"/>
                <a:gd name="T68" fmla="*/ 566397422 w 54"/>
                <a:gd name="T69" fmla="*/ 452810352 h 46"/>
                <a:gd name="T70" fmla="*/ 594713719 w 54"/>
                <a:gd name="T71" fmla="*/ 466961851 h 46"/>
                <a:gd name="T72" fmla="*/ 750474044 w 54"/>
                <a:gd name="T73" fmla="*/ 311306647 h 46"/>
                <a:gd name="T74" fmla="*/ 665513867 w 54"/>
                <a:gd name="T75" fmla="*/ 183954441 h 46"/>
                <a:gd name="T76" fmla="*/ 580553689 w 54"/>
                <a:gd name="T77" fmla="*/ 42450735 h 46"/>
                <a:gd name="T78" fmla="*/ 580553689 w 54"/>
                <a:gd name="T79" fmla="*/ 28299236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4" h="46">
                  <a:moveTo>
                    <a:pt x="41" y="2"/>
                  </a:moveTo>
                  <a:cubicBezTo>
                    <a:pt x="40" y="1"/>
                    <a:pt x="39" y="1"/>
                    <a:pt x="39" y="0"/>
                  </a:cubicBezTo>
                  <a:cubicBezTo>
                    <a:pt x="36" y="5"/>
                    <a:pt x="36" y="5"/>
                    <a:pt x="36" y="5"/>
                  </a:cubicBezTo>
                  <a:cubicBezTo>
                    <a:pt x="36" y="16"/>
                    <a:pt x="36" y="16"/>
                    <a:pt x="36" y="16"/>
                  </a:cubicBezTo>
                  <a:cubicBezTo>
                    <a:pt x="30" y="19"/>
                    <a:pt x="30" y="19"/>
                    <a:pt x="30" y="19"/>
                  </a:cubicBezTo>
                  <a:cubicBezTo>
                    <a:pt x="30" y="20"/>
                    <a:pt x="30" y="20"/>
                    <a:pt x="30" y="20"/>
                  </a:cubicBezTo>
                  <a:cubicBezTo>
                    <a:pt x="35" y="19"/>
                    <a:pt x="35" y="19"/>
                    <a:pt x="35" y="19"/>
                  </a:cubicBezTo>
                  <a:cubicBezTo>
                    <a:pt x="37" y="19"/>
                    <a:pt x="37" y="19"/>
                    <a:pt x="37" y="19"/>
                  </a:cubicBezTo>
                  <a:cubicBezTo>
                    <a:pt x="38" y="15"/>
                    <a:pt x="38" y="15"/>
                    <a:pt x="38" y="15"/>
                  </a:cubicBezTo>
                  <a:cubicBezTo>
                    <a:pt x="38" y="5"/>
                    <a:pt x="38" y="5"/>
                    <a:pt x="38" y="5"/>
                  </a:cubicBezTo>
                  <a:cubicBezTo>
                    <a:pt x="40" y="3"/>
                    <a:pt x="40" y="3"/>
                    <a:pt x="40" y="3"/>
                  </a:cubicBezTo>
                  <a:cubicBezTo>
                    <a:pt x="47" y="15"/>
                    <a:pt x="47" y="15"/>
                    <a:pt x="47" y="15"/>
                  </a:cubicBezTo>
                  <a:cubicBezTo>
                    <a:pt x="49" y="19"/>
                    <a:pt x="49" y="23"/>
                    <a:pt x="47" y="25"/>
                  </a:cubicBezTo>
                  <a:cubicBezTo>
                    <a:pt x="41" y="25"/>
                    <a:pt x="34" y="25"/>
                    <a:pt x="26" y="24"/>
                  </a:cubicBezTo>
                  <a:cubicBezTo>
                    <a:pt x="27" y="25"/>
                    <a:pt x="26" y="27"/>
                    <a:pt x="26" y="28"/>
                  </a:cubicBezTo>
                  <a:cubicBezTo>
                    <a:pt x="26" y="28"/>
                    <a:pt x="26" y="28"/>
                    <a:pt x="26" y="28"/>
                  </a:cubicBezTo>
                  <a:cubicBezTo>
                    <a:pt x="34" y="31"/>
                    <a:pt x="34" y="31"/>
                    <a:pt x="34" y="31"/>
                  </a:cubicBezTo>
                  <a:cubicBezTo>
                    <a:pt x="23" y="36"/>
                    <a:pt x="12" y="36"/>
                    <a:pt x="0" y="31"/>
                  </a:cubicBezTo>
                  <a:cubicBezTo>
                    <a:pt x="1" y="32"/>
                    <a:pt x="1" y="34"/>
                    <a:pt x="2" y="35"/>
                  </a:cubicBezTo>
                  <a:cubicBezTo>
                    <a:pt x="2" y="36"/>
                    <a:pt x="2" y="36"/>
                    <a:pt x="2" y="36"/>
                  </a:cubicBezTo>
                  <a:cubicBezTo>
                    <a:pt x="3" y="36"/>
                    <a:pt x="3" y="37"/>
                    <a:pt x="4" y="37"/>
                  </a:cubicBezTo>
                  <a:cubicBezTo>
                    <a:pt x="5" y="38"/>
                    <a:pt x="6" y="38"/>
                    <a:pt x="7" y="39"/>
                  </a:cubicBezTo>
                  <a:cubicBezTo>
                    <a:pt x="13" y="41"/>
                    <a:pt x="19" y="42"/>
                    <a:pt x="25" y="40"/>
                  </a:cubicBezTo>
                  <a:cubicBezTo>
                    <a:pt x="27" y="40"/>
                    <a:pt x="30" y="39"/>
                    <a:pt x="33" y="38"/>
                  </a:cubicBezTo>
                  <a:cubicBezTo>
                    <a:pt x="34" y="37"/>
                    <a:pt x="34" y="37"/>
                    <a:pt x="34" y="37"/>
                  </a:cubicBezTo>
                  <a:cubicBezTo>
                    <a:pt x="37" y="35"/>
                    <a:pt x="37" y="35"/>
                    <a:pt x="37" y="35"/>
                  </a:cubicBezTo>
                  <a:cubicBezTo>
                    <a:pt x="37" y="39"/>
                    <a:pt x="37" y="39"/>
                    <a:pt x="37" y="39"/>
                  </a:cubicBezTo>
                  <a:cubicBezTo>
                    <a:pt x="35" y="42"/>
                    <a:pt x="35" y="42"/>
                    <a:pt x="35" y="42"/>
                  </a:cubicBezTo>
                  <a:cubicBezTo>
                    <a:pt x="35" y="44"/>
                    <a:pt x="35" y="44"/>
                    <a:pt x="35" y="44"/>
                  </a:cubicBezTo>
                  <a:cubicBezTo>
                    <a:pt x="35" y="46"/>
                    <a:pt x="35" y="46"/>
                    <a:pt x="35" y="46"/>
                  </a:cubicBezTo>
                  <a:cubicBezTo>
                    <a:pt x="37" y="45"/>
                    <a:pt x="37" y="45"/>
                    <a:pt x="37" y="45"/>
                  </a:cubicBezTo>
                  <a:cubicBezTo>
                    <a:pt x="40" y="43"/>
                    <a:pt x="40" y="43"/>
                    <a:pt x="40" y="43"/>
                  </a:cubicBezTo>
                  <a:cubicBezTo>
                    <a:pt x="38" y="34"/>
                    <a:pt x="38" y="34"/>
                    <a:pt x="38" y="34"/>
                  </a:cubicBezTo>
                  <a:cubicBezTo>
                    <a:pt x="37" y="32"/>
                    <a:pt x="37" y="32"/>
                    <a:pt x="37" y="32"/>
                  </a:cubicBezTo>
                  <a:cubicBezTo>
                    <a:pt x="40" y="32"/>
                    <a:pt x="40" y="32"/>
                    <a:pt x="40" y="32"/>
                  </a:cubicBezTo>
                  <a:cubicBezTo>
                    <a:pt x="42" y="33"/>
                    <a:pt x="42" y="33"/>
                    <a:pt x="42" y="33"/>
                  </a:cubicBezTo>
                  <a:cubicBezTo>
                    <a:pt x="50" y="33"/>
                    <a:pt x="54" y="29"/>
                    <a:pt x="53" y="22"/>
                  </a:cubicBezTo>
                  <a:cubicBezTo>
                    <a:pt x="47" y="13"/>
                    <a:pt x="47" y="13"/>
                    <a:pt x="47" y="13"/>
                  </a:cubicBezTo>
                  <a:cubicBezTo>
                    <a:pt x="41" y="3"/>
                    <a:pt x="41" y="3"/>
                    <a:pt x="41" y="3"/>
                  </a:cubicBezTo>
                  <a:lnTo>
                    <a:pt x="41" y="2"/>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8" name="Freeform 728"/>
            <p:cNvSpPr/>
            <p:nvPr/>
          </p:nvSpPr>
          <p:spPr bwMode="auto">
            <a:xfrm>
              <a:off x="104775" y="138113"/>
              <a:ext cx="33338" cy="87313"/>
            </a:xfrm>
            <a:custGeom>
              <a:avLst/>
              <a:gdLst>
                <a:gd name="T0" fmla="*/ 123491360 w 9"/>
                <a:gd name="T1" fmla="*/ 331459129 h 23"/>
                <a:gd name="T2" fmla="*/ 123491360 w 9"/>
                <a:gd name="T3" fmla="*/ 317048688 h 23"/>
                <a:gd name="T4" fmla="*/ 82326339 w 9"/>
                <a:gd name="T5" fmla="*/ 144112005 h 23"/>
                <a:gd name="T6" fmla="*/ 54885461 w 9"/>
                <a:gd name="T7" fmla="*/ 86466444 h 23"/>
                <a:gd name="T8" fmla="*/ 41165022 w 9"/>
                <a:gd name="T9" fmla="*/ 72056002 h 23"/>
                <a:gd name="T10" fmla="*/ 54885461 w 9"/>
                <a:gd name="T11" fmla="*/ 43235120 h 23"/>
                <a:gd name="T12" fmla="*/ 0 w 9"/>
                <a:gd name="T13" fmla="*/ 0 h 23"/>
                <a:gd name="T14" fmla="*/ 0 w 9"/>
                <a:gd name="T15" fmla="*/ 14410441 h 23"/>
                <a:gd name="T16" fmla="*/ 27440878 w 9"/>
                <a:gd name="T17" fmla="*/ 28820882 h 23"/>
                <a:gd name="T18" fmla="*/ 0 w 9"/>
                <a:gd name="T19" fmla="*/ 72056002 h 23"/>
                <a:gd name="T20" fmla="*/ 13720439 w 9"/>
                <a:gd name="T21" fmla="*/ 72056002 h 23"/>
                <a:gd name="T22" fmla="*/ 27440878 w 9"/>
                <a:gd name="T23" fmla="*/ 72056002 h 23"/>
                <a:gd name="T24" fmla="*/ 68605900 w 9"/>
                <a:gd name="T25" fmla="*/ 331459129 h 23"/>
                <a:gd name="T26" fmla="*/ 123491360 w 9"/>
                <a:gd name="T27" fmla="*/ 331459129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23">
                  <a:moveTo>
                    <a:pt x="9" y="23"/>
                  </a:moveTo>
                  <a:cubicBezTo>
                    <a:pt x="9" y="22"/>
                    <a:pt x="9" y="22"/>
                    <a:pt x="9" y="22"/>
                  </a:cubicBezTo>
                  <a:cubicBezTo>
                    <a:pt x="6" y="10"/>
                    <a:pt x="6" y="10"/>
                    <a:pt x="6" y="10"/>
                  </a:cubicBezTo>
                  <a:cubicBezTo>
                    <a:pt x="4" y="6"/>
                    <a:pt x="4" y="6"/>
                    <a:pt x="4" y="6"/>
                  </a:cubicBezTo>
                  <a:cubicBezTo>
                    <a:pt x="3" y="5"/>
                    <a:pt x="3" y="5"/>
                    <a:pt x="3" y="5"/>
                  </a:cubicBezTo>
                  <a:cubicBezTo>
                    <a:pt x="4" y="3"/>
                    <a:pt x="4" y="3"/>
                    <a:pt x="4" y="3"/>
                  </a:cubicBezTo>
                  <a:cubicBezTo>
                    <a:pt x="3" y="1"/>
                    <a:pt x="1" y="1"/>
                    <a:pt x="0" y="0"/>
                  </a:cubicBezTo>
                  <a:cubicBezTo>
                    <a:pt x="0" y="1"/>
                    <a:pt x="0" y="1"/>
                    <a:pt x="0" y="1"/>
                  </a:cubicBezTo>
                  <a:cubicBezTo>
                    <a:pt x="2" y="2"/>
                    <a:pt x="2" y="2"/>
                    <a:pt x="2" y="2"/>
                  </a:cubicBezTo>
                  <a:cubicBezTo>
                    <a:pt x="0" y="5"/>
                    <a:pt x="0" y="5"/>
                    <a:pt x="0" y="5"/>
                  </a:cubicBezTo>
                  <a:cubicBezTo>
                    <a:pt x="1" y="5"/>
                    <a:pt x="1" y="5"/>
                    <a:pt x="1" y="5"/>
                  </a:cubicBezTo>
                  <a:cubicBezTo>
                    <a:pt x="2" y="5"/>
                    <a:pt x="2" y="5"/>
                    <a:pt x="2" y="5"/>
                  </a:cubicBezTo>
                  <a:cubicBezTo>
                    <a:pt x="5" y="23"/>
                    <a:pt x="5" y="23"/>
                    <a:pt x="5" y="23"/>
                  </a:cubicBezTo>
                  <a:lnTo>
                    <a:pt x="9" y="23"/>
                  </a:lnTo>
                  <a:close/>
                </a:path>
              </a:pathLst>
            </a:custGeom>
            <a:solidFill>
              <a:srgbClr val="5379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9" name="Freeform 729"/>
            <p:cNvSpPr/>
            <p:nvPr/>
          </p:nvSpPr>
          <p:spPr bwMode="auto">
            <a:xfrm>
              <a:off x="123825" y="217488"/>
              <a:ext cx="66675" cy="14288"/>
            </a:xfrm>
            <a:custGeom>
              <a:avLst/>
              <a:gdLst>
                <a:gd name="T0" fmla="*/ 123489508 w 18"/>
                <a:gd name="T1" fmla="*/ 12759184 h 4"/>
                <a:gd name="T2" fmla="*/ 54884638 w 18"/>
                <a:gd name="T3" fmla="*/ 25518368 h 4"/>
                <a:gd name="T4" fmla="*/ 0 w 18"/>
                <a:gd name="T5" fmla="*/ 25518368 h 4"/>
                <a:gd name="T6" fmla="*/ 0 w 18"/>
                <a:gd name="T7" fmla="*/ 25518368 h 4"/>
                <a:gd name="T8" fmla="*/ 0 w 18"/>
                <a:gd name="T9" fmla="*/ 51036736 h 4"/>
                <a:gd name="T10" fmla="*/ 13720233 w 18"/>
                <a:gd name="T11" fmla="*/ 51036736 h 4"/>
                <a:gd name="T12" fmla="*/ 13720233 w 18"/>
                <a:gd name="T13" fmla="*/ 38277552 h 4"/>
                <a:gd name="T14" fmla="*/ 123489508 w 18"/>
                <a:gd name="T15" fmla="*/ 25518368 h 4"/>
                <a:gd name="T16" fmla="*/ 233255079 w 18"/>
                <a:gd name="T17" fmla="*/ 12759184 h 4"/>
                <a:gd name="T18" fmla="*/ 233255079 w 18"/>
                <a:gd name="T19" fmla="*/ 0 h 4"/>
                <a:gd name="T20" fmla="*/ 246975313 w 18"/>
                <a:gd name="T21" fmla="*/ 0 h 4"/>
                <a:gd name="T22" fmla="*/ 233255079 w 18"/>
                <a:gd name="T23" fmla="*/ 0 h 4"/>
                <a:gd name="T24" fmla="*/ 219534846 w 18"/>
                <a:gd name="T25" fmla="*/ 0 h 4"/>
                <a:gd name="T26" fmla="*/ 205814613 w 18"/>
                <a:gd name="T27" fmla="*/ 0 h 4"/>
                <a:gd name="T28" fmla="*/ 178370442 w 18"/>
                <a:gd name="T29" fmla="*/ 12759184 h 4"/>
                <a:gd name="T30" fmla="*/ 164650208 w 18"/>
                <a:gd name="T31" fmla="*/ 12759184 h 4"/>
                <a:gd name="T32" fmla="*/ 150929975 w 18"/>
                <a:gd name="T33" fmla="*/ 12759184 h 4"/>
                <a:gd name="T34" fmla="*/ 150929975 w 18"/>
                <a:gd name="T35" fmla="*/ 12759184 h 4"/>
                <a:gd name="T36" fmla="*/ 123489508 w 18"/>
                <a:gd name="T37" fmla="*/ 1275918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4">
                  <a:moveTo>
                    <a:pt x="9" y="1"/>
                  </a:moveTo>
                  <a:cubicBezTo>
                    <a:pt x="4" y="2"/>
                    <a:pt x="4" y="2"/>
                    <a:pt x="4" y="2"/>
                  </a:cubicBezTo>
                  <a:cubicBezTo>
                    <a:pt x="0" y="2"/>
                    <a:pt x="0" y="2"/>
                    <a:pt x="0" y="2"/>
                  </a:cubicBezTo>
                  <a:cubicBezTo>
                    <a:pt x="0" y="2"/>
                    <a:pt x="0" y="2"/>
                    <a:pt x="0" y="2"/>
                  </a:cubicBezTo>
                  <a:cubicBezTo>
                    <a:pt x="0" y="3"/>
                    <a:pt x="0" y="3"/>
                    <a:pt x="0" y="4"/>
                  </a:cubicBezTo>
                  <a:cubicBezTo>
                    <a:pt x="1" y="4"/>
                    <a:pt x="1" y="4"/>
                    <a:pt x="1" y="4"/>
                  </a:cubicBezTo>
                  <a:cubicBezTo>
                    <a:pt x="1" y="4"/>
                    <a:pt x="1" y="3"/>
                    <a:pt x="1" y="3"/>
                  </a:cubicBezTo>
                  <a:cubicBezTo>
                    <a:pt x="9" y="2"/>
                    <a:pt x="9" y="2"/>
                    <a:pt x="9" y="2"/>
                  </a:cubicBezTo>
                  <a:cubicBezTo>
                    <a:pt x="17" y="1"/>
                    <a:pt x="17" y="1"/>
                    <a:pt x="17" y="1"/>
                  </a:cubicBezTo>
                  <a:cubicBezTo>
                    <a:pt x="17" y="0"/>
                    <a:pt x="17" y="0"/>
                    <a:pt x="17" y="0"/>
                  </a:cubicBezTo>
                  <a:cubicBezTo>
                    <a:pt x="18" y="0"/>
                    <a:pt x="18" y="0"/>
                    <a:pt x="18" y="0"/>
                  </a:cubicBezTo>
                  <a:cubicBezTo>
                    <a:pt x="17" y="0"/>
                    <a:pt x="17" y="0"/>
                    <a:pt x="17" y="0"/>
                  </a:cubicBezTo>
                  <a:cubicBezTo>
                    <a:pt x="16" y="0"/>
                    <a:pt x="16" y="0"/>
                    <a:pt x="16" y="0"/>
                  </a:cubicBezTo>
                  <a:cubicBezTo>
                    <a:pt x="15" y="0"/>
                    <a:pt x="15" y="0"/>
                    <a:pt x="15" y="0"/>
                  </a:cubicBezTo>
                  <a:cubicBezTo>
                    <a:pt x="13" y="1"/>
                    <a:pt x="13" y="1"/>
                    <a:pt x="13" y="1"/>
                  </a:cubicBezTo>
                  <a:cubicBezTo>
                    <a:pt x="12" y="1"/>
                    <a:pt x="12" y="1"/>
                    <a:pt x="12" y="1"/>
                  </a:cubicBezTo>
                  <a:cubicBezTo>
                    <a:pt x="11" y="1"/>
                    <a:pt x="11" y="1"/>
                    <a:pt x="11" y="1"/>
                  </a:cubicBezTo>
                  <a:cubicBezTo>
                    <a:pt x="11" y="1"/>
                    <a:pt x="11" y="1"/>
                    <a:pt x="11" y="1"/>
                  </a:cubicBezTo>
                  <a:lnTo>
                    <a:pt x="9" y="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0" name="Freeform 730"/>
            <p:cNvSpPr/>
            <p:nvPr/>
          </p:nvSpPr>
          <p:spPr bwMode="auto">
            <a:xfrm>
              <a:off x="123825" y="160338"/>
              <a:ext cx="85725" cy="82550"/>
            </a:xfrm>
            <a:custGeom>
              <a:avLst/>
              <a:gdLst>
                <a:gd name="T0" fmla="*/ 222270016 w 23"/>
                <a:gd name="T1" fmla="*/ 168953584 h 22"/>
                <a:gd name="T2" fmla="*/ 222270016 w 23"/>
                <a:gd name="T3" fmla="*/ 168953584 h 22"/>
                <a:gd name="T4" fmla="*/ 236161193 w 23"/>
                <a:gd name="T5" fmla="*/ 183035864 h 22"/>
                <a:gd name="T6" fmla="*/ 250052371 w 23"/>
                <a:gd name="T7" fmla="*/ 197114391 h 22"/>
                <a:gd name="T8" fmla="*/ 250052371 w 23"/>
                <a:gd name="T9" fmla="*/ 211192918 h 22"/>
                <a:gd name="T10" fmla="*/ 250052371 w 23"/>
                <a:gd name="T11" fmla="*/ 211192918 h 22"/>
                <a:gd name="T12" fmla="*/ 250052371 w 23"/>
                <a:gd name="T13" fmla="*/ 211192918 h 22"/>
                <a:gd name="T14" fmla="*/ 263943548 w 23"/>
                <a:gd name="T15" fmla="*/ 239353725 h 22"/>
                <a:gd name="T16" fmla="*/ 13891177 w 23"/>
                <a:gd name="T17" fmla="*/ 267510780 h 22"/>
                <a:gd name="T18" fmla="*/ 13891177 w 23"/>
                <a:gd name="T19" fmla="*/ 281589307 h 22"/>
                <a:gd name="T20" fmla="*/ 41677259 w 23"/>
                <a:gd name="T21" fmla="*/ 281589307 h 22"/>
                <a:gd name="T22" fmla="*/ 0 w 23"/>
                <a:gd name="T23" fmla="*/ 295671586 h 22"/>
                <a:gd name="T24" fmla="*/ 291729629 w 23"/>
                <a:gd name="T25" fmla="*/ 309750114 h 22"/>
                <a:gd name="T26" fmla="*/ 291729629 w 23"/>
                <a:gd name="T27" fmla="*/ 168953584 h 22"/>
                <a:gd name="T28" fmla="*/ 194483935 w 23"/>
                <a:gd name="T29" fmla="*/ 0 h 22"/>
                <a:gd name="T30" fmla="*/ 166701580 w 23"/>
                <a:gd name="T31" fmla="*/ 28160807 h 22"/>
                <a:gd name="T32" fmla="*/ 166701580 w 23"/>
                <a:gd name="T33" fmla="*/ 168953584 h 22"/>
                <a:gd name="T34" fmla="*/ 166701580 w 23"/>
                <a:gd name="T35" fmla="*/ 183035864 h 22"/>
                <a:gd name="T36" fmla="*/ 180592758 w 23"/>
                <a:gd name="T37" fmla="*/ 197114391 h 22"/>
                <a:gd name="T38" fmla="*/ 180592758 w 23"/>
                <a:gd name="T39" fmla="*/ 168953584 h 22"/>
                <a:gd name="T40" fmla="*/ 180592758 w 23"/>
                <a:gd name="T41" fmla="*/ 168953584 h 22"/>
                <a:gd name="T42" fmla="*/ 166701580 w 23"/>
                <a:gd name="T43" fmla="*/ 168953584 h 22"/>
                <a:gd name="T44" fmla="*/ 166701580 w 23"/>
                <a:gd name="T45" fmla="*/ 28160807 h 22"/>
                <a:gd name="T46" fmla="*/ 194483935 w 23"/>
                <a:gd name="T47" fmla="*/ 14078527 h 22"/>
                <a:gd name="T48" fmla="*/ 180592758 w 23"/>
                <a:gd name="T49" fmla="*/ 168953584 h 22"/>
                <a:gd name="T50" fmla="*/ 180592758 w 23"/>
                <a:gd name="T51" fmla="*/ 183035864 h 22"/>
                <a:gd name="T52" fmla="*/ 194483935 w 23"/>
                <a:gd name="T53" fmla="*/ 168953584 h 22"/>
                <a:gd name="T54" fmla="*/ 208378839 w 23"/>
                <a:gd name="T55" fmla="*/ 154875057 h 22"/>
                <a:gd name="T56" fmla="*/ 208378839 w 23"/>
                <a:gd name="T57" fmla="*/ 154875057 h 22"/>
                <a:gd name="T58" fmla="*/ 222270016 w 23"/>
                <a:gd name="T59" fmla="*/ 168953584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22">
                  <a:moveTo>
                    <a:pt x="16" y="12"/>
                  </a:moveTo>
                  <a:cubicBezTo>
                    <a:pt x="16" y="12"/>
                    <a:pt x="16" y="12"/>
                    <a:pt x="16" y="12"/>
                  </a:cubicBezTo>
                  <a:cubicBezTo>
                    <a:pt x="17" y="13"/>
                    <a:pt x="17" y="13"/>
                    <a:pt x="17" y="13"/>
                  </a:cubicBezTo>
                  <a:cubicBezTo>
                    <a:pt x="18" y="13"/>
                    <a:pt x="18" y="13"/>
                    <a:pt x="18" y="14"/>
                  </a:cubicBezTo>
                  <a:cubicBezTo>
                    <a:pt x="18" y="15"/>
                    <a:pt x="18" y="15"/>
                    <a:pt x="18" y="15"/>
                  </a:cubicBezTo>
                  <a:cubicBezTo>
                    <a:pt x="18" y="15"/>
                    <a:pt x="18" y="15"/>
                    <a:pt x="18" y="15"/>
                  </a:cubicBezTo>
                  <a:cubicBezTo>
                    <a:pt x="18" y="15"/>
                    <a:pt x="18" y="15"/>
                    <a:pt x="18" y="15"/>
                  </a:cubicBezTo>
                  <a:cubicBezTo>
                    <a:pt x="19" y="17"/>
                    <a:pt x="19" y="17"/>
                    <a:pt x="19" y="17"/>
                  </a:cubicBezTo>
                  <a:cubicBezTo>
                    <a:pt x="1" y="19"/>
                    <a:pt x="1" y="19"/>
                    <a:pt x="1" y="19"/>
                  </a:cubicBezTo>
                  <a:cubicBezTo>
                    <a:pt x="1" y="19"/>
                    <a:pt x="1" y="20"/>
                    <a:pt x="1" y="20"/>
                  </a:cubicBezTo>
                  <a:cubicBezTo>
                    <a:pt x="2" y="20"/>
                    <a:pt x="2" y="20"/>
                    <a:pt x="3" y="20"/>
                  </a:cubicBezTo>
                  <a:cubicBezTo>
                    <a:pt x="0" y="21"/>
                    <a:pt x="0" y="21"/>
                    <a:pt x="0" y="21"/>
                  </a:cubicBezTo>
                  <a:cubicBezTo>
                    <a:pt x="8" y="22"/>
                    <a:pt x="15" y="22"/>
                    <a:pt x="21" y="22"/>
                  </a:cubicBezTo>
                  <a:cubicBezTo>
                    <a:pt x="23" y="20"/>
                    <a:pt x="23" y="16"/>
                    <a:pt x="21" y="12"/>
                  </a:cubicBezTo>
                  <a:cubicBezTo>
                    <a:pt x="14" y="0"/>
                    <a:pt x="14" y="0"/>
                    <a:pt x="14" y="0"/>
                  </a:cubicBezTo>
                  <a:cubicBezTo>
                    <a:pt x="12" y="2"/>
                    <a:pt x="12" y="2"/>
                    <a:pt x="12" y="2"/>
                  </a:cubicBezTo>
                  <a:cubicBezTo>
                    <a:pt x="12" y="12"/>
                    <a:pt x="12" y="12"/>
                    <a:pt x="12" y="12"/>
                  </a:cubicBezTo>
                  <a:cubicBezTo>
                    <a:pt x="12" y="13"/>
                    <a:pt x="12" y="13"/>
                    <a:pt x="12" y="13"/>
                  </a:cubicBezTo>
                  <a:cubicBezTo>
                    <a:pt x="13" y="13"/>
                    <a:pt x="13" y="13"/>
                    <a:pt x="13" y="14"/>
                  </a:cubicBezTo>
                  <a:cubicBezTo>
                    <a:pt x="13" y="12"/>
                    <a:pt x="13" y="12"/>
                    <a:pt x="13" y="12"/>
                  </a:cubicBezTo>
                  <a:cubicBezTo>
                    <a:pt x="13" y="12"/>
                    <a:pt x="13" y="12"/>
                    <a:pt x="13" y="12"/>
                  </a:cubicBezTo>
                  <a:cubicBezTo>
                    <a:pt x="12" y="12"/>
                    <a:pt x="12" y="12"/>
                    <a:pt x="12" y="12"/>
                  </a:cubicBezTo>
                  <a:cubicBezTo>
                    <a:pt x="12" y="2"/>
                    <a:pt x="12" y="2"/>
                    <a:pt x="12" y="2"/>
                  </a:cubicBezTo>
                  <a:cubicBezTo>
                    <a:pt x="14" y="1"/>
                    <a:pt x="14" y="1"/>
                    <a:pt x="14" y="1"/>
                  </a:cubicBezTo>
                  <a:cubicBezTo>
                    <a:pt x="13" y="12"/>
                    <a:pt x="13" y="12"/>
                    <a:pt x="13" y="12"/>
                  </a:cubicBezTo>
                  <a:cubicBezTo>
                    <a:pt x="13" y="13"/>
                    <a:pt x="13" y="13"/>
                    <a:pt x="13" y="13"/>
                  </a:cubicBezTo>
                  <a:cubicBezTo>
                    <a:pt x="14" y="12"/>
                    <a:pt x="14" y="12"/>
                    <a:pt x="14" y="12"/>
                  </a:cubicBezTo>
                  <a:cubicBezTo>
                    <a:pt x="15" y="11"/>
                    <a:pt x="15" y="11"/>
                    <a:pt x="15" y="11"/>
                  </a:cubicBezTo>
                  <a:cubicBezTo>
                    <a:pt x="15" y="11"/>
                    <a:pt x="15" y="11"/>
                    <a:pt x="15" y="11"/>
                  </a:cubicBezTo>
                  <a:cubicBezTo>
                    <a:pt x="16" y="11"/>
                    <a:pt x="16" y="12"/>
                    <a:pt x="16" y="1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1" name="Freeform 731"/>
            <p:cNvSpPr/>
            <p:nvPr/>
          </p:nvSpPr>
          <p:spPr bwMode="auto">
            <a:xfrm>
              <a:off x="168275" y="206375"/>
              <a:ext cx="14288" cy="14288"/>
            </a:xfrm>
            <a:custGeom>
              <a:avLst/>
              <a:gdLst>
                <a:gd name="T0" fmla="*/ 22682994 w 9"/>
                <a:gd name="T1" fmla="*/ 0 h 9"/>
                <a:gd name="T2" fmla="*/ 17642505 w 9"/>
                <a:gd name="T3" fmla="*/ 0 h 9"/>
                <a:gd name="T4" fmla="*/ 0 w 9"/>
                <a:gd name="T5" fmla="*/ 17642505 h 9"/>
                <a:gd name="T6" fmla="*/ 0 w 9"/>
                <a:gd name="T7" fmla="*/ 22682994 h 9"/>
                <a:gd name="T8" fmla="*/ 5040489 w 9"/>
                <a:gd name="T9" fmla="*/ 22682994 h 9"/>
                <a:gd name="T10" fmla="*/ 22682994 w 9"/>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9" y="0"/>
                  </a:moveTo>
                  <a:lnTo>
                    <a:pt x="7" y="0"/>
                  </a:lnTo>
                  <a:lnTo>
                    <a:pt x="0" y="7"/>
                  </a:lnTo>
                  <a:lnTo>
                    <a:pt x="0" y="9"/>
                  </a:lnTo>
                  <a:lnTo>
                    <a:pt x="2" y="9"/>
                  </a:lnTo>
                  <a:lnTo>
                    <a:pt x="9"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2" name="Freeform 732"/>
            <p:cNvSpPr/>
            <p:nvPr/>
          </p:nvSpPr>
          <p:spPr bwMode="auto">
            <a:xfrm>
              <a:off x="171450" y="206375"/>
              <a:ext cx="11113" cy="14288"/>
            </a:xfrm>
            <a:custGeom>
              <a:avLst/>
              <a:gdLst>
                <a:gd name="T0" fmla="*/ 41166256 w 3"/>
                <a:gd name="T1" fmla="*/ 12759184 h 4"/>
                <a:gd name="T2" fmla="*/ 41166256 w 3"/>
                <a:gd name="T3" fmla="*/ 0 h 4"/>
                <a:gd name="T4" fmla="*/ 0 w 3"/>
                <a:gd name="T5" fmla="*/ 51036736 h 4"/>
                <a:gd name="T6" fmla="*/ 27445406 w 3"/>
                <a:gd name="T7" fmla="*/ 38277552 h 4"/>
                <a:gd name="T8" fmla="*/ 41166256 w 3"/>
                <a:gd name="T9" fmla="*/ 1275918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3" y="1"/>
                  </a:moveTo>
                  <a:cubicBezTo>
                    <a:pt x="3" y="0"/>
                    <a:pt x="3" y="0"/>
                    <a:pt x="3" y="0"/>
                  </a:cubicBezTo>
                  <a:cubicBezTo>
                    <a:pt x="0" y="4"/>
                    <a:pt x="0" y="4"/>
                    <a:pt x="0" y="4"/>
                  </a:cubicBezTo>
                  <a:cubicBezTo>
                    <a:pt x="2" y="3"/>
                    <a:pt x="2" y="3"/>
                    <a:pt x="2" y="3"/>
                  </a:cubicBezTo>
                  <a:cubicBezTo>
                    <a:pt x="3" y="2"/>
                    <a:pt x="3" y="2"/>
                    <a:pt x="3"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3" name="Freeform 733"/>
            <p:cNvSpPr/>
            <p:nvPr/>
          </p:nvSpPr>
          <p:spPr bwMode="auto">
            <a:xfrm>
              <a:off x="163513" y="206375"/>
              <a:ext cx="4763" cy="14288"/>
            </a:xfrm>
            <a:custGeom>
              <a:avLst/>
              <a:gdLst>
                <a:gd name="T0" fmla="*/ 7562056 w 3"/>
                <a:gd name="T1" fmla="*/ 5040489 h 9"/>
                <a:gd name="T2" fmla="*/ 7562056 w 3"/>
                <a:gd name="T3" fmla="*/ 0 h 9"/>
                <a:gd name="T4" fmla="*/ 0 w 3"/>
                <a:gd name="T5" fmla="*/ 22682994 h 9"/>
                <a:gd name="T6" fmla="*/ 0 w 3"/>
                <a:gd name="T7" fmla="*/ 22682994 h 9"/>
                <a:gd name="T8" fmla="*/ 7562056 w 3"/>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3" y="2"/>
                  </a:moveTo>
                  <a:lnTo>
                    <a:pt x="3" y="0"/>
                  </a:lnTo>
                  <a:lnTo>
                    <a:pt x="0" y="9"/>
                  </a:lnTo>
                  <a:lnTo>
                    <a:pt x="3"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4" name="Freeform 734"/>
            <p:cNvSpPr/>
            <p:nvPr/>
          </p:nvSpPr>
          <p:spPr bwMode="auto">
            <a:xfrm>
              <a:off x="163513" y="209550"/>
              <a:ext cx="7938" cy="11113"/>
            </a:xfrm>
            <a:custGeom>
              <a:avLst/>
              <a:gdLst>
                <a:gd name="T0" fmla="*/ 31505922 w 2"/>
                <a:gd name="T1" fmla="*/ 13720851 h 3"/>
                <a:gd name="T2" fmla="*/ 15752961 w 2"/>
                <a:gd name="T3" fmla="*/ 0 h 3"/>
                <a:gd name="T4" fmla="*/ 0 w 2"/>
                <a:gd name="T5" fmla="*/ 41166256 h 3"/>
                <a:gd name="T6" fmla="*/ 15752961 w 2"/>
                <a:gd name="T7" fmla="*/ 41166256 h 3"/>
                <a:gd name="T8" fmla="*/ 15752961 w 2"/>
                <a:gd name="T9" fmla="*/ 27445406 h 3"/>
                <a:gd name="T10" fmla="*/ 31505922 w 2"/>
                <a:gd name="T11" fmla="*/ 1372085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1"/>
                  </a:moveTo>
                  <a:cubicBezTo>
                    <a:pt x="2" y="0"/>
                    <a:pt x="2" y="0"/>
                    <a:pt x="1" y="0"/>
                  </a:cubicBezTo>
                  <a:cubicBezTo>
                    <a:pt x="0" y="3"/>
                    <a:pt x="0" y="3"/>
                    <a:pt x="0" y="3"/>
                  </a:cubicBezTo>
                  <a:cubicBezTo>
                    <a:pt x="1" y="3"/>
                    <a:pt x="1" y="3"/>
                    <a:pt x="1" y="3"/>
                  </a:cubicBezTo>
                  <a:cubicBezTo>
                    <a:pt x="1" y="2"/>
                    <a:pt x="1" y="2"/>
                    <a:pt x="1" y="2"/>
                  </a:cubicBezTo>
                  <a:cubicBezTo>
                    <a:pt x="2" y="1"/>
                    <a:pt x="2" y="1"/>
                    <a:pt x="2"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5" name="Freeform 735"/>
            <p:cNvSpPr/>
            <p:nvPr/>
          </p:nvSpPr>
          <p:spPr bwMode="auto">
            <a:xfrm>
              <a:off x="168275" y="165100"/>
              <a:ext cx="7938" cy="41275"/>
            </a:xfrm>
            <a:custGeom>
              <a:avLst/>
              <a:gdLst>
                <a:gd name="T0" fmla="*/ 0 w 5"/>
                <a:gd name="T1" fmla="*/ 65524063 h 26"/>
                <a:gd name="T2" fmla="*/ 5040630 w 5"/>
                <a:gd name="T3" fmla="*/ 65524063 h 26"/>
                <a:gd name="T4" fmla="*/ 5040630 w 5"/>
                <a:gd name="T5" fmla="*/ 65524063 h 26"/>
                <a:gd name="T6" fmla="*/ 12602369 w 5"/>
                <a:gd name="T7" fmla="*/ 0 h 26"/>
                <a:gd name="T8" fmla="*/ 0 w 5"/>
                <a:gd name="T9" fmla="*/ 5040313 h 26"/>
                <a:gd name="T10" fmla="*/ 0 w 5"/>
                <a:gd name="T11" fmla="*/ 6552406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6">
                  <a:moveTo>
                    <a:pt x="0" y="26"/>
                  </a:moveTo>
                  <a:lnTo>
                    <a:pt x="2" y="26"/>
                  </a:lnTo>
                  <a:lnTo>
                    <a:pt x="5" y="0"/>
                  </a:lnTo>
                  <a:lnTo>
                    <a:pt x="0" y="2"/>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6" name="Freeform 736"/>
            <p:cNvSpPr/>
            <p:nvPr/>
          </p:nvSpPr>
          <p:spPr bwMode="auto">
            <a:xfrm>
              <a:off x="179388" y="209550"/>
              <a:ext cx="7938" cy="7938"/>
            </a:xfrm>
            <a:custGeom>
              <a:avLst/>
              <a:gdLst>
                <a:gd name="T0" fmla="*/ 0 w 2"/>
                <a:gd name="T1" fmla="*/ 31505922 h 2"/>
                <a:gd name="T2" fmla="*/ 15752961 w 2"/>
                <a:gd name="T3" fmla="*/ 31505922 h 2"/>
                <a:gd name="T4" fmla="*/ 31505922 w 2"/>
                <a:gd name="T5" fmla="*/ 0 h 2"/>
                <a:gd name="T6" fmla="*/ 15752961 w 2"/>
                <a:gd name="T7" fmla="*/ 0 h 2"/>
                <a:gd name="T8" fmla="*/ 0 w 2"/>
                <a:gd name="T9" fmla="*/ 3150592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cubicBezTo>
                    <a:pt x="1" y="2"/>
                    <a:pt x="1" y="2"/>
                    <a:pt x="1" y="2"/>
                  </a:cubicBezTo>
                  <a:cubicBezTo>
                    <a:pt x="2" y="0"/>
                    <a:pt x="2" y="0"/>
                    <a:pt x="2" y="0"/>
                  </a:cubicBezTo>
                  <a:cubicBezTo>
                    <a:pt x="1" y="0"/>
                    <a:pt x="1" y="0"/>
                    <a:pt x="1" y="0"/>
                  </a:cubicBezTo>
                  <a:cubicBezTo>
                    <a:pt x="1" y="1"/>
                    <a:pt x="1" y="1"/>
                    <a:pt x="0"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7" name="Freeform 737"/>
            <p:cNvSpPr>
              <a:spLocks noEditPoints="1"/>
            </p:cNvSpPr>
            <p:nvPr/>
          </p:nvSpPr>
          <p:spPr bwMode="auto">
            <a:xfrm>
              <a:off x="119063" y="127000"/>
              <a:ext cx="52388" cy="93663"/>
            </a:xfrm>
            <a:custGeom>
              <a:avLst/>
              <a:gdLst>
                <a:gd name="T0" fmla="*/ 154028204 w 14"/>
                <a:gd name="T1" fmla="*/ 308799418 h 25"/>
                <a:gd name="T2" fmla="*/ 154028204 w 14"/>
                <a:gd name="T3" fmla="*/ 154401582 h 25"/>
                <a:gd name="T4" fmla="*/ 196035896 w 14"/>
                <a:gd name="T5" fmla="*/ 84218023 h 25"/>
                <a:gd name="T6" fmla="*/ 42007692 w 14"/>
                <a:gd name="T7" fmla="*/ 0 h 25"/>
                <a:gd name="T8" fmla="*/ 28005128 w 14"/>
                <a:gd name="T9" fmla="*/ 154401582 h 25"/>
                <a:gd name="T10" fmla="*/ 0 w 14"/>
                <a:gd name="T11" fmla="*/ 126328908 h 25"/>
                <a:gd name="T12" fmla="*/ 28005128 w 14"/>
                <a:gd name="T13" fmla="*/ 182474257 h 25"/>
                <a:gd name="T14" fmla="*/ 70012820 w 14"/>
                <a:gd name="T15" fmla="*/ 350910303 h 25"/>
                <a:gd name="T16" fmla="*/ 154028204 w 14"/>
                <a:gd name="T17" fmla="*/ 308799418 h 25"/>
                <a:gd name="T18" fmla="*/ 182033332 w 14"/>
                <a:gd name="T19" fmla="*/ 84218023 h 25"/>
                <a:gd name="T20" fmla="*/ 168030768 w 14"/>
                <a:gd name="T21" fmla="*/ 112290697 h 25"/>
                <a:gd name="T22" fmla="*/ 42007692 w 14"/>
                <a:gd name="T23" fmla="*/ 28072674 h 25"/>
                <a:gd name="T24" fmla="*/ 42007692 w 14"/>
                <a:gd name="T25" fmla="*/ 14038210 h 25"/>
                <a:gd name="T26" fmla="*/ 182033332 w 14"/>
                <a:gd name="T27" fmla="*/ 84218023 h 25"/>
                <a:gd name="T28" fmla="*/ 98017948 w 14"/>
                <a:gd name="T29" fmla="*/ 322837628 h 25"/>
                <a:gd name="T30" fmla="*/ 84015384 w 14"/>
                <a:gd name="T31" fmla="*/ 336872092 h 25"/>
                <a:gd name="T32" fmla="*/ 28005128 w 14"/>
                <a:gd name="T33" fmla="*/ 182474257 h 25"/>
                <a:gd name="T34" fmla="*/ 28005128 w 14"/>
                <a:gd name="T35" fmla="*/ 182474257 h 25"/>
                <a:gd name="T36" fmla="*/ 28005128 w 14"/>
                <a:gd name="T37" fmla="*/ 154401582 h 25"/>
                <a:gd name="T38" fmla="*/ 28005128 w 14"/>
                <a:gd name="T39" fmla="*/ 154401582 h 25"/>
                <a:gd name="T40" fmla="*/ 28005128 w 14"/>
                <a:gd name="T41" fmla="*/ 168436046 h 25"/>
                <a:gd name="T42" fmla="*/ 42007692 w 14"/>
                <a:gd name="T43" fmla="*/ 154401582 h 25"/>
                <a:gd name="T44" fmla="*/ 42007692 w 14"/>
                <a:gd name="T45" fmla="*/ 154401582 h 25"/>
                <a:gd name="T46" fmla="*/ 42007692 w 14"/>
                <a:gd name="T47" fmla="*/ 140363372 h 25"/>
                <a:gd name="T48" fmla="*/ 98017948 w 14"/>
                <a:gd name="T49" fmla="*/ 322837628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 h="25">
                  <a:moveTo>
                    <a:pt x="11" y="22"/>
                  </a:moveTo>
                  <a:cubicBezTo>
                    <a:pt x="11" y="11"/>
                    <a:pt x="11" y="11"/>
                    <a:pt x="11" y="11"/>
                  </a:cubicBezTo>
                  <a:cubicBezTo>
                    <a:pt x="14" y="6"/>
                    <a:pt x="14" y="6"/>
                    <a:pt x="14" y="6"/>
                  </a:cubicBezTo>
                  <a:cubicBezTo>
                    <a:pt x="11" y="3"/>
                    <a:pt x="7" y="1"/>
                    <a:pt x="3" y="0"/>
                  </a:cubicBezTo>
                  <a:cubicBezTo>
                    <a:pt x="2" y="11"/>
                    <a:pt x="2" y="11"/>
                    <a:pt x="2" y="11"/>
                  </a:cubicBezTo>
                  <a:cubicBezTo>
                    <a:pt x="0" y="9"/>
                    <a:pt x="0" y="9"/>
                    <a:pt x="0" y="9"/>
                  </a:cubicBezTo>
                  <a:cubicBezTo>
                    <a:pt x="2" y="13"/>
                    <a:pt x="2" y="13"/>
                    <a:pt x="2" y="13"/>
                  </a:cubicBezTo>
                  <a:cubicBezTo>
                    <a:pt x="5" y="25"/>
                    <a:pt x="5" y="25"/>
                    <a:pt x="5" y="25"/>
                  </a:cubicBezTo>
                  <a:lnTo>
                    <a:pt x="11" y="22"/>
                  </a:lnTo>
                  <a:close/>
                  <a:moveTo>
                    <a:pt x="13" y="6"/>
                  </a:moveTo>
                  <a:cubicBezTo>
                    <a:pt x="12" y="8"/>
                    <a:pt x="12" y="8"/>
                    <a:pt x="12" y="8"/>
                  </a:cubicBezTo>
                  <a:cubicBezTo>
                    <a:pt x="9" y="5"/>
                    <a:pt x="6" y="3"/>
                    <a:pt x="3" y="2"/>
                  </a:cubicBezTo>
                  <a:cubicBezTo>
                    <a:pt x="3" y="1"/>
                    <a:pt x="3" y="1"/>
                    <a:pt x="3" y="1"/>
                  </a:cubicBezTo>
                  <a:cubicBezTo>
                    <a:pt x="7" y="1"/>
                    <a:pt x="10" y="3"/>
                    <a:pt x="13" y="6"/>
                  </a:cubicBezTo>
                  <a:close/>
                  <a:moveTo>
                    <a:pt x="7" y="23"/>
                  </a:moveTo>
                  <a:cubicBezTo>
                    <a:pt x="6" y="24"/>
                    <a:pt x="6" y="24"/>
                    <a:pt x="6" y="24"/>
                  </a:cubicBezTo>
                  <a:cubicBezTo>
                    <a:pt x="2" y="13"/>
                    <a:pt x="2" y="13"/>
                    <a:pt x="2" y="13"/>
                  </a:cubicBezTo>
                  <a:cubicBezTo>
                    <a:pt x="2" y="13"/>
                    <a:pt x="2" y="13"/>
                    <a:pt x="2" y="13"/>
                  </a:cubicBezTo>
                  <a:cubicBezTo>
                    <a:pt x="2" y="11"/>
                    <a:pt x="2" y="11"/>
                    <a:pt x="2" y="11"/>
                  </a:cubicBezTo>
                  <a:cubicBezTo>
                    <a:pt x="2" y="11"/>
                    <a:pt x="2" y="11"/>
                    <a:pt x="2" y="11"/>
                  </a:cubicBezTo>
                  <a:cubicBezTo>
                    <a:pt x="2" y="12"/>
                    <a:pt x="2" y="12"/>
                    <a:pt x="2" y="12"/>
                  </a:cubicBezTo>
                  <a:cubicBezTo>
                    <a:pt x="3" y="11"/>
                    <a:pt x="3" y="11"/>
                    <a:pt x="3" y="11"/>
                  </a:cubicBezTo>
                  <a:cubicBezTo>
                    <a:pt x="3" y="11"/>
                    <a:pt x="3" y="11"/>
                    <a:pt x="3" y="11"/>
                  </a:cubicBezTo>
                  <a:cubicBezTo>
                    <a:pt x="3" y="10"/>
                    <a:pt x="3" y="10"/>
                    <a:pt x="3" y="10"/>
                  </a:cubicBezTo>
                  <a:lnTo>
                    <a:pt x="7"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8" name="Freeform 738"/>
            <p:cNvSpPr/>
            <p:nvPr/>
          </p:nvSpPr>
          <p:spPr bwMode="auto">
            <a:xfrm>
              <a:off x="130175" y="130175"/>
              <a:ext cx="38100" cy="26988"/>
            </a:xfrm>
            <a:custGeom>
              <a:avLst/>
              <a:gdLst>
                <a:gd name="T0" fmla="*/ 130644900 w 10"/>
                <a:gd name="T1" fmla="*/ 104050306 h 7"/>
                <a:gd name="T2" fmla="*/ 145161000 w 10"/>
                <a:gd name="T3" fmla="*/ 74321097 h 7"/>
                <a:gd name="T4" fmla="*/ 0 w 10"/>
                <a:gd name="T5" fmla="*/ 0 h 7"/>
                <a:gd name="T6" fmla="*/ 0 w 10"/>
                <a:gd name="T7" fmla="*/ 14862677 h 7"/>
                <a:gd name="T8" fmla="*/ 130644900 w 10"/>
                <a:gd name="T9" fmla="*/ 10405030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7"/>
                  </a:moveTo>
                  <a:cubicBezTo>
                    <a:pt x="10" y="5"/>
                    <a:pt x="10" y="5"/>
                    <a:pt x="10" y="5"/>
                  </a:cubicBezTo>
                  <a:cubicBezTo>
                    <a:pt x="7" y="2"/>
                    <a:pt x="4" y="0"/>
                    <a:pt x="0" y="0"/>
                  </a:cubicBezTo>
                  <a:cubicBezTo>
                    <a:pt x="0" y="1"/>
                    <a:pt x="0" y="1"/>
                    <a:pt x="0" y="1"/>
                  </a:cubicBezTo>
                  <a:cubicBezTo>
                    <a:pt x="3" y="2"/>
                    <a:pt x="6" y="4"/>
                    <a:pt x="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9" name="Freeform 739"/>
            <p:cNvSpPr/>
            <p:nvPr/>
          </p:nvSpPr>
          <p:spPr bwMode="auto">
            <a:xfrm>
              <a:off x="127000" y="165100"/>
              <a:ext cx="19050" cy="52388"/>
            </a:xfrm>
            <a:custGeom>
              <a:avLst/>
              <a:gdLst>
                <a:gd name="T0" fmla="*/ 22682200 w 12"/>
                <a:gd name="T1" fmla="*/ 83166744 h 33"/>
                <a:gd name="T2" fmla="*/ 30241875 w 12"/>
                <a:gd name="T3" fmla="*/ 75605409 h 33"/>
                <a:gd name="T4" fmla="*/ 5040313 w 12"/>
                <a:gd name="T5" fmla="*/ 0 h 33"/>
                <a:gd name="T6" fmla="*/ 5040313 w 12"/>
                <a:gd name="T7" fmla="*/ 5040361 h 33"/>
                <a:gd name="T8" fmla="*/ 5040313 w 12"/>
                <a:gd name="T9" fmla="*/ 5040361 h 33"/>
                <a:gd name="T10" fmla="*/ 0 w 12"/>
                <a:gd name="T11" fmla="*/ 10080721 h 33"/>
                <a:gd name="T12" fmla="*/ 0 w 12"/>
                <a:gd name="T13" fmla="*/ 5040361 h 33"/>
                <a:gd name="T14" fmla="*/ 0 w 12"/>
                <a:gd name="T15" fmla="*/ 5040361 h 33"/>
                <a:gd name="T16" fmla="*/ 0 w 12"/>
                <a:gd name="T17" fmla="*/ 17642056 h 33"/>
                <a:gd name="T18" fmla="*/ 0 w 12"/>
                <a:gd name="T19" fmla="*/ 17642056 h 33"/>
                <a:gd name="T20" fmla="*/ 22682200 w 12"/>
                <a:gd name="T21" fmla="*/ 83166744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33">
                  <a:moveTo>
                    <a:pt x="9" y="33"/>
                  </a:moveTo>
                  <a:lnTo>
                    <a:pt x="12" y="30"/>
                  </a:lnTo>
                  <a:lnTo>
                    <a:pt x="2" y="0"/>
                  </a:lnTo>
                  <a:lnTo>
                    <a:pt x="2" y="2"/>
                  </a:lnTo>
                  <a:lnTo>
                    <a:pt x="0" y="4"/>
                  </a:lnTo>
                  <a:lnTo>
                    <a:pt x="0" y="2"/>
                  </a:lnTo>
                  <a:lnTo>
                    <a:pt x="0" y="7"/>
                  </a:lnTo>
                  <a:lnTo>
                    <a:pt x="9"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0" name="Freeform 740"/>
            <p:cNvSpPr/>
            <p:nvPr/>
          </p:nvSpPr>
          <p:spPr bwMode="auto">
            <a:xfrm>
              <a:off x="127000" y="217488"/>
              <a:ext cx="66675" cy="14288"/>
            </a:xfrm>
            <a:custGeom>
              <a:avLst/>
              <a:gdLst>
                <a:gd name="T0" fmla="*/ 246975313 w 18"/>
                <a:gd name="T1" fmla="*/ 25518368 h 4"/>
                <a:gd name="T2" fmla="*/ 233255079 w 18"/>
                <a:gd name="T3" fmla="*/ 0 h 4"/>
                <a:gd name="T4" fmla="*/ 219534846 w 18"/>
                <a:gd name="T5" fmla="*/ 0 h 4"/>
                <a:gd name="T6" fmla="*/ 219534846 w 18"/>
                <a:gd name="T7" fmla="*/ 12759184 h 4"/>
                <a:gd name="T8" fmla="*/ 109765571 w 18"/>
                <a:gd name="T9" fmla="*/ 25518368 h 4"/>
                <a:gd name="T10" fmla="*/ 0 w 18"/>
                <a:gd name="T11" fmla="*/ 38277552 h 4"/>
                <a:gd name="T12" fmla="*/ 0 w 18"/>
                <a:gd name="T13" fmla="*/ 51036736 h 4"/>
                <a:gd name="T14" fmla="*/ 246975313 w 18"/>
                <a:gd name="T15" fmla="*/ 25518368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4">
                  <a:moveTo>
                    <a:pt x="18" y="2"/>
                  </a:moveTo>
                  <a:cubicBezTo>
                    <a:pt x="17" y="0"/>
                    <a:pt x="17" y="0"/>
                    <a:pt x="17" y="0"/>
                  </a:cubicBezTo>
                  <a:cubicBezTo>
                    <a:pt x="16" y="0"/>
                    <a:pt x="16" y="0"/>
                    <a:pt x="16" y="0"/>
                  </a:cubicBezTo>
                  <a:cubicBezTo>
                    <a:pt x="16" y="1"/>
                    <a:pt x="16" y="1"/>
                    <a:pt x="16" y="1"/>
                  </a:cubicBezTo>
                  <a:cubicBezTo>
                    <a:pt x="8" y="2"/>
                    <a:pt x="8" y="2"/>
                    <a:pt x="8" y="2"/>
                  </a:cubicBezTo>
                  <a:cubicBezTo>
                    <a:pt x="0" y="3"/>
                    <a:pt x="0" y="3"/>
                    <a:pt x="0" y="3"/>
                  </a:cubicBezTo>
                  <a:cubicBezTo>
                    <a:pt x="0" y="3"/>
                    <a:pt x="0" y="4"/>
                    <a:pt x="0" y="4"/>
                  </a:cubicBez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1" name="Freeform 741"/>
            <p:cNvSpPr/>
            <p:nvPr/>
          </p:nvSpPr>
          <p:spPr bwMode="auto">
            <a:xfrm>
              <a:off x="182563" y="209550"/>
              <a:ext cx="7938" cy="7938"/>
            </a:xfrm>
            <a:custGeom>
              <a:avLst/>
              <a:gdLst>
                <a:gd name="T0" fmla="*/ 15752961 w 2"/>
                <a:gd name="T1" fmla="*/ 31505922 h 2"/>
                <a:gd name="T2" fmla="*/ 15752961 w 2"/>
                <a:gd name="T3" fmla="*/ 0 h 2"/>
                <a:gd name="T4" fmla="*/ 0 w 2"/>
                <a:gd name="T5" fmla="*/ 31505922 h 2"/>
                <a:gd name="T6" fmla="*/ 15752961 w 2"/>
                <a:gd name="T7" fmla="*/ 3150592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1"/>
                    <a:pt x="1" y="1"/>
                    <a:pt x="1" y="0"/>
                  </a:cubicBezTo>
                  <a:cubicBezTo>
                    <a:pt x="0" y="2"/>
                    <a:pt x="0" y="2"/>
                    <a:pt x="0" y="2"/>
                  </a:cubicBezTo>
                  <a:lnTo>
                    <a:pt x="1"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2" name="Freeform 742"/>
            <p:cNvSpPr/>
            <p:nvPr/>
          </p:nvSpPr>
          <p:spPr bwMode="auto">
            <a:xfrm>
              <a:off x="104775" y="112713"/>
              <a:ext cx="22225" cy="52388"/>
            </a:xfrm>
            <a:custGeom>
              <a:avLst/>
              <a:gdLst>
                <a:gd name="T0" fmla="*/ 68604871 w 6"/>
                <a:gd name="T1" fmla="*/ 56010256 h 14"/>
                <a:gd name="T2" fmla="*/ 54884638 w 6"/>
                <a:gd name="T3" fmla="*/ 14002564 h 14"/>
                <a:gd name="T4" fmla="*/ 54884638 w 6"/>
                <a:gd name="T5" fmla="*/ 0 h 14"/>
                <a:gd name="T6" fmla="*/ 54884638 w 6"/>
                <a:gd name="T7" fmla="*/ 14002564 h 14"/>
                <a:gd name="T8" fmla="*/ 0 w 6"/>
                <a:gd name="T9" fmla="*/ 98017948 h 14"/>
                <a:gd name="T10" fmla="*/ 54884638 w 6"/>
                <a:gd name="T11" fmla="*/ 140025640 h 14"/>
                <a:gd name="T12" fmla="*/ 82325104 w 6"/>
                <a:gd name="T13" fmla="*/ 196035896 h 14"/>
                <a:gd name="T14" fmla="*/ 68604871 w 6"/>
                <a:gd name="T15" fmla="*/ 5601025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4">
                  <a:moveTo>
                    <a:pt x="5" y="4"/>
                  </a:moveTo>
                  <a:cubicBezTo>
                    <a:pt x="4" y="1"/>
                    <a:pt x="4" y="1"/>
                    <a:pt x="4" y="1"/>
                  </a:cubicBezTo>
                  <a:cubicBezTo>
                    <a:pt x="4" y="0"/>
                    <a:pt x="4" y="0"/>
                    <a:pt x="4" y="0"/>
                  </a:cubicBezTo>
                  <a:cubicBezTo>
                    <a:pt x="4" y="1"/>
                    <a:pt x="4" y="1"/>
                    <a:pt x="4" y="1"/>
                  </a:cubicBezTo>
                  <a:cubicBezTo>
                    <a:pt x="3" y="4"/>
                    <a:pt x="2" y="7"/>
                    <a:pt x="0" y="7"/>
                  </a:cubicBezTo>
                  <a:cubicBezTo>
                    <a:pt x="1" y="8"/>
                    <a:pt x="3" y="8"/>
                    <a:pt x="4" y="10"/>
                  </a:cubicBezTo>
                  <a:cubicBezTo>
                    <a:pt x="4" y="11"/>
                    <a:pt x="5" y="12"/>
                    <a:pt x="6" y="14"/>
                  </a:cubicBezTo>
                  <a:lnTo>
                    <a:pt x="5" y="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3" name="Freeform 743"/>
            <p:cNvSpPr>
              <a:spLocks noEditPoints="1"/>
            </p:cNvSpPr>
            <p:nvPr/>
          </p:nvSpPr>
          <p:spPr bwMode="auto">
            <a:xfrm>
              <a:off x="69850" y="96838"/>
              <a:ext cx="38100" cy="41275"/>
            </a:xfrm>
            <a:custGeom>
              <a:avLst/>
              <a:gdLst>
                <a:gd name="T0" fmla="*/ 145161000 w 10"/>
                <a:gd name="T1" fmla="*/ 112635723 h 11"/>
                <a:gd name="T2" fmla="*/ 145161000 w 10"/>
                <a:gd name="T3" fmla="*/ 42239334 h 11"/>
                <a:gd name="T4" fmla="*/ 87096600 w 10"/>
                <a:gd name="T5" fmla="*/ 56317861 h 11"/>
                <a:gd name="T6" fmla="*/ 0 w 10"/>
                <a:gd name="T7" fmla="*/ 0 h 11"/>
                <a:gd name="T8" fmla="*/ 0 w 10"/>
                <a:gd name="T9" fmla="*/ 14078527 h 11"/>
                <a:gd name="T10" fmla="*/ 0 w 10"/>
                <a:gd name="T11" fmla="*/ 42239334 h 11"/>
                <a:gd name="T12" fmla="*/ 130644900 w 10"/>
                <a:gd name="T13" fmla="*/ 154875057 h 11"/>
                <a:gd name="T14" fmla="*/ 145161000 w 10"/>
                <a:gd name="T15" fmla="*/ 112635723 h 11"/>
                <a:gd name="T16" fmla="*/ 0 w 10"/>
                <a:gd name="T17" fmla="*/ 28160807 h 11"/>
                <a:gd name="T18" fmla="*/ 14516100 w 10"/>
                <a:gd name="T19" fmla="*/ 28160807 h 11"/>
                <a:gd name="T20" fmla="*/ 14516100 w 10"/>
                <a:gd name="T21" fmla="*/ 56317861 h 11"/>
                <a:gd name="T22" fmla="*/ 0 w 10"/>
                <a:gd name="T23" fmla="*/ 42239334 h 11"/>
                <a:gd name="T24" fmla="*/ 0 w 10"/>
                <a:gd name="T25" fmla="*/ 2816080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10" y="8"/>
                  </a:moveTo>
                  <a:cubicBezTo>
                    <a:pt x="10" y="3"/>
                    <a:pt x="10" y="3"/>
                    <a:pt x="10" y="3"/>
                  </a:cubicBezTo>
                  <a:cubicBezTo>
                    <a:pt x="9" y="4"/>
                    <a:pt x="7" y="4"/>
                    <a:pt x="6" y="4"/>
                  </a:cubicBezTo>
                  <a:cubicBezTo>
                    <a:pt x="3" y="3"/>
                    <a:pt x="1" y="2"/>
                    <a:pt x="0" y="0"/>
                  </a:cubicBezTo>
                  <a:cubicBezTo>
                    <a:pt x="0" y="1"/>
                    <a:pt x="0" y="1"/>
                    <a:pt x="0" y="1"/>
                  </a:cubicBezTo>
                  <a:cubicBezTo>
                    <a:pt x="0" y="3"/>
                    <a:pt x="0" y="3"/>
                    <a:pt x="0" y="3"/>
                  </a:cubicBezTo>
                  <a:cubicBezTo>
                    <a:pt x="3" y="6"/>
                    <a:pt x="6" y="9"/>
                    <a:pt x="9" y="11"/>
                  </a:cubicBezTo>
                  <a:lnTo>
                    <a:pt x="10" y="8"/>
                  </a:lnTo>
                  <a:close/>
                  <a:moveTo>
                    <a:pt x="0" y="2"/>
                  </a:moveTo>
                  <a:cubicBezTo>
                    <a:pt x="1" y="2"/>
                    <a:pt x="1" y="2"/>
                    <a:pt x="1" y="2"/>
                  </a:cubicBezTo>
                  <a:cubicBezTo>
                    <a:pt x="1" y="4"/>
                    <a:pt x="1" y="4"/>
                    <a:pt x="1" y="4"/>
                  </a:cubicBezTo>
                  <a:cubicBezTo>
                    <a:pt x="0" y="3"/>
                    <a:pt x="0" y="3"/>
                    <a:pt x="0" y="3"/>
                  </a:cubicBezTo>
                  <a:lnTo>
                    <a:pt x="0"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4" name="Freeform 744"/>
            <p:cNvSpPr/>
            <p:nvPr/>
          </p:nvSpPr>
          <p:spPr bwMode="auto">
            <a:xfrm>
              <a:off x="69850" y="104775"/>
              <a:ext cx="4763" cy="7938"/>
            </a:xfrm>
            <a:custGeom>
              <a:avLst/>
              <a:gdLst>
                <a:gd name="T0" fmla="*/ 7562056 w 3"/>
                <a:gd name="T1" fmla="*/ 0 h 5"/>
                <a:gd name="T2" fmla="*/ 0 w 3"/>
                <a:gd name="T3" fmla="*/ 0 h 5"/>
                <a:gd name="T4" fmla="*/ 0 w 3"/>
                <a:gd name="T5" fmla="*/ 5040630 h 5"/>
                <a:gd name="T6" fmla="*/ 7562056 w 3"/>
                <a:gd name="T7" fmla="*/ 12602369 h 5"/>
                <a:gd name="T8" fmla="*/ 7562056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0"/>
                  </a:moveTo>
                  <a:lnTo>
                    <a:pt x="0" y="0"/>
                  </a:lnTo>
                  <a:lnTo>
                    <a:pt x="0" y="2"/>
                  </a:lnTo>
                  <a:lnTo>
                    <a:pt x="3" y="5"/>
                  </a:lnTo>
                  <a:lnTo>
                    <a:pt x="3"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5" name="Freeform 745"/>
            <p:cNvSpPr/>
            <p:nvPr/>
          </p:nvSpPr>
          <p:spPr bwMode="auto">
            <a:xfrm>
              <a:off x="115888" y="127000"/>
              <a:ext cx="14288" cy="41275"/>
            </a:xfrm>
            <a:custGeom>
              <a:avLst/>
              <a:gdLst>
                <a:gd name="T0" fmla="*/ 51036736 w 4"/>
                <a:gd name="T1" fmla="*/ 0 h 11"/>
                <a:gd name="T2" fmla="*/ 25518368 w 4"/>
                <a:gd name="T3" fmla="*/ 0 h 11"/>
                <a:gd name="T4" fmla="*/ 38277552 w 4"/>
                <a:gd name="T5" fmla="*/ 140796530 h 11"/>
                <a:gd name="T6" fmla="*/ 12759184 w 4"/>
                <a:gd name="T7" fmla="*/ 84478668 h 11"/>
                <a:gd name="T8" fmla="*/ 0 w 4"/>
                <a:gd name="T9" fmla="*/ 112635723 h 11"/>
                <a:gd name="T10" fmla="*/ 12759184 w 4"/>
                <a:gd name="T11" fmla="*/ 126714250 h 11"/>
                <a:gd name="T12" fmla="*/ 38277552 w 4"/>
                <a:gd name="T13" fmla="*/ 154875057 h 11"/>
                <a:gd name="T14" fmla="*/ 51036736 w 4"/>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1">
                  <a:moveTo>
                    <a:pt x="4" y="0"/>
                  </a:moveTo>
                  <a:cubicBezTo>
                    <a:pt x="3" y="0"/>
                    <a:pt x="2" y="0"/>
                    <a:pt x="2" y="0"/>
                  </a:cubicBezTo>
                  <a:cubicBezTo>
                    <a:pt x="3" y="10"/>
                    <a:pt x="3" y="10"/>
                    <a:pt x="3" y="10"/>
                  </a:cubicBezTo>
                  <a:cubicBezTo>
                    <a:pt x="2" y="8"/>
                    <a:pt x="1" y="7"/>
                    <a:pt x="1" y="6"/>
                  </a:cubicBezTo>
                  <a:cubicBezTo>
                    <a:pt x="0" y="8"/>
                    <a:pt x="0" y="8"/>
                    <a:pt x="0" y="8"/>
                  </a:cubicBezTo>
                  <a:cubicBezTo>
                    <a:pt x="1" y="9"/>
                    <a:pt x="1" y="9"/>
                    <a:pt x="1" y="9"/>
                  </a:cubicBezTo>
                  <a:cubicBezTo>
                    <a:pt x="3" y="11"/>
                    <a:pt x="3" y="11"/>
                    <a:pt x="3" y="11"/>
                  </a:cubicBezTo>
                  <a:lnTo>
                    <a:pt x="4" y="0"/>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6" name="Freeform 746"/>
            <p:cNvSpPr/>
            <p:nvPr/>
          </p:nvSpPr>
          <p:spPr bwMode="auto">
            <a:xfrm>
              <a:off x="66675" y="119063"/>
              <a:ext cx="33338" cy="41275"/>
            </a:xfrm>
            <a:custGeom>
              <a:avLst/>
              <a:gdLst>
                <a:gd name="T0" fmla="*/ 42844093 w 21"/>
                <a:gd name="T1" fmla="*/ 65524063 h 26"/>
                <a:gd name="T2" fmla="*/ 52924869 w 21"/>
                <a:gd name="T3" fmla="*/ 42843450 h 26"/>
                <a:gd name="T4" fmla="*/ 5040388 w 21"/>
                <a:gd name="T5" fmla="*/ 0 h 26"/>
                <a:gd name="T6" fmla="*/ 0 w 21"/>
                <a:gd name="T7" fmla="*/ 12601575 h 26"/>
                <a:gd name="T8" fmla="*/ 42844093 w 21"/>
                <a:gd name="T9" fmla="*/ 6552406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6">
                  <a:moveTo>
                    <a:pt x="17" y="26"/>
                  </a:moveTo>
                  <a:lnTo>
                    <a:pt x="21" y="17"/>
                  </a:lnTo>
                  <a:lnTo>
                    <a:pt x="2" y="0"/>
                  </a:lnTo>
                  <a:lnTo>
                    <a:pt x="0" y="5"/>
                  </a:lnTo>
                  <a:lnTo>
                    <a:pt x="17" y="2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7" name="Freeform 747"/>
            <p:cNvSpPr/>
            <p:nvPr/>
          </p:nvSpPr>
          <p:spPr bwMode="auto">
            <a:xfrm>
              <a:off x="100013" y="142875"/>
              <a:ext cx="11113" cy="14288"/>
            </a:xfrm>
            <a:custGeom>
              <a:avLst/>
              <a:gdLst>
                <a:gd name="T0" fmla="*/ 0 w 7"/>
                <a:gd name="T1" fmla="*/ 5040489 h 9"/>
                <a:gd name="T2" fmla="*/ 0 w 7"/>
                <a:gd name="T3" fmla="*/ 17642505 h 9"/>
                <a:gd name="T4" fmla="*/ 7561603 w 7"/>
                <a:gd name="T5" fmla="*/ 22682994 h 9"/>
                <a:gd name="T6" fmla="*/ 17642681 w 7"/>
                <a:gd name="T7" fmla="*/ 5040489 h 9"/>
                <a:gd name="T8" fmla="*/ 7561603 w 7"/>
                <a:gd name="T9" fmla="*/ 0 h 9"/>
                <a:gd name="T10" fmla="*/ 0 w 7"/>
                <a:gd name="T11" fmla="*/ 504048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0" y="2"/>
                  </a:moveTo>
                  <a:lnTo>
                    <a:pt x="0" y="7"/>
                  </a:lnTo>
                  <a:lnTo>
                    <a:pt x="3" y="9"/>
                  </a:lnTo>
                  <a:lnTo>
                    <a:pt x="7" y="2"/>
                  </a:lnTo>
                  <a:lnTo>
                    <a:pt x="3" y="0"/>
                  </a:lnTo>
                  <a:lnTo>
                    <a:pt x="0" y="2"/>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8" name="Freeform 748"/>
            <p:cNvSpPr/>
            <p:nvPr/>
          </p:nvSpPr>
          <p:spPr bwMode="auto">
            <a:xfrm>
              <a:off x="55563" y="123825"/>
              <a:ext cx="55563" cy="104775"/>
            </a:xfrm>
            <a:custGeom>
              <a:avLst/>
              <a:gdLst>
                <a:gd name="T0" fmla="*/ 78126341 w 35"/>
                <a:gd name="T1" fmla="*/ 52924075 h 66"/>
                <a:gd name="T2" fmla="*/ 70565010 w 35"/>
                <a:gd name="T3" fmla="*/ 47883763 h 66"/>
                <a:gd name="T4" fmla="*/ 60484294 w 35"/>
                <a:gd name="T5" fmla="*/ 65524063 h 66"/>
                <a:gd name="T6" fmla="*/ 17642046 w 35"/>
                <a:gd name="T7" fmla="*/ 10080625 h 66"/>
                <a:gd name="T8" fmla="*/ 5040358 w 35"/>
                <a:gd name="T9" fmla="*/ 0 h 66"/>
                <a:gd name="T10" fmla="*/ 0 w 35"/>
                <a:gd name="T11" fmla="*/ 0 h 66"/>
                <a:gd name="T12" fmla="*/ 60484294 w 35"/>
                <a:gd name="T13" fmla="*/ 83165950 h 66"/>
                <a:gd name="T14" fmla="*/ 70565010 w 35"/>
                <a:gd name="T15" fmla="*/ 70564375 h 66"/>
                <a:gd name="T16" fmla="*/ 70565010 w 35"/>
                <a:gd name="T17" fmla="*/ 88206263 h 66"/>
                <a:gd name="T18" fmla="*/ 83166698 w 35"/>
                <a:gd name="T19" fmla="*/ 166330313 h 66"/>
                <a:gd name="T20" fmla="*/ 88207056 w 35"/>
                <a:gd name="T21" fmla="*/ 161290000 h 66"/>
                <a:gd name="T22" fmla="*/ 78126341 w 35"/>
                <a:gd name="T23" fmla="*/ 75604688 h 66"/>
                <a:gd name="T24" fmla="*/ 83166698 w 35"/>
                <a:gd name="T25" fmla="*/ 52924075 h 66"/>
                <a:gd name="T26" fmla="*/ 78126341 w 35"/>
                <a:gd name="T27" fmla="*/ 52924075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6">
                  <a:moveTo>
                    <a:pt x="31" y="21"/>
                  </a:moveTo>
                  <a:lnTo>
                    <a:pt x="28" y="19"/>
                  </a:lnTo>
                  <a:lnTo>
                    <a:pt x="24" y="26"/>
                  </a:lnTo>
                  <a:lnTo>
                    <a:pt x="7" y="4"/>
                  </a:lnTo>
                  <a:lnTo>
                    <a:pt x="2" y="0"/>
                  </a:lnTo>
                  <a:lnTo>
                    <a:pt x="0" y="0"/>
                  </a:lnTo>
                  <a:lnTo>
                    <a:pt x="24" y="33"/>
                  </a:lnTo>
                  <a:lnTo>
                    <a:pt x="28" y="28"/>
                  </a:lnTo>
                  <a:lnTo>
                    <a:pt x="28" y="35"/>
                  </a:lnTo>
                  <a:lnTo>
                    <a:pt x="33" y="66"/>
                  </a:lnTo>
                  <a:lnTo>
                    <a:pt x="35" y="64"/>
                  </a:lnTo>
                  <a:lnTo>
                    <a:pt x="31" y="30"/>
                  </a:lnTo>
                  <a:lnTo>
                    <a:pt x="33" y="21"/>
                  </a:lnTo>
                  <a:lnTo>
                    <a:pt x="31" y="21"/>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9" name="Freeform 749"/>
            <p:cNvSpPr/>
            <p:nvPr/>
          </p:nvSpPr>
          <p:spPr bwMode="auto">
            <a:xfrm>
              <a:off x="58738" y="101600"/>
              <a:ext cx="46038" cy="44450"/>
            </a:xfrm>
            <a:custGeom>
              <a:avLst/>
              <a:gdLst>
                <a:gd name="T0" fmla="*/ 161907973 w 12"/>
                <a:gd name="T1" fmla="*/ 137209742 h 12"/>
                <a:gd name="T2" fmla="*/ 176624787 w 12"/>
                <a:gd name="T3" fmla="*/ 150929975 h 12"/>
                <a:gd name="T4" fmla="*/ 161907973 w 12"/>
                <a:gd name="T5" fmla="*/ 164650208 h 12"/>
                <a:gd name="T6" fmla="*/ 161907973 w 12"/>
                <a:gd name="T7" fmla="*/ 164650208 h 12"/>
                <a:gd name="T8" fmla="*/ 176624787 w 12"/>
                <a:gd name="T9" fmla="*/ 150929975 h 12"/>
                <a:gd name="T10" fmla="*/ 176624787 w 12"/>
                <a:gd name="T11" fmla="*/ 137209742 h 12"/>
                <a:gd name="T12" fmla="*/ 176624787 w 12"/>
                <a:gd name="T13" fmla="*/ 137209742 h 12"/>
                <a:gd name="T14" fmla="*/ 44158115 w 12"/>
                <a:gd name="T15" fmla="*/ 27440467 h 12"/>
                <a:gd name="T16" fmla="*/ 44158115 w 12"/>
                <a:gd name="T17" fmla="*/ 0 h 12"/>
                <a:gd name="T18" fmla="*/ 29437465 w 12"/>
                <a:gd name="T19" fmla="*/ 13720233 h 12"/>
                <a:gd name="T20" fmla="*/ 0 w 12"/>
                <a:gd name="T21" fmla="*/ 82325104 h 12"/>
                <a:gd name="T22" fmla="*/ 29437465 w 12"/>
                <a:gd name="T23" fmla="*/ 109765571 h 12"/>
                <a:gd name="T24" fmla="*/ 29437465 w 12"/>
                <a:gd name="T25" fmla="*/ 96045338 h 12"/>
                <a:gd name="T26" fmla="*/ 14720651 w 12"/>
                <a:gd name="T27" fmla="*/ 82325104 h 12"/>
                <a:gd name="T28" fmla="*/ 29437465 w 12"/>
                <a:gd name="T29" fmla="*/ 13720233 h 12"/>
                <a:gd name="T30" fmla="*/ 29437465 w 12"/>
                <a:gd name="T31" fmla="*/ 27440467 h 12"/>
                <a:gd name="T32" fmla="*/ 29437465 w 12"/>
                <a:gd name="T33" fmla="*/ 27440467 h 12"/>
                <a:gd name="T34" fmla="*/ 29437465 w 12"/>
                <a:gd name="T35" fmla="*/ 41164404 h 12"/>
                <a:gd name="T36" fmla="*/ 161907973 w 12"/>
                <a:gd name="T37" fmla="*/ 13720974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2">
                  <a:moveTo>
                    <a:pt x="11" y="10"/>
                  </a:moveTo>
                  <a:cubicBezTo>
                    <a:pt x="12" y="11"/>
                    <a:pt x="12" y="11"/>
                    <a:pt x="12" y="11"/>
                  </a:cubicBezTo>
                  <a:cubicBezTo>
                    <a:pt x="11" y="12"/>
                    <a:pt x="11" y="12"/>
                    <a:pt x="11" y="12"/>
                  </a:cubicBezTo>
                  <a:cubicBezTo>
                    <a:pt x="11" y="12"/>
                    <a:pt x="11" y="12"/>
                    <a:pt x="11" y="12"/>
                  </a:cubicBezTo>
                  <a:cubicBezTo>
                    <a:pt x="12" y="11"/>
                    <a:pt x="12" y="11"/>
                    <a:pt x="12" y="11"/>
                  </a:cubicBezTo>
                  <a:cubicBezTo>
                    <a:pt x="12" y="10"/>
                    <a:pt x="12" y="10"/>
                    <a:pt x="12" y="10"/>
                  </a:cubicBezTo>
                  <a:cubicBezTo>
                    <a:pt x="12" y="10"/>
                    <a:pt x="12" y="10"/>
                    <a:pt x="12" y="10"/>
                  </a:cubicBezTo>
                  <a:cubicBezTo>
                    <a:pt x="9" y="8"/>
                    <a:pt x="6" y="5"/>
                    <a:pt x="3" y="2"/>
                  </a:cubicBezTo>
                  <a:cubicBezTo>
                    <a:pt x="3" y="0"/>
                    <a:pt x="3" y="0"/>
                    <a:pt x="3" y="0"/>
                  </a:cubicBezTo>
                  <a:cubicBezTo>
                    <a:pt x="2" y="1"/>
                    <a:pt x="2" y="1"/>
                    <a:pt x="2" y="1"/>
                  </a:cubicBezTo>
                  <a:cubicBezTo>
                    <a:pt x="0" y="6"/>
                    <a:pt x="0" y="6"/>
                    <a:pt x="0" y="6"/>
                  </a:cubicBezTo>
                  <a:cubicBezTo>
                    <a:pt x="2" y="8"/>
                    <a:pt x="2" y="8"/>
                    <a:pt x="2" y="8"/>
                  </a:cubicBezTo>
                  <a:cubicBezTo>
                    <a:pt x="2" y="7"/>
                    <a:pt x="2" y="7"/>
                    <a:pt x="2" y="7"/>
                  </a:cubicBezTo>
                  <a:cubicBezTo>
                    <a:pt x="1" y="6"/>
                    <a:pt x="1" y="6"/>
                    <a:pt x="1" y="6"/>
                  </a:cubicBezTo>
                  <a:cubicBezTo>
                    <a:pt x="2" y="1"/>
                    <a:pt x="2" y="1"/>
                    <a:pt x="2" y="1"/>
                  </a:cubicBezTo>
                  <a:cubicBezTo>
                    <a:pt x="2" y="2"/>
                    <a:pt x="2" y="2"/>
                    <a:pt x="2" y="2"/>
                  </a:cubicBezTo>
                  <a:cubicBezTo>
                    <a:pt x="2" y="2"/>
                    <a:pt x="2" y="2"/>
                    <a:pt x="2" y="2"/>
                  </a:cubicBezTo>
                  <a:cubicBezTo>
                    <a:pt x="2" y="3"/>
                    <a:pt x="2" y="3"/>
                    <a:pt x="2" y="3"/>
                  </a:cubicBezTo>
                  <a:cubicBezTo>
                    <a:pt x="5" y="6"/>
                    <a:pt x="8" y="8"/>
                    <a:pt x="11" y="1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0" name="Freeform 750"/>
            <p:cNvSpPr/>
            <p:nvPr/>
          </p:nvSpPr>
          <p:spPr bwMode="auto">
            <a:xfrm>
              <a:off x="63500" y="104775"/>
              <a:ext cx="41275" cy="41275"/>
            </a:xfrm>
            <a:custGeom>
              <a:avLst/>
              <a:gdLst>
                <a:gd name="T0" fmla="*/ 154875057 w 11"/>
                <a:gd name="T1" fmla="*/ 140796530 h 11"/>
                <a:gd name="T2" fmla="*/ 140796530 w 11"/>
                <a:gd name="T3" fmla="*/ 126714250 h 11"/>
                <a:gd name="T4" fmla="*/ 14078527 w 11"/>
                <a:gd name="T5" fmla="*/ 28160807 h 11"/>
                <a:gd name="T6" fmla="*/ 14078527 w 11"/>
                <a:gd name="T7" fmla="*/ 14078527 h 11"/>
                <a:gd name="T8" fmla="*/ 14078527 w 11"/>
                <a:gd name="T9" fmla="*/ 14078527 h 11"/>
                <a:gd name="T10" fmla="*/ 14078527 w 11"/>
                <a:gd name="T11" fmla="*/ 0 h 11"/>
                <a:gd name="T12" fmla="*/ 0 w 11"/>
                <a:gd name="T13" fmla="*/ 70396389 h 11"/>
                <a:gd name="T14" fmla="*/ 14078527 w 11"/>
                <a:gd name="T15" fmla="*/ 84478668 h 11"/>
                <a:gd name="T16" fmla="*/ 28160807 w 11"/>
                <a:gd name="T17" fmla="*/ 56317861 h 11"/>
                <a:gd name="T18" fmla="*/ 140796530 w 11"/>
                <a:gd name="T19" fmla="*/ 154875057 h 11"/>
                <a:gd name="T20" fmla="*/ 154875057 w 11"/>
                <a:gd name="T21" fmla="*/ 14079653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11">
                  <a:moveTo>
                    <a:pt x="11" y="10"/>
                  </a:moveTo>
                  <a:cubicBezTo>
                    <a:pt x="10" y="9"/>
                    <a:pt x="10" y="9"/>
                    <a:pt x="10" y="9"/>
                  </a:cubicBezTo>
                  <a:cubicBezTo>
                    <a:pt x="7" y="7"/>
                    <a:pt x="4" y="5"/>
                    <a:pt x="1" y="2"/>
                  </a:cubicBezTo>
                  <a:cubicBezTo>
                    <a:pt x="1" y="1"/>
                    <a:pt x="1" y="1"/>
                    <a:pt x="1" y="1"/>
                  </a:cubicBezTo>
                  <a:cubicBezTo>
                    <a:pt x="1" y="1"/>
                    <a:pt x="1" y="1"/>
                    <a:pt x="1" y="1"/>
                  </a:cubicBezTo>
                  <a:cubicBezTo>
                    <a:pt x="1" y="0"/>
                    <a:pt x="1" y="0"/>
                    <a:pt x="1" y="0"/>
                  </a:cubicBezTo>
                  <a:cubicBezTo>
                    <a:pt x="0" y="5"/>
                    <a:pt x="0" y="5"/>
                    <a:pt x="0" y="5"/>
                  </a:cubicBezTo>
                  <a:cubicBezTo>
                    <a:pt x="1" y="6"/>
                    <a:pt x="1" y="6"/>
                    <a:pt x="1" y="6"/>
                  </a:cubicBezTo>
                  <a:cubicBezTo>
                    <a:pt x="2" y="4"/>
                    <a:pt x="2" y="4"/>
                    <a:pt x="2" y="4"/>
                  </a:cubicBezTo>
                  <a:cubicBezTo>
                    <a:pt x="10" y="11"/>
                    <a:pt x="10" y="11"/>
                    <a:pt x="10" y="11"/>
                  </a:cubicBezTo>
                  <a:lnTo>
                    <a:pt x="11"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1" name="Freeform 751"/>
            <p:cNvSpPr/>
            <p:nvPr/>
          </p:nvSpPr>
          <p:spPr bwMode="auto">
            <a:xfrm>
              <a:off x="104775" y="157163"/>
              <a:ext cx="19050" cy="68263"/>
            </a:xfrm>
            <a:custGeom>
              <a:avLst/>
              <a:gdLst>
                <a:gd name="T0" fmla="*/ 10080625 w 12"/>
                <a:gd name="T1" fmla="*/ 0 h 43"/>
                <a:gd name="T2" fmla="*/ 5040313 w 12"/>
                <a:gd name="T3" fmla="*/ 0 h 43"/>
                <a:gd name="T4" fmla="*/ 0 w 12"/>
                <a:gd name="T5" fmla="*/ 22682366 h 43"/>
                <a:gd name="T6" fmla="*/ 10080625 w 12"/>
                <a:gd name="T7" fmla="*/ 108368306 h 43"/>
                <a:gd name="T8" fmla="*/ 30241875 w 12"/>
                <a:gd name="T9" fmla="*/ 108368306 h 43"/>
                <a:gd name="T10" fmla="*/ 30241875 w 12"/>
                <a:gd name="T11" fmla="*/ 108368306 h 43"/>
                <a:gd name="T12" fmla="*/ 10080625 w 1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3">
                  <a:moveTo>
                    <a:pt x="4" y="0"/>
                  </a:moveTo>
                  <a:lnTo>
                    <a:pt x="2" y="0"/>
                  </a:lnTo>
                  <a:lnTo>
                    <a:pt x="0" y="9"/>
                  </a:lnTo>
                  <a:lnTo>
                    <a:pt x="4" y="43"/>
                  </a:lnTo>
                  <a:lnTo>
                    <a:pt x="12" y="43"/>
                  </a:lnTo>
                  <a:lnTo>
                    <a:pt x="4" y="0"/>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2" name="Freeform 752"/>
            <p:cNvSpPr>
              <a:spLocks noEditPoints="1"/>
            </p:cNvSpPr>
            <p:nvPr/>
          </p:nvSpPr>
          <p:spPr bwMode="auto">
            <a:xfrm>
              <a:off x="82550" y="225425"/>
              <a:ext cx="41275" cy="17463"/>
            </a:xfrm>
            <a:custGeom>
              <a:avLst/>
              <a:gdLst>
                <a:gd name="T0" fmla="*/ 112635723 w 11"/>
                <a:gd name="T1" fmla="*/ 0 h 5"/>
                <a:gd name="T2" fmla="*/ 98557195 w 11"/>
                <a:gd name="T3" fmla="*/ 12199652 h 5"/>
                <a:gd name="T4" fmla="*/ 0 w 11"/>
                <a:gd name="T5" fmla="*/ 12199652 h 5"/>
                <a:gd name="T6" fmla="*/ 42239334 w 11"/>
                <a:gd name="T7" fmla="*/ 60991274 h 5"/>
                <a:gd name="T8" fmla="*/ 154875057 w 11"/>
                <a:gd name="T9" fmla="*/ 48791622 h 5"/>
                <a:gd name="T10" fmla="*/ 154875057 w 11"/>
                <a:gd name="T11" fmla="*/ 24395811 h 5"/>
                <a:gd name="T12" fmla="*/ 154875057 w 11"/>
                <a:gd name="T13" fmla="*/ 0 h 5"/>
                <a:gd name="T14" fmla="*/ 112635723 w 11"/>
                <a:gd name="T15" fmla="*/ 0 h 5"/>
                <a:gd name="T16" fmla="*/ 42239334 w 11"/>
                <a:gd name="T17" fmla="*/ 36595463 h 5"/>
                <a:gd name="T18" fmla="*/ 14078527 w 11"/>
                <a:gd name="T19" fmla="*/ 24395811 h 5"/>
                <a:gd name="T20" fmla="*/ 140796530 w 11"/>
                <a:gd name="T21" fmla="*/ 12199652 h 5"/>
                <a:gd name="T22" fmla="*/ 154875057 w 11"/>
                <a:gd name="T23" fmla="*/ 24395811 h 5"/>
                <a:gd name="T24" fmla="*/ 42239334 w 11"/>
                <a:gd name="T25" fmla="*/ 3659546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8" y="0"/>
                  </a:moveTo>
                  <a:cubicBezTo>
                    <a:pt x="7" y="1"/>
                    <a:pt x="7" y="1"/>
                    <a:pt x="7" y="1"/>
                  </a:cubicBezTo>
                  <a:cubicBezTo>
                    <a:pt x="0" y="1"/>
                    <a:pt x="0" y="1"/>
                    <a:pt x="0" y="1"/>
                  </a:cubicBezTo>
                  <a:cubicBezTo>
                    <a:pt x="3" y="5"/>
                    <a:pt x="3" y="5"/>
                    <a:pt x="3" y="5"/>
                  </a:cubicBezTo>
                  <a:cubicBezTo>
                    <a:pt x="11" y="4"/>
                    <a:pt x="11" y="4"/>
                    <a:pt x="11" y="4"/>
                  </a:cubicBezTo>
                  <a:cubicBezTo>
                    <a:pt x="11" y="3"/>
                    <a:pt x="11" y="3"/>
                    <a:pt x="11" y="2"/>
                  </a:cubicBezTo>
                  <a:cubicBezTo>
                    <a:pt x="11" y="1"/>
                    <a:pt x="11" y="1"/>
                    <a:pt x="11" y="0"/>
                  </a:cubicBezTo>
                  <a:lnTo>
                    <a:pt x="8" y="0"/>
                  </a:lnTo>
                  <a:close/>
                  <a:moveTo>
                    <a:pt x="3" y="3"/>
                  </a:moveTo>
                  <a:cubicBezTo>
                    <a:pt x="1" y="2"/>
                    <a:pt x="1" y="2"/>
                    <a:pt x="1" y="2"/>
                  </a:cubicBezTo>
                  <a:cubicBezTo>
                    <a:pt x="10" y="1"/>
                    <a:pt x="10" y="1"/>
                    <a:pt x="10" y="1"/>
                  </a:cubicBezTo>
                  <a:cubicBezTo>
                    <a:pt x="11" y="2"/>
                    <a:pt x="11" y="2"/>
                    <a:pt x="11" y="2"/>
                  </a:cubicBezTo>
                  <a:lnTo>
                    <a:pt x="3"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3" name="Freeform 753"/>
            <p:cNvSpPr/>
            <p:nvPr/>
          </p:nvSpPr>
          <p:spPr bwMode="auto">
            <a:xfrm>
              <a:off x="85725" y="228600"/>
              <a:ext cx="38100" cy="7938"/>
            </a:xfrm>
            <a:custGeom>
              <a:avLst/>
              <a:gdLst>
                <a:gd name="T0" fmla="*/ 0 w 24"/>
                <a:gd name="T1" fmla="*/ 5040630 h 5"/>
                <a:gd name="T2" fmla="*/ 12601575 w 24"/>
                <a:gd name="T3" fmla="*/ 12602369 h 5"/>
                <a:gd name="T4" fmla="*/ 60483750 w 24"/>
                <a:gd name="T5" fmla="*/ 5040630 h 5"/>
                <a:gd name="T6" fmla="*/ 52924075 w 24"/>
                <a:gd name="T7" fmla="*/ 0 h 5"/>
                <a:gd name="T8" fmla="*/ 0 w 24"/>
                <a:gd name="T9" fmla="*/ 504063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
                  <a:moveTo>
                    <a:pt x="0" y="2"/>
                  </a:moveTo>
                  <a:lnTo>
                    <a:pt x="5" y="5"/>
                  </a:lnTo>
                  <a:lnTo>
                    <a:pt x="24" y="2"/>
                  </a:lnTo>
                  <a:lnTo>
                    <a:pt x="21" y="0"/>
                  </a:lnTo>
                  <a:lnTo>
                    <a:pt x="0"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4" name="Freeform 754"/>
            <p:cNvSpPr/>
            <p:nvPr/>
          </p:nvSpPr>
          <p:spPr bwMode="auto">
            <a:xfrm>
              <a:off x="93663" y="239713"/>
              <a:ext cx="33338" cy="14288"/>
            </a:xfrm>
            <a:custGeom>
              <a:avLst/>
              <a:gdLst>
                <a:gd name="T0" fmla="*/ 109770921 w 9"/>
                <a:gd name="T1" fmla="*/ 51036736 h 4"/>
                <a:gd name="T2" fmla="*/ 109770921 w 9"/>
                <a:gd name="T3" fmla="*/ 0 h 4"/>
                <a:gd name="T4" fmla="*/ 0 w 9"/>
                <a:gd name="T5" fmla="*/ 12759184 h 4"/>
                <a:gd name="T6" fmla="*/ 41165022 w 9"/>
                <a:gd name="T7" fmla="*/ 51036736 h 4"/>
                <a:gd name="T8" fmla="*/ 96050482 w 9"/>
                <a:gd name="T9" fmla="*/ 51036736 h 4"/>
                <a:gd name="T10" fmla="*/ 109770921 w 9"/>
                <a:gd name="T11" fmla="*/ 51036736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8" y="4"/>
                  </a:moveTo>
                  <a:cubicBezTo>
                    <a:pt x="8" y="3"/>
                    <a:pt x="9" y="1"/>
                    <a:pt x="8" y="0"/>
                  </a:cubicBezTo>
                  <a:cubicBezTo>
                    <a:pt x="0" y="1"/>
                    <a:pt x="0" y="1"/>
                    <a:pt x="0" y="1"/>
                  </a:cubicBezTo>
                  <a:cubicBezTo>
                    <a:pt x="3" y="4"/>
                    <a:pt x="3" y="4"/>
                    <a:pt x="3" y="4"/>
                  </a:cubicBezTo>
                  <a:cubicBezTo>
                    <a:pt x="7" y="4"/>
                    <a:pt x="7" y="4"/>
                    <a:pt x="7" y="4"/>
                  </a:cubicBezTo>
                  <a:lnTo>
                    <a:pt x="8" y="4"/>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5" name="Freeform 755"/>
            <p:cNvSpPr>
              <a:spLocks noEditPoints="1"/>
            </p:cNvSpPr>
            <p:nvPr/>
          </p:nvSpPr>
          <p:spPr bwMode="auto">
            <a:xfrm>
              <a:off x="0" y="157163"/>
              <a:ext cx="152400" cy="127000"/>
            </a:xfrm>
            <a:custGeom>
              <a:avLst/>
              <a:gdLst>
                <a:gd name="T0" fmla="*/ 455947346 w 41"/>
                <a:gd name="T1" fmla="*/ 362764294 h 34"/>
                <a:gd name="T2" fmla="*/ 442130985 w 41"/>
                <a:gd name="T3" fmla="*/ 362764294 h 34"/>
                <a:gd name="T4" fmla="*/ 386865541 w 41"/>
                <a:gd name="T5" fmla="*/ 362764294 h 34"/>
                <a:gd name="T6" fmla="*/ 317783737 w 41"/>
                <a:gd name="T7" fmla="*/ 348809235 h 34"/>
                <a:gd name="T8" fmla="*/ 55265444 w 41"/>
                <a:gd name="T9" fmla="*/ 0 h 34"/>
                <a:gd name="T10" fmla="*/ 96718244 w 41"/>
                <a:gd name="T11" fmla="*/ 404622000 h 34"/>
                <a:gd name="T12" fmla="*/ 566481951 w 41"/>
                <a:gd name="T13" fmla="*/ 404622000 h 34"/>
                <a:gd name="T14" fmla="*/ 455947346 w 41"/>
                <a:gd name="T15" fmla="*/ 362764294 h 34"/>
                <a:gd name="T16" fmla="*/ 55265444 w 41"/>
                <a:gd name="T17" fmla="*/ 13951324 h 34"/>
                <a:gd name="T18" fmla="*/ 69081805 w 41"/>
                <a:gd name="T19" fmla="*/ 27906382 h 34"/>
                <a:gd name="T20" fmla="*/ 124350966 w 41"/>
                <a:gd name="T21" fmla="*/ 404622000 h 34"/>
                <a:gd name="T22" fmla="*/ 110534605 w 41"/>
                <a:gd name="T23" fmla="*/ 404622000 h 34"/>
                <a:gd name="T24" fmla="*/ 55265444 w 41"/>
                <a:gd name="T25" fmla="*/ 13951324 h 34"/>
                <a:gd name="T26" fmla="*/ 317783737 w 41"/>
                <a:gd name="T27" fmla="*/ 362764294 h 34"/>
                <a:gd name="T28" fmla="*/ 386865541 w 41"/>
                <a:gd name="T29" fmla="*/ 376715618 h 34"/>
                <a:gd name="T30" fmla="*/ 386865541 w 41"/>
                <a:gd name="T31" fmla="*/ 376715618 h 34"/>
                <a:gd name="T32" fmla="*/ 442130985 w 41"/>
                <a:gd name="T33" fmla="*/ 376715618 h 34"/>
                <a:gd name="T34" fmla="*/ 497400146 w 41"/>
                <a:gd name="T35" fmla="*/ 390666941 h 34"/>
                <a:gd name="T36" fmla="*/ 303967376 w 41"/>
                <a:gd name="T37" fmla="*/ 376715618 h 34"/>
                <a:gd name="T38" fmla="*/ 303967376 w 41"/>
                <a:gd name="T39" fmla="*/ 348809235 h 34"/>
                <a:gd name="T40" fmla="*/ 317783737 w 41"/>
                <a:gd name="T41" fmla="*/ 348809235 h 34"/>
                <a:gd name="T42" fmla="*/ 317783737 w 41"/>
                <a:gd name="T43" fmla="*/ 36276429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34">
                  <a:moveTo>
                    <a:pt x="33" y="26"/>
                  </a:moveTo>
                  <a:cubicBezTo>
                    <a:pt x="32" y="26"/>
                    <a:pt x="32" y="26"/>
                    <a:pt x="32" y="26"/>
                  </a:cubicBezTo>
                  <a:cubicBezTo>
                    <a:pt x="28" y="26"/>
                    <a:pt x="28" y="26"/>
                    <a:pt x="28" y="26"/>
                  </a:cubicBezTo>
                  <a:cubicBezTo>
                    <a:pt x="23" y="25"/>
                    <a:pt x="23" y="25"/>
                    <a:pt x="23" y="25"/>
                  </a:cubicBezTo>
                  <a:cubicBezTo>
                    <a:pt x="18" y="16"/>
                    <a:pt x="11" y="8"/>
                    <a:pt x="4" y="0"/>
                  </a:cubicBezTo>
                  <a:cubicBezTo>
                    <a:pt x="0" y="5"/>
                    <a:pt x="2" y="15"/>
                    <a:pt x="7" y="29"/>
                  </a:cubicBezTo>
                  <a:cubicBezTo>
                    <a:pt x="19" y="34"/>
                    <a:pt x="30" y="34"/>
                    <a:pt x="41" y="29"/>
                  </a:cubicBezTo>
                  <a:lnTo>
                    <a:pt x="33" y="26"/>
                  </a:lnTo>
                  <a:close/>
                  <a:moveTo>
                    <a:pt x="4" y="1"/>
                  </a:moveTo>
                  <a:cubicBezTo>
                    <a:pt x="4" y="1"/>
                    <a:pt x="5" y="1"/>
                    <a:pt x="5" y="2"/>
                  </a:cubicBezTo>
                  <a:cubicBezTo>
                    <a:pt x="3" y="9"/>
                    <a:pt x="4" y="18"/>
                    <a:pt x="9" y="29"/>
                  </a:cubicBezTo>
                  <a:cubicBezTo>
                    <a:pt x="9" y="29"/>
                    <a:pt x="8" y="29"/>
                    <a:pt x="8" y="29"/>
                  </a:cubicBezTo>
                  <a:cubicBezTo>
                    <a:pt x="3" y="16"/>
                    <a:pt x="1" y="6"/>
                    <a:pt x="4" y="1"/>
                  </a:cubicBezTo>
                  <a:close/>
                  <a:moveTo>
                    <a:pt x="23" y="26"/>
                  </a:moveTo>
                  <a:cubicBezTo>
                    <a:pt x="28" y="27"/>
                    <a:pt x="28" y="27"/>
                    <a:pt x="28" y="27"/>
                  </a:cubicBezTo>
                  <a:cubicBezTo>
                    <a:pt x="28" y="27"/>
                    <a:pt x="28" y="27"/>
                    <a:pt x="28" y="27"/>
                  </a:cubicBezTo>
                  <a:cubicBezTo>
                    <a:pt x="32" y="27"/>
                    <a:pt x="32" y="27"/>
                    <a:pt x="32" y="27"/>
                  </a:cubicBezTo>
                  <a:cubicBezTo>
                    <a:pt x="36" y="28"/>
                    <a:pt x="36" y="28"/>
                    <a:pt x="36" y="28"/>
                  </a:cubicBezTo>
                  <a:cubicBezTo>
                    <a:pt x="22" y="27"/>
                    <a:pt x="22" y="27"/>
                    <a:pt x="22" y="27"/>
                  </a:cubicBezTo>
                  <a:cubicBezTo>
                    <a:pt x="22" y="25"/>
                    <a:pt x="22" y="25"/>
                    <a:pt x="22" y="25"/>
                  </a:cubicBezTo>
                  <a:cubicBezTo>
                    <a:pt x="23" y="25"/>
                    <a:pt x="23" y="25"/>
                    <a:pt x="23" y="25"/>
                  </a:cubicBezTo>
                  <a:lnTo>
                    <a:pt x="23" y="2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6" name="Freeform 756"/>
            <p:cNvSpPr/>
            <p:nvPr/>
          </p:nvSpPr>
          <p:spPr bwMode="auto">
            <a:xfrm>
              <a:off x="3175" y="160338"/>
              <a:ext cx="30163" cy="106363"/>
            </a:xfrm>
            <a:custGeom>
              <a:avLst/>
              <a:gdLst>
                <a:gd name="T0" fmla="*/ 56864796 w 8"/>
                <a:gd name="T1" fmla="*/ 14431180 h 28"/>
                <a:gd name="T2" fmla="*/ 42646712 w 8"/>
                <a:gd name="T3" fmla="*/ 0 h 28"/>
                <a:gd name="T4" fmla="*/ 99511507 w 8"/>
                <a:gd name="T5" fmla="*/ 404038849 h 28"/>
                <a:gd name="T6" fmla="*/ 113725821 w 8"/>
                <a:gd name="T7" fmla="*/ 404038849 h 28"/>
                <a:gd name="T8" fmla="*/ 56864796 w 8"/>
                <a:gd name="T9" fmla="*/ 1443118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8">
                  <a:moveTo>
                    <a:pt x="4" y="1"/>
                  </a:moveTo>
                  <a:cubicBezTo>
                    <a:pt x="4" y="0"/>
                    <a:pt x="3" y="0"/>
                    <a:pt x="3" y="0"/>
                  </a:cubicBezTo>
                  <a:cubicBezTo>
                    <a:pt x="0" y="5"/>
                    <a:pt x="2" y="15"/>
                    <a:pt x="7" y="28"/>
                  </a:cubicBezTo>
                  <a:cubicBezTo>
                    <a:pt x="7" y="28"/>
                    <a:pt x="8" y="28"/>
                    <a:pt x="8" y="28"/>
                  </a:cubicBezTo>
                  <a:cubicBezTo>
                    <a:pt x="3" y="17"/>
                    <a:pt x="2" y="8"/>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7" name="Freeform 757"/>
            <p:cNvSpPr/>
            <p:nvPr/>
          </p:nvSpPr>
          <p:spPr bwMode="auto">
            <a:xfrm>
              <a:off x="82550" y="250825"/>
              <a:ext cx="52388" cy="11113"/>
            </a:xfrm>
            <a:custGeom>
              <a:avLst/>
              <a:gdLst>
                <a:gd name="T0" fmla="*/ 35282524 w 33"/>
                <a:gd name="T1" fmla="*/ 12602142 h 7"/>
                <a:gd name="T2" fmla="*/ 5040361 w 33"/>
                <a:gd name="T3" fmla="*/ 5040539 h 7"/>
                <a:gd name="T4" fmla="*/ 5040361 w 33"/>
                <a:gd name="T5" fmla="*/ 0 h 7"/>
                <a:gd name="T6" fmla="*/ 0 w 33"/>
                <a:gd name="T7" fmla="*/ 0 h 7"/>
                <a:gd name="T8" fmla="*/ 0 w 33"/>
                <a:gd name="T9" fmla="*/ 12602142 h 7"/>
                <a:gd name="T10" fmla="*/ 83166744 w 33"/>
                <a:gd name="T11" fmla="*/ 17642681 h 7"/>
                <a:gd name="T12" fmla="*/ 57964941 w 33"/>
                <a:gd name="T13" fmla="*/ 12602142 h 7"/>
                <a:gd name="T14" fmla="*/ 35282524 w 33"/>
                <a:gd name="T15" fmla="*/ 12602142 h 7"/>
                <a:gd name="T16" fmla="*/ 35282524 w 33"/>
                <a:gd name="T17" fmla="*/ 1260214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7">
                  <a:moveTo>
                    <a:pt x="14" y="5"/>
                  </a:moveTo>
                  <a:lnTo>
                    <a:pt x="2" y="2"/>
                  </a:lnTo>
                  <a:lnTo>
                    <a:pt x="2" y="0"/>
                  </a:lnTo>
                  <a:lnTo>
                    <a:pt x="0" y="0"/>
                  </a:lnTo>
                  <a:lnTo>
                    <a:pt x="0" y="5"/>
                  </a:lnTo>
                  <a:lnTo>
                    <a:pt x="33" y="7"/>
                  </a:lnTo>
                  <a:lnTo>
                    <a:pt x="23" y="5"/>
                  </a:lnTo>
                  <a:lnTo>
                    <a:pt x="1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8" name="Freeform 758"/>
            <p:cNvSpPr>
              <a:spLocks noEditPoints="1"/>
            </p:cNvSpPr>
            <p:nvPr/>
          </p:nvSpPr>
          <p:spPr bwMode="auto">
            <a:xfrm>
              <a:off x="30163" y="284163"/>
              <a:ext cx="93663" cy="34925"/>
            </a:xfrm>
            <a:custGeom>
              <a:avLst/>
              <a:gdLst>
                <a:gd name="T0" fmla="*/ 84218023 w 25"/>
                <a:gd name="T1" fmla="*/ 45177428 h 9"/>
                <a:gd name="T2" fmla="*/ 42110885 w 25"/>
                <a:gd name="T3" fmla="*/ 15060436 h 9"/>
                <a:gd name="T4" fmla="*/ 14038210 w 25"/>
                <a:gd name="T5" fmla="*/ 0 h 9"/>
                <a:gd name="T6" fmla="*/ 28072674 w 25"/>
                <a:gd name="T7" fmla="*/ 135528403 h 9"/>
                <a:gd name="T8" fmla="*/ 56145349 w 25"/>
                <a:gd name="T9" fmla="*/ 135528403 h 9"/>
                <a:gd name="T10" fmla="*/ 56145349 w 25"/>
                <a:gd name="T11" fmla="*/ 120467967 h 9"/>
                <a:gd name="T12" fmla="*/ 140363372 w 25"/>
                <a:gd name="T13" fmla="*/ 120467967 h 9"/>
                <a:gd name="T14" fmla="*/ 350910303 w 25"/>
                <a:gd name="T15" fmla="*/ 135528403 h 9"/>
                <a:gd name="T16" fmla="*/ 336872092 w 25"/>
                <a:gd name="T17" fmla="*/ 60233983 h 9"/>
                <a:gd name="T18" fmla="*/ 84218023 w 25"/>
                <a:gd name="T19" fmla="*/ 45177428 h 9"/>
                <a:gd name="T20" fmla="*/ 28072674 w 25"/>
                <a:gd name="T21" fmla="*/ 15060436 h 9"/>
                <a:gd name="T22" fmla="*/ 42110885 w 25"/>
                <a:gd name="T23" fmla="*/ 30116992 h 9"/>
                <a:gd name="T24" fmla="*/ 56145349 w 25"/>
                <a:gd name="T25" fmla="*/ 105411411 h 9"/>
                <a:gd name="T26" fmla="*/ 56145349 w 25"/>
                <a:gd name="T27" fmla="*/ 105411411 h 9"/>
                <a:gd name="T28" fmla="*/ 42110885 w 25"/>
                <a:gd name="T29" fmla="*/ 120467967 h 9"/>
                <a:gd name="T30" fmla="*/ 42110885 w 25"/>
                <a:gd name="T31" fmla="*/ 120467967 h 9"/>
                <a:gd name="T32" fmla="*/ 28072674 w 25"/>
                <a:gd name="T33" fmla="*/ 15060436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9">
                  <a:moveTo>
                    <a:pt x="6" y="3"/>
                  </a:moveTo>
                  <a:cubicBezTo>
                    <a:pt x="5" y="2"/>
                    <a:pt x="4" y="2"/>
                    <a:pt x="3" y="1"/>
                  </a:cubicBezTo>
                  <a:cubicBezTo>
                    <a:pt x="2" y="1"/>
                    <a:pt x="2" y="0"/>
                    <a:pt x="1" y="0"/>
                  </a:cubicBezTo>
                  <a:cubicBezTo>
                    <a:pt x="0" y="3"/>
                    <a:pt x="0" y="6"/>
                    <a:pt x="2" y="9"/>
                  </a:cubicBezTo>
                  <a:cubicBezTo>
                    <a:pt x="4" y="9"/>
                    <a:pt x="4" y="9"/>
                    <a:pt x="4" y="9"/>
                  </a:cubicBezTo>
                  <a:cubicBezTo>
                    <a:pt x="4" y="8"/>
                    <a:pt x="4" y="8"/>
                    <a:pt x="4" y="8"/>
                  </a:cubicBezTo>
                  <a:cubicBezTo>
                    <a:pt x="5" y="7"/>
                    <a:pt x="7" y="7"/>
                    <a:pt x="10" y="8"/>
                  </a:cubicBezTo>
                  <a:cubicBezTo>
                    <a:pt x="25" y="9"/>
                    <a:pt x="25" y="9"/>
                    <a:pt x="25" y="9"/>
                  </a:cubicBezTo>
                  <a:cubicBezTo>
                    <a:pt x="24" y="4"/>
                    <a:pt x="24" y="4"/>
                    <a:pt x="24" y="4"/>
                  </a:cubicBezTo>
                  <a:cubicBezTo>
                    <a:pt x="18" y="6"/>
                    <a:pt x="12" y="5"/>
                    <a:pt x="6" y="3"/>
                  </a:cubicBezTo>
                  <a:close/>
                  <a:moveTo>
                    <a:pt x="2" y="1"/>
                  </a:moveTo>
                  <a:cubicBezTo>
                    <a:pt x="2" y="1"/>
                    <a:pt x="2" y="2"/>
                    <a:pt x="3" y="2"/>
                  </a:cubicBezTo>
                  <a:cubicBezTo>
                    <a:pt x="2" y="4"/>
                    <a:pt x="3" y="6"/>
                    <a:pt x="4" y="7"/>
                  </a:cubicBezTo>
                  <a:cubicBezTo>
                    <a:pt x="4" y="7"/>
                    <a:pt x="4" y="7"/>
                    <a:pt x="4" y="7"/>
                  </a:cubicBezTo>
                  <a:cubicBezTo>
                    <a:pt x="3" y="8"/>
                    <a:pt x="3" y="8"/>
                    <a:pt x="3" y="8"/>
                  </a:cubicBezTo>
                  <a:cubicBezTo>
                    <a:pt x="3" y="8"/>
                    <a:pt x="3" y="8"/>
                    <a:pt x="3" y="8"/>
                  </a:cubicBezTo>
                  <a:cubicBezTo>
                    <a:pt x="1" y="6"/>
                    <a:pt x="1" y="4"/>
                    <a:pt x="2"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9" name="Freeform 759"/>
            <p:cNvSpPr/>
            <p:nvPr/>
          </p:nvSpPr>
          <p:spPr bwMode="auto">
            <a:xfrm>
              <a:off x="33338" y="288925"/>
              <a:ext cx="11113" cy="25400"/>
            </a:xfrm>
            <a:custGeom>
              <a:avLst/>
              <a:gdLst>
                <a:gd name="T0" fmla="*/ 27445406 w 3"/>
                <a:gd name="T1" fmla="*/ 13168086 h 7"/>
                <a:gd name="T2" fmla="*/ 13720851 w 3"/>
                <a:gd name="T3" fmla="*/ 0 h 7"/>
                <a:gd name="T4" fmla="*/ 27445406 w 3"/>
                <a:gd name="T5" fmla="*/ 92165714 h 7"/>
                <a:gd name="T6" fmla="*/ 27445406 w 3"/>
                <a:gd name="T7" fmla="*/ 92165714 h 7"/>
                <a:gd name="T8" fmla="*/ 41166256 w 3"/>
                <a:gd name="T9" fmla="*/ 78997629 h 7"/>
                <a:gd name="T10" fmla="*/ 41166256 w 3"/>
                <a:gd name="T11" fmla="*/ 78997629 h 7"/>
                <a:gd name="T12" fmla="*/ 27445406 w 3"/>
                <a:gd name="T13" fmla="*/ 1316808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2" y="1"/>
                  </a:moveTo>
                  <a:cubicBezTo>
                    <a:pt x="1" y="1"/>
                    <a:pt x="1" y="0"/>
                    <a:pt x="1" y="0"/>
                  </a:cubicBezTo>
                  <a:cubicBezTo>
                    <a:pt x="0" y="3"/>
                    <a:pt x="0" y="5"/>
                    <a:pt x="2" y="7"/>
                  </a:cubicBezTo>
                  <a:cubicBezTo>
                    <a:pt x="2" y="7"/>
                    <a:pt x="2" y="7"/>
                    <a:pt x="2" y="7"/>
                  </a:cubicBezTo>
                  <a:cubicBezTo>
                    <a:pt x="3" y="6"/>
                    <a:pt x="3" y="6"/>
                    <a:pt x="3" y="6"/>
                  </a:cubicBezTo>
                  <a:cubicBezTo>
                    <a:pt x="3" y="6"/>
                    <a:pt x="3" y="6"/>
                    <a:pt x="3" y="6"/>
                  </a:cubicBezTo>
                  <a:cubicBezTo>
                    <a:pt x="2" y="5"/>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0" name="Freeform 760"/>
            <p:cNvSpPr/>
            <p:nvPr/>
          </p:nvSpPr>
          <p:spPr bwMode="auto">
            <a:xfrm>
              <a:off x="36513" y="319088"/>
              <a:ext cx="127000" cy="415925"/>
            </a:xfrm>
            <a:custGeom>
              <a:avLst/>
              <a:gdLst>
                <a:gd name="T0" fmla="*/ 27906382 w 34"/>
                <a:gd name="T1" fmla="*/ 0 h 111"/>
                <a:gd name="T2" fmla="*/ 0 w 34"/>
                <a:gd name="T3" fmla="*/ 0 h 111"/>
                <a:gd name="T4" fmla="*/ 432524647 w 34"/>
                <a:gd name="T5" fmla="*/ 140406538 h 111"/>
                <a:gd name="T6" fmla="*/ 432524647 w 34"/>
                <a:gd name="T7" fmla="*/ 449296424 h 111"/>
                <a:gd name="T8" fmla="*/ 334857912 w 34"/>
                <a:gd name="T9" fmla="*/ 940717432 h 111"/>
                <a:gd name="T10" fmla="*/ 334857912 w 34"/>
                <a:gd name="T11" fmla="*/ 1375973577 h 111"/>
                <a:gd name="T12" fmla="*/ 237191176 w 34"/>
                <a:gd name="T13" fmla="*/ 1460215251 h 111"/>
                <a:gd name="T14" fmla="*/ 293000206 w 34"/>
                <a:gd name="T15" fmla="*/ 1488299556 h 111"/>
                <a:gd name="T16" fmla="*/ 167430824 w 34"/>
                <a:gd name="T17" fmla="*/ 1558500952 h 111"/>
                <a:gd name="T18" fmla="*/ 432524647 w 34"/>
                <a:gd name="T19" fmla="*/ 1516380114 h 111"/>
                <a:gd name="T20" fmla="*/ 446475971 w 34"/>
                <a:gd name="T21" fmla="*/ 1516380114 h 111"/>
                <a:gd name="T22" fmla="*/ 362764294 w 34"/>
                <a:gd name="T23" fmla="*/ 1446174972 h 111"/>
                <a:gd name="T24" fmla="*/ 404622000 w 34"/>
                <a:gd name="T25" fmla="*/ 1418094414 h 111"/>
                <a:gd name="T26" fmla="*/ 446475971 w 34"/>
                <a:gd name="T27" fmla="*/ 758190057 h 111"/>
                <a:gd name="T28" fmla="*/ 474382353 w 34"/>
                <a:gd name="T29" fmla="*/ 477376982 h 111"/>
                <a:gd name="T30" fmla="*/ 474382353 w 34"/>
                <a:gd name="T31" fmla="*/ 56161116 h 111"/>
                <a:gd name="T32" fmla="*/ 418573324 w 34"/>
                <a:gd name="T33" fmla="*/ 70201395 h 111"/>
                <a:gd name="T34" fmla="*/ 404622000 w 34"/>
                <a:gd name="T35" fmla="*/ 126366259 h 111"/>
                <a:gd name="T36" fmla="*/ 376715618 w 34"/>
                <a:gd name="T37" fmla="*/ 84241674 h 111"/>
                <a:gd name="T38" fmla="*/ 348809235 w 34"/>
                <a:gd name="T39" fmla="*/ 56161116 h 111"/>
                <a:gd name="T40" fmla="*/ 27906382 w 34"/>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111">
                  <a:moveTo>
                    <a:pt x="2" y="0"/>
                  </a:moveTo>
                  <a:cubicBezTo>
                    <a:pt x="0" y="0"/>
                    <a:pt x="0" y="0"/>
                    <a:pt x="0" y="0"/>
                  </a:cubicBezTo>
                  <a:cubicBezTo>
                    <a:pt x="31" y="10"/>
                    <a:pt x="31" y="10"/>
                    <a:pt x="31" y="10"/>
                  </a:cubicBezTo>
                  <a:cubicBezTo>
                    <a:pt x="31" y="32"/>
                    <a:pt x="31" y="32"/>
                    <a:pt x="31" y="32"/>
                  </a:cubicBezTo>
                  <a:cubicBezTo>
                    <a:pt x="24" y="67"/>
                    <a:pt x="24" y="67"/>
                    <a:pt x="24" y="67"/>
                  </a:cubicBezTo>
                  <a:cubicBezTo>
                    <a:pt x="24" y="98"/>
                    <a:pt x="24" y="98"/>
                    <a:pt x="24" y="98"/>
                  </a:cubicBezTo>
                  <a:cubicBezTo>
                    <a:pt x="17" y="104"/>
                    <a:pt x="17" y="104"/>
                    <a:pt x="17" y="104"/>
                  </a:cubicBezTo>
                  <a:cubicBezTo>
                    <a:pt x="21" y="106"/>
                    <a:pt x="21" y="106"/>
                    <a:pt x="21" y="106"/>
                  </a:cubicBezTo>
                  <a:cubicBezTo>
                    <a:pt x="12" y="111"/>
                    <a:pt x="12" y="111"/>
                    <a:pt x="12" y="111"/>
                  </a:cubicBezTo>
                  <a:cubicBezTo>
                    <a:pt x="31" y="108"/>
                    <a:pt x="31" y="108"/>
                    <a:pt x="31" y="108"/>
                  </a:cubicBezTo>
                  <a:cubicBezTo>
                    <a:pt x="32" y="108"/>
                    <a:pt x="32" y="108"/>
                    <a:pt x="32" y="108"/>
                  </a:cubicBezTo>
                  <a:cubicBezTo>
                    <a:pt x="26" y="103"/>
                    <a:pt x="26" y="103"/>
                    <a:pt x="26" y="103"/>
                  </a:cubicBezTo>
                  <a:cubicBezTo>
                    <a:pt x="29" y="101"/>
                    <a:pt x="29" y="101"/>
                    <a:pt x="29" y="101"/>
                  </a:cubicBezTo>
                  <a:cubicBezTo>
                    <a:pt x="32" y="54"/>
                    <a:pt x="32" y="54"/>
                    <a:pt x="32" y="54"/>
                  </a:cubicBezTo>
                  <a:cubicBezTo>
                    <a:pt x="34" y="34"/>
                    <a:pt x="34" y="34"/>
                    <a:pt x="34" y="34"/>
                  </a:cubicBezTo>
                  <a:cubicBezTo>
                    <a:pt x="34" y="4"/>
                    <a:pt x="34" y="4"/>
                    <a:pt x="34" y="4"/>
                  </a:cubicBezTo>
                  <a:cubicBezTo>
                    <a:pt x="30" y="5"/>
                    <a:pt x="30" y="5"/>
                    <a:pt x="30" y="5"/>
                  </a:cubicBezTo>
                  <a:cubicBezTo>
                    <a:pt x="29" y="9"/>
                    <a:pt x="29" y="9"/>
                    <a:pt x="29" y="9"/>
                  </a:cubicBezTo>
                  <a:cubicBezTo>
                    <a:pt x="27" y="6"/>
                    <a:pt x="27" y="6"/>
                    <a:pt x="27" y="6"/>
                  </a:cubicBezTo>
                  <a:cubicBezTo>
                    <a:pt x="25" y="4"/>
                    <a:pt x="25" y="4"/>
                    <a:pt x="25" y="4"/>
                  </a:cubicBezTo>
                  <a:cubicBezTo>
                    <a:pt x="19" y="3"/>
                    <a:pt x="12" y="2"/>
                    <a:pt x="2" y="0"/>
                  </a:cubicBezTo>
                  <a:close/>
                </a:path>
              </a:pathLst>
            </a:custGeom>
            <a:solidFill>
              <a:srgbClr val="3542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1" name="Freeform 761"/>
            <p:cNvSpPr/>
            <p:nvPr/>
          </p:nvSpPr>
          <p:spPr bwMode="auto">
            <a:xfrm>
              <a:off x="44450" y="311150"/>
              <a:ext cx="85725" cy="22225"/>
            </a:xfrm>
            <a:custGeom>
              <a:avLst/>
              <a:gdLst>
                <a:gd name="T0" fmla="*/ 0 w 23"/>
                <a:gd name="T1" fmla="*/ 13720233 h 6"/>
                <a:gd name="T2" fmla="*/ 0 w 23"/>
                <a:gd name="T3" fmla="*/ 27440467 h 6"/>
                <a:gd name="T4" fmla="*/ 0 w 23"/>
                <a:gd name="T5" fmla="*/ 27440467 h 6"/>
                <a:gd name="T6" fmla="*/ 319511984 w 23"/>
                <a:gd name="T7" fmla="*/ 82325104 h 6"/>
                <a:gd name="T8" fmla="*/ 291729629 w 23"/>
                <a:gd name="T9" fmla="*/ 54884638 h 6"/>
                <a:gd name="T10" fmla="*/ 291729629 w 23"/>
                <a:gd name="T11" fmla="*/ 27440467 h 6"/>
                <a:gd name="T12" fmla="*/ 83350790 w 23"/>
                <a:gd name="T13" fmla="*/ 13720233 h 6"/>
                <a:gd name="T14" fmla="*/ 0 w 23"/>
                <a:gd name="T15" fmla="*/ 1372023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6">
                  <a:moveTo>
                    <a:pt x="0" y="1"/>
                  </a:moveTo>
                  <a:cubicBezTo>
                    <a:pt x="0" y="2"/>
                    <a:pt x="0" y="2"/>
                    <a:pt x="0" y="2"/>
                  </a:cubicBezTo>
                  <a:cubicBezTo>
                    <a:pt x="0" y="2"/>
                    <a:pt x="0" y="2"/>
                    <a:pt x="0" y="2"/>
                  </a:cubicBezTo>
                  <a:cubicBezTo>
                    <a:pt x="10" y="4"/>
                    <a:pt x="17" y="5"/>
                    <a:pt x="23" y="6"/>
                  </a:cubicBezTo>
                  <a:cubicBezTo>
                    <a:pt x="21" y="4"/>
                    <a:pt x="21" y="4"/>
                    <a:pt x="21" y="4"/>
                  </a:cubicBezTo>
                  <a:cubicBezTo>
                    <a:pt x="21" y="2"/>
                    <a:pt x="21" y="2"/>
                    <a:pt x="21" y="2"/>
                  </a:cubicBezTo>
                  <a:cubicBezTo>
                    <a:pt x="6" y="1"/>
                    <a:pt x="6" y="1"/>
                    <a:pt x="6" y="1"/>
                  </a:cubicBezTo>
                  <a:cubicBezTo>
                    <a:pt x="3" y="0"/>
                    <a:pt x="1" y="0"/>
                    <a:pt x="0"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2" name="Freeform 762"/>
            <p:cNvSpPr/>
            <p:nvPr/>
          </p:nvSpPr>
          <p:spPr bwMode="auto">
            <a:xfrm>
              <a:off x="119063" y="300038"/>
              <a:ext cx="22225" cy="41275"/>
            </a:xfrm>
            <a:custGeom>
              <a:avLst/>
              <a:gdLst>
                <a:gd name="T0" fmla="*/ 7561263 w 14"/>
                <a:gd name="T1" fmla="*/ 30241875 h 26"/>
                <a:gd name="T2" fmla="*/ 7561263 w 14"/>
                <a:gd name="T3" fmla="*/ 40322500 h 26"/>
                <a:gd name="T4" fmla="*/ 17641888 w 14"/>
                <a:gd name="T5" fmla="*/ 52924075 h 26"/>
                <a:gd name="T6" fmla="*/ 30241875 w 14"/>
                <a:gd name="T7" fmla="*/ 65524063 h 26"/>
                <a:gd name="T8" fmla="*/ 35282188 w 14"/>
                <a:gd name="T9" fmla="*/ 12601575 h 26"/>
                <a:gd name="T10" fmla="*/ 0 w 14"/>
                <a:gd name="T11" fmla="*/ 0 h 26"/>
                <a:gd name="T12" fmla="*/ 7561263 w 14"/>
                <a:gd name="T13" fmla="*/ 30241875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3" y="12"/>
                  </a:moveTo>
                  <a:lnTo>
                    <a:pt x="3" y="16"/>
                  </a:lnTo>
                  <a:lnTo>
                    <a:pt x="7" y="21"/>
                  </a:lnTo>
                  <a:lnTo>
                    <a:pt x="12" y="26"/>
                  </a:lnTo>
                  <a:lnTo>
                    <a:pt x="14" y="5"/>
                  </a:lnTo>
                  <a:lnTo>
                    <a:pt x="0" y="0"/>
                  </a:lnTo>
                  <a:lnTo>
                    <a:pt x="3" y="12"/>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3" name="Freeform 763"/>
            <p:cNvSpPr/>
            <p:nvPr/>
          </p:nvSpPr>
          <p:spPr bwMode="auto">
            <a:xfrm>
              <a:off x="163513" y="269875"/>
              <a:ext cx="12700" cy="7938"/>
            </a:xfrm>
            <a:custGeom>
              <a:avLst/>
              <a:gdLst>
                <a:gd name="T0" fmla="*/ 7561263 w 8"/>
                <a:gd name="T1" fmla="*/ 12602369 h 5"/>
                <a:gd name="T2" fmla="*/ 20161250 w 8"/>
                <a:gd name="T3" fmla="*/ 0 h 5"/>
                <a:gd name="T4" fmla="*/ 0 w 8"/>
                <a:gd name="T5" fmla="*/ 0 h 5"/>
                <a:gd name="T6" fmla="*/ 7561263 w 8"/>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3" y="5"/>
                  </a:moveTo>
                  <a:lnTo>
                    <a:pt x="8" y="0"/>
                  </a:lnTo>
                  <a:lnTo>
                    <a:pt x="0" y="0"/>
                  </a:lnTo>
                  <a:lnTo>
                    <a:pt x="3"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4" name="Freeform 764"/>
            <p:cNvSpPr/>
            <p:nvPr/>
          </p:nvSpPr>
          <p:spPr bwMode="auto">
            <a:xfrm>
              <a:off x="119063" y="292100"/>
              <a:ext cx="38100" cy="60325"/>
            </a:xfrm>
            <a:custGeom>
              <a:avLst/>
              <a:gdLst>
                <a:gd name="T0" fmla="*/ 145161000 w 10"/>
                <a:gd name="T1" fmla="*/ 85292009 h 16"/>
                <a:gd name="T2" fmla="*/ 145161000 w 10"/>
                <a:gd name="T3" fmla="*/ 56860083 h 16"/>
                <a:gd name="T4" fmla="*/ 116128800 w 10"/>
                <a:gd name="T5" fmla="*/ 0 h 16"/>
                <a:gd name="T6" fmla="*/ 0 w 10"/>
                <a:gd name="T7" fmla="*/ 28431927 h 16"/>
                <a:gd name="T8" fmla="*/ 87096600 w 10"/>
                <a:gd name="T9" fmla="*/ 56860083 h 16"/>
                <a:gd name="T10" fmla="*/ 72580500 w 10"/>
                <a:gd name="T11" fmla="*/ 184798097 h 16"/>
                <a:gd name="T12" fmla="*/ 101612700 w 10"/>
                <a:gd name="T13" fmla="*/ 227444102 h 16"/>
                <a:gd name="T14" fmla="*/ 116128800 w 10"/>
                <a:gd name="T15" fmla="*/ 170584019 h 16"/>
                <a:gd name="T16" fmla="*/ 145161000 w 10"/>
                <a:gd name="T17" fmla="*/ 113723936 h 16"/>
                <a:gd name="T18" fmla="*/ 145161000 w 10"/>
                <a:gd name="T19" fmla="*/ 8529200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6">
                  <a:moveTo>
                    <a:pt x="10" y="6"/>
                  </a:moveTo>
                  <a:cubicBezTo>
                    <a:pt x="10" y="4"/>
                    <a:pt x="10" y="4"/>
                    <a:pt x="10" y="4"/>
                  </a:cubicBezTo>
                  <a:cubicBezTo>
                    <a:pt x="8" y="0"/>
                    <a:pt x="8" y="0"/>
                    <a:pt x="8" y="0"/>
                  </a:cubicBezTo>
                  <a:cubicBezTo>
                    <a:pt x="5" y="1"/>
                    <a:pt x="2" y="2"/>
                    <a:pt x="0" y="2"/>
                  </a:cubicBezTo>
                  <a:cubicBezTo>
                    <a:pt x="6" y="4"/>
                    <a:pt x="6" y="4"/>
                    <a:pt x="6" y="4"/>
                  </a:cubicBezTo>
                  <a:cubicBezTo>
                    <a:pt x="5" y="13"/>
                    <a:pt x="5" y="13"/>
                    <a:pt x="5" y="13"/>
                  </a:cubicBezTo>
                  <a:cubicBezTo>
                    <a:pt x="7" y="16"/>
                    <a:pt x="7" y="16"/>
                    <a:pt x="7" y="16"/>
                  </a:cubicBezTo>
                  <a:cubicBezTo>
                    <a:pt x="8" y="12"/>
                    <a:pt x="8" y="12"/>
                    <a:pt x="8" y="12"/>
                  </a:cubicBezTo>
                  <a:cubicBezTo>
                    <a:pt x="10" y="8"/>
                    <a:pt x="10" y="8"/>
                    <a:pt x="10" y="8"/>
                  </a:cubicBezTo>
                  <a:lnTo>
                    <a:pt x="10" y="6"/>
                  </a:lnTo>
                  <a:close/>
                </a:path>
              </a:pathLst>
            </a:custGeom>
            <a:solidFill>
              <a:srgbClr val="5379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5" name="Freeform 765"/>
            <p:cNvSpPr/>
            <p:nvPr/>
          </p:nvSpPr>
          <p:spPr bwMode="auto">
            <a:xfrm>
              <a:off x="149225" y="319088"/>
              <a:ext cx="14288" cy="17463"/>
            </a:xfrm>
            <a:custGeom>
              <a:avLst/>
              <a:gdLst>
                <a:gd name="T0" fmla="*/ 22682994 w 9"/>
                <a:gd name="T1" fmla="*/ 22682849 h 11"/>
                <a:gd name="T2" fmla="*/ 22682994 w 9"/>
                <a:gd name="T3" fmla="*/ 17642393 h 11"/>
                <a:gd name="T4" fmla="*/ 22682994 w 9"/>
                <a:gd name="T5" fmla="*/ 0 h 11"/>
                <a:gd name="T6" fmla="*/ 12602016 w 9"/>
                <a:gd name="T7" fmla="*/ 5040457 h 11"/>
                <a:gd name="T8" fmla="*/ 0 w 9"/>
                <a:gd name="T9" fmla="*/ 27723306 h 11"/>
                <a:gd name="T10" fmla="*/ 22682994 w 9"/>
                <a:gd name="T11" fmla="*/ 2268284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
                  <a:moveTo>
                    <a:pt x="9" y="9"/>
                  </a:moveTo>
                  <a:lnTo>
                    <a:pt x="9" y="7"/>
                  </a:lnTo>
                  <a:lnTo>
                    <a:pt x="9" y="0"/>
                  </a:lnTo>
                  <a:lnTo>
                    <a:pt x="5" y="2"/>
                  </a:lnTo>
                  <a:lnTo>
                    <a:pt x="0" y="11"/>
                  </a:lnTo>
                  <a:lnTo>
                    <a:pt x="9" y="9"/>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6" name="Freeform 766"/>
            <p:cNvSpPr>
              <a:spLocks noEditPoints="1"/>
            </p:cNvSpPr>
            <p:nvPr/>
          </p:nvSpPr>
          <p:spPr bwMode="auto">
            <a:xfrm>
              <a:off x="14288" y="319088"/>
              <a:ext cx="138113" cy="427038"/>
            </a:xfrm>
            <a:custGeom>
              <a:avLst/>
              <a:gdLst>
                <a:gd name="T0" fmla="*/ 515545967 w 37"/>
                <a:gd name="T1" fmla="*/ 140319442 h 114"/>
                <a:gd name="T2" fmla="*/ 83603158 w 37"/>
                <a:gd name="T3" fmla="*/ 0 h 114"/>
                <a:gd name="T4" fmla="*/ 41799713 w 37"/>
                <a:gd name="T5" fmla="*/ 196448718 h 114"/>
                <a:gd name="T6" fmla="*/ 41799713 w 37"/>
                <a:gd name="T7" fmla="*/ 855960212 h 114"/>
                <a:gd name="T8" fmla="*/ 13934482 w 37"/>
                <a:gd name="T9" fmla="*/ 1389180836 h 114"/>
                <a:gd name="T10" fmla="*/ 55734195 w 37"/>
                <a:gd name="T11" fmla="*/ 1599661872 h 114"/>
                <a:gd name="T12" fmla="*/ 153271835 w 37"/>
                <a:gd name="T13" fmla="*/ 1445310111 h 114"/>
                <a:gd name="T14" fmla="*/ 111468389 w 37"/>
                <a:gd name="T15" fmla="*/ 1319019241 h 114"/>
                <a:gd name="T16" fmla="*/ 153271835 w 37"/>
                <a:gd name="T17" fmla="*/ 940150379 h 114"/>
                <a:gd name="T18" fmla="*/ 306539937 w 37"/>
                <a:gd name="T19" fmla="*/ 449026711 h 114"/>
                <a:gd name="T20" fmla="*/ 459811772 w 37"/>
                <a:gd name="T21" fmla="*/ 154351761 h 114"/>
                <a:gd name="T22" fmla="*/ 459811772 w 37"/>
                <a:gd name="T23" fmla="*/ 350804225 h 114"/>
                <a:gd name="T24" fmla="*/ 390143096 w 37"/>
                <a:gd name="T25" fmla="*/ 533220624 h 114"/>
                <a:gd name="T26" fmla="*/ 264740224 w 37"/>
                <a:gd name="T27" fmla="*/ 968215016 h 114"/>
                <a:gd name="T28" fmla="*/ 236871261 w 37"/>
                <a:gd name="T29" fmla="*/ 1501435640 h 114"/>
                <a:gd name="T30" fmla="*/ 250805742 w 37"/>
                <a:gd name="T31" fmla="*/ 1557564916 h 114"/>
                <a:gd name="T32" fmla="*/ 376208614 w 37"/>
                <a:gd name="T33" fmla="*/ 1487403322 h 114"/>
                <a:gd name="T34" fmla="*/ 320474419 w 37"/>
                <a:gd name="T35" fmla="*/ 1459342430 h 114"/>
                <a:gd name="T36" fmla="*/ 418012059 w 37"/>
                <a:gd name="T37" fmla="*/ 1375148517 h 114"/>
                <a:gd name="T38" fmla="*/ 418012059 w 37"/>
                <a:gd name="T39" fmla="*/ 940150379 h 114"/>
                <a:gd name="T40" fmla="*/ 515545967 w 37"/>
                <a:gd name="T41" fmla="*/ 449026711 h 114"/>
                <a:gd name="T42" fmla="*/ 515545967 w 37"/>
                <a:gd name="T43" fmla="*/ 140319442 h 114"/>
                <a:gd name="T44" fmla="*/ 97533907 w 37"/>
                <a:gd name="T45" fmla="*/ 14032319 h 114"/>
                <a:gd name="T46" fmla="*/ 125402871 w 37"/>
                <a:gd name="T47" fmla="*/ 28064638 h 114"/>
                <a:gd name="T48" fmla="*/ 69668677 w 37"/>
                <a:gd name="T49" fmla="*/ 210481037 h 114"/>
                <a:gd name="T50" fmla="*/ 83603158 w 37"/>
                <a:gd name="T51" fmla="*/ 813863255 h 114"/>
                <a:gd name="T52" fmla="*/ 41799713 w 37"/>
                <a:gd name="T53" fmla="*/ 1389180836 h 114"/>
                <a:gd name="T54" fmla="*/ 69668677 w 37"/>
                <a:gd name="T55" fmla="*/ 1557564916 h 114"/>
                <a:gd name="T56" fmla="*/ 55734195 w 37"/>
                <a:gd name="T57" fmla="*/ 1585629553 h 114"/>
                <a:gd name="T58" fmla="*/ 13934482 w 37"/>
                <a:gd name="T59" fmla="*/ 1389180836 h 114"/>
                <a:gd name="T60" fmla="*/ 55734195 w 37"/>
                <a:gd name="T61" fmla="*/ 855960212 h 114"/>
                <a:gd name="T62" fmla="*/ 55734195 w 37"/>
                <a:gd name="T63" fmla="*/ 196448718 h 114"/>
                <a:gd name="T64" fmla="*/ 97533907 w 37"/>
                <a:gd name="T65" fmla="*/ 14032319 h 114"/>
                <a:gd name="T66" fmla="*/ 459811772 w 37"/>
                <a:gd name="T67" fmla="*/ 364836544 h 114"/>
                <a:gd name="T68" fmla="*/ 473746254 w 37"/>
                <a:gd name="T69" fmla="*/ 392901182 h 114"/>
                <a:gd name="T70" fmla="*/ 292605455 w 37"/>
                <a:gd name="T71" fmla="*/ 996279654 h 114"/>
                <a:gd name="T72" fmla="*/ 278674706 w 37"/>
                <a:gd name="T73" fmla="*/ 1487403322 h 114"/>
                <a:gd name="T74" fmla="*/ 292605455 w 37"/>
                <a:gd name="T75" fmla="*/ 1529500278 h 114"/>
                <a:gd name="T76" fmla="*/ 264740224 w 37"/>
                <a:gd name="T77" fmla="*/ 1543532597 h 114"/>
                <a:gd name="T78" fmla="*/ 250805742 w 37"/>
                <a:gd name="T79" fmla="*/ 1501435640 h 114"/>
                <a:gd name="T80" fmla="*/ 278674706 w 37"/>
                <a:gd name="T81" fmla="*/ 968215016 h 114"/>
                <a:gd name="T82" fmla="*/ 404077577 w 37"/>
                <a:gd name="T83" fmla="*/ 533220624 h 114"/>
                <a:gd name="T84" fmla="*/ 459811772 w 37"/>
                <a:gd name="T85" fmla="*/ 36483654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 h="114">
                  <a:moveTo>
                    <a:pt x="37" y="10"/>
                  </a:moveTo>
                  <a:cubicBezTo>
                    <a:pt x="6" y="0"/>
                    <a:pt x="6" y="0"/>
                    <a:pt x="6" y="0"/>
                  </a:cubicBezTo>
                  <a:cubicBezTo>
                    <a:pt x="3" y="14"/>
                    <a:pt x="3" y="14"/>
                    <a:pt x="3" y="14"/>
                  </a:cubicBezTo>
                  <a:cubicBezTo>
                    <a:pt x="3" y="61"/>
                    <a:pt x="3" y="61"/>
                    <a:pt x="3" y="61"/>
                  </a:cubicBezTo>
                  <a:cubicBezTo>
                    <a:pt x="1" y="99"/>
                    <a:pt x="1" y="99"/>
                    <a:pt x="1" y="99"/>
                  </a:cubicBezTo>
                  <a:cubicBezTo>
                    <a:pt x="0" y="105"/>
                    <a:pt x="2" y="110"/>
                    <a:pt x="4" y="114"/>
                  </a:cubicBezTo>
                  <a:cubicBezTo>
                    <a:pt x="11" y="103"/>
                    <a:pt x="11" y="103"/>
                    <a:pt x="11" y="103"/>
                  </a:cubicBezTo>
                  <a:cubicBezTo>
                    <a:pt x="8" y="94"/>
                    <a:pt x="8" y="94"/>
                    <a:pt x="8" y="94"/>
                  </a:cubicBezTo>
                  <a:cubicBezTo>
                    <a:pt x="11" y="67"/>
                    <a:pt x="11" y="67"/>
                    <a:pt x="11" y="67"/>
                  </a:cubicBezTo>
                  <a:cubicBezTo>
                    <a:pt x="22" y="32"/>
                    <a:pt x="22" y="32"/>
                    <a:pt x="22" y="32"/>
                  </a:cubicBezTo>
                  <a:cubicBezTo>
                    <a:pt x="33" y="11"/>
                    <a:pt x="33" y="11"/>
                    <a:pt x="33" y="11"/>
                  </a:cubicBezTo>
                  <a:cubicBezTo>
                    <a:pt x="33" y="25"/>
                    <a:pt x="33" y="25"/>
                    <a:pt x="33" y="25"/>
                  </a:cubicBezTo>
                  <a:cubicBezTo>
                    <a:pt x="28" y="38"/>
                    <a:pt x="28" y="38"/>
                    <a:pt x="28" y="38"/>
                  </a:cubicBezTo>
                  <a:cubicBezTo>
                    <a:pt x="19" y="69"/>
                    <a:pt x="19" y="69"/>
                    <a:pt x="19" y="69"/>
                  </a:cubicBezTo>
                  <a:cubicBezTo>
                    <a:pt x="17" y="107"/>
                    <a:pt x="17" y="107"/>
                    <a:pt x="17" y="107"/>
                  </a:cubicBezTo>
                  <a:cubicBezTo>
                    <a:pt x="18" y="111"/>
                    <a:pt x="18" y="111"/>
                    <a:pt x="18" y="111"/>
                  </a:cubicBezTo>
                  <a:cubicBezTo>
                    <a:pt x="27" y="106"/>
                    <a:pt x="27" y="106"/>
                    <a:pt x="27" y="106"/>
                  </a:cubicBezTo>
                  <a:cubicBezTo>
                    <a:pt x="23" y="104"/>
                    <a:pt x="23" y="104"/>
                    <a:pt x="23" y="104"/>
                  </a:cubicBezTo>
                  <a:cubicBezTo>
                    <a:pt x="30" y="98"/>
                    <a:pt x="30" y="98"/>
                    <a:pt x="30" y="98"/>
                  </a:cubicBezTo>
                  <a:cubicBezTo>
                    <a:pt x="30" y="67"/>
                    <a:pt x="30" y="67"/>
                    <a:pt x="30" y="67"/>
                  </a:cubicBezTo>
                  <a:cubicBezTo>
                    <a:pt x="37" y="32"/>
                    <a:pt x="37" y="32"/>
                    <a:pt x="37" y="32"/>
                  </a:cubicBezTo>
                  <a:lnTo>
                    <a:pt x="37" y="10"/>
                  </a:lnTo>
                  <a:close/>
                  <a:moveTo>
                    <a:pt x="7" y="1"/>
                  </a:moveTo>
                  <a:cubicBezTo>
                    <a:pt x="9" y="2"/>
                    <a:pt x="9" y="2"/>
                    <a:pt x="9" y="2"/>
                  </a:cubicBezTo>
                  <a:cubicBezTo>
                    <a:pt x="5" y="15"/>
                    <a:pt x="5" y="15"/>
                    <a:pt x="5" y="15"/>
                  </a:cubicBezTo>
                  <a:cubicBezTo>
                    <a:pt x="6" y="58"/>
                    <a:pt x="6" y="58"/>
                    <a:pt x="6" y="58"/>
                  </a:cubicBezTo>
                  <a:cubicBezTo>
                    <a:pt x="3" y="99"/>
                    <a:pt x="3" y="99"/>
                    <a:pt x="3" y="99"/>
                  </a:cubicBezTo>
                  <a:cubicBezTo>
                    <a:pt x="5" y="111"/>
                    <a:pt x="5" y="111"/>
                    <a:pt x="5" y="111"/>
                  </a:cubicBezTo>
                  <a:cubicBezTo>
                    <a:pt x="4" y="113"/>
                    <a:pt x="4" y="113"/>
                    <a:pt x="4" y="113"/>
                  </a:cubicBezTo>
                  <a:cubicBezTo>
                    <a:pt x="2" y="109"/>
                    <a:pt x="1" y="104"/>
                    <a:pt x="1" y="99"/>
                  </a:cubicBezTo>
                  <a:cubicBezTo>
                    <a:pt x="4" y="61"/>
                    <a:pt x="4" y="61"/>
                    <a:pt x="4" y="61"/>
                  </a:cubicBezTo>
                  <a:cubicBezTo>
                    <a:pt x="4" y="14"/>
                    <a:pt x="4" y="14"/>
                    <a:pt x="4" y="14"/>
                  </a:cubicBezTo>
                  <a:lnTo>
                    <a:pt x="7" y="1"/>
                  </a:lnTo>
                  <a:close/>
                  <a:moveTo>
                    <a:pt x="33" y="26"/>
                  </a:moveTo>
                  <a:cubicBezTo>
                    <a:pt x="34" y="28"/>
                    <a:pt x="34" y="28"/>
                    <a:pt x="34" y="28"/>
                  </a:cubicBezTo>
                  <a:cubicBezTo>
                    <a:pt x="21" y="71"/>
                    <a:pt x="21" y="71"/>
                    <a:pt x="21" y="71"/>
                  </a:cubicBezTo>
                  <a:cubicBezTo>
                    <a:pt x="20" y="106"/>
                    <a:pt x="20" y="106"/>
                    <a:pt x="20" y="106"/>
                  </a:cubicBezTo>
                  <a:cubicBezTo>
                    <a:pt x="21" y="109"/>
                    <a:pt x="21" y="109"/>
                    <a:pt x="21" y="109"/>
                  </a:cubicBezTo>
                  <a:cubicBezTo>
                    <a:pt x="19" y="110"/>
                    <a:pt x="19" y="110"/>
                    <a:pt x="19" y="110"/>
                  </a:cubicBezTo>
                  <a:cubicBezTo>
                    <a:pt x="18" y="107"/>
                    <a:pt x="18" y="107"/>
                    <a:pt x="18" y="107"/>
                  </a:cubicBezTo>
                  <a:cubicBezTo>
                    <a:pt x="20" y="69"/>
                    <a:pt x="20" y="69"/>
                    <a:pt x="20" y="69"/>
                  </a:cubicBezTo>
                  <a:cubicBezTo>
                    <a:pt x="29" y="38"/>
                    <a:pt x="29" y="38"/>
                    <a:pt x="29" y="38"/>
                  </a:cubicBezTo>
                  <a:lnTo>
                    <a:pt x="33" y="26"/>
                  </a:lnTo>
                  <a:close/>
                </a:path>
              </a:pathLst>
            </a:custGeom>
            <a:solidFill>
              <a:srgbClr val="5061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7" name="Freeform 767"/>
            <p:cNvSpPr/>
            <p:nvPr/>
          </p:nvSpPr>
          <p:spPr bwMode="auto">
            <a:xfrm>
              <a:off x="17463" y="322263"/>
              <a:ext cx="30163" cy="420688"/>
            </a:xfrm>
            <a:custGeom>
              <a:avLst/>
              <a:gdLst>
                <a:gd name="T0" fmla="*/ 113725821 w 8"/>
                <a:gd name="T1" fmla="*/ 14108073 h 112"/>
                <a:gd name="T2" fmla="*/ 85293423 w 8"/>
                <a:gd name="T3" fmla="*/ 0 h 112"/>
                <a:gd name="T4" fmla="*/ 42646712 w 8"/>
                <a:gd name="T5" fmla="*/ 183412456 h 112"/>
                <a:gd name="T6" fmla="*/ 42646712 w 8"/>
                <a:gd name="T7" fmla="*/ 846518160 h 112"/>
                <a:gd name="T8" fmla="*/ 0 w 8"/>
                <a:gd name="T9" fmla="*/ 1382643698 h 112"/>
                <a:gd name="T10" fmla="*/ 42646712 w 8"/>
                <a:gd name="T11" fmla="*/ 1580164226 h 112"/>
                <a:gd name="T12" fmla="*/ 56864796 w 8"/>
                <a:gd name="T13" fmla="*/ 1551948081 h 112"/>
                <a:gd name="T14" fmla="*/ 28432398 w 8"/>
                <a:gd name="T15" fmla="*/ 1382643698 h 112"/>
                <a:gd name="T16" fmla="*/ 71079110 w 8"/>
                <a:gd name="T17" fmla="*/ 804190186 h 112"/>
                <a:gd name="T18" fmla="*/ 56864796 w 8"/>
                <a:gd name="T19" fmla="*/ 197520528 h 112"/>
                <a:gd name="T20" fmla="*/ 113725821 w 8"/>
                <a:gd name="T21" fmla="*/ 1410807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12">
                  <a:moveTo>
                    <a:pt x="8" y="1"/>
                  </a:moveTo>
                  <a:cubicBezTo>
                    <a:pt x="6" y="0"/>
                    <a:pt x="6" y="0"/>
                    <a:pt x="6" y="0"/>
                  </a:cubicBezTo>
                  <a:cubicBezTo>
                    <a:pt x="3" y="13"/>
                    <a:pt x="3" y="13"/>
                    <a:pt x="3" y="13"/>
                  </a:cubicBezTo>
                  <a:cubicBezTo>
                    <a:pt x="3" y="60"/>
                    <a:pt x="3" y="60"/>
                    <a:pt x="3" y="60"/>
                  </a:cubicBezTo>
                  <a:cubicBezTo>
                    <a:pt x="0" y="98"/>
                    <a:pt x="0" y="98"/>
                    <a:pt x="0" y="98"/>
                  </a:cubicBezTo>
                  <a:cubicBezTo>
                    <a:pt x="0" y="103"/>
                    <a:pt x="1" y="108"/>
                    <a:pt x="3" y="112"/>
                  </a:cubicBezTo>
                  <a:cubicBezTo>
                    <a:pt x="4" y="110"/>
                    <a:pt x="4" y="110"/>
                    <a:pt x="4" y="110"/>
                  </a:cubicBezTo>
                  <a:cubicBezTo>
                    <a:pt x="2" y="98"/>
                    <a:pt x="2" y="98"/>
                    <a:pt x="2" y="98"/>
                  </a:cubicBezTo>
                  <a:cubicBezTo>
                    <a:pt x="5" y="57"/>
                    <a:pt x="5" y="57"/>
                    <a:pt x="5" y="57"/>
                  </a:cubicBezTo>
                  <a:cubicBezTo>
                    <a:pt x="4" y="14"/>
                    <a:pt x="4" y="14"/>
                    <a:pt x="4" y="14"/>
                  </a:cubicBezTo>
                  <a:lnTo>
                    <a:pt x="8"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8" name="Freeform 768"/>
            <p:cNvSpPr/>
            <p:nvPr/>
          </p:nvSpPr>
          <p:spPr bwMode="auto">
            <a:xfrm>
              <a:off x="82550" y="415925"/>
              <a:ext cx="58738" cy="314325"/>
            </a:xfrm>
            <a:custGeom>
              <a:avLst/>
              <a:gdLst>
                <a:gd name="T0" fmla="*/ 93247369 w 37"/>
                <a:gd name="T1" fmla="*/ 12601575 h 198"/>
                <a:gd name="T2" fmla="*/ 88207013 w 37"/>
                <a:gd name="T3" fmla="*/ 0 h 198"/>
                <a:gd name="T4" fmla="*/ 65524620 w 37"/>
                <a:gd name="T5" fmla="*/ 70564375 h 198"/>
                <a:gd name="T6" fmla="*/ 10080711 w 37"/>
                <a:gd name="T7" fmla="*/ 257055938 h 198"/>
                <a:gd name="T8" fmla="*/ 0 w 37"/>
                <a:gd name="T9" fmla="*/ 481350638 h 198"/>
                <a:gd name="T10" fmla="*/ 5040355 w 37"/>
                <a:gd name="T11" fmla="*/ 498990938 h 198"/>
                <a:gd name="T12" fmla="*/ 17642038 w 37"/>
                <a:gd name="T13" fmla="*/ 493950625 h 198"/>
                <a:gd name="T14" fmla="*/ 10080711 w 37"/>
                <a:gd name="T15" fmla="*/ 476310325 h 198"/>
                <a:gd name="T16" fmla="*/ 17642038 w 37"/>
                <a:gd name="T17" fmla="*/ 267136563 h 198"/>
                <a:gd name="T18" fmla="*/ 93247369 w 37"/>
                <a:gd name="T19" fmla="*/ 12601575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98">
                  <a:moveTo>
                    <a:pt x="37" y="5"/>
                  </a:moveTo>
                  <a:lnTo>
                    <a:pt x="35" y="0"/>
                  </a:lnTo>
                  <a:lnTo>
                    <a:pt x="26" y="28"/>
                  </a:lnTo>
                  <a:lnTo>
                    <a:pt x="4" y="102"/>
                  </a:lnTo>
                  <a:lnTo>
                    <a:pt x="0" y="191"/>
                  </a:lnTo>
                  <a:lnTo>
                    <a:pt x="2" y="198"/>
                  </a:lnTo>
                  <a:lnTo>
                    <a:pt x="7" y="196"/>
                  </a:lnTo>
                  <a:lnTo>
                    <a:pt x="4" y="189"/>
                  </a:lnTo>
                  <a:lnTo>
                    <a:pt x="7" y="106"/>
                  </a:lnTo>
                  <a:lnTo>
                    <a:pt x="37" y="5"/>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9" name="Freeform 769"/>
            <p:cNvSpPr/>
            <p:nvPr/>
          </p:nvSpPr>
          <p:spPr bwMode="auto">
            <a:xfrm>
              <a:off x="30163" y="360363"/>
              <a:ext cx="107950" cy="385763"/>
            </a:xfrm>
            <a:custGeom>
              <a:avLst/>
              <a:gdLst>
                <a:gd name="T0" fmla="*/ 180131326 w 29"/>
                <a:gd name="T1" fmla="*/ 897730425 h 103"/>
                <a:gd name="T2" fmla="*/ 207844697 w 29"/>
                <a:gd name="T3" fmla="*/ 813570422 h 103"/>
                <a:gd name="T4" fmla="*/ 332553003 w 29"/>
                <a:gd name="T5" fmla="*/ 378729379 h 103"/>
                <a:gd name="T6" fmla="*/ 401834569 w 29"/>
                <a:gd name="T7" fmla="*/ 196379584 h 103"/>
                <a:gd name="T8" fmla="*/ 401834569 w 29"/>
                <a:gd name="T9" fmla="*/ 0 h 103"/>
                <a:gd name="T10" fmla="*/ 249412891 w 29"/>
                <a:gd name="T11" fmla="*/ 294569376 h 103"/>
                <a:gd name="T12" fmla="*/ 96994936 w 29"/>
                <a:gd name="T13" fmla="*/ 785514590 h 103"/>
                <a:gd name="T14" fmla="*/ 55426741 w 29"/>
                <a:gd name="T15" fmla="*/ 1164247715 h 103"/>
                <a:gd name="T16" fmla="*/ 96994936 w 29"/>
                <a:gd name="T17" fmla="*/ 1290489593 h 103"/>
                <a:gd name="T18" fmla="*/ 0 w 29"/>
                <a:gd name="T19" fmla="*/ 1444787303 h 103"/>
                <a:gd name="T20" fmla="*/ 193989872 w 29"/>
                <a:gd name="T21" fmla="*/ 1444787303 h 103"/>
                <a:gd name="T22" fmla="*/ 207844697 w 29"/>
                <a:gd name="T23" fmla="*/ 1444787303 h 103"/>
                <a:gd name="T24" fmla="*/ 207844697 w 29"/>
                <a:gd name="T25" fmla="*/ 1430761260 h 103"/>
                <a:gd name="T26" fmla="*/ 193989872 w 29"/>
                <a:gd name="T27" fmla="*/ 1402705428 h 103"/>
                <a:gd name="T28" fmla="*/ 180131326 w 29"/>
                <a:gd name="T29" fmla="*/ 1346597511 h 103"/>
                <a:gd name="T30" fmla="*/ 152421678 w 29"/>
                <a:gd name="T31" fmla="*/ 1136191884 h 103"/>
                <a:gd name="T32" fmla="*/ 180131326 w 29"/>
                <a:gd name="T33" fmla="*/ 897730425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3">
                  <a:moveTo>
                    <a:pt x="13" y="64"/>
                  </a:moveTo>
                  <a:cubicBezTo>
                    <a:pt x="15" y="58"/>
                    <a:pt x="15" y="58"/>
                    <a:pt x="15" y="58"/>
                  </a:cubicBezTo>
                  <a:cubicBezTo>
                    <a:pt x="24" y="27"/>
                    <a:pt x="24" y="27"/>
                    <a:pt x="24" y="27"/>
                  </a:cubicBezTo>
                  <a:cubicBezTo>
                    <a:pt x="29" y="14"/>
                    <a:pt x="29" y="14"/>
                    <a:pt x="29" y="14"/>
                  </a:cubicBezTo>
                  <a:cubicBezTo>
                    <a:pt x="29" y="0"/>
                    <a:pt x="29" y="0"/>
                    <a:pt x="29" y="0"/>
                  </a:cubicBezTo>
                  <a:cubicBezTo>
                    <a:pt x="18" y="21"/>
                    <a:pt x="18" y="21"/>
                    <a:pt x="18" y="21"/>
                  </a:cubicBezTo>
                  <a:cubicBezTo>
                    <a:pt x="7" y="56"/>
                    <a:pt x="7" y="56"/>
                    <a:pt x="7" y="56"/>
                  </a:cubicBezTo>
                  <a:cubicBezTo>
                    <a:pt x="4" y="83"/>
                    <a:pt x="4" y="83"/>
                    <a:pt x="4" y="83"/>
                  </a:cubicBezTo>
                  <a:cubicBezTo>
                    <a:pt x="7" y="92"/>
                    <a:pt x="7" y="92"/>
                    <a:pt x="7" y="92"/>
                  </a:cubicBezTo>
                  <a:cubicBezTo>
                    <a:pt x="0" y="103"/>
                    <a:pt x="0" y="103"/>
                    <a:pt x="0" y="103"/>
                  </a:cubicBezTo>
                  <a:cubicBezTo>
                    <a:pt x="4" y="101"/>
                    <a:pt x="8" y="101"/>
                    <a:pt x="14" y="103"/>
                  </a:cubicBezTo>
                  <a:cubicBezTo>
                    <a:pt x="15" y="103"/>
                    <a:pt x="15" y="103"/>
                    <a:pt x="15" y="103"/>
                  </a:cubicBezTo>
                  <a:cubicBezTo>
                    <a:pt x="15" y="102"/>
                    <a:pt x="15" y="102"/>
                    <a:pt x="15" y="102"/>
                  </a:cubicBezTo>
                  <a:cubicBezTo>
                    <a:pt x="14" y="100"/>
                    <a:pt x="14" y="100"/>
                    <a:pt x="14" y="100"/>
                  </a:cubicBezTo>
                  <a:cubicBezTo>
                    <a:pt x="13" y="96"/>
                    <a:pt x="13" y="96"/>
                    <a:pt x="13" y="96"/>
                  </a:cubicBezTo>
                  <a:cubicBezTo>
                    <a:pt x="11" y="81"/>
                    <a:pt x="11" y="81"/>
                    <a:pt x="11" y="81"/>
                  </a:cubicBezTo>
                  <a:lnTo>
                    <a:pt x="13" y="64"/>
                  </a:lnTo>
                  <a:close/>
                </a:path>
              </a:pathLst>
            </a:custGeom>
            <a:solidFill>
              <a:srgbClr val="3542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0" name="Freeform 770"/>
            <p:cNvSpPr/>
            <p:nvPr/>
          </p:nvSpPr>
          <p:spPr bwMode="auto">
            <a:xfrm>
              <a:off x="82550" y="723900"/>
              <a:ext cx="119063" cy="36513"/>
            </a:xfrm>
            <a:custGeom>
              <a:avLst/>
              <a:gdLst>
                <a:gd name="T0" fmla="*/ 401469274 w 32"/>
                <a:gd name="T1" fmla="*/ 39996340 h 10"/>
                <a:gd name="T2" fmla="*/ 263032491 w 32"/>
                <a:gd name="T3" fmla="*/ 0 h 10"/>
                <a:gd name="T4" fmla="*/ 0 w 32"/>
                <a:gd name="T5" fmla="*/ 39996340 h 10"/>
                <a:gd name="T6" fmla="*/ 13844794 w 32"/>
                <a:gd name="T7" fmla="*/ 66661784 h 10"/>
                <a:gd name="T8" fmla="*/ 110750914 w 32"/>
                <a:gd name="T9" fmla="*/ 93323577 h 10"/>
                <a:gd name="T10" fmla="*/ 152281577 w 32"/>
                <a:gd name="T11" fmla="*/ 66661784 h 10"/>
                <a:gd name="T12" fmla="*/ 193812240 w 32"/>
                <a:gd name="T13" fmla="*/ 79992680 h 10"/>
                <a:gd name="T14" fmla="*/ 193812240 w 32"/>
                <a:gd name="T15" fmla="*/ 106654473 h 10"/>
                <a:gd name="T16" fmla="*/ 442999937 w 32"/>
                <a:gd name="T17" fmla="*/ 79992680 h 10"/>
                <a:gd name="T18" fmla="*/ 401469274 w 32"/>
                <a:gd name="T19" fmla="*/ 3999634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0">
                  <a:moveTo>
                    <a:pt x="29" y="3"/>
                  </a:moveTo>
                  <a:cubicBezTo>
                    <a:pt x="25" y="3"/>
                    <a:pt x="22" y="2"/>
                    <a:pt x="19" y="0"/>
                  </a:cubicBezTo>
                  <a:cubicBezTo>
                    <a:pt x="0" y="3"/>
                    <a:pt x="0" y="3"/>
                    <a:pt x="0" y="3"/>
                  </a:cubicBezTo>
                  <a:cubicBezTo>
                    <a:pt x="1" y="5"/>
                    <a:pt x="1" y="5"/>
                    <a:pt x="1" y="5"/>
                  </a:cubicBezTo>
                  <a:cubicBezTo>
                    <a:pt x="8" y="7"/>
                    <a:pt x="8" y="7"/>
                    <a:pt x="8" y="7"/>
                  </a:cubicBezTo>
                  <a:cubicBezTo>
                    <a:pt x="11" y="5"/>
                    <a:pt x="11" y="5"/>
                    <a:pt x="11" y="5"/>
                  </a:cubicBezTo>
                  <a:cubicBezTo>
                    <a:pt x="14" y="6"/>
                    <a:pt x="14" y="6"/>
                    <a:pt x="14" y="6"/>
                  </a:cubicBezTo>
                  <a:cubicBezTo>
                    <a:pt x="14" y="8"/>
                    <a:pt x="14" y="8"/>
                    <a:pt x="14" y="8"/>
                  </a:cubicBezTo>
                  <a:cubicBezTo>
                    <a:pt x="22" y="10"/>
                    <a:pt x="28" y="9"/>
                    <a:pt x="32" y="6"/>
                  </a:cubicBezTo>
                  <a:lnTo>
                    <a:pt x="29" y="3"/>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1" name="Freeform 771"/>
            <p:cNvSpPr/>
            <p:nvPr/>
          </p:nvSpPr>
          <p:spPr bwMode="auto">
            <a:xfrm>
              <a:off x="30163" y="738188"/>
              <a:ext cx="63500" cy="41275"/>
            </a:xfrm>
            <a:custGeom>
              <a:avLst/>
              <a:gdLst>
                <a:gd name="T0" fmla="*/ 195333471 w 17"/>
                <a:gd name="T1" fmla="*/ 28160807 h 11"/>
                <a:gd name="T2" fmla="*/ 0 w 17"/>
                <a:gd name="T3" fmla="*/ 28160807 h 11"/>
                <a:gd name="T4" fmla="*/ 0 w 17"/>
                <a:gd name="T5" fmla="*/ 84478668 h 11"/>
                <a:gd name="T6" fmla="*/ 27906382 w 17"/>
                <a:gd name="T7" fmla="*/ 84478668 h 11"/>
                <a:gd name="T8" fmla="*/ 27906382 w 17"/>
                <a:gd name="T9" fmla="*/ 112635723 h 11"/>
                <a:gd name="T10" fmla="*/ 153475765 w 17"/>
                <a:gd name="T11" fmla="*/ 154875057 h 11"/>
                <a:gd name="T12" fmla="*/ 237191176 w 17"/>
                <a:gd name="T13" fmla="*/ 84478668 h 11"/>
                <a:gd name="T14" fmla="*/ 195333471 w 17"/>
                <a:gd name="T15" fmla="*/ 28160807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1">
                  <a:moveTo>
                    <a:pt x="14" y="2"/>
                  </a:moveTo>
                  <a:cubicBezTo>
                    <a:pt x="8" y="0"/>
                    <a:pt x="4" y="0"/>
                    <a:pt x="0" y="2"/>
                  </a:cubicBezTo>
                  <a:cubicBezTo>
                    <a:pt x="0" y="6"/>
                    <a:pt x="0" y="6"/>
                    <a:pt x="0" y="6"/>
                  </a:cubicBezTo>
                  <a:cubicBezTo>
                    <a:pt x="2" y="6"/>
                    <a:pt x="2" y="6"/>
                    <a:pt x="2" y="6"/>
                  </a:cubicBezTo>
                  <a:cubicBezTo>
                    <a:pt x="2" y="8"/>
                    <a:pt x="2" y="8"/>
                    <a:pt x="2" y="8"/>
                  </a:cubicBezTo>
                  <a:cubicBezTo>
                    <a:pt x="5" y="10"/>
                    <a:pt x="8" y="11"/>
                    <a:pt x="11" y="11"/>
                  </a:cubicBezTo>
                  <a:cubicBezTo>
                    <a:pt x="16" y="10"/>
                    <a:pt x="17" y="9"/>
                    <a:pt x="17" y="6"/>
                  </a:cubicBezTo>
                  <a:lnTo>
                    <a:pt x="14" y="2"/>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061" name="组合 132"/>
          <p:cNvGrpSpPr/>
          <p:nvPr/>
        </p:nvGrpSpPr>
        <p:grpSpPr bwMode="auto">
          <a:xfrm>
            <a:off x="7226300" y="3324225"/>
            <a:ext cx="268288" cy="1079500"/>
            <a:chOff x="0" y="0"/>
            <a:chExt cx="192088" cy="771525"/>
          </a:xfrm>
        </p:grpSpPr>
        <p:sp>
          <p:nvSpPr>
            <p:cNvPr id="32833" name="Freeform 817"/>
            <p:cNvSpPr>
              <a:spLocks noEditPoints="1"/>
            </p:cNvSpPr>
            <p:nvPr/>
          </p:nvSpPr>
          <p:spPr bwMode="auto">
            <a:xfrm>
              <a:off x="41275" y="0"/>
              <a:ext cx="87313" cy="127000"/>
            </a:xfrm>
            <a:custGeom>
              <a:avLst/>
              <a:gdLst>
                <a:gd name="T0" fmla="*/ 302638247 w 23"/>
                <a:gd name="T1" fmla="*/ 97666735 h 34"/>
                <a:gd name="T2" fmla="*/ 273813568 w 23"/>
                <a:gd name="T3" fmla="*/ 13951324 h 34"/>
                <a:gd name="T4" fmla="*/ 216168007 w 23"/>
                <a:gd name="T5" fmla="*/ 0 h 34"/>
                <a:gd name="T6" fmla="*/ 72056002 w 23"/>
                <a:gd name="T7" fmla="*/ 97666735 h 34"/>
                <a:gd name="T8" fmla="*/ 57645561 w 23"/>
                <a:gd name="T9" fmla="*/ 195333471 h 34"/>
                <a:gd name="T10" fmla="*/ 43235120 w 23"/>
                <a:gd name="T11" fmla="*/ 265097559 h 34"/>
                <a:gd name="T12" fmla="*/ 28820882 w 23"/>
                <a:gd name="T13" fmla="*/ 362764294 h 34"/>
                <a:gd name="T14" fmla="*/ 28820882 w 23"/>
                <a:gd name="T15" fmla="*/ 474382353 h 34"/>
                <a:gd name="T16" fmla="*/ 43235120 w 23"/>
                <a:gd name="T17" fmla="*/ 460431029 h 34"/>
                <a:gd name="T18" fmla="*/ 57645561 w 23"/>
                <a:gd name="T19" fmla="*/ 376715618 h 34"/>
                <a:gd name="T20" fmla="*/ 86466444 w 23"/>
                <a:gd name="T21" fmla="*/ 223239853 h 34"/>
                <a:gd name="T22" fmla="*/ 72056002 w 23"/>
                <a:gd name="T23" fmla="*/ 167430824 h 34"/>
                <a:gd name="T24" fmla="*/ 100880681 w 23"/>
                <a:gd name="T25" fmla="*/ 209284794 h 34"/>
                <a:gd name="T26" fmla="*/ 100880681 w 23"/>
                <a:gd name="T27" fmla="*/ 209284794 h 34"/>
                <a:gd name="T28" fmla="*/ 100880681 w 23"/>
                <a:gd name="T29" fmla="*/ 209284794 h 34"/>
                <a:gd name="T30" fmla="*/ 172936683 w 23"/>
                <a:gd name="T31" fmla="*/ 69760353 h 34"/>
                <a:gd name="T32" fmla="*/ 302638247 w 23"/>
                <a:gd name="T33" fmla="*/ 97666735 h 34"/>
                <a:gd name="T34" fmla="*/ 273813568 w 23"/>
                <a:gd name="T35" fmla="*/ 13951324 h 34"/>
                <a:gd name="T36" fmla="*/ 273813568 w 23"/>
                <a:gd name="T37" fmla="*/ 27906382 h 34"/>
                <a:gd name="T38" fmla="*/ 129701563 w 23"/>
                <a:gd name="T39" fmla="*/ 55809029 h 34"/>
                <a:gd name="T40" fmla="*/ 72056002 w 23"/>
                <a:gd name="T41" fmla="*/ 153475765 h 34"/>
                <a:gd name="T42" fmla="*/ 115291122 w 23"/>
                <a:gd name="T43" fmla="*/ 41857706 h 34"/>
                <a:gd name="T44" fmla="*/ 273813568 w 23"/>
                <a:gd name="T45" fmla="*/ 13951324 h 34"/>
                <a:gd name="T46" fmla="*/ 28820882 w 23"/>
                <a:gd name="T47" fmla="*/ 460431029 h 34"/>
                <a:gd name="T48" fmla="*/ 28820882 w 23"/>
                <a:gd name="T49" fmla="*/ 460431029 h 34"/>
                <a:gd name="T50" fmla="*/ 43235120 w 23"/>
                <a:gd name="T51" fmla="*/ 362764294 h 34"/>
                <a:gd name="T52" fmla="*/ 57645561 w 23"/>
                <a:gd name="T53" fmla="*/ 209284794 h 34"/>
                <a:gd name="T54" fmla="*/ 43235120 w 23"/>
                <a:gd name="T55" fmla="*/ 362764294 h 34"/>
                <a:gd name="T56" fmla="*/ 28820882 w 23"/>
                <a:gd name="T57" fmla="*/ 460431029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4" name="Freeform 818"/>
            <p:cNvSpPr/>
            <p:nvPr/>
          </p:nvSpPr>
          <p:spPr bwMode="auto">
            <a:xfrm>
              <a:off x="60325" y="0"/>
              <a:ext cx="52388" cy="41275"/>
            </a:xfrm>
            <a:custGeom>
              <a:avLst/>
              <a:gdLst>
                <a:gd name="T0" fmla="*/ 196035896 w 14"/>
                <a:gd name="T1" fmla="*/ 28160807 h 11"/>
                <a:gd name="T2" fmla="*/ 196035896 w 14"/>
                <a:gd name="T3" fmla="*/ 14078527 h 11"/>
                <a:gd name="T4" fmla="*/ 42007692 w 14"/>
                <a:gd name="T5" fmla="*/ 42239334 h 11"/>
                <a:gd name="T6" fmla="*/ 0 w 14"/>
                <a:gd name="T7" fmla="*/ 154875057 h 11"/>
                <a:gd name="T8" fmla="*/ 56010256 w 14"/>
                <a:gd name="T9" fmla="*/ 56317861 h 11"/>
                <a:gd name="T10" fmla="*/ 196035896 w 14"/>
                <a:gd name="T11" fmla="*/ 2816080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5" name="Freeform 819"/>
            <p:cNvSpPr/>
            <p:nvPr/>
          </p:nvSpPr>
          <p:spPr bwMode="auto">
            <a:xfrm>
              <a:off x="41275" y="55563"/>
              <a:ext cx="15875" cy="68263"/>
            </a:xfrm>
            <a:custGeom>
              <a:avLst/>
              <a:gdLst>
                <a:gd name="T0" fmla="*/ 31503938 w 4"/>
                <a:gd name="T1" fmla="*/ 258879843 h 18"/>
                <a:gd name="T2" fmla="*/ 31503938 w 4"/>
                <a:gd name="T3" fmla="*/ 258879843 h 18"/>
                <a:gd name="T4" fmla="*/ 47251938 w 4"/>
                <a:gd name="T5" fmla="*/ 158203295 h 18"/>
                <a:gd name="T6" fmla="*/ 63003906 w 4"/>
                <a:gd name="T7" fmla="*/ 0 h 18"/>
                <a:gd name="T8" fmla="*/ 47251938 w 4"/>
                <a:gd name="T9" fmla="*/ 158203295 h 18"/>
                <a:gd name="T10" fmla="*/ 31503938 w 4"/>
                <a:gd name="T11" fmla="*/ 25887984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6" name="Freeform 820"/>
            <p:cNvSpPr/>
            <p:nvPr/>
          </p:nvSpPr>
          <p:spPr bwMode="auto">
            <a:xfrm>
              <a:off x="87312" y="3175"/>
              <a:ext cx="58738" cy="142875"/>
            </a:xfrm>
            <a:custGeom>
              <a:avLst/>
              <a:gdLst>
                <a:gd name="T0" fmla="*/ 94340570 w 16"/>
                <a:gd name="T1" fmla="*/ 0 h 38"/>
                <a:gd name="T2" fmla="*/ 121293970 w 16"/>
                <a:gd name="T3" fmla="*/ 84818872 h 38"/>
                <a:gd name="T4" fmla="*/ 0 w 16"/>
                <a:gd name="T5" fmla="*/ 56544661 h 38"/>
                <a:gd name="T6" fmla="*/ 134770670 w 16"/>
                <a:gd name="T7" fmla="*/ 127230188 h 38"/>
                <a:gd name="T8" fmla="*/ 148247370 w 16"/>
                <a:gd name="T9" fmla="*/ 197911954 h 38"/>
                <a:gd name="T10" fmla="*/ 121293970 w 16"/>
                <a:gd name="T11" fmla="*/ 268597480 h 38"/>
                <a:gd name="T12" fmla="*/ 94340570 w 16"/>
                <a:gd name="T13" fmla="*/ 339279247 h 38"/>
                <a:gd name="T14" fmla="*/ 94340570 w 16"/>
                <a:gd name="T15" fmla="*/ 395823908 h 38"/>
                <a:gd name="T16" fmla="*/ 161727741 w 16"/>
                <a:gd name="T17" fmla="*/ 438235224 h 38"/>
                <a:gd name="T18" fmla="*/ 161727741 w 16"/>
                <a:gd name="T19" fmla="*/ 452372329 h 38"/>
                <a:gd name="T20" fmla="*/ 175204441 w 16"/>
                <a:gd name="T21" fmla="*/ 537191201 h 38"/>
                <a:gd name="T22" fmla="*/ 202157840 w 16"/>
                <a:gd name="T23" fmla="*/ 409961013 h 38"/>
                <a:gd name="T24" fmla="*/ 202157840 w 16"/>
                <a:gd name="T25" fmla="*/ 395823908 h 38"/>
                <a:gd name="T26" fmla="*/ 202157840 w 16"/>
                <a:gd name="T27" fmla="*/ 395823908 h 38"/>
                <a:gd name="T28" fmla="*/ 188681141 w 16"/>
                <a:gd name="T29" fmla="*/ 381686803 h 38"/>
                <a:gd name="T30" fmla="*/ 175204441 w 16"/>
                <a:gd name="T31" fmla="*/ 226186164 h 38"/>
                <a:gd name="T32" fmla="*/ 175204441 w 16"/>
                <a:gd name="T33" fmla="*/ 141367293 h 38"/>
                <a:gd name="T34" fmla="*/ 175204441 w 16"/>
                <a:gd name="T35" fmla="*/ 127230188 h 38"/>
                <a:gd name="T36" fmla="*/ 9434057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7" name="Freeform 821"/>
            <p:cNvSpPr>
              <a:spLocks noEditPoints="1"/>
            </p:cNvSpPr>
            <p:nvPr/>
          </p:nvSpPr>
          <p:spPr bwMode="auto">
            <a:xfrm>
              <a:off x="60325" y="22225"/>
              <a:ext cx="60325" cy="74613"/>
            </a:xfrm>
            <a:custGeom>
              <a:avLst/>
              <a:gdLst>
                <a:gd name="T0" fmla="*/ 28431927 w 16"/>
                <a:gd name="T1" fmla="*/ 125260304 h 20"/>
                <a:gd name="T2" fmla="*/ 28431927 w 16"/>
                <a:gd name="T3" fmla="*/ 125260304 h 20"/>
                <a:gd name="T4" fmla="*/ 28431927 w 16"/>
                <a:gd name="T5" fmla="*/ 125260304 h 20"/>
                <a:gd name="T6" fmla="*/ 0 w 16"/>
                <a:gd name="T7" fmla="*/ 83506870 h 20"/>
                <a:gd name="T8" fmla="*/ 14214078 w 16"/>
                <a:gd name="T9" fmla="*/ 139179360 h 20"/>
                <a:gd name="T10" fmla="*/ 28431927 w 16"/>
                <a:gd name="T11" fmla="*/ 167013739 h 20"/>
                <a:gd name="T12" fmla="*/ 56860083 w 16"/>
                <a:gd name="T13" fmla="*/ 236601554 h 20"/>
                <a:gd name="T14" fmla="*/ 199012175 w 16"/>
                <a:gd name="T15" fmla="*/ 222682499 h 20"/>
                <a:gd name="T16" fmla="*/ 227444102 w 16"/>
                <a:gd name="T17" fmla="*/ 125260304 h 20"/>
                <a:gd name="T18" fmla="*/ 227444102 w 16"/>
                <a:gd name="T19" fmla="*/ 69587814 h 20"/>
                <a:gd name="T20" fmla="*/ 99506088 w 16"/>
                <a:gd name="T21" fmla="*/ 0 h 20"/>
                <a:gd name="T22" fmla="*/ 28431927 w 16"/>
                <a:gd name="T23" fmla="*/ 125260304 h 20"/>
                <a:gd name="T24" fmla="*/ 85292009 w 16"/>
                <a:gd name="T25" fmla="*/ 236601554 h 20"/>
                <a:gd name="T26" fmla="*/ 56860083 w 16"/>
                <a:gd name="T27" fmla="*/ 222682499 h 20"/>
                <a:gd name="T28" fmla="*/ 42646005 w 16"/>
                <a:gd name="T29" fmla="*/ 167013739 h 20"/>
                <a:gd name="T30" fmla="*/ 0 w 16"/>
                <a:gd name="T31" fmla="*/ 97425925 h 20"/>
                <a:gd name="T32" fmla="*/ 56860083 w 16"/>
                <a:gd name="T33" fmla="*/ 167013739 h 20"/>
                <a:gd name="T34" fmla="*/ 85292009 w 16"/>
                <a:gd name="T35" fmla="*/ 236601554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8" name="Freeform 822"/>
            <p:cNvSpPr/>
            <p:nvPr/>
          </p:nvSpPr>
          <p:spPr bwMode="auto">
            <a:xfrm>
              <a:off x="60325" y="47625"/>
              <a:ext cx="22225" cy="38100"/>
            </a:xfrm>
            <a:custGeom>
              <a:avLst/>
              <a:gdLst>
                <a:gd name="T0" fmla="*/ 54884638 w 6"/>
                <a:gd name="T1" fmla="*/ 130644900 h 10"/>
                <a:gd name="T2" fmla="*/ 82325104 w 6"/>
                <a:gd name="T3" fmla="*/ 145161000 h 10"/>
                <a:gd name="T4" fmla="*/ 54884638 w 6"/>
                <a:gd name="T5" fmla="*/ 72580500 h 10"/>
                <a:gd name="T6" fmla="*/ 0 w 6"/>
                <a:gd name="T7" fmla="*/ 0 h 10"/>
                <a:gd name="T8" fmla="*/ 41164404 w 6"/>
                <a:gd name="T9" fmla="*/ 72580500 h 10"/>
                <a:gd name="T10" fmla="*/ 54884638 w 6"/>
                <a:gd name="T11" fmla="*/ 1306449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9" name="Freeform 823"/>
            <p:cNvSpPr/>
            <p:nvPr/>
          </p:nvSpPr>
          <p:spPr bwMode="auto">
            <a:xfrm>
              <a:off x="52387" y="60325"/>
              <a:ext cx="23813" cy="63500"/>
            </a:xfrm>
            <a:custGeom>
              <a:avLst/>
              <a:gdLst>
                <a:gd name="T0" fmla="*/ 94509828 w 6"/>
                <a:gd name="T1" fmla="*/ 97666735 h 17"/>
                <a:gd name="T2" fmla="*/ 63005229 w 6"/>
                <a:gd name="T3" fmla="*/ 27906382 h 17"/>
                <a:gd name="T4" fmla="*/ 47256899 w 6"/>
                <a:gd name="T5" fmla="*/ 0 h 17"/>
                <a:gd name="T6" fmla="*/ 15752300 w 6"/>
                <a:gd name="T7" fmla="*/ 153475765 h 17"/>
                <a:gd name="T8" fmla="*/ 0 w 6"/>
                <a:gd name="T9" fmla="*/ 237191176 h 17"/>
                <a:gd name="T10" fmla="*/ 15752300 w 6"/>
                <a:gd name="T11" fmla="*/ 237191176 h 17"/>
                <a:gd name="T12" fmla="*/ 15752300 w 6"/>
                <a:gd name="T13" fmla="*/ 223239853 h 17"/>
                <a:gd name="T14" fmla="*/ 78757529 w 6"/>
                <a:gd name="T15" fmla="*/ 195333471 h 17"/>
                <a:gd name="T16" fmla="*/ 78757529 w 6"/>
                <a:gd name="T17" fmla="*/ 181382147 h 17"/>
                <a:gd name="T18" fmla="*/ 94509828 w 6"/>
                <a:gd name="T19" fmla="*/ 9766673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0" name="Freeform 824"/>
            <p:cNvSpPr/>
            <p:nvPr/>
          </p:nvSpPr>
          <p:spPr bwMode="auto">
            <a:xfrm>
              <a:off x="68262" y="19050"/>
              <a:ext cx="60325" cy="138113"/>
            </a:xfrm>
            <a:custGeom>
              <a:avLst/>
              <a:gdLst>
                <a:gd name="T0" fmla="*/ 170584019 w 16"/>
                <a:gd name="T1" fmla="*/ 278674706 h 37"/>
                <a:gd name="T2" fmla="*/ 199012175 w 16"/>
                <a:gd name="T3" fmla="*/ 209006030 h 37"/>
                <a:gd name="T4" fmla="*/ 227444102 w 16"/>
                <a:gd name="T5" fmla="*/ 139337353 h 37"/>
                <a:gd name="T6" fmla="*/ 213230023 w 16"/>
                <a:gd name="T7" fmla="*/ 69668677 h 37"/>
                <a:gd name="T8" fmla="*/ 71077931 w 16"/>
                <a:gd name="T9" fmla="*/ 0 h 37"/>
                <a:gd name="T10" fmla="*/ 0 w 16"/>
                <a:gd name="T11" fmla="*/ 139337353 h 37"/>
                <a:gd name="T12" fmla="*/ 71077931 w 16"/>
                <a:gd name="T13" fmla="*/ 13934482 h 37"/>
                <a:gd name="T14" fmla="*/ 199012175 w 16"/>
                <a:gd name="T15" fmla="*/ 83603158 h 37"/>
                <a:gd name="T16" fmla="*/ 199012175 w 16"/>
                <a:gd name="T17" fmla="*/ 139337353 h 37"/>
                <a:gd name="T18" fmla="*/ 170584019 w 16"/>
                <a:gd name="T19" fmla="*/ 236871261 h 37"/>
                <a:gd name="T20" fmla="*/ 28431927 w 16"/>
                <a:gd name="T21" fmla="*/ 250805742 h 37"/>
                <a:gd name="T22" fmla="*/ 99506088 w 16"/>
                <a:gd name="T23" fmla="*/ 292605455 h 37"/>
                <a:gd name="T24" fmla="*/ 127938014 w 16"/>
                <a:gd name="T25" fmla="*/ 292605455 h 37"/>
                <a:gd name="T26" fmla="*/ 127938014 w 16"/>
                <a:gd name="T27" fmla="*/ 348343383 h 37"/>
                <a:gd name="T28" fmla="*/ 56860083 w 16"/>
                <a:gd name="T29" fmla="*/ 473746254 h 37"/>
                <a:gd name="T30" fmla="*/ 71077931 w 16"/>
                <a:gd name="T31" fmla="*/ 515545967 h 37"/>
                <a:gd name="T32" fmla="*/ 127938014 w 16"/>
                <a:gd name="T33" fmla="*/ 404077577 h 37"/>
                <a:gd name="T34" fmla="*/ 184798097 w 16"/>
                <a:gd name="T35" fmla="*/ 348343383 h 37"/>
                <a:gd name="T36" fmla="*/ 170584019 w 16"/>
                <a:gd name="T37" fmla="*/ 334408901 h 37"/>
                <a:gd name="T38" fmla="*/ 170584019 w 16"/>
                <a:gd name="T39" fmla="*/ 27867470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1" name="Freeform 825"/>
            <p:cNvSpPr/>
            <p:nvPr/>
          </p:nvSpPr>
          <p:spPr bwMode="auto">
            <a:xfrm>
              <a:off x="46037" y="107950"/>
              <a:ext cx="127000" cy="131763"/>
            </a:xfrm>
            <a:custGeom>
              <a:avLst/>
              <a:gdLst>
                <a:gd name="T0" fmla="*/ 362764294 w 34"/>
                <a:gd name="T1" fmla="*/ 0 h 35"/>
                <a:gd name="T2" fmla="*/ 362764294 w 34"/>
                <a:gd name="T3" fmla="*/ 14173934 h 35"/>
                <a:gd name="T4" fmla="*/ 432524647 w 34"/>
                <a:gd name="T5" fmla="*/ 99210010 h 35"/>
                <a:gd name="T6" fmla="*/ 334857912 w 34"/>
                <a:gd name="T7" fmla="*/ 297626264 h 35"/>
                <a:gd name="T8" fmla="*/ 334857912 w 34"/>
                <a:gd name="T9" fmla="*/ 439350547 h 35"/>
                <a:gd name="T10" fmla="*/ 237191176 w 34"/>
                <a:gd name="T11" fmla="*/ 425180378 h 35"/>
                <a:gd name="T12" fmla="*/ 0 w 34"/>
                <a:gd name="T13" fmla="*/ 496042519 h 35"/>
                <a:gd name="T14" fmla="*/ 251142500 w 34"/>
                <a:gd name="T15" fmla="*/ 467698415 h 35"/>
                <a:gd name="T16" fmla="*/ 362764294 w 34"/>
                <a:gd name="T17" fmla="*/ 481868585 h 35"/>
                <a:gd name="T18" fmla="*/ 376715618 w 34"/>
                <a:gd name="T19" fmla="*/ 311796434 h 35"/>
                <a:gd name="T20" fmla="*/ 474382353 w 34"/>
                <a:gd name="T21" fmla="*/ 70862141 h 35"/>
                <a:gd name="T22" fmla="*/ 362764294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2" name="Freeform 826"/>
            <p:cNvSpPr/>
            <p:nvPr/>
          </p:nvSpPr>
          <p:spPr bwMode="auto">
            <a:xfrm>
              <a:off x="41275" y="119063"/>
              <a:ext cx="90488" cy="46038"/>
            </a:xfrm>
            <a:custGeom>
              <a:avLst/>
              <a:gdLst>
                <a:gd name="T0" fmla="*/ 341169923 w 24"/>
                <a:gd name="T1" fmla="*/ 14720651 h 12"/>
                <a:gd name="T2" fmla="*/ 341169923 w 24"/>
                <a:gd name="T3" fmla="*/ 0 h 12"/>
                <a:gd name="T4" fmla="*/ 326955766 w 24"/>
                <a:gd name="T5" fmla="*/ 73595580 h 12"/>
                <a:gd name="T6" fmla="*/ 312737839 w 24"/>
                <a:gd name="T7" fmla="*/ 58874929 h 12"/>
                <a:gd name="T8" fmla="*/ 284309526 w 24"/>
                <a:gd name="T9" fmla="*/ 0 h 12"/>
                <a:gd name="T10" fmla="*/ 227445358 w 24"/>
                <a:gd name="T11" fmla="*/ 29437465 h 12"/>
                <a:gd name="T12" fmla="*/ 170584961 w 24"/>
                <a:gd name="T13" fmla="*/ 147187323 h 12"/>
                <a:gd name="T14" fmla="*/ 156370805 w 24"/>
                <a:gd name="T15" fmla="*/ 103033044 h 12"/>
                <a:gd name="T16" fmla="*/ 142152878 w 24"/>
                <a:gd name="T17" fmla="*/ 44158115 h 12"/>
                <a:gd name="T18" fmla="*/ 85292481 w 24"/>
                <a:gd name="T19" fmla="*/ 14720651 h 12"/>
                <a:gd name="T20" fmla="*/ 85292481 w 24"/>
                <a:gd name="T21" fmla="*/ 14720651 h 12"/>
                <a:gd name="T22" fmla="*/ 14214157 w 24"/>
                <a:gd name="T23" fmla="*/ 103033044 h 12"/>
                <a:gd name="T24" fmla="*/ 56860397 w 24"/>
                <a:gd name="T25" fmla="*/ 14720651 h 12"/>
                <a:gd name="T26" fmla="*/ 56860397 w 24"/>
                <a:gd name="T27" fmla="*/ 14720651 h 12"/>
                <a:gd name="T28" fmla="*/ 42646240 w 24"/>
                <a:gd name="T29" fmla="*/ 14720651 h 12"/>
                <a:gd name="T30" fmla="*/ 28432084 w 24"/>
                <a:gd name="T31" fmla="*/ 29437465 h 12"/>
                <a:gd name="T32" fmla="*/ 0 w 24"/>
                <a:gd name="T33" fmla="*/ 44158115 h 12"/>
                <a:gd name="T34" fmla="*/ 0 w 24"/>
                <a:gd name="T35" fmla="*/ 117749858 h 12"/>
                <a:gd name="T36" fmla="*/ 28432084 w 24"/>
                <a:gd name="T37" fmla="*/ 117749858 h 12"/>
                <a:gd name="T38" fmla="*/ 99506637 w 24"/>
                <a:gd name="T39" fmla="*/ 44158115 h 12"/>
                <a:gd name="T40" fmla="*/ 170584961 w 24"/>
                <a:gd name="T41" fmla="*/ 176624787 h 12"/>
                <a:gd name="T42" fmla="*/ 227445358 w 24"/>
                <a:gd name="T43" fmla="*/ 58874929 h 12"/>
                <a:gd name="T44" fmla="*/ 270091599 w 24"/>
                <a:gd name="T45" fmla="*/ 44158115 h 12"/>
                <a:gd name="T46" fmla="*/ 326955766 w 24"/>
                <a:gd name="T47" fmla="*/ 103033044 h 12"/>
                <a:gd name="T48" fmla="*/ 341169923 w 24"/>
                <a:gd name="T49" fmla="*/ 1472065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3" name="Freeform 827"/>
            <p:cNvSpPr/>
            <p:nvPr/>
          </p:nvSpPr>
          <p:spPr bwMode="auto">
            <a:xfrm>
              <a:off x="101600" y="107950"/>
              <a:ext cx="30163" cy="30163"/>
            </a:xfrm>
            <a:custGeom>
              <a:avLst/>
              <a:gdLst>
                <a:gd name="T0" fmla="*/ 42646712 w 8"/>
                <a:gd name="T1" fmla="*/ 0 h 8"/>
                <a:gd name="T2" fmla="*/ 56864796 w 8"/>
                <a:gd name="T3" fmla="*/ 14214314 h 8"/>
                <a:gd name="T4" fmla="*/ 0 w 8"/>
                <a:gd name="T5" fmla="*/ 71079110 h 8"/>
                <a:gd name="T6" fmla="*/ 56864796 w 8"/>
                <a:gd name="T7" fmla="*/ 42646712 h 8"/>
                <a:gd name="T8" fmla="*/ 85293423 w 8"/>
                <a:gd name="T9" fmla="*/ 99511507 h 8"/>
                <a:gd name="T10" fmla="*/ 99511507 w 8"/>
                <a:gd name="T11" fmla="*/ 113725821 h 8"/>
                <a:gd name="T12" fmla="*/ 113725821 w 8"/>
                <a:gd name="T13" fmla="*/ 42646712 h 8"/>
                <a:gd name="T14" fmla="*/ 42646712 w 8"/>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4" name="Freeform 828"/>
            <p:cNvSpPr>
              <a:spLocks noEditPoints="1"/>
            </p:cNvSpPr>
            <p:nvPr/>
          </p:nvSpPr>
          <p:spPr bwMode="auto">
            <a:xfrm>
              <a:off x="71437" y="85725"/>
              <a:ext cx="30163" cy="60325"/>
            </a:xfrm>
            <a:custGeom>
              <a:avLst/>
              <a:gdLst>
                <a:gd name="T0" fmla="*/ 113725821 w 8"/>
                <a:gd name="T1" fmla="*/ 99506088 h 16"/>
                <a:gd name="T2" fmla="*/ 113725821 w 8"/>
                <a:gd name="T3" fmla="*/ 42646005 h 16"/>
                <a:gd name="T4" fmla="*/ 85293423 w 8"/>
                <a:gd name="T5" fmla="*/ 42646005 h 16"/>
                <a:gd name="T6" fmla="*/ 14214314 w 8"/>
                <a:gd name="T7" fmla="*/ 0 h 16"/>
                <a:gd name="T8" fmla="*/ 0 w 8"/>
                <a:gd name="T9" fmla="*/ 85292009 h 16"/>
                <a:gd name="T10" fmla="*/ 0 w 8"/>
                <a:gd name="T11" fmla="*/ 99506088 h 16"/>
                <a:gd name="T12" fmla="*/ 28432398 w 8"/>
                <a:gd name="T13" fmla="*/ 170584019 h 16"/>
                <a:gd name="T14" fmla="*/ 42646712 w 8"/>
                <a:gd name="T15" fmla="*/ 227444102 h 16"/>
                <a:gd name="T16" fmla="*/ 113725821 w 8"/>
                <a:gd name="T17" fmla="*/ 99506088 h 16"/>
                <a:gd name="T18" fmla="*/ 28432398 w 8"/>
                <a:gd name="T19" fmla="*/ 42646005 h 16"/>
                <a:gd name="T20" fmla="*/ 28432398 w 8"/>
                <a:gd name="T21" fmla="*/ 85292009 h 16"/>
                <a:gd name="T22" fmla="*/ 42646712 w 8"/>
                <a:gd name="T23" fmla="*/ 170584019 h 16"/>
                <a:gd name="T24" fmla="*/ 14214314 w 8"/>
                <a:gd name="T25" fmla="*/ 99506088 h 16"/>
                <a:gd name="T26" fmla="*/ 14214314 w 8"/>
                <a:gd name="T27" fmla="*/ 28431927 h 16"/>
                <a:gd name="T28" fmla="*/ 28432398 w 8"/>
                <a:gd name="T29" fmla="*/ 4264600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5" name="Freeform 829"/>
            <p:cNvSpPr/>
            <p:nvPr/>
          </p:nvSpPr>
          <p:spPr bwMode="auto">
            <a:xfrm>
              <a:off x="76200" y="93663"/>
              <a:ext cx="6350" cy="36513"/>
            </a:xfrm>
            <a:custGeom>
              <a:avLst/>
              <a:gdLst>
                <a:gd name="T0" fmla="*/ 10080625 w 2"/>
                <a:gd name="T1" fmla="*/ 53327237 h 10"/>
                <a:gd name="T2" fmla="*/ 10080625 w 2"/>
                <a:gd name="T3" fmla="*/ 13330896 h 10"/>
                <a:gd name="T4" fmla="*/ 0 w 2"/>
                <a:gd name="T5" fmla="*/ 0 h 10"/>
                <a:gd name="T6" fmla="*/ 0 w 2"/>
                <a:gd name="T7" fmla="*/ 66661784 h 10"/>
                <a:gd name="T8" fmla="*/ 20161250 w 2"/>
                <a:gd name="T9" fmla="*/ 133319917 h 10"/>
                <a:gd name="T10" fmla="*/ 10080625 w 2"/>
                <a:gd name="T11" fmla="*/ 5332723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6" name="Freeform 830"/>
            <p:cNvSpPr/>
            <p:nvPr/>
          </p:nvSpPr>
          <p:spPr bwMode="auto">
            <a:xfrm>
              <a:off x="26987" y="112713"/>
              <a:ext cx="134938" cy="127000"/>
            </a:xfrm>
            <a:custGeom>
              <a:avLst/>
              <a:gdLst>
                <a:gd name="T0" fmla="*/ 323139027 w 36"/>
                <a:gd name="T1" fmla="*/ 69760353 h 34"/>
                <a:gd name="T2" fmla="*/ 280993392 w 36"/>
                <a:gd name="T3" fmla="*/ 83715412 h 34"/>
                <a:gd name="T4" fmla="*/ 224791715 w 36"/>
                <a:gd name="T5" fmla="*/ 195333471 h 34"/>
                <a:gd name="T6" fmla="*/ 154545241 w 36"/>
                <a:gd name="T7" fmla="*/ 69760353 h 34"/>
                <a:gd name="T8" fmla="*/ 84298767 w 36"/>
                <a:gd name="T9" fmla="*/ 139524441 h 34"/>
                <a:gd name="T10" fmla="*/ 56197929 w 36"/>
                <a:gd name="T11" fmla="*/ 139524441 h 34"/>
                <a:gd name="T12" fmla="*/ 56197929 w 36"/>
                <a:gd name="T13" fmla="*/ 69760353 h 34"/>
                <a:gd name="T14" fmla="*/ 14048545 w 36"/>
                <a:gd name="T15" fmla="*/ 83715412 h 34"/>
                <a:gd name="T16" fmla="*/ 0 w 36"/>
                <a:gd name="T17" fmla="*/ 83715412 h 34"/>
                <a:gd name="T18" fmla="*/ 28100839 w 36"/>
                <a:gd name="T19" fmla="*/ 125573118 h 34"/>
                <a:gd name="T20" fmla="*/ 28100839 w 36"/>
                <a:gd name="T21" fmla="*/ 279048882 h 34"/>
                <a:gd name="T22" fmla="*/ 42149384 w 36"/>
                <a:gd name="T23" fmla="*/ 390666941 h 34"/>
                <a:gd name="T24" fmla="*/ 42149384 w 36"/>
                <a:gd name="T25" fmla="*/ 390666941 h 34"/>
                <a:gd name="T26" fmla="*/ 70246474 w 36"/>
                <a:gd name="T27" fmla="*/ 474382353 h 34"/>
                <a:gd name="T28" fmla="*/ 309090482 w 36"/>
                <a:gd name="T29" fmla="*/ 404622000 h 34"/>
                <a:gd name="T30" fmla="*/ 407437794 w 36"/>
                <a:gd name="T31" fmla="*/ 418573324 h 34"/>
                <a:gd name="T32" fmla="*/ 407437794 w 36"/>
                <a:gd name="T33" fmla="*/ 279048882 h 34"/>
                <a:gd name="T34" fmla="*/ 505785107 w 36"/>
                <a:gd name="T35" fmla="*/ 83715412 h 34"/>
                <a:gd name="T36" fmla="*/ 435538633 w 36"/>
                <a:gd name="T37" fmla="*/ 0 h 34"/>
                <a:gd name="T38" fmla="*/ 407437794 w 36"/>
                <a:gd name="T39" fmla="*/ 125573118 h 34"/>
                <a:gd name="T40" fmla="*/ 393389249 w 36"/>
                <a:gd name="T41" fmla="*/ 41857706 h 34"/>
                <a:gd name="T42" fmla="*/ 379340704 w 36"/>
                <a:gd name="T43" fmla="*/ 125573118 h 34"/>
                <a:gd name="T44" fmla="*/ 323139027 w 36"/>
                <a:gd name="T45" fmla="*/ 69760353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7" name="Freeform 831"/>
            <p:cNvSpPr/>
            <p:nvPr/>
          </p:nvSpPr>
          <p:spPr bwMode="auto">
            <a:xfrm>
              <a:off x="46037" y="112713"/>
              <a:ext cx="33338" cy="33338"/>
            </a:xfrm>
            <a:custGeom>
              <a:avLst/>
              <a:gdLst>
                <a:gd name="T0" fmla="*/ 41165022 w 9"/>
                <a:gd name="T1" fmla="*/ 27440878 h 9"/>
                <a:gd name="T2" fmla="*/ 41165022 w 9"/>
                <a:gd name="T3" fmla="*/ 41165022 h 9"/>
                <a:gd name="T4" fmla="*/ 0 w 9"/>
                <a:gd name="T5" fmla="*/ 123491360 h 9"/>
                <a:gd name="T6" fmla="*/ 68605900 w 9"/>
                <a:gd name="T7" fmla="*/ 41165022 h 9"/>
                <a:gd name="T8" fmla="*/ 68605900 w 9"/>
                <a:gd name="T9" fmla="*/ 41165022 h 9"/>
                <a:gd name="T10" fmla="*/ 123491360 w 9"/>
                <a:gd name="T11" fmla="*/ 68605900 h 9"/>
                <a:gd name="T12" fmla="*/ 96050482 w 9"/>
                <a:gd name="T13" fmla="*/ 0 h 9"/>
                <a:gd name="T14" fmla="*/ 96050482 w 9"/>
                <a:gd name="T15" fmla="*/ 0 h 9"/>
                <a:gd name="T16" fmla="*/ 41165022 w 9"/>
                <a:gd name="T17" fmla="*/ 2744087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8" name="Freeform 832"/>
            <p:cNvSpPr/>
            <p:nvPr/>
          </p:nvSpPr>
          <p:spPr bwMode="auto">
            <a:xfrm>
              <a:off x="26987" y="134938"/>
              <a:ext cx="7938" cy="52388"/>
            </a:xfrm>
            <a:custGeom>
              <a:avLst/>
              <a:gdLst>
                <a:gd name="T0" fmla="*/ 31505922 w 2"/>
                <a:gd name="T1" fmla="*/ 42007692 h 14"/>
                <a:gd name="T2" fmla="*/ 0 w 2"/>
                <a:gd name="T3" fmla="*/ 0 h 14"/>
                <a:gd name="T4" fmla="*/ 0 w 2"/>
                <a:gd name="T5" fmla="*/ 182033332 h 14"/>
                <a:gd name="T6" fmla="*/ 31505922 w 2"/>
                <a:gd name="T7" fmla="*/ 196035896 h 14"/>
                <a:gd name="T8" fmla="*/ 31505922 w 2"/>
                <a:gd name="T9" fmla="*/ 4200769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9" name="Freeform 833"/>
            <p:cNvSpPr/>
            <p:nvPr/>
          </p:nvSpPr>
          <p:spPr bwMode="auto">
            <a:xfrm>
              <a:off x="11112" y="182563"/>
              <a:ext cx="34925" cy="57150"/>
            </a:xfrm>
            <a:custGeom>
              <a:avLst/>
              <a:gdLst>
                <a:gd name="T0" fmla="*/ 90350975 w 9"/>
                <a:gd name="T1" fmla="*/ 14516100 h 15"/>
                <a:gd name="T2" fmla="*/ 60233983 w 9"/>
                <a:gd name="T3" fmla="*/ 0 h 15"/>
                <a:gd name="T4" fmla="*/ 60233983 w 9"/>
                <a:gd name="T5" fmla="*/ 87096600 h 15"/>
                <a:gd name="T6" fmla="*/ 30116992 w 9"/>
                <a:gd name="T7" fmla="*/ 101612700 h 15"/>
                <a:gd name="T8" fmla="*/ 15060436 w 9"/>
                <a:gd name="T9" fmla="*/ 145161000 h 15"/>
                <a:gd name="T10" fmla="*/ 30116992 w 9"/>
                <a:gd name="T11" fmla="*/ 203225400 h 15"/>
                <a:gd name="T12" fmla="*/ 45177428 w 9"/>
                <a:gd name="T13" fmla="*/ 203225400 h 15"/>
                <a:gd name="T14" fmla="*/ 30116992 w 9"/>
                <a:gd name="T15" fmla="*/ 145161000 h 15"/>
                <a:gd name="T16" fmla="*/ 60233983 w 9"/>
                <a:gd name="T17" fmla="*/ 203225400 h 15"/>
                <a:gd name="T18" fmla="*/ 75294419 w 9"/>
                <a:gd name="T19" fmla="*/ 203225400 h 15"/>
                <a:gd name="T20" fmla="*/ 30116992 w 9"/>
                <a:gd name="T21" fmla="*/ 145161000 h 15"/>
                <a:gd name="T22" fmla="*/ 30116992 w 9"/>
                <a:gd name="T23" fmla="*/ 145161000 h 15"/>
                <a:gd name="T24" fmla="*/ 30116992 w 9"/>
                <a:gd name="T25" fmla="*/ 116128800 h 15"/>
                <a:gd name="T26" fmla="*/ 90350975 w 9"/>
                <a:gd name="T27" fmla="*/ 203225400 h 15"/>
                <a:gd name="T28" fmla="*/ 105411411 w 9"/>
                <a:gd name="T29" fmla="*/ 217741500 h 15"/>
                <a:gd name="T30" fmla="*/ 60233983 w 9"/>
                <a:gd name="T31" fmla="*/ 145161000 h 15"/>
                <a:gd name="T32" fmla="*/ 30116992 w 9"/>
                <a:gd name="T33" fmla="*/ 116128800 h 15"/>
                <a:gd name="T34" fmla="*/ 45177428 w 9"/>
                <a:gd name="T35" fmla="*/ 101612700 h 15"/>
                <a:gd name="T36" fmla="*/ 45177428 w 9"/>
                <a:gd name="T37" fmla="*/ 101612700 h 15"/>
                <a:gd name="T38" fmla="*/ 75294419 w 9"/>
                <a:gd name="T39" fmla="*/ 145161000 h 15"/>
                <a:gd name="T40" fmla="*/ 105411411 w 9"/>
                <a:gd name="T41" fmla="*/ 217741500 h 15"/>
                <a:gd name="T42" fmla="*/ 120467967 w 9"/>
                <a:gd name="T43" fmla="*/ 217741500 h 15"/>
                <a:gd name="T44" fmla="*/ 105411411 w 9"/>
                <a:gd name="T45" fmla="*/ 159677100 h 15"/>
                <a:gd name="T46" fmla="*/ 75294419 w 9"/>
                <a:gd name="T47" fmla="*/ 116128800 h 15"/>
                <a:gd name="T48" fmla="*/ 75294419 w 9"/>
                <a:gd name="T49" fmla="*/ 116128800 h 15"/>
                <a:gd name="T50" fmla="*/ 105411411 w 9"/>
                <a:gd name="T51" fmla="*/ 145161000 h 15"/>
                <a:gd name="T52" fmla="*/ 135528403 w 9"/>
                <a:gd name="T53" fmla="*/ 217741500 h 15"/>
                <a:gd name="T54" fmla="*/ 135528403 w 9"/>
                <a:gd name="T55" fmla="*/ 217741500 h 15"/>
                <a:gd name="T56" fmla="*/ 105411411 w 9"/>
                <a:gd name="T57" fmla="*/ 130644900 h 15"/>
                <a:gd name="T58" fmla="*/ 105411411 w 9"/>
                <a:gd name="T59" fmla="*/ 130644900 h 15"/>
                <a:gd name="T60" fmla="*/ 90350975 w 9"/>
                <a:gd name="T61" fmla="*/ 1451610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0" name="Freeform 834"/>
            <p:cNvSpPr>
              <a:spLocks noEditPoints="1"/>
            </p:cNvSpPr>
            <p:nvPr/>
          </p:nvSpPr>
          <p:spPr bwMode="auto">
            <a:xfrm>
              <a:off x="7937" y="134938"/>
              <a:ext cx="22225" cy="47625"/>
            </a:xfrm>
            <a:custGeom>
              <a:avLst/>
              <a:gdLst>
                <a:gd name="T0" fmla="*/ 0 w 6"/>
                <a:gd name="T1" fmla="*/ 174472356 h 13"/>
                <a:gd name="T2" fmla="*/ 13720233 w 6"/>
                <a:gd name="T3" fmla="*/ 174472356 h 13"/>
                <a:gd name="T4" fmla="*/ 68604871 w 6"/>
                <a:gd name="T5" fmla="*/ 174472356 h 13"/>
                <a:gd name="T6" fmla="*/ 68604871 w 6"/>
                <a:gd name="T7" fmla="*/ 0 h 13"/>
                <a:gd name="T8" fmla="*/ 0 w 6"/>
                <a:gd name="T9" fmla="*/ 174472356 h 13"/>
                <a:gd name="T10" fmla="*/ 68604871 w 6"/>
                <a:gd name="T11" fmla="*/ 26842183 h 13"/>
                <a:gd name="T12" fmla="*/ 68604871 w 6"/>
                <a:gd name="T13" fmla="*/ 40261442 h 13"/>
                <a:gd name="T14" fmla="*/ 41164404 w 6"/>
                <a:gd name="T15" fmla="*/ 161053096 h 13"/>
                <a:gd name="T16" fmla="*/ 13720233 w 6"/>
                <a:gd name="T17" fmla="*/ 161053096 h 13"/>
                <a:gd name="T18" fmla="*/ 68604871 w 6"/>
                <a:gd name="T19" fmla="*/ 2684218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1" name="Freeform 835"/>
            <p:cNvSpPr/>
            <p:nvPr/>
          </p:nvSpPr>
          <p:spPr bwMode="auto">
            <a:xfrm>
              <a:off x="11112" y="142875"/>
              <a:ext cx="15875" cy="36513"/>
            </a:xfrm>
            <a:custGeom>
              <a:avLst/>
              <a:gdLst>
                <a:gd name="T0" fmla="*/ 63003906 w 4"/>
                <a:gd name="T1" fmla="*/ 13330896 h 10"/>
                <a:gd name="T2" fmla="*/ 63003906 w 4"/>
                <a:gd name="T3" fmla="*/ 0 h 10"/>
                <a:gd name="T4" fmla="*/ 0 w 4"/>
                <a:gd name="T5" fmla="*/ 133319917 h 10"/>
                <a:gd name="T6" fmla="*/ 31503938 w 4"/>
                <a:gd name="T7" fmla="*/ 133319917 h 10"/>
                <a:gd name="T8" fmla="*/ 63003906 w 4"/>
                <a:gd name="T9" fmla="*/ 1333089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2" name="Freeform 836"/>
            <p:cNvSpPr>
              <a:spLocks noEditPoints="1"/>
            </p:cNvSpPr>
            <p:nvPr/>
          </p:nvSpPr>
          <p:spPr bwMode="auto">
            <a:xfrm>
              <a:off x="0" y="182563"/>
              <a:ext cx="142875" cy="76200"/>
            </a:xfrm>
            <a:custGeom>
              <a:avLst/>
              <a:gdLst>
                <a:gd name="T0" fmla="*/ 70681766 w 38"/>
                <a:gd name="T1" fmla="*/ 101612700 h 20"/>
                <a:gd name="T2" fmla="*/ 98955977 w 38"/>
                <a:gd name="T3" fmla="*/ 87096600 h 20"/>
                <a:gd name="T4" fmla="*/ 98955977 w 38"/>
                <a:gd name="T5" fmla="*/ 0 h 20"/>
                <a:gd name="T6" fmla="*/ 42411316 w 38"/>
                <a:gd name="T7" fmla="*/ 0 h 20"/>
                <a:gd name="T8" fmla="*/ 42411316 w 38"/>
                <a:gd name="T9" fmla="*/ 58064400 h 20"/>
                <a:gd name="T10" fmla="*/ 14137105 w 38"/>
                <a:gd name="T11" fmla="*/ 275805900 h 20"/>
                <a:gd name="T12" fmla="*/ 537191201 w 38"/>
                <a:gd name="T13" fmla="*/ 203225400 h 20"/>
                <a:gd name="T14" fmla="*/ 424098118 w 38"/>
                <a:gd name="T15" fmla="*/ 188709300 h 20"/>
                <a:gd name="T16" fmla="*/ 169637743 w 38"/>
                <a:gd name="T17" fmla="*/ 217741500 h 20"/>
                <a:gd name="T18" fmla="*/ 169637743 w 38"/>
                <a:gd name="T19" fmla="*/ 217741500 h 20"/>
                <a:gd name="T20" fmla="*/ 141367293 w 38"/>
                <a:gd name="T21" fmla="*/ 145161000 h 20"/>
                <a:gd name="T22" fmla="*/ 113093082 w 38"/>
                <a:gd name="T23" fmla="*/ 116128800 h 20"/>
                <a:gd name="T24" fmla="*/ 113093082 w 38"/>
                <a:gd name="T25" fmla="*/ 116128800 h 20"/>
                <a:gd name="T26" fmla="*/ 141367293 w 38"/>
                <a:gd name="T27" fmla="*/ 159677100 h 20"/>
                <a:gd name="T28" fmla="*/ 155504398 w 38"/>
                <a:gd name="T29" fmla="*/ 217741500 h 20"/>
                <a:gd name="T30" fmla="*/ 141367293 w 38"/>
                <a:gd name="T31" fmla="*/ 217741500 h 20"/>
                <a:gd name="T32" fmla="*/ 113093082 w 38"/>
                <a:gd name="T33" fmla="*/ 145161000 h 20"/>
                <a:gd name="T34" fmla="*/ 84818872 w 38"/>
                <a:gd name="T35" fmla="*/ 101612700 h 20"/>
                <a:gd name="T36" fmla="*/ 84818872 w 38"/>
                <a:gd name="T37" fmla="*/ 101612700 h 20"/>
                <a:gd name="T38" fmla="*/ 70681766 w 38"/>
                <a:gd name="T39" fmla="*/ 116128800 h 20"/>
                <a:gd name="T40" fmla="*/ 98955977 w 38"/>
                <a:gd name="T41" fmla="*/ 145161000 h 20"/>
                <a:gd name="T42" fmla="*/ 141367293 w 38"/>
                <a:gd name="T43" fmla="*/ 217741500 h 20"/>
                <a:gd name="T44" fmla="*/ 127230188 w 38"/>
                <a:gd name="T45" fmla="*/ 203225400 h 20"/>
                <a:gd name="T46" fmla="*/ 70681766 w 38"/>
                <a:gd name="T47" fmla="*/ 116128800 h 20"/>
                <a:gd name="T48" fmla="*/ 70681766 w 38"/>
                <a:gd name="T49" fmla="*/ 145161000 h 20"/>
                <a:gd name="T50" fmla="*/ 70681766 w 38"/>
                <a:gd name="T51" fmla="*/ 145161000 h 20"/>
                <a:gd name="T52" fmla="*/ 113093082 w 38"/>
                <a:gd name="T53" fmla="*/ 203225400 h 20"/>
                <a:gd name="T54" fmla="*/ 98955977 w 38"/>
                <a:gd name="T55" fmla="*/ 203225400 h 20"/>
                <a:gd name="T56" fmla="*/ 70681766 w 38"/>
                <a:gd name="T57" fmla="*/ 145161000 h 20"/>
                <a:gd name="T58" fmla="*/ 84818872 w 38"/>
                <a:gd name="T59" fmla="*/ 203225400 h 20"/>
                <a:gd name="T60" fmla="*/ 70681766 w 38"/>
                <a:gd name="T61" fmla="*/ 203225400 h 20"/>
                <a:gd name="T62" fmla="*/ 56544661 w 38"/>
                <a:gd name="T63" fmla="*/ 145161000 h 20"/>
                <a:gd name="T64" fmla="*/ 70681766 w 38"/>
                <a:gd name="T65" fmla="*/ 101612700 h 20"/>
                <a:gd name="T66" fmla="*/ 56544661 w 38"/>
                <a:gd name="T67" fmla="*/ 14516100 h 20"/>
                <a:gd name="T68" fmla="*/ 70681766 w 38"/>
                <a:gd name="T69" fmla="*/ 14516100 h 20"/>
                <a:gd name="T70" fmla="*/ 56544661 w 38"/>
                <a:gd name="T71" fmla="*/ 72580500 h 20"/>
                <a:gd name="T72" fmla="*/ 42411316 w 38"/>
                <a:gd name="T73" fmla="*/ 116128800 h 20"/>
                <a:gd name="T74" fmla="*/ 28274211 w 38"/>
                <a:gd name="T75" fmla="*/ 275805900 h 20"/>
                <a:gd name="T76" fmla="*/ 14137105 w 38"/>
                <a:gd name="T77" fmla="*/ 275805900 h 20"/>
                <a:gd name="T78" fmla="*/ 42411316 w 38"/>
                <a:gd name="T79" fmla="*/ 58064400 h 20"/>
                <a:gd name="T80" fmla="*/ 56544661 w 38"/>
                <a:gd name="T81" fmla="*/ 58064400 h 20"/>
                <a:gd name="T82" fmla="*/ 56544661 w 38"/>
                <a:gd name="T83" fmla="*/ 14516100 h 20"/>
                <a:gd name="T84" fmla="*/ 141367293 w 38"/>
                <a:gd name="T85" fmla="*/ 217741500 h 20"/>
                <a:gd name="T86" fmla="*/ 141367293 w 38"/>
                <a:gd name="T87" fmla="*/ 217741500 h 20"/>
                <a:gd name="T88" fmla="*/ 155504398 w 38"/>
                <a:gd name="T89" fmla="*/ 217741500 h 20"/>
                <a:gd name="T90" fmla="*/ 169637743 w 38"/>
                <a:gd name="T91" fmla="*/ 217741500 h 20"/>
                <a:gd name="T92" fmla="*/ 169637743 w 38"/>
                <a:gd name="T93" fmla="*/ 217741500 h 20"/>
                <a:gd name="T94" fmla="*/ 424098118 w 38"/>
                <a:gd name="T95" fmla="*/ 188709300 h 20"/>
                <a:gd name="T96" fmla="*/ 452372329 w 38"/>
                <a:gd name="T97" fmla="*/ 203225400 h 20"/>
                <a:gd name="T98" fmla="*/ 84818872 w 38"/>
                <a:gd name="T99" fmla="*/ 232257600 h 20"/>
                <a:gd name="T100" fmla="*/ 70681766 w 38"/>
                <a:gd name="T101" fmla="*/ 217741500 h 20"/>
                <a:gd name="T102" fmla="*/ 70681766 w 38"/>
                <a:gd name="T103" fmla="*/ 217741500 h 20"/>
                <a:gd name="T104" fmla="*/ 84818872 w 38"/>
                <a:gd name="T105" fmla="*/ 217741500 h 20"/>
                <a:gd name="T106" fmla="*/ 98955977 w 38"/>
                <a:gd name="T107" fmla="*/ 217741500 h 20"/>
                <a:gd name="T108" fmla="*/ 113093082 w 38"/>
                <a:gd name="T109" fmla="*/ 217741500 h 20"/>
                <a:gd name="T110" fmla="*/ 113093082 w 38"/>
                <a:gd name="T111" fmla="*/ 217741500 h 20"/>
                <a:gd name="T112" fmla="*/ 127230188 w 38"/>
                <a:gd name="T113" fmla="*/ 217741500 h 20"/>
                <a:gd name="T114" fmla="*/ 141367293 w 38"/>
                <a:gd name="T115" fmla="*/ 217741500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3" name="Freeform 837"/>
            <p:cNvSpPr/>
            <p:nvPr/>
          </p:nvSpPr>
          <p:spPr bwMode="auto">
            <a:xfrm>
              <a:off x="4762" y="187325"/>
              <a:ext cx="14288" cy="66675"/>
            </a:xfrm>
            <a:custGeom>
              <a:avLst/>
              <a:gdLst>
                <a:gd name="T0" fmla="*/ 51036736 w 4"/>
                <a:gd name="T1" fmla="*/ 0 h 18"/>
                <a:gd name="T2" fmla="*/ 38277552 w 4"/>
                <a:gd name="T3" fmla="*/ 0 h 18"/>
                <a:gd name="T4" fmla="*/ 38277552 w 4"/>
                <a:gd name="T5" fmla="*/ 41164404 h 18"/>
                <a:gd name="T6" fmla="*/ 25518368 w 4"/>
                <a:gd name="T7" fmla="*/ 41164404 h 18"/>
                <a:gd name="T8" fmla="*/ 0 w 4"/>
                <a:gd name="T9" fmla="*/ 246975313 h 18"/>
                <a:gd name="T10" fmla="*/ 12759184 w 4"/>
                <a:gd name="T11" fmla="*/ 246975313 h 18"/>
                <a:gd name="T12" fmla="*/ 25518368 w 4"/>
                <a:gd name="T13" fmla="*/ 96045338 h 18"/>
                <a:gd name="T14" fmla="*/ 38277552 w 4"/>
                <a:gd name="T15" fmla="*/ 54884638 h 18"/>
                <a:gd name="T16" fmla="*/ 51036736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4" name="Freeform 838"/>
            <p:cNvSpPr/>
            <p:nvPr/>
          </p:nvSpPr>
          <p:spPr bwMode="auto">
            <a:xfrm>
              <a:off x="19050" y="231775"/>
              <a:ext cx="101600" cy="15875"/>
            </a:xfrm>
            <a:custGeom>
              <a:avLst/>
              <a:gdLst>
                <a:gd name="T0" fmla="*/ 70800148 w 27"/>
                <a:gd name="T1" fmla="*/ 31503938 h 4"/>
                <a:gd name="T2" fmla="*/ 70800148 w 27"/>
                <a:gd name="T3" fmla="*/ 31503938 h 4"/>
                <a:gd name="T4" fmla="*/ 70800148 w 27"/>
                <a:gd name="T5" fmla="*/ 31503938 h 4"/>
                <a:gd name="T6" fmla="*/ 56640119 w 27"/>
                <a:gd name="T7" fmla="*/ 31503938 h 4"/>
                <a:gd name="T8" fmla="*/ 42480089 w 27"/>
                <a:gd name="T9" fmla="*/ 31503938 h 4"/>
                <a:gd name="T10" fmla="*/ 42480089 w 27"/>
                <a:gd name="T11" fmla="*/ 31503938 h 4"/>
                <a:gd name="T12" fmla="*/ 28320059 w 27"/>
                <a:gd name="T13" fmla="*/ 31503938 h 4"/>
                <a:gd name="T14" fmla="*/ 14160030 w 27"/>
                <a:gd name="T15" fmla="*/ 31503938 h 4"/>
                <a:gd name="T16" fmla="*/ 0 w 27"/>
                <a:gd name="T17" fmla="*/ 31503938 h 4"/>
                <a:gd name="T18" fmla="*/ 0 w 27"/>
                <a:gd name="T19" fmla="*/ 31503938 h 4"/>
                <a:gd name="T20" fmla="*/ 14160030 w 27"/>
                <a:gd name="T21" fmla="*/ 47251938 h 4"/>
                <a:gd name="T22" fmla="*/ 382317037 w 27"/>
                <a:gd name="T23" fmla="*/ 15751969 h 4"/>
                <a:gd name="T24" fmla="*/ 353996978 w 27"/>
                <a:gd name="T25" fmla="*/ 0 h 4"/>
                <a:gd name="T26" fmla="*/ 99120207 w 27"/>
                <a:gd name="T27" fmla="*/ 31503938 h 4"/>
                <a:gd name="T28" fmla="*/ 99120207 w 27"/>
                <a:gd name="T29" fmla="*/ 31503938 h 4"/>
                <a:gd name="T30" fmla="*/ 84960178 w 27"/>
                <a:gd name="T31" fmla="*/ 31503938 h 4"/>
                <a:gd name="T32" fmla="*/ 70800148 w 27"/>
                <a:gd name="T33" fmla="*/ 31503938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5" name="Freeform 839"/>
            <p:cNvSpPr/>
            <p:nvPr/>
          </p:nvSpPr>
          <p:spPr bwMode="auto">
            <a:xfrm>
              <a:off x="26987" y="269875"/>
              <a:ext cx="141288" cy="66675"/>
            </a:xfrm>
            <a:custGeom>
              <a:avLst/>
              <a:gdLst>
                <a:gd name="T0" fmla="*/ 55295661 w 38"/>
                <a:gd name="T1" fmla="*/ 27440467 h 18"/>
                <a:gd name="T2" fmla="*/ 41471746 w 38"/>
                <a:gd name="T3" fmla="*/ 27440467 h 18"/>
                <a:gd name="T4" fmla="*/ 41471746 w 38"/>
                <a:gd name="T5" fmla="*/ 41164404 h 18"/>
                <a:gd name="T6" fmla="*/ 456200361 w 38"/>
                <a:gd name="T7" fmla="*/ 68604871 h 18"/>
                <a:gd name="T8" fmla="*/ 456200361 w 38"/>
                <a:gd name="T9" fmla="*/ 164650208 h 18"/>
                <a:gd name="T10" fmla="*/ 0 w 38"/>
                <a:gd name="T11" fmla="*/ 219534846 h 18"/>
                <a:gd name="T12" fmla="*/ 27647831 w 38"/>
                <a:gd name="T13" fmla="*/ 219534846 h 18"/>
                <a:gd name="T14" fmla="*/ 497675826 w 38"/>
                <a:gd name="T15" fmla="*/ 233255079 h 18"/>
                <a:gd name="T16" fmla="*/ 525323656 w 38"/>
                <a:gd name="T17" fmla="*/ 233255079 h 18"/>
                <a:gd name="T18" fmla="*/ 497675826 w 38"/>
                <a:gd name="T19" fmla="*/ 41164404 h 18"/>
                <a:gd name="T20" fmla="*/ 483851910 w 38"/>
                <a:gd name="T21" fmla="*/ 41164404 h 18"/>
                <a:gd name="T22" fmla="*/ 483851910 w 38"/>
                <a:gd name="T23" fmla="*/ 27440467 h 18"/>
                <a:gd name="T24" fmla="*/ 483851910 w 38"/>
                <a:gd name="T25" fmla="*/ 0 h 18"/>
                <a:gd name="T26" fmla="*/ 221190082 w 38"/>
                <a:gd name="T27" fmla="*/ 41164404 h 18"/>
                <a:gd name="T28" fmla="*/ 55295661 w 38"/>
                <a:gd name="T29" fmla="*/ 2744046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6" name="Freeform 840"/>
            <p:cNvSpPr/>
            <p:nvPr/>
          </p:nvSpPr>
          <p:spPr bwMode="auto">
            <a:xfrm>
              <a:off x="4762" y="179388"/>
              <a:ext cx="176213" cy="104775"/>
            </a:xfrm>
            <a:custGeom>
              <a:avLst/>
              <a:gdLst>
                <a:gd name="T0" fmla="*/ 126509686 w 47"/>
                <a:gd name="T1" fmla="*/ 364059447 h 28"/>
                <a:gd name="T2" fmla="*/ 140565485 w 47"/>
                <a:gd name="T3" fmla="*/ 364059447 h 28"/>
                <a:gd name="T4" fmla="*/ 309246317 w 47"/>
                <a:gd name="T5" fmla="*/ 378061878 h 28"/>
                <a:gd name="T6" fmla="*/ 576321488 w 47"/>
                <a:gd name="T7" fmla="*/ 336054587 h 28"/>
                <a:gd name="T8" fmla="*/ 576321488 w 47"/>
                <a:gd name="T9" fmla="*/ 336054587 h 28"/>
                <a:gd name="T10" fmla="*/ 590377287 w 47"/>
                <a:gd name="T11" fmla="*/ 378061878 h 28"/>
                <a:gd name="T12" fmla="*/ 590377287 w 47"/>
                <a:gd name="T13" fmla="*/ 378061878 h 28"/>
                <a:gd name="T14" fmla="*/ 604433085 w 47"/>
                <a:gd name="T15" fmla="*/ 364059447 h 28"/>
                <a:gd name="T16" fmla="*/ 604433085 w 47"/>
                <a:gd name="T17" fmla="*/ 364059447 h 28"/>
                <a:gd name="T18" fmla="*/ 590377287 w 47"/>
                <a:gd name="T19" fmla="*/ 336054587 h 28"/>
                <a:gd name="T20" fmla="*/ 604433085 w 47"/>
                <a:gd name="T21" fmla="*/ 322052156 h 28"/>
                <a:gd name="T22" fmla="*/ 604433085 w 47"/>
                <a:gd name="T23" fmla="*/ 350057017 h 28"/>
                <a:gd name="T24" fmla="*/ 618488884 w 47"/>
                <a:gd name="T25" fmla="*/ 350057017 h 28"/>
                <a:gd name="T26" fmla="*/ 604433085 w 47"/>
                <a:gd name="T27" fmla="*/ 322052156 h 28"/>
                <a:gd name="T28" fmla="*/ 618488884 w 47"/>
                <a:gd name="T29" fmla="*/ 294047296 h 28"/>
                <a:gd name="T30" fmla="*/ 618488884 w 47"/>
                <a:gd name="T31" fmla="*/ 336054587 h 28"/>
                <a:gd name="T32" fmla="*/ 632548432 w 47"/>
                <a:gd name="T33" fmla="*/ 322052156 h 28"/>
                <a:gd name="T34" fmla="*/ 632548432 w 47"/>
                <a:gd name="T35" fmla="*/ 266042435 h 28"/>
                <a:gd name="T36" fmla="*/ 660660029 w 47"/>
                <a:gd name="T37" fmla="*/ 28004861 h 28"/>
                <a:gd name="T38" fmla="*/ 660660029 w 47"/>
                <a:gd name="T39" fmla="*/ 0 h 28"/>
                <a:gd name="T40" fmla="*/ 604433085 w 47"/>
                <a:gd name="T41" fmla="*/ 14002430 h 28"/>
                <a:gd name="T42" fmla="*/ 590377287 w 47"/>
                <a:gd name="T43" fmla="*/ 14002430 h 28"/>
                <a:gd name="T44" fmla="*/ 576321488 w 47"/>
                <a:gd name="T45" fmla="*/ 238037574 h 28"/>
                <a:gd name="T46" fmla="*/ 168680832 w 47"/>
                <a:gd name="T47" fmla="*/ 350057017 h 28"/>
                <a:gd name="T48" fmla="*/ 393584858 w 47"/>
                <a:gd name="T49" fmla="*/ 266042435 h 28"/>
                <a:gd name="T50" fmla="*/ 520094544 w 47"/>
                <a:gd name="T51" fmla="*/ 210032713 h 28"/>
                <a:gd name="T52" fmla="*/ 0 w 47"/>
                <a:gd name="T53" fmla="*/ 280044865 h 28"/>
                <a:gd name="T54" fmla="*/ 0 w 47"/>
                <a:gd name="T55" fmla="*/ 350057017 h 28"/>
                <a:gd name="T56" fmla="*/ 126509686 w 47"/>
                <a:gd name="T57" fmla="*/ 36405944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7" name="Freeform 841"/>
            <p:cNvSpPr/>
            <p:nvPr/>
          </p:nvSpPr>
          <p:spPr bwMode="auto">
            <a:xfrm>
              <a:off x="34925" y="330200"/>
              <a:ext cx="130175" cy="404813"/>
            </a:xfrm>
            <a:custGeom>
              <a:avLst/>
              <a:gdLst>
                <a:gd name="T0" fmla="*/ 0 w 35"/>
                <a:gd name="T1" fmla="*/ 0 h 108"/>
                <a:gd name="T2" fmla="*/ 0 w 35"/>
                <a:gd name="T3" fmla="*/ 0 h 108"/>
                <a:gd name="T4" fmla="*/ 387326414 w 35"/>
                <a:gd name="T5" fmla="*/ 84298559 h 108"/>
                <a:gd name="T6" fmla="*/ 304326834 w 35"/>
                <a:gd name="T7" fmla="*/ 632227948 h 108"/>
                <a:gd name="T8" fmla="*/ 304326834 w 35"/>
                <a:gd name="T9" fmla="*/ 786772807 h 108"/>
                <a:gd name="T10" fmla="*/ 248995021 w 35"/>
                <a:gd name="T11" fmla="*/ 1081814015 h 108"/>
                <a:gd name="T12" fmla="*/ 248995021 w 35"/>
                <a:gd name="T13" fmla="*/ 1236358874 h 108"/>
                <a:gd name="T14" fmla="*/ 207495231 w 35"/>
                <a:gd name="T15" fmla="*/ 1517347824 h 108"/>
                <a:gd name="T16" fmla="*/ 331994601 w 35"/>
                <a:gd name="T17" fmla="*/ 1475198544 h 108"/>
                <a:gd name="T18" fmla="*/ 359658648 w 35"/>
                <a:gd name="T19" fmla="*/ 1447101523 h 108"/>
                <a:gd name="T20" fmla="*/ 331994601 w 35"/>
                <a:gd name="T21" fmla="*/ 1292556664 h 108"/>
                <a:gd name="T22" fmla="*/ 373494391 w 35"/>
                <a:gd name="T23" fmla="*/ 1194209595 h 108"/>
                <a:gd name="T24" fmla="*/ 401158438 w 35"/>
                <a:gd name="T25" fmla="*/ 744623527 h 108"/>
                <a:gd name="T26" fmla="*/ 428826204 w 35"/>
                <a:gd name="T27" fmla="*/ 463634578 h 108"/>
                <a:gd name="T28" fmla="*/ 470325994 w 35"/>
                <a:gd name="T29" fmla="*/ 14048510 h 108"/>
                <a:gd name="T30" fmla="*/ 0 w 35"/>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8" name="Freeform 842"/>
            <p:cNvSpPr>
              <a:spLocks noEditPoints="1"/>
            </p:cNvSpPr>
            <p:nvPr/>
          </p:nvSpPr>
          <p:spPr bwMode="auto">
            <a:xfrm>
              <a:off x="26987" y="280988"/>
              <a:ext cx="123825" cy="49213"/>
            </a:xfrm>
            <a:custGeom>
              <a:avLst/>
              <a:gdLst>
                <a:gd name="T0" fmla="*/ 42239334 w 33"/>
                <a:gd name="T1" fmla="*/ 0 h 13"/>
                <a:gd name="T2" fmla="*/ 0 w 33"/>
                <a:gd name="T3" fmla="*/ 186301490 h 13"/>
                <a:gd name="T4" fmla="*/ 464625170 w 33"/>
                <a:gd name="T5" fmla="*/ 128979702 h 13"/>
                <a:gd name="T6" fmla="*/ 464625170 w 33"/>
                <a:gd name="T7" fmla="*/ 28660894 h 13"/>
                <a:gd name="T8" fmla="*/ 42239334 w 33"/>
                <a:gd name="T9" fmla="*/ 0 h 13"/>
                <a:gd name="T10" fmla="*/ 42239334 w 33"/>
                <a:gd name="T11" fmla="*/ 171969150 h 13"/>
                <a:gd name="T12" fmla="*/ 14078527 w 33"/>
                <a:gd name="T13" fmla="*/ 171969150 h 13"/>
                <a:gd name="T14" fmla="*/ 56317861 w 33"/>
                <a:gd name="T15" fmla="*/ 28660894 h 13"/>
                <a:gd name="T16" fmla="*/ 70396389 w 33"/>
                <a:gd name="T17" fmla="*/ 28660894 h 13"/>
                <a:gd name="T18" fmla="*/ 42239334 w 33"/>
                <a:gd name="T19" fmla="*/ 17196915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9" name="Freeform 843"/>
            <p:cNvSpPr/>
            <p:nvPr/>
          </p:nvSpPr>
          <p:spPr bwMode="auto">
            <a:xfrm>
              <a:off x="30162" y="288925"/>
              <a:ext cx="15875" cy="36513"/>
            </a:xfrm>
            <a:custGeom>
              <a:avLst/>
              <a:gdLst>
                <a:gd name="T0" fmla="*/ 0 w 10"/>
                <a:gd name="T1" fmla="*/ 57965181 h 23"/>
                <a:gd name="T2" fmla="*/ 12601575 w 10"/>
                <a:gd name="T3" fmla="*/ 57965181 h 23"/>
                <a:gd name="T4" fmla="*/ 25201563 w 10"/>
                <a:gd name="T5" fmla="*/ 0 h 23"/>
                <a:gd name="T6" fmla="*/ 17641888 w 10"/>
                <a:gd name="T7" fmla="*/ 0 h 23"/>
                <a:gd name="T8" fmla="*/ 0 w 10"/>
                <a:gd name="T9" fmla="*/ 5796518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3">
                  <a:moveTo>
                    <a:pt x="0" y="23"/>
                  </a:moveTo>
                  <a:lnTo>
                    <a:pt x="5" y="23"/>
                  </a:lnTo>
                  <a:lnTo>
                    <a:pt x="10" y="0"/>
                  </a:lnTo>
                  <a:lnTo>
                    <a:pt x="7" y="0"/>
                  </a:lnTo>
                  <a:lnTo>
                    <a:pt x="0" y="23"/>
                  </a:ln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0" name="Freeform 844"/>
            <p:cNvSpPr>
              <a:spLocks noEditPoints="1"/>
            </p:cNvSpPr>
            <p:nvPr/>
          </p:nvSpPr>
          <p:spPr bwMode="auto">
            <a:xfrm>
              <a:off x="49212" y="182563"/>
              <a:ext cx="115888" cy="95250"/>
            </a:xfrm>
            <a:custGeom>
              <a:avLst/>
              <a:gdLst>
                <a:gd name="T0" fmla="*/ 349376152 w 31"/>
                <a:gd name="T1" fmla="*/ 203225400 h 25"/>
                <a:gd name="T2" fmla="*/ 223600289 w 31"/>
                <a:gd name="T3" fmla="*/ 261289800 h 25"/>
                <a:gd name="T4" fmla="*/ 0 w 31"/>
                <a:gd name="T5" fmla="*/ 348386400 h 25"/>
                <a:gd name="T6" fmla="*/ 405275289 w 31"/>
                <a:gd name="T7" fmla="*/ 232257600 h 25"/>
                <a:gd name="T8" fmla="*/ 419252877 w 31"/>
                <a:gd name="T9" fmla="*/ 0 h 25"/>
                <a:gd name="T10" fmla="*/ 363350002 w 31"/>
                <a:gd name="T11" fmla="*/ 29032200 h 25"/>
                <a:gd name="T12" fmla="*/ 349376152 w 31"/>
                <a:gd name="T13" fmla="*/ 203225400 h 25"/>
                <a:gd name="T14" fmla="*/ 363350002 w 31"/>
                <a:gd name="T15" fmla="*/ 203225400 h 25"/>
                <a:gd name="T16" fmla="*/ 363350002 w 31"/>
                <a:gd name="T17" fmla="*/ 203225400 h 25"/>
                <a:gd name="T18" fmla="*/ 377327590 w 31"/>
                <a:gd name="T19" fmla="*/ 29032200 h 25"/>
                <a:gd name="T20" fmla="*/ 391301439 w 31"/>
                <a:gd name="T21" fmla="*/ 14516100 h 25"/>
                <a:gd name="T22" fmla="*/ 377327590 w 31"/>
                <a:gd name="T23" fmla="*/ 217741500 h 25"/>
                <a:gd name="T24" fmla="*/ 97824425 w 31"/>
                <a:gd name="T25" fmla="*/ 348386400 h 25"/>
                <a:gd name="T26" fmla="*/ 41925288 w 31"/>
                <a:gd name="T27" fmla="*/ 348386400 h 25"/>
                <a:gd name="T28" fmla="*/ 237574138 w 31"/>
                <a:gd name="T29" fmla="*/ 275805900 h 25"/>
                <a:gd name="T30" fmla="*/ 237574138 w 31"/>
                <a:gd name="T31" fmla="*/ 275805900 h 25"/>
                <a:gd name="T32" fmla="*/ 349376152 w 31"/>
                <a:gd name="T33" fmla="*/ 217741500 h 25"/>
                <a:gd name="T34" fmla="*/ 363350002 w 31"/>
                <a:gd name="T35" fmla="*/ 20322540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1" name="Freeform 845"/>
            <p:cNvSpPr/>
            <p:nvPr/>
          </p:nvSpPr>
          <p:spPr bwMode="auto">
            <a:xfrm>
              <a:off x="60325" y="187325"/>
              <a:ext cx="93663" cy="85725"/>
            </a:xfrm>
            <a:custGeom>
              <a:avLst/>
              <a:gdLst>
                <a:gd name="T0" fmla="*/ 322837628 w 25"/>
                <a:gd name="T1" fmla="*/ 180592758 h 23"/>
                <a:gd name="T2" fmla="*/ 322837628 w 25"/>
                <a:gd name="T3" fmla="*/ 180592758 h 23"/>
                <a:gd name="T4" fmla="*/ 308799418 w 25"/>
                <a:gd name="T5" fmla="*/ 194483935 h 23"/>
                <a:gd name="T6" fmla="*/ 196508721 w 25"/>
                <a:gd name="T7" fmla="*/ 250052371 h 23"/>
                <a:gd name="T8" fmla="*/ 196508721 w 25"/>
                <a:gd name="T9" fmla="*/ 250052371 h 23"/>
                <a:gd name="T10" fmla="*/ 0 w 25"/>
                <a:gd name="T11" fmla="*/ 319511984 h 23"/>
                <a:gd name="T12" fmla="*/ 56145349 w 25"/>
                <a:gd name="T13" fmla="*/ 319511984 h 23"/>
                <a:gd name="T14" fmla="*/ 336872092 w 25"/>
                <a:gd name="T15" fmla="*/ 194483935 h 23"/>
                <a:gd name="T16" fmla="*/ 350910303 w 25"/>
                <a:gd name="T17" fmla="*/ 0 h 23"/>
                <a:gd name="T18" fmla="*/ 336872092 w 25"/>
                <a:gd name="T19" fmla="*/ 13891177 h 23"/>
                <a:gd name="T20" fmla="*/ 322837628 w 25"/>
                <a:gd name="T21" fmla="*/ 18059275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2" name="Freeform 846"/>
            <p:cNvSpPr>
              <a:spLocks noEditPoints="1"/>
            </p:cNvSpPr>
            <p:nvPr/>
          </p:nvSpPr>
          <p:spPr bwMode="auto">
            <a:xfrm>
              <a:off x="26987" y="330200"/>
              <a:ext cx="112713" cy="404813"/>
            </a:xfrm>
            <a:custGeom>
              <a:avLst/>
              <a:gdLst>
                <a:gd name="T0" fmla="*/ 423474012 w 30"/>
                <a:gd name="T1" fmla="*/ 84298559 h 108"/>
                <a:gd name="T2" fmla="*/ 28230849 w 30"/>
                <a:gd name="T3" fmla="*/ 0 h 108"/>
                <a:gd name="T4" fmla="*/ 56461699 w 30"/>
                <a:gd name="T5" fmla="*/ 393388278 h 108"/>
                <a:gd name="T6" fmla="*/ 56461699 w 30"/>
                <a:gd name="T7" fmla="*/ 393388278 h 108"/>
                <a:gd name="T8" fmla="*/ 112927155 w 30"/>
                <a:gd name="T9" fmla="*/ 702474248 h 108"/>
                <a:gd name="T10" fmla="*/ 112927155 w 30"/>
                <a:gd name="T11" fmla="*/ 913216897 h 108"/>
                <a:gd name="T12" fmla="*/ 112927155 w 30"/>
                <a:gd name="T13" fmla="*/ 1208258105 h 108"/>
                <a:gd name="T14" fmla="*/ 112927155 w 30"/>
                <a:gd name="T15" fmla="*/ 1222306616 h 108"/>
                <a:gd name="T16" fmla="*/ 98811730 w 30"/>
                <a:gd name="T17" fmla="*/ 1362802965 h 108"/>
                <a:gd name="T18" fmla="*/ 155273429 w 30"/>
                <a:gd name="T19" fmla="*/ 1390903734 h 108"/>
                <a:gd name="T20" fmla="*/ 127042579 w 30"/>
                <a:gd name="T21" fmla="*/ 1025616225 h 108"/>
                <a:gd name="T22" fmla="*/ 155273429 w 30"/>
                <a:gd name="T23" fmla="*/ 800821317 h 108"/>
                <a:gd name="T24" fmla="*/ 127042579 w 30"/>
                <a:gd name="T25" fmla="*/ 309089719 h 108"/>
                <a:gd name="T26" fmla="*/ 197619703 w 30"/>
                <a:gd name="T27" fmla="*/ 140496349 h 108"/>
                <a:gd name="T28" fmla="*/ 197619703 w 30"/>
                <a:gd name="T29" fmla="*/ 814873576 h 108"/>
                <a:gd name="T30" fmla="*/ 169388854 w 30"/>
                <a:gd name="T31" fmla="*/ 1152060315 h 108"/>
                <a:gd name="T32" fmla="*/ 197619703 w 30"/>
                <a:gd name="T33" fmla="*/ 1390903734 h 108"/>
                <a:gd name="T34" fmla="*/ 197619703 w 30"/>
                <a:gd name="T35" fmla="*/ 1447101523 h 108"/>
                <a:gd name="T36" fmla="*/ 197619703 w 30"/>
                <a:gd name="T37" fmla="*/ 1517347824 h 108"/>
                <a:gd name="T38" fmla="*/ 211738885 w 30"/>
                <a:gd name="T39" fmla="*/ 1517347824 h 108"/>
                <a:gd name="T40" fmla="*/ 239969734 w 30"/>
                <a:gd name="T41" fmla="*/ 1517347824 h 108"/>
                <a:gd name="T42" fmla="*/ 282316008 w 30"/>
                <a:gd name="T43" fmla="*/ 1236358874 h 108"/>
                <a:gd name="T44" fmla="*/ 282316008 w 30"/>
                <a:gd name="T45" fmla="*/ 1081814015 h 108"/>
                <a:gd name="T46" fmla="*/ 338777707 w 30"/>
                <a:gd name="T47" fmla="*/ 786772807 h 108"/>
                <a:gd name="T48" fmla="*/ 338777707 w 30"/>
                <a:gd name="T49" fmla="*/ 632227948 h 108"/>
                <a:gd name="T50" fmla="*/ 423474012 w 30"/>
                <a:gd name="T51" fmla="*/ 84298559 h 108"/>
                <a:gd name="T52" fmla="*/ 28230849 w 30"/>
                <a:gd name="T53" fmla="*/ 14048510 h 108"/>
                <a:gd name="T54" fmla="*/ 56461699 w 30"/>
                <a:gd name="T55" fmla="*/ 14048510 h 108"/>
                <a:gd name="T56" fmla="*/ 56461699 w 30"/>
                <a:gd name="T57" fmla="*/ 309089719 h 108"/>
                <a:gd name="T58" fmla="*/ 155273429 w 30"/>
                <a:gd name="T59" fmla="*/ 800821317 h 108"/>
                <a:gd name="T60" fmla="*/ 155273429 w 30"/>
                <a:gd name="T61" fmla="*/ 800821317 h 108"/>
                <a:gd name="T62" fmla="*/ 112927155 w 30"/>
                <a:gd name="T63" fmla="*/ 1025616225 h 108"/>
                <a:gd name="T64" fmla="*/ 112927155 w 30"/>
                <a:gd name="T65" fmla="*/ 1025616225 h 108"/>
                <a:gd name="T66" fmla="*/ 141158004 w 30"/>
                <a:gd name="T67" fmla="*/ 1306605175 h 108"/>
                <a:gd name="T68" fmla="*/ 127042579 w 30"/>
                <a:gd name="T69" fmla="*/ 1376851475 h 108"/>
                <a:gd name="T70" fmla="*/ 112927155 w 30"/>
                <a:gd name="T71" fmla="*/ 1362802965 h 108"/>
                <a:gd name="T72" fmla="*/ 127042579 w 30"/>
                <a:gd name="T73" fmla="*/ 1208258105 h 108"/>
                <a:gd name="T74" fmla="*/ 127042579 w 30"/>
                <a:gd name="T75" fmla="*/ 1208258105 h 108"/>
                <a:gd name="T76" fmla="*/ 127042579 w 30"/>
                <a:gd name="T77" fmla="*/ 1208258105 h 108"/>
                <a:gd name="T78" fmla="*/ 127042579 w 30"/>
                <a:gd name="T79" fmla="*/ 913216897 h 108"/>
                <a:gd name="T80" fmla="*/ 127042579 w 30"/>
                <a:gd name="T81" fmla="*/ 702474248 h 108"/>
                <a:gd name="T82" fmla="*/ 56461699 w 30"/>
                <a:gd name="T83" fmla="*/ 393388278 h 108"/>
                <a:gd name="T84" fmla="*/ 56461699 w 30"/>
                <a:gd name="T85" fmla="*/ 393388278 h 108"/>
                <a:gd name="T86" fmla="*/ 56461699 w 30"/>
                <a:gd name="T87" fmla="*/ 379336019 h 108"/>
                <a:gd name="T88" fmla="*/ 28230849 w 30"/>
                <a:gd name="T89" fmla="*/ 14048510 h 108"/>
                <a:gd name="T90" fmla="*/ 211738885 w 30"/>
                <a:gd name="T91" fmla="*/ 140496349 h 108"/>
                <a:gd name="T92" fmla="*/ 225854309 w 30"/>
                <a:gd name="T93" fmla="*/ 154544859 h 108"/>
                <a:gd name="T94" fmla="*/ 225854309 w 30"/>
                <a:gd name="T95" fmla="*/ 828922086 h 108"/>
                <a:gd name="T96" fmla="*/ 197619703 w 30"/>
                <a:gd name="T97" fmla="*/ 997515456 h 108"/>
                <a:gd name="T98" fmla="*/ 197619703 w 30"/>
                <a:gd name="T99" fmla="*/ 1152060315 h 108"/>
                <a:gd name="T100" fmla="*/ 225854309 w 30"/>
                <a:gd name="T101" fmla="*/ 1503299313 h 108"/>
                <a:gd name="T102" fmla="*/ 211738885 w 30"/>
                <a:gd name="T103" fmla="*/ 1503299313 h 108"/>
                <a:gd name="T104" fmla="*/ 211738885 w 30"/>
                <a:gd name="T105" fmla="*/ 1503299313 h 108"/>
                <a:gd name="T106" fmla="*/ 183504278 w 30"/>
                <a:gd name="T107" fmla="*/ 1152060315 h 108"/>
                <a:gd name="T108" fmla="*/ 183504278 w 30"/>
                <a:gd name="T109" fmla="*/ 1152060315 h 108"/>
                <a:gd name="T110" fmla="*/ 211738885 w 30"/>
                <a:gd name="T111" fmla="*/ 828922086 h 108"/>
                <a:gd name="T112" fmla="*/ 211738885 w 30"/>
                <a:gd name="T113" fmla="*/ 814873576 h 108"/>
                <a:gd name="T114" fmla="*/ 211738885 w 30"/>
                <a:gd name="T115" fmla="*/ 140496349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3" name="Freeform 847"/>
            <p:cNvSpPr/>
            <p:nvPr/>
          </p:nvSpPr>
          <p:spPr bwMode="auto">
            <a:xfrm>
              <a:off x="30162" y="333375"/>
              <a:ext cx="38100" cy="363538"/>
            </a:xfrm>
            <a:custGeom>
              <a:avLst/>
              <a:gdLst>
                <a:gd name="T0" fmla="*/ 43548300 w 10"/>
                <a:gd name="T1" fmla="*/ 0 h 97"/>
                <a:gd name="T2" fmla="*/ 14516100 w 10"/>
                <a:gd name="T3" fmla="*/ 0 h 97"/>
                <a:gd name="T4" fmla="*/ 43548300 w 10"/>
                <a:gd name="T5" fmla="*/ 365198282 h 97"/>
                <a:gd name="T6" fmla="*/ 43548300 w 10"/>
                <a:gd name="T7" fmla="*/ 379245090 h 97"/>
                <a:gd name="T8" fmla="*/ 43548300 w 10"/>
                <a:gd name="T9" fmla="*/ 379245090 h 97"/>
                <a:gd name="T10" fmla="*/ 116128800 w 10"/>
                <a:gd name="T11" fmla="*/ 688259886 h 97"/>
                <a:gd name="T12" fmla="*/ 116128800 w 10"/>
                <a:gd name="T13" fmla="*/ 898950770 h 97"/>
                <a:gd name="T14" fmla="*/ 116128800 w 10"/>
                <a:gd name="T15" fmla="*/ 1193918757 h 97"/>
                <a:gd name="T16" fmla="*/ 116128800 w 10"/>
                <a:gd name="T17" fmla="*/ 1193918757 h 97"/>
                <a:gd name="T18" fmla="*/ 116128800 w 10"/>
                <a:gd name="T19" fmla="*/ 1193918757 h 97"/>
                <a:gd name="T20" fmla="*/ 101612700 w 10"/>
                <a:gd name="T21" fmla="*/ 1348426155 h 97"/>
                <a:gd name="T22" fmla="*/ 116128800 w 10"/>
                <a:gd name="T23" fmla="*/ 1362472963 h 97"/>
                <a:gd name="T24" fmla="*/ 130644900 w 10"/>
                <a:gd name="T25" fmla="*/ 1292242669 h 97"/>
                <a:gd name="T26" fmla="*/ 101612700 w 10"/>
                <a:gd name="T27" fmla="*/ 1011321490 h 97"/>
                <a:gd name="T28" fmla="*/ 101612700 w 10"/>
                <a:gd name="T29" fmla="*/ 1011321490 h 97"/>
                <a:gd name="T30" fmla="*/ 145161000 w 10"/>
                <a:gd name="T31" fmla="*/ 786583798 h 97"/>
                <a:gd name="T32" fmla="*/ 145161000 w 10"/>
                <a:gd name="T33" fmla="*/ 786583798 h 97"/>
                <a:gd name="T34" fmla="*/ 43548300 w 10"/>
                <a:gd name="T35" fmla="*/ 294967987 h 97"/>
                <a:gd name="T36" fmla="*/ 43548300 w 10"/>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4" name="Freeform 848"/>
            <p:cNvSpPr/>
            <p:nvPr/>
          </p:nvSpPr>
          <p:spPr bwMode="auto">
            <a:xfrm>
              <a:off x="68262" y="366713"/>
              <a:ext cx="19050" cy="363538"/>
            </a:xfrm>
            <a:custGeom>
              <a:avLst/>
              <a:gdLst>
                <a:gd name="T0" fmla="*/ 72580500 w 5"/>
                <a:gd name="T1" fmla="*/ 14046808 h 97"/>
                <a:gd name="T2" fmla="*/ 58064400 w 5"/>
                <a:gd name="T3" fmla="*/ 0 h 97"/>
                <a:gd name="T4" fmla="*/ 58064400 w 5"/>
                <a:gd name="T5" fmla="*/ 674213077 h 97"/>
                <a:gd name="T6" fmla="*/ 58064400 w 5"/>
                <a:gd name="T7" fmla="*/ 688259886 h 97"/>
                <a:gd name="T8" fmla="*/ 29032200 w 5"/>
                <a:gd name="T9" fmla="*/ 1011321490 h 97"/>
                <a:gd name="T10" fmla="*/ 29032200 w 5"/>
                <a:gd name="T11" fmla="*/ 1011321490 h 97"/>
                <a:gd name="T12" fmla="*/ 58064400 w 5"/>
                <a:gd name="T13" fmla="*/ 1362472963 h 97"/>
                <a:gd name="T14" fmla="*/ 58064400 w 5"/>
                <a:gd name="T15" fmla="*/ 1362472963 h 97"/>
                <a:gd name="T16" fmla="*/ 72580500 w 5"/>
                <a:gd name="T17" fmla="*/ 1362472963 h 97"/>
                <a:gd name="T18" fmla="*/ 43548300 w 5"/>
                <a:gd name="T19" fmla="*/ 1011321490 h 97"/>
                <a:gd name="T20" fmla="*/ 43548300 w 5"/>
                <a:gd name="T21" fmla="*/ 856814092 h 97"/>
                <a:gd name="T22" fmla="*/ 72580500 w 5"/>
                <a:gd name="T23" fmla="*/ 688259886 h 97"/>
                <a:gd name="T24" fmla="*/ 72580500 w 5"/>
                <a:gd name="T25" fmla="*/ 14046808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5" name="Freeform 849"/>
            <p:cNvSpPr>
              <a:spLocks noEditPoints="1"/>
            </p:cNvSpPr>
            <p:nvPr/>
          </p:nvSpPr>
          <p:spPr bwMode="auto">
            <a:xfrm>
              <a:off x="146050" y="127000"/>
              <a:ext cx="26988" cy="63500"/>
            </a:xfrm>
            <a:custGeom>
              <a:avLst/>
              <a:gdLst>
                <a:gd name="T0" fmla="*/ 59458419 w 7"/>
                <a:gd name="T1" fmla="*/ 209284794 h 17"/>
                <a:gd name="T2" fmla="*/ 74321097 w 7"/>
                <a:gd name="T3" fmla="*/ 209284794 h 17"/>
                <a:gd name="T4" fmla="*/ 104050306 w 7"/>
                <a:gd name="T5" fmla="*/ 0 h 17"/>
                <a:gd name="T6" fmla="*/ 0 w 7"/>
                <a:gd name="T7" fmla="*/ 237191176 h 17"/>
                <a:gd name="T8" fmla="*/ 59458419 w 7"/>
                <a:gd name="T9" fmla="*/ 209284794 h 17"/>
                <a:gd name="T10" fmla="*/ 89187629 w 7"/>
                <a:gd name="T11" fmla="*/ 41857706 h 17"/>
                <a:gd name="T12" fmla="*/ 89187629 w 7"/>
                <a:gd name="T13" fmla="*/ 55809029 h 17"/>
                <a:gd name="T14" fmla="*/ 29729210 w 7"/>
                <a:gd name="T15" fmla="*/ 195333471 h 17"/>
                <a:gd name="T16" fmla="*/ 14862677 w 7"/>
                <a:gd name="T17" fmla="*/ 209284794 h 17"/>
                <a:gd name="T18" fmla="*/ 89187629 w 7"/>
                <a:gd name="T19" fmla="*/ 4185770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6" name="Freeform 850"/>
            <p:cNvSpPr/>
            <p:nvPr/>
          </p:nvSpPr>
          <p:spPr bwMode="auto">
            <a:xfrm>
              <a:off x="150812" y="138113"/>
              <a:ext cx="17463" cy="44450"/>
            </a:xfrm>
            <a:custGeom>
              <a:avLst/>
              <a:gdLst>
                <a:gd name="T0" fmla="*/ 60991274 w 5"/>
                <a:gd name="T1" fmla="*/ 13720233 h 12"/>
                <a:gd name="T2" fmla="*/ 60991274 w 5"/>
                <a:gd name="T3" fmla="*/ 0 h 12"/>
                <a:gd name="T4" fmla="*/ 0 w 5"/>
                <a:gd name="T5" fmla="*/ 164650208 h 12"/>
                <a:gd name="T6" fmla="*/ 12199652 w 5"/>
                <a:gd name="T7" fmla="*/ 150929975 h 12"/>
                <a:gd name="T8" fmla="*/ 60991274 w 5"/>
                <a:gd name="T9" fmla="*/ 1372023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7" name="Freeform 851"/>
            <p:cNvSpPr/>
            <p:nvPr/>
          </p:nvSpPr>
          <p:spPr bwMode="auto">
            <a:xfrm>
              <a:off x="165100" y="127000"/>
              <a:ext cx="26988" cy="55563"/>
            </a:xfrm>
            <a:custGeom>
              <a:avLst/>
              <a:gdLst>
                <a:gd name="T0" fmla="*/ 59458419 w 7"/>
                <a:gd name="T1" fmla="*/ 192096108 h 15"/>
                <a:gd name="T2" fmla="*/ 104050306 w 7"/>
                <a:gd name="T3" fmla="*/ 192096108 h 15"/>
                <a:gd name="T4" fmla="*/ 29729210 w 7"/>
                <a:gd name="T5" fmla="*/ 0 h 15"/>
                <a:gd name="T6" fmla="*/ 0 w 7"/>
                <a:gd name="T7" fmla="*/ 205816465 h 15"/>
                <a:gd name="T8" fmla="*/ 59458419 w 7"/>
                <a:gd name="T9" fmla="*/ 19209610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8" name="Freeform 852"/>
            <p:cNvSpPr/>
            <p:nvPr/>
          </p:nvSpPr>
          <p:spPr bwMode="auto">
            <a:xfrm>
              <a:off x="180975" y="179388"/>
              <a:ext cx="11113" cy="7938"/>
            </a:xfrm>
            <a:custGeom>
              <a:avLst/>
              <a:gdLst>
                <a:gd name="T0" fmla="*/ 41166256 w 3"/>
                <a:gd name="T1" fmla="*/ 0 h 2"/>
                <a:gd name="T2" fmla="*/ 0 w 3"/>
                <a:gd name="T3" fmla="*/ 0 h 2"/>
                <a:gd name="T4" fmla="*/ 0 w 3"/>
                <a:gd name="T5" fmla="*/ 31505922 h 2"/>
                <a:gd name="T6" fmla="*/ 4116625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9" name="Freeform 853"/>
            <p:cNvSpPr/>
            <p:nvPr/>
          </p:nvSpPr>
          <p:spPr bwMode="auto">
            <a:xfrm>
              <a:off x="165100" y="258763"/>
              <a:ext cx="3175" cy="14288"/>
            </a:xfrm>
            <a:custGeom>
              <a:avLst/>
              <a:gdLst>
                <a:gd name="T0" fmla="*/ 10080625 w 1"/>
                <a:gd name="T1" fmla="*/ 38277552 h 4"/>
                <a:gd name="T2" fmla="*/ 10080625 w 1"/>
                <a:gd name="T3" fmla="*/ 0 h 4"/>
                <a:gd name="T4" fmla="*/ 0 w 1"/>
                <a:gd name="T5" fmla="*/ 25518368 h 4"/>
                <a:gd name="T6" fmla="*/ 10080625 w 1"/>
                <a:gd name="T7" fmla="*/ 51036736 h 4"/>
                <a:gd name="T8" fmla="*/ 10080625 w 1"/>
                <a:gd name="T9" fmla="*/ 3827755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0" name="Freeform 854"/>
            <p:cNvSpPr/>
            <p:nvPr/>
          </p:nvSpPr>
          <p:spPr bwMode="auto">
            <a:xfrm>
              <a:off x="157162" y="269875"/>
              <a:ext cx="4763" cy="11113"/>
            </a:xfrm>
            <a:custGeom>
              <a:avLst/>
              <a:gdLst>
                <a:gd name="T0" fmla="*/ 0 w 1"/>
                <a:gd name="T1" fmla="*/ 0 h 3"/>
                <a:gd name="T2" fmla="*/ 0 w 1"/>
                <a:gd name="T3" fmla="*/ 0 h 3"/>
                <a:gd name="T4" fmla="*/ 0 w 1"/>
                <a:gd name="T5" fmla="*/ 27445406 h 3"/>
                <a:gd name="T6" fmla="*/ 0 w 1"/>
                <a:gd name="T7" fmla="*/ 41166256 h 3"/>
                <a:gd name="T8" fmla="*/ 22686169 w 1"/>
                <a:gd name="T9" fmla="*/ 41166256 h 3"/>
                <a:gd name="T10" fmla="*/ 22686169 w 1"/>
                <a:gd name="T11" fmla="*/ 41166256 h 3"/>
                <a:gd name="T12" fmla="*/ 22686169 w 1"/>
                <a:gd name="T13" fmla="*/ 41166256 h 3"/>
                <a:gd name="T14" fmla="*/ 22686169 w 1"/>
                <a:gd name="T15" fmla="*/ 41166256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1" name="Freeform 855"/>
            <p:cNvSpPr/>
            <p:nvPr/>
          </p:nvSpPr>
          <p:spPr bwMode="auto">
            <a:xfrm>
              <a:off x="161925" y="265113"/>
              <a:ext cx="3175" cy="12700"/>
            </a:xfrm>
            <a:custGeom>
              <a:avLst/>
              <a:gdLst>
                <a:gd name="T0" fmla="*/ 5040313 w 2"/>
                <a:gd name="T1" fmla="*/ 0 h 8"/>
                <a:gd name="T2" fmla="*/ 0 w 2"/>
                <a:gd name="T3" fmla="*/ 7561263 h 8"/>
                <a:gd name="T4" fmla="*/ 5040313 w 2"/>
                <a:gd name="T5" fmla="*/ 20161250 h 8"/>
                <a:gd name="T6" fmla="*/ 5040313 w 2"/>
                <a:gd name="T7" fmla="*/ 12601575 h 8"/>
                <a:gd name="T8" fmla="*/ 5040313 w 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2" y="0"/>
                  </a:moveTo>
                  <a:lnTo>
                    <a:pt x="0" y="3"/>
                  </a:lnTo>
                  <a:lnTo>
                    <a:pt x="2" y="8"/>
                  </a:lnTo>
                  <a:lnTo>
                    <a:pt x="2" y="5"/>
                  </a:lnTo>
                  <a:lnTo>
                    <a:pt x="2"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2" name="Freeform 856"/>
            <p:cNvSpPr/>
            <p:nvPr/>
          </p:nvSpPr>
          <p:spPr bwMode="auto">
            <a:xfrm>
              <a:off x="60325" y="366713"/>
              <a:ext cx="19050" cy="334963"/>
            </a:xfrm>
            <a:custGeom>
              <a:avLst/>
              <a:gdLst>
                <a:gd name="T0" fmla="*/ 72580500 w 5"/>
                <a:gd name="T1" fmla="*/ 0 h 89"/>
                <a:gd name="T2" fmla="*/ 0 w 5"/>
                <a:gd name="T3" fmla="*/ 169980550 h 89"/>
                <a:gd name="T4" fmla="*/ 29032200 w 5"/>
                <a:gd name="T5" fmla="*/ 665752135 h 89"/>
                <a:gd name="T6" fmla="*/ 0 w 5"/>
                <a:gd name="T7" fmla="*/ 892390359 h 89"/>
                <a:gd name="T8" fmla="*/ 29032200 w 5"/>
                <a:gd name="T9" fmla="*/ 1260676532 h 89"/>
                <a:gd name="T10" fmla="*/ 72580500 w 5"/>
                <a:gd name="T11" fmla="*/ 1260676532 h 89"/>
                <a:gd name="T12" fmla="*/ 43548300 w 5"/>
                <a:gd name="T13" fmla="*/ 1019872008 h 89"/>
                <a:gd name="T14" fmla="*/ 72580500 w 5"/>
                <a:gd name="T15" fmla="*/ 679914672 h 89"/>
                <a:gd name="T16" fmla="*/ 72580500 w 5"/>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3" name="Freeform 857"/>
            <p:cNvSpPr/>
            <p:nvPr/>
          </p:nvSpPr>
          <p:spPr bwMode="auto">
            <a:xfrm>
              <a:off x="30162" y="693738"/>
              <a:ext cx="49213" cy="33338"/>
            </a:xfrm>
            <a:custGeom>
              <a:avLst/>
              <a:gdLst>
                <a:gd name="T0" fmla="*/ 186301490 w 13"/>
                <a:gd name="T1" fmla="*/ 82326339 h 9"/>
                <a:gd name="T2" fmla="*/ 186301490 w 13"/>
                <a:gd name="T3" fmla="*/ 27440878 h 9"/>
                <a:gd name="T4" fmla="*/ 143308256 w 13"/>
                <a:gd name="T5" fmla="*/ 27440878 h 9"/>
                <a:gd name="T6" fmla="*/ 85986468 w 13"/>
                <a:gd name="T7" fmla="*/ 0 h 9"/>
                <a:gd name="T8" fmla="*/ 42993234 w 13"/>
                <a:gd name="T9" fmla="*/ 41165022 h 9"/>
                <a:gd name="T10" fmla="*/ 42993234 w 13"/>
                <a:gd name="T11" fmla="*/ 109770921 h 9"/>
                <a:gd name="T12" fmla="*/ 186301490 w 13"/>
                <a:gd name="T13" fmla="*/ 823263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4" name="Freeform 858"/>
            <p:cNvSpPr/>
            <p:nvPr/>
          </p:nvSpPr>
          <p:spPr bwMode="auto">
            <a:xfrm>
              <a:off x="82550" y="723900"/>
              <a:ext cx="46038" cy="47625"/>
            </a:xfrm>
            <a:custGeom>
              <a:avLst/>
              <a:gdLst>
                <a:gd name="T0" fmla="*/ 29437465 w 12"/>
                <a:gd name="T1" fmla="*/ 40261442 h 13"/>
                <a:gd name="T2" fmla="*/ 0 w 12"/>
                <a:gd name="T3" fmla="*/ 40261442 h 13"/>
                <a:gd name="T4" fmla="*/ 14720651 w 12"/>
                <a:gd name="T5" fmla="*/ 93945808 h 13"/>
                <a:gd name="T6" fmla="*/ 88312394 w 12"/>
                <a:gd name="T7" fmla="*/ 174472356 h 13"/>
                <a:gd name="T8" fmla="*/ 176624787 w 12"/>
                <a:gd name="T9" fmla="*/ 80526548 h 13"/>
                <a:gd name="T10" fmla="*/ 161907973 w 12"/>
                <a:gd name="T11" fmla="*/ 0 h 13"/>
                <a:gd name="T12" fmla="*/ 29437465 w 12"/>
                <a:gd name="T13" fmla="*/ 4026144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104" name="组合 175"/>
          <p:cNvGrpSpPr/>
          <p:nvPr/>
        </p:nvGrpSpPr>
        <p:grpSpPr bwMode="auto">
          <a:xfrm>
            <a:off x="6651625" y="3349625"/>
            <a:ext cx="363538" cy="1079500"/>
            <a:chOff x="0" y="0"/>
            <a:chExt cx="258762" cy="768351"/>
          </a:xfrm>
        </p:grpSpPr>
        <p:sp>
          <p:nvSpPr>
            <p:cNvPr id="32785" name="Freeform 662"/>
            <p:cNvSpPr>
              <a:spLocks noEditPoints="1"/>
            </p:cNvSpPr>
            <p:nvPr/>
          </p:nvSpPr>
          <p:spPr bwMode="auto">
            <a:xfrm>
              <a:off x="96837" y="0"/>
              <a:ext cx="63500" cy="60325"/>
            </a:xfrm>
            <a:custGeom>
              <a:avLst/>
              <a:gdLst>
                <a:gd name="T0" fmla="*/ 153475765 w 17"/>
                <a:gd name="T1" fmla="*/ 0 h 16"/>
                <a:gd name="T2" fmla="*/ 69760353 w 17"/>
                <a:gd name="T3" fmla="*/ 28431927 h 16"/>
                <a:gd name="T4" fmla="*/ 41857706 w 17"/>
                <a:gd name="T5" fmla="*/ 71077931 h 16"/>
                <a:gd name="T6" fmla="*/ 27906382 w 17"/>
                <a:gd name="T7" fmla="*/ 199012175 h 16"/>
                <a:gd name="T8" fmla="*/ 55809029 w 17"/>
                <a:gd name="T9" fmla="*/ 227444102 h 16"/>
                <a:gd name="T10" fmla="*/ 55809029 w 17"/>
                <a:gd name="T11" fmla="*/ 142152092 h 16"/>
                <a:gd name="T12" fmla="*/ 97666735 w 17"/>
                <a:gd name="T13" fmla="*/ 71077931 h 16"/>
                <a:gd name="T14" fmla="*/ 223239853 w 17"/>
                <a:gd name="T15" fmla="*/ 56860083 h 16"/>
                <a:gd name="T16" fmla="*/ 209284794 w 17"/>
                <a:gd name="T17" fmla="*/ 14214078 h 16"/>
                <a:gd name="T18" fmla="*/ 153475765 w 17"/>
                <a:gd name="T19" fmla="*/ 0 h 16"/>
                <a:gd name="T20" fmla="*/ 181382147 w 17"/>
                <a:gd name="T21" fmla="*/ 14214078 h 16"/>
                <a:gd name="T22" fmla="*/ 195333471 w 17"/>
                <a:gd name="T23" fmla="*/ 14214078 h 16"/>
                <a:gd name="T24" fmla="*/ 55809029 w 17"/>
                <a:gd name="T25" fmla="*/ 71077931 h 16"/>
                <a:gd name="T26" fmla="*/ 181382147 w 17"/>
                <a:gd name="T27" fmla="*/ 14214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1" y="0"/>
                  </a:moveTo>
                  <a:cubicBezTo>
                    <a:pt x="9" y="0"/>
                    <a:pt x="7" y="1"/>
                    <a:pt x="5" y="2"/>
                  </a:cubicBezTo>
                  <a:cubicBezTo>
                    <a:pt x="4" y="3"/>
                    <a:pt x="3" y="4"/>
                    <a:pt x="3" y="5"/>
                  </a:cubicBezTo>
                  <a:cubicBezTo>
                    <a:pt x="1" y="6"/>
                    <a:pt x="0" y="9"/>
                    <a:pt x="2" y="14"/>
                  </a:cubicBezTo>
                  <a:cubicBezTo>
                    <a:pt x="3" y="13"/>
                    <a:pt x="3" y="14"/>
                    <a:pt x="4" y="16"/>
                  </a:cubicBezTo>
                  <a:cubicBezTo>
                    <a:pt x="4" y="10"/>
                    <a:pt x="4" y="10"/>
                    <a:pt x="4" y="10"/>
                  </a:cubicBezTo>
                  <a:cubicBezTo>
                    <a:pt x="4" y="8"/>
                    <a:pt x="5" y="6"/>
                    <a:pt x="7" y="5"/>
                  </a:cubicBezTo>
                  <a:cubicBezTo>
                    <a:pt x="10" y="5"/>
                    <a:pt x="13" y="5"/>
                    <a:pt x="16" y="4"/>
                  </a:cubicBezTo>
                  <a:cubicBezTo>
                    <a:pt x="17" y="3"/>
                    <a:pt x="16" y="3"/>
                    <a:pt x="15" y="1"/>
                  </a:cubicBezTo>
                  <a:cubicBezTo>
                    <a:pt x="14" y="0"/>
                    <a:pt x="13" y="0"/>
                    <a:pt x="11" y="0"/>
                  </a:cubicBezTo>
                  <a:close/>
                  <a:moveTo>
                    <a:pt x="13" y="1"/>
                  </a:moveTo>
                  <a:cubicBezTo>
                    <a:pt x="14" y="1"/>
                    <a:pt x="14" y="1"/>
                    <a:pt x="14" y="1"/>
                  </a:cubicBezTo>
                  <a:cubicBezTo>
                    <a:pt x="9" y="1"/>
                    <a:pt x="6" y="3"/>
                    <a:pt x="4" y="5"/>
                  </a:cubicBezTo>
                  <a:cubicBezTo>
                    <a:pt x="5" y="2"/>
                    <a:pt x="8" y="0"/>
                    <a:pt x="13"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6" name="Freeform 663"/>
            <p:cNvSpPr/>
            <p:nvPr/>
          </p:nvSpPr>
          <p:spPr bwMode="auto">
            <a:xfrm>
              <a:off x="112712" y="0"/>
              <a:ext cx="36512" cy="19050"/>
            </a:xfrm>
            <a:custGeom>
              <a:avLst/>
              <a:gdLst>
                <a:gd name="T0" fmla="*/ 133312614 w 10"/>
                <a:gd name="T1" fmla="*/ 14516100 h 5"/>
                <a:gd name="T2" fmla="*/ 119982083 w 10"/>
                <a:gd name="T3" fmla="*/ 14516100 h 5"/>
                <a:gd name="T4" fmla="*/ 0 w 10"/>
                <a:gd name="T5" fmla="*/ 72580500 h 5"/>
                <a:gd name="T6" fmla="*/ 133312614 w 10"/>
                <a:gd name="T7" fmla="*/ 1451610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10" y="1"/>
                  </a:moveTo>
                  <a:cubicBezTo>
                    <a:pt x="9" y="1"/>
                    <a:pt x="9" y="1"/>
                    <a:pt x="9" y="1"/>
                  </a:cubicBezTo>
                  <a:cubicBezTo>
                    <a:pt x="4" y="0"/>
                    <a:pt x="1" y="2"/>
                    <a:pt x="0" y="5"/>
                  </a:cubicBezTo>
                  <a:cubicBezTo>
                    <a:pt x="2" y="3"/>
                    <a:pt x="5" y="1"/>
                    <a:pt x="10" y="1"/>
                  </a:cubicBezTo>
                  <a:close/>
                </a:path>
              </a:pathLst>
            </a:custGeom>
            <a:solidFill>
              <a:srgbClr val="CA80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7" name="Freeform 664"/>
            <p:cNvSpPr/>
            <p:nvPr/>
          </p:nvSpPr>
          <p:spPr bwMode="auto">
            <a:xfrm>
              <a:off x="123825" y="3175"/>
              <a:ext cx="55562" cy="57150"/>
            </a:xfrm>
            <a:custGeom>
              <a:avLst/>
              <a:gdLst>
                <a:gd name="T0" fmla="*/ 109764583 w 15"/>
                <a:gd name="T1" fmla="*/ 0 h 15"/>
                <a:gd name="T2" fmla="*/ 123484693 w 15"/>
                <a:gd name="T3" fmla="*/ 43548300 h 15"/>
                <a:gd name="T4" fmla="*/ 0 w 15"/>
                <a:gd name="T5" fmla="*/ 58064400 h 15"/>
                <a:gd name="T6" fmla="*/ 109764583 w 15"/>
                <a:gd name="T7" fmla="*/ 58064400 h 15"/>
                <a:gd name="T8" fmla="*/ 150924913 w 15"/>
                <a:gd name="T9" fmla="*/ 116128800 h 15"/>
                <a:gd name="T10" fmla="*/ 150924913 w 15"/>
                <a:gd name="T11" fmla="*/ 130644900 h 15"/>
                <a:gd name="T12" fmla="*/ 164648727 w 15"/>
                <a:gd name="T13" fmla="*/ 217741500 h 15"/>
                <a:gd name="T14" fmla="*/ 192088946 w 15"/>
                <a:gd name="T15" fmla="*/ 188709300 h 15"/>
                <a:gd name="T16" fmla="*/ 164648727 w 15"/>
                <a:gd name="T17" fmla="*/ 58064400 h 15"/>
                <a:gd name="T18" fmla="*/ 109764583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8" y="0"/>
                  </a:moveTo>
                  <a:cubicBezTo>
                    <a:pt x="9" y="2"/>
                    <a:pt x="10" y="2"/>
                    <a:pt x="9" y="3"/>
                  </a:cubicBezTo>
                  <a:cubicBezTo>
                    <a:pt x="6" y="4"/>
                    <a:pt x="3" y="4"/>
                    <a:pt x="0" y="4"/>
                  </a:cubicBezTo>
                  <a:cubicBezTo>
                    <a:pt x="3" y="6"/>
                    <a:pt x="6" y="6"/>
                    <a:pt x="8" y="4"/>
                  </a:cubicBezTo>
                  <a:cubicBezTo>
                    <a:pt x="9" y="5"/>
                    <a:pt x="10" y="6"/>
                    <a:pt x="11" y="8"/>
                  </a:cubicBezTo>
                  <a:cubicBezTo>
                    <a:pt x="11" y="9"/>
                    <a:pt x="11" y="9"/>
                    <a:pt x="11" y="9"/>
                  </a:cubicBezTo>
                  <a:cubicBezTo>
                    <a:pt x="11" y="10"/>
                    <a:pt x="12" y="12"/>
                    <a:pt x="12" y="15"/>
                  </a:cubicBezTo>
                  <a:cubicBezTo>
                    <a:pt x="13" y="13"/>
                    <a:pt x="13" y="12"/>
                    <a:pt x="14" y="13"/>
                  </a:cubicBezTo>
                  <a:cubicBezTo>
                    <a:pt x="15" y="8"/>
                    <a:pt x="14" y="5"/>
                    <a:pt x="12" y="4"/>
                  </a:cubicBezTo>
                  <a:cubicBezTo>
                    <a:pt x="11" y="2"/>
                    <a:pt x="9" y="1"/>
                    <a:pt x="8" y="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8" name="Freeform 665"/>
            <p:cNvSpPr/>
            <p:nvPr/>
          </p:nvSpPr>
          <p:spPr bwMode="auto">
            <a:xfrm>
              <a:off x="112712" y="19050"/>
              <a:ext cx="55562" cy="41275"/>
            </a:xfrm>
            <a:custGeom>
              <a:avLst/>
              <a:gdLst>
                <a:gd name="T0" fmla="*/ 41160330 w 15"/>
                <a:gd name="T1" fmla="*/ 28160807 h 11"/>
                <a:gd name="T2" fmla="*/ 150924913 w 15"/>
                <a:gd name="T3" fmla="*/ 28160807 h 11"/>
                <a:gd name="T4" fmla="*/ 205809056 w 15"/>
                <a:gd name="T5" fmla="*/ 154875057 h 11"/>
                <a:gd name="T6" fmla="*/ 192088946 w 15"/>
                <a:gd name="T7" fmla="*/ 70396389 h 11"/>
                <a:gd name="T8" fmla="*/ 192088946 w 15"/>
                <a:gd name="T9" fmla="*/ 56317861 h 11"/>
                <a:gd name="T10" fmla="*/ 150924913 w 15"/>
                <a:gd name="T11" fmla="*/ 0 h 11"/>
                <a:gd name="T12" fmla="*/ 41160330 w 15"/>
                <a:gd name="T13" fmla="*/ 0 h 11"/>
                <a:gd name="T14" fmla="*/ 0 w 15"/>
                <a:gd name="T15" fmla="*/ 70396389 h 11"/>
                <a:gd name="T16" fmla="*/ 0 w 15"/>
                <a:gd name="T17" fmla="*/ 154875057 h 11"/>
                <a:gd name="T18" fmla="*/ 13720110 w 15"/>
                <a:gd name="T19" fmla="*/ 56317861 h 11"/>
                <a:gd name="T20" fmla="*/ 41160330 w 15"/>
                <a:gd name="T21" fmla="*/ 2816080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1">
                  <a:moveTo>
                    <a:pt x="3" y="2"/>
                  </a:moveTo>
                  <a:cubicBezTo>
                    <a:pt x="6" y="3"/>
                    <a:pt x="9" y="3"/>
                    <a:pt x="11" y="2"/>
                  </a:cubicBezTo>
                  <a:cubicBezTo>
                    <a:pt x="13" y="4"/>
                    <a:pt x="14" y="7"/>
                    <a:pt x="15" y="11"/>
                  </a:cubicBezTo>
                  <a:cubicBezTo>
                    <a:pt x="15" y="8"/>
                    <a:pt x="14" y="6"/>
                    <a:pt x="14" y="5"/>
                  </a:cubicBezTo>
                  <a:cubicBezTo>
                    <a:pt x="14" y="4"/>
                    <a:pt x="14" y="4"/>
                    <a:pt x="14" y="4"/>
                  </a:cubicBezTo>
                  <a:cubicBezTo>
                    <a:pt x="13" y="2"/>
                    <a:pt x="12" y="1"/>
                    <a:pt x="11" y="0"/>
                  </a:cubicBezTo>
                  <a:cubicBezTo>
                    <a:pt x="9" y="2"/>
                    <a:pt x="6" y="2"/>
                    <a:pt x="3" y="0"/>
                  </a:cubicBezTo>
                  <a:cubicBezTo>
                    <a:pt x="1" y="1"/>
                    <a:pt x="0" y="3"/>
                    <a:pt x="0" y="5"/>
                  </a:cubicBezTo>
                  <a:cubicBezTo>
                    <a:pt x="0" y="11"/>
                    <a:pt x="0" y="11"/>
                    <a:pt x="0" y="11"/>
                  </a:cubicBezTo>
                  <a:cubicBezTo>
                    <a:pt x="1" y="4"/>
                    <a:pt x="1" y="4"/>
                    <a:pt x="1" y="4"/>
                  </a:cubicBezTo>
                  <a:lnTo>
                    <a:pt x="3"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9" name="Freeform 666"/>
            <p:cNvSpPr>
              <a:spLocks noEditPoints="1"/>
            </p:cNvSpPr>
            <p:nvPr/>
          </p:nvSpPr>
          <p:spPr bwMode="auto">
            <a:xfrm>
              <a:off x="104775" y="25400"/>
              <a:ext cx="71437" cy="79375"/>
            </a:xfrm>
            <a:custGeom>
              <a:avLst/>
              <a:gdLst>
                <a:gd name="T0" fmla="*/ 183773562 w 19"/>
                <a:gd name="T1" fmla="*/ 0 h 21"/>
                <a:gd name="T2" fmla="*/ 70681272 w 19"/>
                <a:gd name="T3" fmla="*/ 0 h 21"/>
                <a:gd name="T4" fmla="*/ 42411019 w 19"/>
                <a:gd name="T5" fmla="*/ 28575000 h 21"/>
                <a:gd name="T6" fmla="*/ 28274013 w 19"/>
                <a:gd name="T7" fmla="*/ 128579940 h 21"/>
                <a:gd name="T8" fmla="*/ 0 w 19"/>
                <a:gd name="T9" fmla="*/ 100004940 h 21"/>
                <a:gd name="T10" fmla="*/ 14137006 w 19"/>
                <a:gd name="T11" fmla="*/ 171438661 h 21"/>
                <a:gd name="T12" fmla="*/ 28274013 w 19"/>
                <a:gd name="T13" fmla="*/ 142867440 h 21"/>
                <a:gd name="T14" fmla="*/ 28274013 w 19"/>
                <a:gd name="T15" fmla="*/ 171438661 h 21"/>
                <a:gd name="T16" fmla="*/ 28274013 w 19"/>
                <a:gd name="T17" fmla="*/ 185726161 h 21"/>
                <a:gd name="T18" fmla="*/ 28274013 w 19"/>
                <a:gd name="T19" fmla="*/ 200013661 h 21"/>
                <a:gd name="T20" fmla="*/ 42411019 w 19"/>
                <a:gd name="T21" fmla="*/ 228584881 h 21"/>
                <a:gd name="T22" fmla="*/ 226180822 w 19"/>
                <a:gd name="T23" fmla="*/ 157151161 h 21"/>
                <a:gd name="T24" fmla="*/ 254454834 w 19"/>
                <a:gd name="T25" fmla="*/ 128579940 h 21"/>
                <a:gd name="T26" fmla="*/ 268591840 w 19"/>
                <a:gd name="T27" fmla="*/ 100004940 h 21"/>
                <a:gd name="T28" fmla="*/ 240317828 w 19"/>
                <a:gd name="T29" fmla="*/ 128579940 h 21"/>
                <a:gd name="T30" fmla="*/ 183773562 w 19"/>
                <a:gd name="T31" fmla="*/ 0 h 21"/>
                <a:gd name="T32" fmla="*/ 42411019 w 19"/>
                <a:gd name="T33" fmla="*/ 114292440 h 21"/>
                <a:gd name="T34" fmla="*/ 56544265 w 19"/>
                <a:gd name="T35" fmla="*/ 200013661 h 21"/>
                <a:gd name="T36" fmla="*/ 113092291 w 19"/>
                <a:gd name="T37" fmla="*/ 257159881 h 21"/>
                <a:gd name="T38" fmla="*/ 42411019 w 19"/>
                <a:gd name="T39" fmla="*/ 214297381 h 21"/>
                <a:gd name="T40" fmla="*/ 28274013 w 19"/>
                <a:gd name="T41" fmla="*/ 142867440 h 21"/>
                <a:gd name="T42" fmla="*/ 42411019 w 19"/>
                <a:gd name="T43" fmla="*/ 11429244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3" y="0"/>
                  </a:moveTo>
                  <a:cubicBezTo>
                    <a:pt x="11" y="1"/>
                    <a:pt x="8" y="1"/>
                    <a:pt x="5" y="0"/>
                  </a:cubicBezTo>
                  <a:cubicBezTo>
                    <a:pt x="3" y="2"/>
                    <a:pt x="3" y="2"/>
                    <a:pt x="3" y="2"/>
                  </a:cubicBezTo>
                  <a:cubicBezTo>
                    <a:pt x="2" y="9"/>
                    <a:pt x="2" y="9"/>
                    <a:pt x="2" y="9"/>
                  </a:cubicBezTo>
                  <a:cubicBezTo>
                    <a:pt x="1" y="7"/>
                    <a:pt x="1" y="6"/>
                    <a:pt x="0" y="7"/>
                  </a:cubicBezTo>
                  <a:cubicBezTo>
                    <a:pt x="0" y="10"/>
                    <a:pt x="0" y="12"/>
                    <a:pt x="1" y="12"/>
                  </a:cubicBezTo>
                  <a:cubicBezTo>
                    <a:pt x="2" y="10"/>
                    <a:pt x="2" y="10"/>
                    <a:pt x="2" y="10"/>
                  </a:cubicBezTo>
                  <a:cubicBezTo>
                    <a:pt x="2" y="12"/>
                    <a:pt x="2" y="12"/>
                    <a:pt x="2" y="12"/>
                  </a:cubicBezTo>
                  <a:cubicBezTo>
                    <a:pt x="2" y="13"/>
                    <a:pt x="2" y="13"/>
                    <a:pt x="2" y="13"/>
                  </a:cubicBezTo>
                  <a:cubicBezTo>
                    <a:pt x="2" y="14"/>
                    <a:pt x="2" y="14"/>
                    <a:pt x="2" y="14"/>
                  </a:cubicBezTo>
                  <a:cubicBezTo>
                    <a:pt x="3" y="15"/>
                    <a:pt x="3" y="15"/>
                    <a:pt x="3" y="16"/>
                  </a:cubicBezTo>
                  <a:cubicBezTo>
                    <a:pt x="10" y="21"/>
                    <a:pt x="14" y="19"/>
                    <a:pt x="16" y="11"/>
                  </a:cubicBezTo>
                  <a:cubicBezTo>
                    <a:pt x="17" y="11"/>
                    <a:pt x="18" y="10"/>
                    <a:pt x="18" y="9"/>
                  </a:cubicBezTo>
                  <a:cubicBezTo>
                    <a:pt x="19" y="8"/>
                    <a:pt x="19" y="8"/>
                    <a:pt x="19" y="7"/>
                  </a:cubicBezTo>
                  <a:cubicBezTo>
                    <a:pt x="18" y="6"/>
                    <a:pt x="18" y="7"/>
                    <a:pt x="17" y="9"/>
                  </a:cubicBezTo>
                  <a:cubicBezTo>
                    <a:pt x="16" y="5"/>
                    <a:pt x="15" y="2"/>
                    <a:pt x="13" y="0"/>
                  </a:cubicBezTo>
                  <a:close/>
                  <a:moveTo>
                    <a:pt x="3" y="8"/>
                  </a:moveTo>
                  <a:cubicBezTo>
                    <a:pt x="3" y="11"/>
                    <a:pt x="3" y="12"/>
                    <a:pt x="4" y="14"/>
                  </a:cubicBezTo>
                  <a:cubicBezTo>
                    <a:pt x="5" y="16"/>
                    <a:pt x="7" y="17"/>
                    <a:pt x="8" y="18"/>
                  </a:cubicBezTo>
                  <a:cubicBezTo>
                    <a:pt x="7" y="18"/>
                    <a:pt x="5" y="17"/>
                    <a:pt x="3" y="15"/>
                  </a:cubicBezTo>
                  <a:cubicBezTo>
                    <a:pt x="3" y="14"/>
                    <a:pt x="2" y="12"/>
                    <a:pt x="2" y="10"/>
                  </a:cubicBezTo>
                  <a:lnTo>
                    <a:pt x="3" y="8"/>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0" name="Freeform 667"/>
            <p:cNvSpPr/>
            <p:nvPr/>
          </p:nvSpPr>
          <p:spPr bwMode="auto">
            <a:xfrm>
              <a:off x="112712" y="55563"/>
              <a:ext cx="22225" cy="38100"/>
            </a:xfrm>
            <a:custGeom>
              <a:avLst/>
              <a:gdLst>
                <a:gd name="T0" fmla="*/ 27440467 w 6"/>
                <a:gd name="T1" fmla="*/ 87096600 h 10"/>
                <a:gd name="T2" fmla="*/ 13720233 w 6"/>
                <a:gd name="T3" fmla="*/ 0 h 10"/>
                <a:gd name="T4" fmla="*/ 0 w 6"/>
                <a:gd name="T5" fmla="*/ 29032200 h 10"/>
                <a:gd name="T6" fmla="*/ 13720233 w 6"/>
                <a:gd name="T7" fmla="*/ 101612700 h 10"/>
                <a:gd name="T8" fmla="*/ 82325104 w 6"/>
                <a:gd name="T9" fmla="*/ 145161000 h 10"/>
                <a:gd name="T10" fmla="*/ 27440467 w 6"/>
                <a:gd name="T11" fmla="*/ 870966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2" y="6"/>
                  </a:moveTo>
                  <a:cubicBezTo>
                    <a:pt x="1" y="4"/>
                    <a:pt x="1" y="3"/>
                    <a:pt x="1" y="0"/>
                  </a:cubicBezTo>
                  <a:cubicBezTo>
                    <a:pt x="0" y="2"/>
                    <a:pt x="0" y="2"/>
                    <a:pt x="0" y="2"/>
                  </a:cubicBezTo>
                  <a:cubicBezTo>
                    <a:pt x="0" y="4"/>
                    <a:pt x="1" y="6"/>
                    <a:pt x="1" y="7"/>
                  </a:cubicBezTo>
                  <a:cubicBezTo>
                    <a:pt x="3" y="9"/>
                    <a:pt x="5" y="10"/>
                    <a:pt x="6" y="10"/>
                  </a:cubicBezTo>
                  <a:cubicBezTo>
                    <a:pt x="5" y="9"/>
                    <a:pt x="3" y="8"/>
                    <a:pt x="2" y="6"/>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1" name="Freeform 668"/>
            <p:cNvSpPr/>
            <p:nvPr/>
          </p:nvSpPr>
          <p:spPr bwMode="auto">
            <a:xfrm>
              <a:off x="115887" y="60325"/>
              <a:ext cx="55562" cy="55563"/>
            </a:xfrm>
            <a:custGeom>
              <a:avLst/>
              <a:gdLst>
                <a:gd name="T0" fmla="*/ 178368837 w 15"/>
                <a:gd name="T1" fmla="*/ 68605488 h 15"/>
                <a:gd name="T2" fmla="*/ 178368837 w 15"/>
                <a:gd name="T3" fmla="*/ 41164775 h 15"/>
                <a:gd name="T4" fmla="*/ 205809056 w 15"/>
                <a:gd name="T5" fmla="*/ 0 h 15"/>
                <a:gd name="T6" fmla="*/ 178368837 w 15"/>
                <a:gd name="T7" fmla="*/ 27440714 h 15"/>
                <a:gd name="T8" fmla="*/ 0 w 15"/>
                <a:gd name="T9" fmla="*/ 96046202 h 15"/>
                <a:gd name="T10" fmla="*/ 82324363 w 15"/>
                <a:gd name="T11" fmla="*/ 150931333 h 15"/>
                <a:gd name="T12" fmla="*/ 123484693 w 15"/>
                <a:gd name="T13" fmla="*/ 150931333 h 15"/>
                <a:gd name="T14" fmla="*/ 137204803 w 15"/>
                <a:gd name="T15" fmla="*/ 150931333 h 15"/>
                <a:gd name="T16" fmla="*/ 82324363 w 15"/>
                <a:gd name="T17" fmla="*/ 205816465 h 15"/>
                <a:gd name="T18" fmla="*/ 137204803 w 15"/>
                <a:gd name="T19" fmla="*/ 164651690 h 15"/>
                <a:gd name="T20" fmla="*/ 164648727 w 15"/>
                <a:gd name="T21" fmla="*/ 137210976 h 15"/>
                <a:gd name="T22" fmla="*/ 164648727 w 15"/>
                <a:gd name="T23" fmla="*/ 109770263 h 15"/>
                <a:gd name="T24" fmla="*/ 178368837 w 15"/>
                <a:gd name="T25" fmla="*/ 6860548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3" y="5"/>
                  </a:moveTo>
                  <a:cubicBezTo>
                    <a:pt x="13" y="3"/>
                    <a:pt x="13" y="3"/>
                    <a:pt x="13" y="3"/>
                  </a:cubicBezTo>
                  <a:cubicBezTo>
                    <a:pt x="15" y="3"/>
                    <a:pt x="15" y="2"/>
                    <a:pt x="15" y="0"/>
                  </a:cubicBezTo>
                  <a:cubicBezTo>
                    <a:pt x="15" y="1"/>
                    <a:pt x="14" y="2"/>
                    <a:pt x="13" y="2"/>
                  </a:cubicBezTo>
                  <a:cubicBezTo>
                    <a:pt x="11" y="10"/>
                    <a:pt x="7" y="12"/>
                    <a:pt x="0" y="7"/>
                  </a:cubicBezTo>
                  <a:cubicBezTo>
                    <a:pt x="1" y="9"/>
                    <a:pt x="3" y="11"/>
                    <a:pt x="6" y="11"/>
                  </a:cubicBezTo>
                  <a:cubicBezTo>
                    <a:pt x="7" y="11"/>
                    <a:pt x="9" y="11"/>
                    <a:pt x="9" y="11"/>
                  </a:cubicBezTo>
                  <a:cubicBezTo>
                    <a:pt x="10" y="11"/>
                    <a:pt x="10" y="11"/>
                    <a:pt x="10" y="11"/>
                  </a:cubicBezTo>
                  <a:cubicBezTo>
                    <a:pt x="6" y="15"/>
                    <a:pt x="6" y="15"/>
                    <a:pt x="6" y="15"/>
                  </a:cubicBezTo>
                  <a:cubicBezTo>
                    <a:pt x="8" y="14"/>
                    <a:pt x="9" y="13"/>
                    <a:pt x="10" y="12"/>
                  </a:cubicBezTo>
                  <a:cubicBezTo>
                    <a:pt x="11" y="12"/>
                    <a:pt x="12" y="11"/>
                    <a:pt x="12" y="10"/>
                  </a:cubicBezTo>
                  <a:cubicBezTo>
                    <a:pt x="12" y="8"/>
                    <a:pt x="12" y="8"/>
                    <a:pt x="12" y="8"/>
                  </a:cubicBezTo>
                  <a:cubicBezTo>
                    <a:pt x="12" y="7"/>
                    <a:pt x="13" y="6"/>
                    <a:pt x="13"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2" name="Freeform 669"/>
            <p:cNvSpPr/>
            <p:nvPr/>
          </p:nvSpPr>
          <p:spPr bwMode="auto">
            <a:xfrm>
              <a:off x="107950" y="63500"/>
              <a:ext cx="4762" cy="7938"/>
            </a:xfrm>
            <a:custGeom>
              <a:avLst/>
              <a:gdLst>
                <a:gd name="T0" fmla="*/ 0 w 3"/>
                <a:gd name="T1" fmla="*/ 12602369 h 5"/>
                <a:gd name="T2" fmla="*/ 7558881 w 3"/>
                <a:gd name="T3" fmla="*/ 12602369 h 5"/>
                <a:gd name="T4" fmla="*/ 7558881 w 3"/>
                <a:gd name="T5" fmla="*/ 0 h 5"/>
                <a:gd name="T6" fmla="*/ 0 w 3"/>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5"/>
                  </a:lnTo>
                  <a:lnTo>
                    <a:pt x="3" y="0"/>
                  </a:lnTo>
                  <a:lnTo>
                    <a:pt x="0"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3" name="Freeform 670"/>
            <p:cNvSpPr/>
            <p:nvPr/>
          </p:nvSpPr>
          <p:spPr bwMode="auto">
            <a:xfrm>
              <a:off x="77787" y="107950"/>
              <a:ext cx="57150" cy="104775"/>
            </a:xfrm>
            <a:custGeom>
              <a:avLst/>
              <a:gdLst>
                <a:gd name="T0" fmla="*/ 116128800 w 15"/>
                <a:gd name="T1" fmla="*/ 0 h 28"/>
                <a:gd name="T2" fmla="*/ 101612700 w 15"/>
                <a:gd name="T3" fmla="*/ 14002430 h 28"/>
                <a:gd name="T4" fmla="*/ 159677100 w 15"/>
                <a:gd name="T5" fmla="*/ 126021873 h 28"/>
                <a:gd name="T6" fmla="*/ 145161000 w 15"/>
                <a:gd name="T7" fmla="*/ 294047296 h 28"/>
                <a:gd name="T8" fmla="*/ 130644900 w 15"/>
                <a:gd name="T9" fmla="*/ 294047296 h 28"/>
                <a:gd name="T10" fmla="*/ 29032200 w 15"/>
                <a:gd name="T11" fmla="*/ 322052156 h 28"/>
                <a:gd name="T12" fmla="*/ 0 w 15"/>
                <a:gd name="T13" fmla="*/ 112019443 h 28"/>
                <a:gd name="T14" fmla="*/ 0 w 15"/>
                <a:gd name="T15" fmla="*/ 350057017 h 28"/>
                <a:gd name="T16" fmla="*/ 130644900 w 15"/>
                <a:gd name="T17" fmla="*/ 392064308 h 28"/>
                <a:gd name="T18" fmla="*/ 58064400 w 15"/>
                <a:gd name="T19" fmla="*/ 350057017 h 28"/>
                <a:gd name="T20" fmla="*/ 29032200 w 15"/>
                <a:gd name="T21" fmla="*/ 336054587 h 28"/>
                <a:gd name="T22" fmla="*/ 72580500 w 15"/>
                <a:gd name="T23" fmla="*/ 322052156 h 28"/>
                <a:gd name="T24" fmla="*/ 130644900 w 15"/>
                <a:gd name="T25" fmla="*/ 322052156 h 28"/>
                <a:gd name="T26" fmla="*/ 130644900 w 15"/>
                <a:gd name="T27" fmla="*/ 308049726 h 28"/>
                <a:gd name="T28" fmla="*/ 159677100 w 15"/>
                <a:gd name="T29" fmla="*/ 308049726 h 28"/>
                <a:gd name="T30" fmla="*/ 188709300 w 15"/>
                <a:gd name="T31" fmla="*/ 140024304 h 28"/>
                <a:gd name="T32" fmla="*/ 217741500 w 15"/>
                <a:gd name="T33" fmla="*/ 84014582 h 28"/>
                <a:gd name="T34" fmla="*/ 203225400 w 15"/>
                <a:gd name="T35" fmla="*/ 70012152 h 28"/>
                <a:gd name="T36" fmla="*/ 188709300 w 15"/>
                <a:gd name="T37" fmla="*/ 112019443 h 28"/>
                <a:gd name="T38" fmla="*/ 116128800 w 15"/>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28">
                  <a:moveTo>
                    <a:pt x="8" y="0"/>
                  </a:moveTo>
                  <a:cubicBezTo>
                    <a:pt x="7" y="1"/>
                    <a:pt x="7" y="1"/>
                    <a:pt x="7" y="1"/>
                  </a:cubicBezTo>
                  <a:cubicBezTo>
                    <a:pt x="8" y="4"/>
                    <a:pt x="9" y="7"/>
                    <a:pt x="11" y="9"/>
                  </a:cubicBezTo>
                  <a:cubicBezTo>
                    <a:pt x="10" y="21"/>
                    <a:pt x="10" y="21"/>
                    <a:pt x="10" y="21"/>
                  </a:cubicBezTo>
                  <a:cubicBezTo>
                    <a:pt x="9" y="21"/>
                    <a:pt x="9" y="21"/>
                    <a:pt x="9" y="21"/>
                  </a:cubicBezTo>
                  <a:cubicBezTo>
                    <a:pt x="2" y="23"/>
                    <a:pt x="2" y="23"/>
                    <a:pt x="2" y="23"/>
                  </a:cubicBezTo>
                  <a:cubicBezTo>
                    <a:pt x="2" y="18"/>
                    <a:pt x="1" y="13"/>
                    <a:pt x="0" y="8"/>
                  </a:cubicBezTo>
                  <a:cubicBezTo>
                    <a:pt x="0" y="25"/>
                    <a:pt x="0" y="25"/>
                    <a:pt x="0" y="25"/>
                  </a:cubicBezTo>
                  <a:cubicBezTo>
                    <a:pt x="9" y="28"/>
                    <a:pt x="9" y="28"/>
                    <a:pt x="9" y="28"/>
                  </a:cubicBezTo>
                  <a:cubicBezTo>
                    <a:pt x="4" y="25"/>
                    <a:pt x="4" y="25"/>
                    <a:pt x="4" y="25"/>
                  </a:cubicBezTo>
                  <a:cubicBezTo>
                    <a:pt x="2" y="24"/>
                    <a:pt x="2" y="24"/>
                    <a:pt x="2" y="24"/>
                  </a:cubicBezTo>
                  <a:cubicBezTo>
                    <a:pt x="5" y="23"/>
                    <a:pt x="5" y="23"/>
                    <a:pt x="5" y="23"/>
                  </a:cubicBezTo>
                  <a:cubicBezTo>
                    <a:pt x="9" y="23"/>
                    <a:pt x="9" y="23"/>
                    <a:pt x="9" y="23"/>
                  </a:cubicBezTo>
                  <a:cubicBezTo>
                    <a:pt x="9" y="22"/>
                    <a:pt x="9" y="22"/>
                    <a:pt x="9" y="22"/>
                  </a:cubicBezTo>
                  <a:cubicBezTo>
                    <a:pt x="11" y="22"/>
                    <a:pt x="11" y="22"/>
                    <a:pt x="11" y="22"/>
                  </a:cubicBezTo>
                  <a:cubicBezTo>
                    <a:pt x="13" y="10"/>
                    <a:pt x="13" y="10"/>
                    <a:pt x="13" y="10"/>
                  </a:cubicBezTo>
                  <a:cubicBezTo>
                    <a:pt x="15" y="6"/>
                    <a:pt x="15" y="6"/>
                    <a:pt x="15" y="6"/>
                  </a:cubicBezTo>
                  <a:cubicBezTo>
                    <a:pt x="14" y="5"/>
                    <a:pt x="14" y="5"/>
                    <a:pt x="14" y="5"/>
                  </a:cubicBezTo>
                  <a:cubicBezTo>
                    <a:pt x="13" y="6"/>
                    <a:pt x="13" y="7"/>
                    <a:pt x="13" y="8"/>
                  </a:cubicBezTo>
                  <a:cubicBezTo>
                    <a:pt x="11" y="6"/>
                    <a:pt x="9" y="3"/>
                    <a:pt x="8" y="0"/>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4" name="Freeform 671"/>
            <p:cNvSpPr>
              <a:spLocks noEditPoints="1"/>
            </p:cNvSpPr>
            <p:nvPr/>
          </p:nvSpPr>
          <p:spPr bwMode="auto">
            <a:xfrm>
              <a:off x="44450" y="112713"/>
              <a:ext cx="120650" cy="127000"/>
            </a:xfrm>
            <a:custGeom>
              <a:avLst/>
              <a:gdLst>
                <a:gd name="T0" fmla="*/ 227444102 w 32"/>
                <a:gd name="T1" fmla="*/ 0 h 34"/>
                <a:gd name="T2" fmla="*/ 85292009 w 32"/>
                <a:gd name="T3" fmla="*/ 41857706 h 34"/>
                <a:gd name="T4" fmla="*/ 28431927 w 32"/>
                <a:gd name="T5" fmla="*/ 125573118 h 34"/>
                <a:gd name="T6" fmla="*/ 0 w 32"/>
                <a:gd name="T7" fmla="*/ 390666941 h 34"/>
                <a:gd name="T8" fmla="*/ 0 w 32"/>
                <a:gd name="T9" fmla="*/ 432524647 h 34"/>
                <a:gd name="T10" fmla="*/ 454888203 w 32"/>
                <a:gd name="T11" fmla="*/ 432524647 h 34"/>
                <a:gd name="T12" fmla="*/ 255876028 w 32"/>
                <a:gd name="T13" fmla="*/ 376715618 h 34"/>
                <a:gd name="T14" fmla="*/ 127938014 w 32"/>
                <a:gd name="T15" fmla="*/ 334857912 h 34"/>
                <a:gd name="T16" fmla="*/ 127938014 w 32"/>
                <a:gd name="T17" fmla="*/ 97666735 h 34"/>
                <a:gd name="T18" fmla="*/ 156366170 w 32"/>
                <a:gd name="T19" fmla="*/ 306951529 h 34"/>
                <a:gd name="T20" fmla="*/ 255876028 w 32"/>
                <a:gd name="T21" fmla="*/ 279048882 h 34"/>
                <a:gd name="T22" fmla="*/ 270090106 w 32"/>
                <a:gd name="T23" fmla="*/ 279048882 h 34"/>
                <a:gd name="T24" fmla="*/ 284304184 w 32"/>
                <a:gd name="T25" fmla="*/ 111618059 h 34"/>
                <a:gd name="T26" fmla="*/ 227444102 w 32"/>
                <a:gd name="T27" fmla="*/ 0 h 34"/>
                <a:gd name="T28" fmla="*/ 227444102 w 32"/>
                <a:gd name="T29" fmla="*/ 0 h 34"/>
                <a:gd name="T30" fmla="*/ 227444102 w 32"/>
                <a:gd name="T31" fmla="*/ 27906382 h 34"/>
                <a:gd name="T32" fmla="*/ 71077931 w 32"/>
                <a:gd name="T33" fmla="*/ 97666735 h 34"/>
                <a:gd name="T34" fmla="*/ 14214078 w 32"/>
                <a:gd name="T35" fmla="*/ 390666941 h 34"/>
                <a:gd name="T36" fmla="*/ 14214078 w 32"/>
                <a:gd name="T37" fmla="*/ 432524647 h 34"/>
                <a:gd name="T38" fmla="*/ 0 w 32"/>
                <a:gd name="T39" fmla="*/ 432524647 h 34"/>
                <a:gd name="T40" fmla="*/ 0 w 32"/>
                <a:gd name="T41" fmla="*/ 390666941 h 34"/>
                <a:gd name="T42" fmla="*/ 0 w 32"/>
                <a:gd name="T43" fmla="*/ 390666941 h 34"/>
                <a:gd name="T44" fmla="*/ 42646005 w 32"/>
                <a:gd name="T45" fmla="*/ 125573118 h 34"/>
                <a:gd name="T46" fmla="*/ 85292009 w 32"/>
                <a:gd name="T47" fmla="*/ 55809029 h 34"/>
                <a:gd name="T48" fmla="*/ 227444102 w 32"/>
                <a:gd name="T49" fmla="*/ 0 h 34"/>
                <a:gd name="T50" fmla="*/ 142152092 w 32"/>
                <a:gd name="T51" fmla="*/ 97666735 h 34"/>
                <a:gd name="T52" fmla="*/ 156366170 w 32"/>
                <a:gd name="T53" fmla="*/ 97666735 h 34"/>
                <a:gd name="T54" fmla="*/ 184798097 w 32"/>
                <a:gd name="T55" fmla="*/ 293000206 h 34"/>
                <a:gd name="T56" fmla="*/ 170584019 w 32"/>
                <a:gd name="T57" fmla="*/ 306951529 h 34"/>
                <a:gd name="T58" fmla="*/ 142152092 w 32"/>
                <a:gd name="T59" fmla="*/ 97666735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4">
                  <a:moveTo>
                    <a:pt x="16" y="0"/>
                  </a:moveTo>
                  <a:cubicBezTo>
                    <a:pt x="6" y="3"/>
                    <a:pt x="6" y="3"/>
                    <a:pt x="6" y="3"/>
                  </a:cubicBezTo>
                  <a:cubicBezTo>
                    <a:pt x="4" y="5"/>
                    <a:pt x="3" y="6"/>
                    <a:pt x="2" y="9"/>
                  </a:cubicBezTo>
                  <a:cubicBezTo>
                    <a:pt x="0" y="15"/>
                    <a:pt x="0" y="21"/>
                    <a:pt x="0" y="28"/>
                  </a:cubicBezTo>
                  <a:cubicBezTo>
                    <a:pt x="0" y="29"/>
                    <a:pt x="0" y="30"/>
                    <a:pt x="0" y="31"/>
                  </a:cubicBezTo>
                  <a:cubicBezTo>
                    <a:pt x="11" y="34"/>
                    <a:pt x="21" y="34"/>
                    <a:pt x="32" y="31"/>
                  </a:cubicBezTo>
                  <a:cubicBezTo>
                    <a:pt x="18" y="27"/>
                    <a:pt x="18" y="27"/>
                    <a:pt x="18" y="27"/>
                  </a:cubicBezTo>
                  <a:cubicBezTo>
                    <a:pt x="9" y="24"/>
                    <a:pt x="9" y="24"/>
                    <a:pt x="9" y="24"/>
                  </a:cubicBezTo>
                  <a:cubicBezTo>
                    <a:pt x="9" y="7"/>
                    <a:pt x="9" y="7"/>
                    <a:pt x="9" y="7"/>
                  </a:cubicBezTo>
                  <a:cubicBezTo>
                    <a:pt x="10" y="12"/>
                    <a:pt x="11" y="17"/>
                    <a:pt x="11" y="22"/>
                  </a:cubicBezTo>
                  <a:cubicBezTo>
                    <a:pt x="18" y="20"/>
                    <a:pt x="18" y="20"/>
                    <a:pt x="18" y="20"/>
                  </a:cubicBezTo>
                  <a:cubicBezTo>
                    <a:pt x="19" y="20"/>
                    <a:pt x="19" y="20"/>
                    <a:pt x="19" y="20"/>
                  </a:cubicBezTo>
                  <a:cubicBezTo>
                    <a:pt x="20" y="8"/>
                    <a:pt x="20" y="8"/>
                    <a:pt x="20" y="8"/>
                  </a:cubicBezTo>
                  <a:cubicBezTo>
                    <a:pt x="18" y="6"/>
                    <a:pt x="17" y="3"/>
                    <a:pt x="16" y="0"/>
                  </a:cubicBezTo>
                  <a:close/>
                  <a:moveTo>
                    <a:pt x="16" y="0"/>
                  </a:moveTo>
                  <a:cubicBezTo>
                    <a:pt x="16" y="1"/>
                    <a:pt x="16" y="1"/>
                    <a:pt x="16" y="2"/>
                  </a:cubicBezTo>
                  <a:cubicBezTo>
                    <a:pt x="10" y="3"/>
                    <a:pt x="6" y="5"/>
                    <a:pt x="5" y="7"/>
                  </a:cubicBezTo>
                  <a:cubicBezTo>
                    <a:pt x="3" y="12"/>
                    <a:pt x="1" y="19"/>
                    <a:pt x="1" y="28"/>
                  </a:cubicBezTo>
                  <a:cubicBezTo>
                    <a:pt x="1" y="31"/>
                    <a:pt x="1" y="31"/>
                    <a:pt x="1" y="31"/>
                  </a:cubicBezTo>
                  <a:cubicBezTo>
                    <a:pt x="1" y="31"/>
                    <a:pt x="1" y="31"/>
                    <a:pt x="0" y="31"/>
                  </a:cubicBezTo>
                  <a:cubicBezTo>
                    <a:pt x="0" y="30"/>
                    <a:pt x="0" y="29"/>
                    <a:pt x="0" y="28"/>
                  </a:cubicBezTo>
                  <a:cubicBezTo>
                    <a:pt x="0" y="28"/>
                    <a:pt x="0" y="28"/>
                    <a:pt x="0" y="28"/>
                  </a:cubicBezTo>
                  <a:cubicBezTo>
                    <a:pt x="0" y="21"/>
                    <a:pt x="1" y="15"/>
                    <a:pt x="3" y="9"/>
                  </a:cubicBezTo>
                  <a:cubicBezTo>
                    <a:pt x="3" y="7"/>
                    <a:pt x="5" y="5"/>
                    <a:pt x="6" y="4"/>
                  </a:cubicBezTo>
                  <a:lnTo>
                    <a:pt x="16" y="0"/>
                  </a:lnTo>
                  <a:close/>
                  <a:moveTo>
                    <a:pt x="10" y="7"/>
                  </a:moveTo>
                  <a:cubicBezTo>
                    <a:pt x="11" y="7"/>
                    <a:pt x="11" y="7"/>
                    <a:pt x="11" y="7"/>
                  </a:cubicBezTo>
                  <a:cubicBezTo>
                    <a:pt x="13" y="21"/>
                    <a:pt x="13" y="21"/>
                    <a:pt x="13" y="21"/>
                  </a:cubicBezTo>
                  <a:cubicBezTo>
                    <a:pt x="12" y="22"/>
                    <a:pt x="12" y="22"/>
                    <a:pt x="12" y="22"/>
                  </a:cubicBezTo>
                  <a:cubicBezTo>
                    <a:pt x="11" y="17"/>
                    <a:pt x="11" y="12"/>
                    <a:pt x="10" y="7"/>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5" name="Freeform 672"/>
            <p:cNvSpPr/>
            <p:nvPr/>
          </p:nvSpPr>
          <p:spPr bwMode="auto">
            <a:xfrm>
              <a:off x="44450" y="112713"/>
              <a:ext cx="60325" cy="115888"/>
            </a:xfrm>
            <a:custGeom>
              <a:avLst/>
              <a:gdLst>
                <a:gd name="T0" fmla="*/ 227444102 w 16"/>
                <a:gd name="T1" fmla="*/ 27951438 h 31"/>
                <a:gd name="T2" fmla="*/ 227444102 w 16"/>
                <a:gd name="T3" fmla="*/ 0 h 31"/>
                <a:gd name="T4" fmla="*/ 85292009 w 16"/>
                <a:gd name="T5" fmla="*/ 55899138 h 31"/>
                <a:gd name="T6" fmla="*/ 42646005 w 16"/>
                <a:gd name="T7" fmla="*/ 125775863 h 31"/>
                <a:gd name="T8" fmla="*/ 0 w 16"/>
                <a:gd name="T9" fmla="*/ 391301439 h 31"/>
                <a:gd name="T10" fmla="*/ 0 w 16"/>
                <a:gd name="T11" fmla="*/ 391301439 h 31"/>
                <a:gd name="T12" fmla="*/ 0 w 16"/>
                <a:gd name="T13" fmla="*/ 433226727 h 31"/>
                <a:gd name="T14" fmla="*/ 14214078 w 16"/>
                <a:gd name="T15" fmla="*/ 433226727 h 31"/>
                <a:gd name="T16" fmla="*/ 14214078 w 16"/>
                <a:gd name="T17" fmla="*/ 391301439 h 31"/>
                <a:gd name="T18" fmla="*/ 71077931 w 16"/>
                <a:gd name="T19" fmla="*/ 97824425 h 31"/>
                <a:gd name="T20" fmla="*/ 227444102 w 16"/>
                <a:gd name="T21" fmla="*/ 2795143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1">
                  <a:moveTo>
                    <a:pt x="16" y="2"/>
                  </a:moveTo>
                  <a:cubicBezTo>
                    <a:pt x="16" y="1"/>
                    <a:pt x="16" y="1"/>
                    <a:pt x="16" y="0"/>
                  </a:cubicBezTo>
                  <a:cubicBezTo>
                    <a:pt x="6" y="4"/>
                    <a:pt x="6" y="4"/>
                    <a:pt x="6" y="4"/>
                  </a:cubicBezTo>
                  <a:cubicBezTo>
                    <a:pt x="5" y="5"/>
                    <a:pt x="3" y="7"/>
                    <a:pt x="3" y="9"/>
                  </a:cubicBezTo>
                  <a:cubicBezTo>
                    <a:pt x="1" y="15"/>
                    <a:pt x="0" y="21"/>
                    <a:pt x="0" y="28"/>
                  </a:cubicBezTo>
                  <a:cubicBezTo>
                    <a:pt x="0" y="28"/>
                    <a:pt x="0" y="28"/>
                    <a:pt x="0" y="28"/>
                  </a:cubicBezTo>
                  <a:cubicBezTo>
                    <a:pt x="0" y="29"/>
                    <a:pt x="0" y="30"/>
                    <a:pt x="0" y="31"/>
                  </a:cubicBezTo>
                  <a:cubicBezTo>
                    <a:pt x="1" y="31"/>
                    <a:pt x="1" y="31"/>
                    <a:pt x="1" y="31"/>
                  </a:cubicBezTo>
                  <a:cubicBezTo>
                    <a:pt x="1" y="28"/>
                    <a:pt x="1" y="28"/>
                    <a:pt x="1" y="28"/>
                  </a:cubicBezTo>
                  <a:cubicBezTo>
                    <a:pt x="1" y="19"/>
                    <a:pt x="3" y="12"/>
                    <a:pt x="5" y="7"/>
                  </a:cubicBezTo>
                  <a:cubicBezTo>
                    <a:pt x="6" y="5"/>
                    <a:pt x="10" y="3"/>
                    <a:pt x="16" y="2"/>
                  </a:cubicBez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6" name="Freeform 673"/>
            <p:cNvSpPr/>
            <p:nvPr/>
          </p:nvSpPr>
          <p:spPr bwMode="auto">
            <a:xfrm>
              <a:off x="82550" y="138113"/>
              <a:ext cx="11112" cy="57150"/>
            </a:xfrm>
            <a:custGeom>
              <a:avLst/>
              <a:gdLst>
                <a:gd name="T0" fmla="*/ 13719616 w 3"/>
                <a:gd name="T1" fmla="*/ 0 h 15"/>
                <a:gd name="T2" fmla="*/ 0 w 3"/>
                <a:gd name="T3" fmla="*/ 0 h 15"/>
                <a:gd name="T4" fmla="*/ 27439232 w 3"/>
                <a:gd name="T5" fmla="*/ 217741500 h 15"/>
                <a:gd name="T6" fmla="*/ 41158848 w 3"/>
                <a:gd name="T7" fmla="*/ 203225400 h 15"/>
                <a:gd name="T8" fmla="*/ 13719616 w 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1" y="0"/>
                  </a:moveTo>
                  <a:cubicBezTo>
                    <a:pt x="0" y="0"/>
                    <a:pt x="0" y="0"/>
                    <a:pt x="0" y="0"/>
                  </a:cubicBezTo>
                  <a:cubicBezTo>
                    <a:pt x="1" y="5"/>
                    <a:pt x="1" y="10"/>
                    <a:pt x="2" y="15"/>
                  </a:cubicBezTo>
                  <a:cubicBezTo>
                    <a:pt x="3" y="14"/>
                    <a:pt x="3" y="14"/>
                    <a:pt x="3" y="14"/>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7" name="Freeform 674"/>
            <p:cNvSpPr/>
            <p:nvPr/>
          </p:nvSpPr>
          <p:spPr bwMode="auto">
            <a:xfrm>
              <a:off x="85725" y="195263"/>
              <a:ext cx="26987" cy="6350"/>
            </a:xfrm>
            <a:custGeom>
              <a:avLst/>
              <a:gdLst>
                <a:gd name="T0" fmla="*/ 42841069 w 17"/>
                <a:gd name="T1" fmla="*/ 0 h 4"/>
                <a:gd name="T2" fmla="*/ 17639973 w 17"/>
                <a:gd name="T3" fmla="*/ 0 h 4"/>
                <a:gd name="T4" fmla="*/ 0 w 17"/>
                <a:gd name="T5" fmla="*/ 5040313 h 4"/>
                <a:gd name="T6" fmla="*/ 12599754 w 17"/>
                <a:gd name="T7" fmla="*/ 10080625 h 4"/>
                <a:gd name="T8" fmla="*/ 42841069 w 17"/>
                <a:gd name="T9" fmla="*/ 5040313 h 4"/>
                <a:gd name="T10" fmla="*/ 42841069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lnTo>
                    <a:pt x="7" y="0"/>
                  </a:lnTo>
                  <a:lnTo>
                    <a:pt x="0" y="2"/>
                  </a:lnTo>
                  <a:lnTo>
                    <a:pt x="5" y="4"/>
                  </a:lnTo>
                  <a:lnTo>
                    <a:pt x="17" y="2"/>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8" name="Freeform 675"/>
            <p:cNvSpPr/>
            <p:nvPr/>
          </p:nvSpPr>
          <p:spPr bwMode="auto">
            <a:xfrm>
              <a:off x="93662" y="198438"/>
              <a:ext cx="19050" cy="14288"/>
            </a:xfrm>
            <a:custGeom>
              <a:avLst/>
              <a:gdLst>
                <a:gd name="T0" fmla="*/ 0 w 12"/>
                <a:gd name="T1" fmla="*/ 5040489 h 9"/>
                <a:gd name="T2" fmla="*/ 30241875 w 12"/>
                <a:gd name="T3" fmla="*/ 22682994 h 9"/>
                <a:gd name="T4" fmla="*/ 30241875 w 12"/>
                <a:gd name="T5" fmla="*/ 12602016 h 9"/>
                <a:gd name="T6" fmla="*/ 30241875 w 12"/>
                <a:gd name="T7" fmla="*/ 0 h 9"/>
                <a:gd name="T8" fmla="*/ 0 w 12"/>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2"/>
                  </a:moveTo>
                  <a:lnTo>
                    <a:pt x="12" y="9"/>
                  </a:lnTo>
                  <a:lnTo>
                    <a:pt x="12" y="5"/>
                  </a:lnTo>
                  <a:lnTo>
                    <a:pt x="12" y="0"/>
                  </a:lnTo>
                  <a:lnTo>
                    <a:pt x="0"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9" name="Freeform 676"/>
            <p:cNvSpPr>
              <a:spLocks noEditPoints="1"/>
            </p:cNvSpPr>
            <p:nvPr/>
          </p:nvSpPr>
          <p:spPr bwMode="auto">
            <a:xfrm>
              <a:off x="112712" y="112713"/>
              <a:ext cx="112712" cy="115888"/>
            </a:xfrm>
            <a:custGeom>
              <a:avLst/>
              <a:gdLst>
                <a:gd name="T0" fmla="*/ 0 w 30"/>
                <a:gd name="T1" fmla="*/ 321424714 h 31"/>
                <a:gd name="T2" fmla="*/ 0 w 30"/>
                <a:gd name="T3" fmla="*/ 349376152 h 31"/>
                <a:gd name="T4" fmla="*/ 282309746 w 30"/>
                <a:gd name="T5" fmla="*/ 419252877 h 31"/>
                <a:gd name="T6" fmla="*/ 423466498 w 30"/>
                <a:gd name="T7" fmla="*/ 279499426 h 31"/>
                <a:gd name="T8" fmla="*/ 367005300 w 30"/>
                <a:gd name="T9" fmla="*/ 41925288 h 31"/>
                <a:gd name="T10" fmla="*/ 239963848 w 30"/>
                <a:gd name="T11" fmla="*/ 0 h 31"/>
                <a:gd name="T12" fmla="*/ 127041452 w 30"/>
                <a:gd name="T13" fmla="*/ 125775863 h 31"/>
                <a:gd name="T14" fmla="*/ 141156752 w 30"/>
                <a:gd name="T15" fmla="*/ 153727301 h 31"/>
                <a:gd name="T16" fmla="*/ 155272051 w 30"/>
                <a:gd name="T17" fmla="*/ 293477014 h 31"/>
                <a:gd name="T18" fmla="*/ 282309746 w 30"/>
                <a:gd name="T19" fmla="*/ 251551726 h 31"/>
                <a:gd name="T20" fmla="*/ 296425046 w 30"/>
                <a:gd name="T21" fmla="*/ 139749713 h 31"/>
                <a:gd name="T22" fmla="*/ 296425046 w 30"/>
                <a:gd name="T23" fmla="*/ 237574138 h 31"/>
                <a:gd name="T24" fmla="*/ 352890001 w 30"/>
                <a:gd name="T25" fmla="*/ 223600289 h 31"/>
                <a:gd name="T26" fmla="*/ 352890001 w 30"/>
                <a:gd name="T27" fmla="*/ 223600289 h 31"/>
                <a:gd name="T28" fmla="*/ 352890001 w 30"/>
                <a:gd name="T29" fmla="*/ 237574138 h 31"/>
                <a:gd name="T30" fmla="*/ 381120600 w 30"/>
                <a:gd name="T31" fmla="*/ 223600289 h 31"/>
                <a:gd name="T32" fmla="*/ 381120600 w 30"/>
                <a:gd name="T33" fmla="*/ 237574138 h 31"/>
                <a:gd name="T34" fmla="*/ 381120600 w 30"/>
                <a:gd name="T35" fmla="*/ 237574138 h 31"/>
                <a:gd name="T36" fmla="*/ 395235899 w 30"/>
                <a:gd name="T37" fmla="*/ 237574138 h 31"/>
                <a:gd name="T38" fmla="*/ 395235899 w 30"/>
                <a:gd name="T39" fmla="*/ 251551726 h 31"/>
                <a:gd name="T40" fmla="*/ 395235899 w 30"/>
                <a:gd name="T41" fmla="*/ 251551726 h 31"/>
                <a:gd name="T42" fmla="*/ 338774701 w 30"/>
                <a:gd name="T43" fmla="*/ 279499426 h 31"/>
                <a:gd name="T44" fmla="*/ 324659402 w 30"/>
                <a:gd name="T45" fmla="*/ 279499426 h 31"/>
                <a:gd name="T46" fmla="*/ 310540345 w 30"/>
                <a:gd name="T47" fmla="*/ 279499426 h 31"/>
                <a:gd name="T48" fmla="*/ 296425046 w 30"/>
                <a:gd name="T49" fmla="*/ 279499426 h 31"/>
                <a:gd name="T50" fmla="*/ 282309746 w 30"/>
                <a:gd name="T51" fmla="*/ 279499426 h 31"/>
                <a:gd name="T52" fmla="*/ 282309746 w 30"/>
                <a:gd name="T53" fmla="*/ 279499426 h 31"/>
                <a:gd name="T54" fmla="*/ 268194447 w 30"/>
                <a:gd name="T55" fmla="*/ 279499426 h 31"/>
                <a:gd name="T56" fmla="*/ 155272051 w 30"/>
                <a:gd name="T57" fmla="*/ 293477014 h 31"/>
                <a:gd name="T58" fmla="*/ 42345898 w 30"/>
                <a:gd name="T59" fmla="*/ 293477014 h 31"/>
                <a:gd name="T60" fmla="*/ 28230599 w 30"/>
                <a:gd name="T61" fmla="*/ 293477014 h 31"/>
                <a:gd name="T62" fmla="*/ 0 w 30"/>
                <a:gd name="T63" fmla="*/ 293477014 h 31"/>
                <a:gd name="T64" fmla="*/ 0 w 30"/>
                <a:gd name="T65" fmla="*/ 307450864 h 31"/>
                <a:gd name="T66" fmla="*/ 0 w 30"/>
                <a:gd name="T67" fmla="*/ 321424714 h 31"/>
                <a:gd name="T68" fmla="*/ 141156752 w 30"/>
                <a:gd name="T69" fmla="*/ 125775863 h 31"/>
                <a:gd name="T70" fmla="*/ 155272051 w 30"/>
                <a:gd name="T71" fmla="*/ 111802013 h 31"/>
                <a:gd name="T72" fmla="*/ 169387351 w 30"/>
                <a:gd name="T73" fmla="*/ 265525576 h 31"/>
                <a:gd name="T74" fmla="*/ 155272051 w 30"/>
                <a:gd name="T75" fmla="*/ 279499426 h 31"/>
                <a:gd name="T76" fmla="*/ 141156752 w 30"/>
                <a:gd name="T77" fmla="*/ 153727301 h 31"/>
                <a:gd name="T78" fmla="*/ 141156752 w 30"/>
                <a:gd name="T79" fmla="*/ 153727301 h 31"/>
                <a:gd name="T80" fmla="*/ 141156752 w 30"/>
                <a:gd name="T81" fmla="*/ 125775863 h 31"/>
                <a:gd name="T82" fmla="*/ 14115299 w 30"/>
                <a:gd name="T83" fmla="*/ 321424714 h 31"/>
                <a:gd name="T84" fmla="*/ 14115299 w 30"/>
                <a:gd name="T85" fmla="*/ 307450864 h 31"/>
                <a:gd name="T86" fmla="*/ 338774701 w 30"/>
                <a:gd name="T87" fmla="*/ 279499426 h 31"/>
                <a:gd name="T88" fmla="*/ 338774701 w 30"/>
                <a:gd name="T89" fmla="*/ 279499426 h 31"/>
                <a:gd name="T90" fmla="*/ 395235899 w 30"/>
                <a:gd name="T91" fmla="*/ 265525576 h 31"/>
                <a:gd name="T92" fmla="*/ 381120600 w 30"/>
                <a:gd name="T93" fmla="*/ 307450864 h 31"/>
                <a:gd name="T94" fmla="*/ 14115299 w 30"/>
                <a:gd name="T95" fmla="*/ 321424714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31">
                  <a:moveTo>
                    <a:pt x="0" y="23"/>
                  </a:moveTo>
                  <a:cubicBezTo>
                    <a:pt x="0" y="25"/>
                    <a:pt x="0" y="25"/>
                    <a:pt x="0" y="25"/>
                  </a:cubicBezTo>
                  <a:cubicBezTo>
                    <a:pt x="20" y="30"/>
                    <a:pt x="20" y="30"/>
                    <a:pt x="20" y="30"/>
                  </a:cubicBezTo>
                  <a:cubicBezTo>
                    <a:pt x="26" y="31"/>
                    <a:pt x="29" y="28"/>
                    <a:pt x="30" y="20"/>
                  </a:cubicBezTo>
                  <a:cubicBezTo>
                    <a:pt x="29" y="14"/>
                    <a:pt x="28" y="8"/>
                    <a:pt x="26" y="3"/>
                  </a:cubicBezTo>
                  <a:cubicBezTo>
                    <a:pt x="17" y="0"/>
                    <a:pt x="17" y="0"/>
                    <a:pt x="17" y="0"/>
                  </a:cubicBezTo>
                  <a:cubicBezTo>
                    <a:pt x="16" y="4"/>
                    <a:pt x="13" y="7"/>
                    <a:pt x="9" y="9"/>
                  </a:cubicBezTo>
                  <a:cubicBezTo>
                    <a:pt x="10" y="11"/>
                    <a:pt x="10" y="11"/>
                    <a:pt x="10" y="11"/>
                  </a:cubicBezTo>
                  <a:cubicBezTo>
                    <a:pt x="11" y="21"/>
                    <a:pt x="11" y="21"/>
                    <a:pt x="11" y="21"/>
                  </a:cubicBezTo>
                  <a:cubicBezTo>
                    <a:pt x="20" y="18"/>
                    <a:pt x="20" y="18"/>
                    <a:pt x="20" y="18"/>
                  </a:cubicBezTo>
                  <a:cubicBezTo>
                    <a:pt x="21" y="10"/>
                    <a:pt x="21" y="10"/>
                    <a:pt x="21" y="10"/>
                  </a:cubicBezTo>
                  <a:cubicBezTo>
                    <a:pt x="21" y="17"/>
                    <a:pt x="21" y="17"/>
                    <a:pt x="21" y="17"/>
                  </a:cubicBezTo>
                  <a:cubicBezTo>
                    <a:pt x="25" y="16"/>
                    <a:pt x="25" y="16"/>
                    <a:pt x="25" y="16"/>
                  </a:cubicBezTo>
                  <a:cubicBezTo>
                    <a:pt x="25" y="16"/>
                    <a:pt x="25" y="16"/>
                    <a:pt x="25" y="16"/>
                  </a:cubicBezTo>
                  <a:cubicBezTo>
                    <a:pt x="25" y="17"/>
                    <a:pt x="25" y="17"/>
                    <a:pt x="25" y="17"/>
                  </a:cubicBezTo>
                  <a:cubicBezTo>
                    <a:pt x="27" y="16"/>
                    <a:pt x="27" y="16"/>
                    <a:pt x="27" y="16"/>
                  </a:cubicBezTo>
                  <a:cubicBezTo>
                    <a:pt x="27" y="17"/>
                    <a:pt x="27" y="17"/>
                    <a:pt x="27" y="17"/>
                  </a:cubicBezTo>
                  <a:cubicBezTo>
                    <a:pt x="27" y="17"/>
                    <a:pt x="27" y="17"/>
                    <a:pt x="27" y="17"/>
                  </a:cubicBezTo>
                  <a:cubicBezTo>
                    <a:pt x="28" y="17"/>
                    <a:pt x="28" y="17"/>
                    <a:pt x="28" y="17"/>
                  </a:cubicBezTo>
                  <a:cubicBezTo>
                    <a:pt x="28" y="18"/>
                    <a:pt x="28" y="18"/>
                    <a:pt x="28" y="18"/>
                  </a:cubicBezTo>
                  <a:cubicBezTo>
                    <a:pt x="28" y="18"/>
                    <a:pt x="28" y="18"/>
                    <a:pt x="28" y="18"/>
                  </a:cubicBezTo>
                  <a:cubicBezTo>
                    <a:pt x="24" y="20"/>
                    <a:pt x="24" y="20"/>
                    <a:pt x="24" y="20"/>
                  </a:cubicBezTo>
                  <a:cubicBezTo>
                    <a:pt x="23" y="20"/>
                    <a:pt x="23" y="20"/>
                    <a:pt x="23" y="20"/>
                  </a:cubicBezTo>
                  <a:cubicBezTo>
                    <a:pt x="22" y="20"/>
                    <a:pt x="22" y="20"/>
                    <a:pt x="22" y="20"/>
                  </a:cubicBezTo>
                  <a:cubicBezTo>
                    <a:pt x="21" y="20"/>
                    <a:pt x="21" y="20"/>
                    <a:pt x="21" y="20"/>
                  </a:cubicBezTo>
                  <a:cubicBezTo>
                    <a:pt x="20" y="20"/>
                    <a:pt x="20" y="20"/>
                    <a:pt x="20" y="20"/>
                  </a:cubicBezTo>
                  <a:cubicBezTo>
                    <a:pt x="20" y="20"/>
                    <a:pt x="20" y="20"/>
                    <a:pt x="20" y="20"/>
                  </a:cubicBezTo>
                  <a:cubicBezTo>
                    <a:pt x="19" y="20"/>
                    <a:pt x="19" y="20"/>
                    <a:pt x="19" y="20"/>
                  </a:cubicBezTo>
                  <a:cubicBezTo>
                    <a:pt x="11" y="21"/>
                    <a:pt x="11" y="21"/>
                    <a:pt x="11" y="21"/>
                  </a:cubicBezTo>
                  <a:cubicBezTo>
                    <a:pt x="3" y="21"/>
                    <a:pt x="3" y="21"/>
                    <a:pt x="3" y="21"/>
                  </a:cubicBezTo>
                  <a:cubicBezTo>
                    <a:pt x="2" y="21"/>
                    <a:pt x="2" y="21"/>
                    <a:pt x="2" y="21"/>
                  </a:cubicBezTo>
                  <a:cubicBezTo>
                    <a:pt x="0" y="21"/>
                    <a:pt x="0" y="21"/>
                    <a:pt x="0" y="21"/>
                  </a:cubicBezTo>
                  <a:cubicBezTo>
                    <a:pt x="0" y="22"/>
                    <a:pt x="0" y="22"/>
                    <a:pt x="0" y="22"/>
                  </a:cubicBezTo>
                  <a:lnTo>
                    <a:pt x="0" y="23"/>
                  </a:lnTo>
                  <a:close/>
                  <a:moveTo>
                    <a:pt x="10" y="9"/>
                  </a:moveTo>
                  <a:cubicBezTo>
                    <a:pt x="11" y="8"/>
                    <a:pt x="11" y="8"/>
                    <a:pt x="11" y="8"/>
                  </a:cubicBezTo>
                  <a:cubicBezTo>
                    <a:pt x="12" y="19"/>
                    <a:pt x="12" y="19"/>
                    <a:pt x="12" y="19"/>
                  </a:cubicBezTo>
                  <a:cubicBezTo>
                    <a:pt x="11" y="20"/>
                    <a:pt x="11" y="20"/>
                    <a:pt x="11" y="20"/>
                  </a:cubicBezTo>
                  <a:cubicBezTo>
                    <a:pt x="10" y="11"/>
                    <a:pt x="10" y="11"/>
                    <a:pt x="10" y="11"/>
                  </a:cubicBezTo>
                  <a:cubicBezTo>
                    <a:pt x="10" y="11"/>
                    <a:pt x="10" y="11"/>
                    <a:pt x="10" y="11"/>
                  </a:cubicBezTo>
                  <a:lnTo>
                    <a:pt x="10" y="9"/>
                  </a:lnTo>
                  <a:close/>
                  <a:moveTo>
                    <a:pt x="1" y="23"/>
                  </a:moveTo>
                  <a:cubicBezTo>
                    <a:pt x="1" y="22"/>
                    <a:pt x="1" y="22"/>
                    <a:pt x="1" y="22"/>
                  </a:cubicBezTo>
                  <a:cubicBezTo>
                    <a:pt x="24" y="20"/>
                    <a:pt x="24" y="20"/>
                    <a:pt x="24" y="20"/>
                  </a:cubicBezTo>
                  <a:cubicBezTo>
                    <a:pt x="24" y="20"/>
                    <a:pt x="24" y="20"/>
                    <a:pt x="24" y="20"/>
                  </a:cubicBezTo>
                  <a:cubicBezTo>
                    <a:pt x="28" y="19"/>
                    <a:pt x="28" y="19"/>
                    <a:pt x="28" y="19"/>
                  </a:cubicBezTo>
                  <a:cubicBezTo>
                    <a:pt x="27" y="22"/>
                    <a:pt x="27" y="22"/>
                    <a:pt x="27" y="22"/>
                  </a:cubicBezTo>
                  <a:lnTo>
                    <a:pt x="1" y="23"/>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0" name="Freeform 677"/>
            <p:cNvSpPr/>
            <p:nvPr/>
          </p:nvSpPr>
          <p:spPr bwMode="auto">
            <a:xfrm>
              <a:off x="149225" y="142875"/>
              <a:ext cx="7937" cy="44450"/>
            </a:xfrm>
            <a:custGeom>
              <a:avLst/>
              <a:gdLst>
                <a:gd name="T0" fmla="*/ 7559199 w 5"/>
                <a:gd name="T1" fmla="*/ 0 h 28"/>
                <a:gd name="T2" fmla="*/ 0 w 5"/>
                <a:gd name="T3" fmla="*/ 5040313 h 28"/>
                <a:gd name="T4" fmla="*/ 0 w 5"/>
                <a:gd name="T5" fmla="*/ 17641888 h 28"/>
                <a:gd name="T6" fmla="*/ 0 w 5"/>
                <a:gd name="T7" fmla="*/ 17641888 h 28"/>
                <a:gd name="T8" fmla="*/ 7559199 w 5"/>
                <a:gd name="T9" fmla="*/ 70564375 h 28"/>
                <a:gd name="T10" fmla="*/ 12599194 w 5"/>
                <a:gd name="T11" fmla="*/ 65524063 h 28"/>
                <a:gd name="T12" fmla="*/ 7559199 w 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8">
                  <a:moveTo>
                    <a:pt x="3" y="0"/>
                  </a:moveTo>
                  <a:lnTo>
                    <a:pt x="0" y="2"/>
                  </a:lnTo>
                  <a:lnTo>
                    <a:pt x="0" y="7"/>
                  </a:lnTo>
                  <a:lnTo>
                    <a:pt x="3" y="28"/>
                  </a:lnTo>
                  <a:lnTo>
                    <a:pt x="5" y="26"/>
                  </a:lnTo>
                  <a:lnTo>
                    <a:pt x="3"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1" name="Freeform 678"/>
            <p:cNvSpPr/>
            <p:nvPr/>
          </p:nvSpPr>
          <p:spPr bwMode="auto">
            <a:xfrm>
              <a:off x="115887" y="184150"/>
              <a:ext cx="101600" cy="14288"/>
            </a:xfrm>
            <a:custGeom>
              <a:avLst/>
              <a:gdLst>
                <a:gd name="T0" fmla="*/ 0 w 64"/>
                <a:gd name="T1" fmla="*/ 17642505 h 9"/>
                <a:gd name="T2" fmla="*/ 0 w 64"/>
                <a:gd name="T3" fmla="*/ 22682994 h 9"/>
                <a:gd name="T4" fmla="*/ 153730325 w 64"/>
                <a:gd name="T5" fmla="*/ 17642505 h 9"/>
                <a:gd name="T6" fmla="*/ 161290000 w 64"/>
                <a:gd name="T7" fmla="*/ 0 h 9"/>
                <a:gd name="T8" fmla="*/ 136088438 w 64"/>
                <a:gd name="T9" fmla="*/ 5040489 h 9"/>
                <a:gd name="T10" fmla="*/ 136088438 w 64"/>
                <a:gd name="T11" fmla="*/ 5040489 h 9"/>
                <a:gd name="T12" fmla="*/ 0 w 64"/>
                <a:gd name="T13" fmla="*/ 1764250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
                  <a:moveTo>
                    <a:pt x="0" y="7"/>
                  </a:moveTo>
                  <a:lnTo>
                    <a:pt x="0" y="9"/>
                  </a:lnTo>
                  <a:lnTo>
                    <a:pt x="61" y="7"/>
                  </a:lnTo>
                  <a:lnTo>
                    <a:pt x="64" y="0"/>
                  </a:lnTo>
                  <a:lnTo>
                    <a:pt x="54" y="2"/>
                  </a:lnTo>
                  <a:lnTo>
                    <a:pt x="0" y="7"/>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2" name="Freeform 679"/>
            <p:cNvSpPr/>
            <p:nvPr/>
          </p:nvSpPr>
          <p:spPr bwMode="auto">
            <a:xfrm>
              <a:off x="71437" y="123825"/>
              <a:ext cx="160337" cy="195263"/>
            </a:xfrm>
            <a:custGeom>
              <a:avLst/>
              <a:gdLst>
                <a:gd name="T0" fmla="*/ 152939125 w 43"/>
                <a:gd name="T1" fmla="*/ 310209071 h 52"/>
                <a:gd name="T2" fmla="*/ 152939125 w 43"/>
                <a:gd name="T3" fmla="*/ 338409554 h 52"/>
                <a:gd name="T4" fmla="*/ 347591972 w 43"/>
                <a:gd name="T5" fmla="*/ 394814276 h 52"/>
                <a:gd name="T6" fmla="*/ 417111112 w 43"/>
                <a:gd name="T7" fmla="*/ 423014759 h 52"/>
                <a:gd name="T8" fmla="*/ 444920260 w 43"/>
                <a:gd name="T9" fmla="*/ 451215242 h 52"/>
                <a:gd name="T10" fmla="*/ 431015686 w 43"/>
                <a:gd name="T11" fmla="*/ 620421897 h 52"/>
                <a:gd name="T12" fmla="*/ 0 w 43"/>
                <a:gd name="T13" fmla="*/ 690923105 h 52"/>
                <a:gd name="T14" fmla="*/ 472725679 w 43"/>
                <a:gd name="T15" fmla="*/ 676822864 h 52"/>
                <a:gd name="T16" fmla="*/ 500534826 w 43"/>
                <a:gd name="T17" fmla="*/ 634522139 h 52"/>
                <a:gd name="T18" fmla="*/ 514435671 w 43"/>
                <a:gd name="T19" fmla="*/ 451215242 h 52"/>
                <a:gd name="T20" fmla="*/ 570050238 w 43"/>
                <a:gd name="T21" fmla="*/ 380714034 h 52"/>
                <a:gd name="T22" fmla="*/ 583954812 w 43"/>
                <a:gd name="T23" fmla="*/ 211507380 h 52"/>
                <a:gd name="T24" fmla="*/ 528340245 w 43"/>
                <a:gd name="T25" fmla="*/ 0 h 52"/>
                <a:gd name="T26" fmla="*/ 514435671 w 43"/>
                <a:gd name="T27" fmla="*/ 0 h 52"/>
                <a:gd name="T28" fmla="*/ 570050238 w 43"/>
                <a:gd name="T29" fmla="*/ 239707863 h 52"/>
                <a:gd name="T30" fmla="*/ 431015686 w 43"/>
                <a:gd name="T31" fmla="*/ 380714034 h 52"/>
                <a:gd name="T32" fmla="*/ 152939125 w 43"/>
                <a:gd name="T33" fmla="*/ 31020907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2">
                  <a:moveTo>
                    <a:pt x="11" y="22"/>
                  </a:moveTo>
                  <a:cubicBezTo>
                    <a:pt x="11" y="24"/>
                    <a:pt x="11" y="24"/>
                    <a:pt x="11" y="24"/>
                  </a:cubicBezTo>
                  <a:cubicBezTo>
                    <a:pt x="25" y="28"/>
                    <a:pt x="25" y="28"/>
                    <a:pt x="25" y="28"/>
                  </a:cubicBezTo>
                  <a:cubicBezTo>
                    <a:pt x="30" y="30"/>
                    <a:pt x="30" y="30"/>
                    <a:pt x="30" y="30"/>
                  </a:cubicBezTo>
                  <a:cubicBezTo>
                    <a:pt x="31" y="31"/>
                    <a:pt x="32" y="31"/>
                    <a:pt x="32" y="32"/>
                  </a:cubicBezTo>
                  <a:cubicBezTo>
                    <a:pt x="31" y="44"/>
                    <a:pt x="31" y="44"/>
                    <a:pt x="31" y="44"/>
                  </a:cubicBezTo>
                  <a:cubicBezTo>
                    <a:pt x="23" y="48"/>
                    <a:pt x="13" y="50"/>
                    <a:pt x="0" y="49"/>
                  </a:cubicBezTo>
                  <a:cubicBezTo>
                    <a:pt x="11" y="52"/>
                    <a:pt x="23" y="52"/>
                    <a:pt x="34" y="48"/>
                  </a:cubicBezTo>
                  <a:cubicBezTo>
                    <a:pt x="35" y="48"/>
                    <a:pt x="36" y="47"/>
                    <a:pt x="36" y="45"/>
                  </a:cubicBezTo>
                  <a:cubicBezTo>
                    <a:pt x="37" y="32"/>
                    <a:pt x="37" y="32"/>
                    <a:pt x="37" y="32"/>
                  </a:cubicBezTo>
                  <a:cubicBezTo>
                    <a:pt x="39" y="32"/>
                    <a:pt x="40" y="30"/>
                    <a:pt x="41" y="27"/>
                  </a:cubicBezTo>
                  <a:cubicBezTo>
                    <a:pt x="42" y="23"/>
                    <a:pt x="43" y="19"/>
                    <a:pt x="42" y="15"/>
                  </a:cubicBezTo>
                  <a:cubicBezTo>
                    <a:pt x="42" y="9"/>
                    <a:pt x="40" y="4"/>
                    <a:pt x="38" y="0"/>
                  </a:cubicBezTo>
                  <a:cubicBezTo>
                    <a:pt x="37" y="0"/>
                    <a:pt x="37" y="0"/>
                    <a:pt x="37" y="0"/>
                  </a:cubicBezTo>
                  <a:cubicBezTo>
                    <a:pt x="39" y="5"/>
                    <a:pt x="40" y="11"/>
                    <a:pt x="41" y="17"/>
                  </a:cubicBezTo>
                  <a:cubicBezTo>
                    <a:pt x="40" y="25"/>
                    <a:pt x="37" y="28"/>
                    <a:pt x="31" y="27"/>
                  </a:cubicBezTo>
                  <a:lnTo>
                    <a:pt x="11" y="22"/>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3" name="Freeform 680"/>
            <p:cNvSpPr>
              <a:spLocks noEditPoints="1"/>
            </p:cNvSpPr>
            <p:nvPr/>
          </p:nvSpPr>
          <p:spPr bwMode="auto">
            <a:xfrm>
              <a:off x="63500" y="236538"/>
              <a:ext cx="127000" cy="74613"/>
            </a:xfrm>
            <a:custGeom>
              <a:avLst/>
              <a:gdLst>
                <a:gd name="T0" fmla="*/ 69760353 w 34"/>
                <a:gd name="T1" fmla="*/ 69587814 h 20"/>
                <a:gd name="T2" fmla="*/ 13951324 w 34"/>
                <a:gd name="T3" fmla="*/ 69587814 h 20"/>
                <a:gd name="T4" fmla="*/ 0 w 34"/>
                <a:gd name="T5" fmla="*/ 236601554 h 20"/>
                <a:gd name="T6" fmla="*/ 27906382 w 34"/>
                <a:gd name="T7" fmla="*/ 264435933 h 20"/>
                <a:gd name="T8" fmla="*/ 460431029 w 34"/>
                <a:gd name="T9" fmla="*/ 194848119 h 20"/>
                <a:gd name="T10" fmla="*/ 474382353 w 34"/>
                <a:gd name="T11" fmla="*/ 27834380 h 20"/>
                <a:gd name="T12" fmla="*/ 446475971 w 34"/>
                <a:gd name="T13" fmla="*/ 0 h 20"/>
                <a:gd name="T14" fmla="*/ 390666941 w 34"/>
                <a:gd name="T15" fmla="*/ 27834380 h 20"/>
                <a:gd name="T16" fmla="*/ 334857912 w 34"/>
                <a:gd name="T17" fmla="*/ 55672490 h 20"/>
                <a:gd name="T18" fmla="*/ 334857912 w 34"/>
                <a:gd name="T19" fmla="*/ 153094684 h 20"/>
                <a:gd name="T20" fmla="*/ 265097559 w 34"/>
                <a:gd name="T21" fmla="*/ 222682499 h 20"/>
                <a:gd name="T22" fmla="*/ 223239853 w 34"/>
                <a:gd name="T23" fmla="*/ 194848119 h 20"/>
                <a:gd name="T24" fmla="*/ 209284794 w 34"/>
                <a:gd name="T25" fmla="*/ 180929064 h 20"/>
                <a:gd name="T26" fmla="*/ 209284794 w 34"/>
                <a:gd name="T27" fmla="*/ 83506870 h 20"/>
                <a:gd name="T28" fmla="*/ 69760353 w 34"/>
                <a:gd name="T29" fmla="*/ 69587814 h 20"/>
                <a:gd name="T30" fmla="*/ 27906382 w 34"/>
                <a:gd name="T31" fmla="*/ 83506870 h 20"/>
                <a:gd name="T32" fmla="*/ 41857706 w 34"/>
                <a:gd name="T33" fmla="*/ 83506870 h 20"/>
                <a:gd name="T34" fmla="*/ 41857706 w 34"/>
                <a:gd name="T35" fmla="*/ 250520609 h 20"/>
                <a:gd name="T36" fmla="*/ 13951324 w 34"/>
                <a:gd name="T37" fmla="*/ 236601554 h 20"/>
                <a:gd name="T38" fmla="*/ 27906382 w 34"/>
                <a:gd name="T39" fmla="*/ 8350687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20">
                  <a:moveTo>
                    <a:pt x="5" y="5"/>
                  </a:moveTo>
                  <a:cubicBezTo>
                    <a:pt x="3" y="5"/>
                    <a:pt x="2" y="5"/>
                    <a:pt x="1" y="5"/>
                  </a:cubicBezTo>
                  <a:cubicBezTo>
                    <a:pt x="0" y="17"/>
                    <a:pt x="0" y="17"/>
                    <a:pt x="0" y="17"/>
                  </a:cubicBezTo>
                  <a:cubicBezTo>
                    <a:pt x="0" y="19"/>
                    <a:pt x="1" y="19"/>
                    <a:pt x="2" y="19"/>
                  </a:cubicBezTo>
                  <a:cubicBezTo>
                    <a:pt x="15" y="20"/>
                    <a:pt x="25" y="18"/>
                    <a:pt x="33" y="14"/>
                  </a:cubicBezTo>
                  <a:cubicBezTo>
                    <a:pt x="34" y="2"/>
                    <a:pt x="34" y="2"/>
                    <a:pt x="34" y="2"/>
                  </a:cubicBezTo>
                  <a:cubicBezTo>
                    <a:pt x="34" y="1"/>
                    <a:pt x="33" y="1"/>
                    <a:pt x="32" y="0"/>
                  </a:cubicBezTo>
                  <a:cubicBezTo>
                    <a:pt x="28" y="2"/>
                    <a:pt x="28" y="2"/>
                    <a:pt x="28" y="2"/>
                  </a:cubicBezTo>
                  <a:cubicBezTo>
                    <a:pt x="26" y="3"/>
                    <a:pt x="25" y="3"/>
                    <a:pt x="24" y="4"/>
                  </a:cubicBezTo>
                  <a:cubicBezTo>
                    <a:pt x="24" y="11"/>
                    <a:pt x="24" y="11"/>
                    <a:pt x="24" y="11"/>
                  </a:cubicBezTo>
                  <a:cubicBezTo>
                    <a:pt x="19" y="16"/>
                    <a:pt x="19" y="16"/>
                    <a:pt x="19" y="16"/>
                  </a:cubicBezTo>
                  <a:cubicBezTo>
                    <a:pt x="16" y="14"/>
                    <a:pt x="16" y="14"/>
                    <a:pt x="16" y="14"/>
                  </a:cubicBezTo>
                  <a:cubicBezTo>
                    <a:pt x="15" y="13"/>
                    <a:pt x="15" y="13"/>
                    <a:pt x="15" y="13"/>
                  </a:cubicBezTo>
                  <a:cubicBezTo>
                    <a:pt x="15" y="6"/>
                    <a:pt x="15" y="6"/>
                    <a:pt x="15" y="6"/>
                  </a:cubicBezTo>
                  <a:cubicBezTo>
                    <a:pt x="11" y="6"/>
                    <a:pt x="8" y="6"/>
                    <a:pt x="5" y="5"/>
                  </a:cubicBezTo>
                  <a:close/>
                  <a:moveTo>
                    <a:pt x="2" y="6"/>
                  </a:moveTo>
                  <a:cubicBezTo>
                    <a:pt x="3" y="6"/>
                    <a:pt x="3" y="6"/>
                    <a:pt x="3" y="6"/>
                  </a:cubicBezTo>
                  <a:cubicBezTo>
                    <a:pt x="3" y="18"/>
                    <a:pt x="3" y="18"/>
                    <a:pt x="3" y="18"/>
                  </a:cubicBezTo>
                  <a:cubicBezTo>
                    <a:pt x="1" y="17"/>
                    <a:pt x="1" y="17"/>
                    <a:pt x="1" y="17"/>
                  </a:cubicBezTo>
                  <a:lnTo>
                    <a:pt x="2" y="6"/>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4" name="Freeform 681"/>
            <p:cNvSpPr/>
            <p:nvPr/>
          </p:nvSpPr>
          <p:spPr bwMode="auto">
            <a:xfrm>
              <a:off x="66675" y="258763"/>
              <a:ext cx="7937" cy="44450"/>
            </a:xfrm>
            <a:custGeom>
              <a:avLst/>
              <a:gdLst>
                <a:gd name="T0" fmla="*/ 12599194 w 5"/>
                <a:gd name="T1" fmla="*/ 0 h 28"/>
                <a:gd name="T2" fmla="*/ 7559199 w 5"/>
                <a:gd name="T3" fmla="*/ 0 h 28"/>
                <a:gd name="T4" fmla="*/ 0 w 5"/>
                <a:gd name="T5" fmla="*/ 65524063 h 28"/>
                <a:gd name="T6" fmla="*/ 12599194 w 5"/>
                <a:gd name="T7" fmla="*/ 70564375 h 28"/>
                <a:gd name="T8" fmla="*/ 12599194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5" y="0"/>
                  </a:moveTo>
                  <a:lnTo>
                    <a:pt x="3" y="0"/>
                  </a:lnTo>
                  <a:lnTo>
                    <a:pt x="0" y="26"/>
                  </a:lnTo>
                  <a:lnTo>
                    <a:pt x="5" y="28"/>
                  </a:lnTo>
                  <a:lnTo>
                    <a:pt x="5"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5" name="Freeform 682"/>
            <p:cNvSpPr/>
            <p:nvPr/>
          </p:nvSpPr>
          <p:spPr bwMode="auto">
            <a:xfrm>
              <a:off x="44450" y="228600"/>
              <a:ext cx="123825" cy="30163"/>
            </a:xfrm>
            <a:custGeom>
              <a:avLst/>
              <a:gdLst>
                <a:gd name="T0" fmla="*/ 84478668 w 33"/>
                <a:gd name="T1" fmla="*/ 99511507 h 8"/>
                <a:gd name="T2" fmla="*/ 140796530 w 33"/>
                <a:gd name="T3" fmla="*/ 99511507 h 8"/>
                <a:gd name="T4" fmla="*/ 281589307 w 33"/>
                <a:gd name="T5" fmla="*/ 113725821 h 8"/>
                <a:gd name="T6" fmla="*/ 366067975 w 33"/>
                <a:gd name="T7" fmla="*/ 99511507 h 8"/>
                <a:gd name="T8" fmla="*/ 408307309 w 33"/>
                <a:gd name="T9" fmla="*/ 85293423 h 8"/>
                <a:gd name="T10" fmla="*/ 464625170 w 33"/>
                <a:gd name="T11" fmla="*/ 56864796 h 8"/>
                <a:gd name="T12" fmla="*/ 450546643 w 33"/>
                <a:gd name="T13" fmla="*/ 0 h 8"/>
                <a:gd name="T14" fmla="*/ 0 w 33"/>
                <a:gd name="T15" fmla="*/ 0 h 8"/>
                <a:gd name="T16" fmla="*/ 84478668 w 33"/>
                <a:gd name="T17" fmla="*/ 9951150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8">
                  <a:moveTo>
                    <a:pt x="6" y="7"/>
                  </a:moveTo>
                  <a:cubicBezTo>
                    <a:pt x="7" y="7"/>
                    <a:pt x="8" y="7"/>
                    <a:pt x="10" y="7"/>
                  </a:cubicBezTo>
                  <a:cubicBezTo>
                    <a:pt x="13" y="8"/>
                    <a:pt x="16" y="8"/>
                    <a:pt x="20" y="8"/>
                  </a:cubicBezTo>
                  <a:cubicBezTo>
                    <a:pt x="22" y="8"/>
                    <a:pt x="24" y="8"/>
                    <a:pt x="26" y="7"/>
                  </a:cubicBezTo>
                  <a:cubicBezTo>
                    <a:pt x="27" y="7"/>
                    <a:pt x="28" y="6"/>
                    <a:pt x="29" y="6"/>
                  </a:cubicBezTo>
                  <a:cubicBezTo>
                    <a:pt x="30" y="5"/>
                    <a:pt x="31" y="5"/>
                    <a:pt x="33" y="4"/>
                  </a:cubicBezTo>
                  <a:cubicBezTo>
                    <a:pt x="32" y="0"/>
                    <a:pt x="32" y="0"/>
                    <a:pt x="32" y="0"/>
                  </a:cubicBezTo>
                  <a:cubicBezTo>
                    <a:pt x="21" y="3"/>
                    <a:pt x="11" y="3"/>
                    <a:pt x="0" y="0"/>
                  </a:cubicBezTo>
                  <a:cubicBezTo>
                    <a:pt x="0" y="4"/>
                    <a:pt x="2" y="6"/>
                    <a:pt x="6" y="7"/>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6" name="Freeform 683"/>
            <p:cNvSpPr/>
            <p:nvPr/>
          </p:nvSpPr>
          <p:spPr bwMode="auto">
            <a:xfrm>
              <a:off x="66675" y="303213"/>
              <a:ext cx="134937" cy="30163"/>
            </a:xfrm>
            <a:custGeom>
              <a:avLst/>
              <a:gdLst>
                <a:gd name="T0" fmla="*/ 14048441 w 36"/>
                <a:gd name="T1" fmla="*/ 14214314 h 8"/>
                <a:gd name="T2" fmla="*/ 0 w 36"/>
                <a:gd name="T3" fmla="*/ 71079110 h 8"/>
                <a:gd name="T4" fmla="*/ 505777610 w 36"/>
                <a:gd name="T5" fmla="*/ 71079110 h 8"/>
                <a:gd name="T6" fmla="*/ 491729169 w 36"/>
                <a:gd name="T7" fmla="*/ 0 h 8"/>
                <a:gd name="T8" fmla="*/ 14048441 w 36"/>
                <a:gd name="T9" fmla="*/ 1421431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
                  <a:moveTo>
                    <a:pt x="1" y="1"/>
                  </a:moveTo>
                  <a:cubicBezTo>
                    <a:pt x="0" y="5"/>
                    <a:pt x="0" y="5"/>
                    <a:pt x="0" y="5"/>
                  </a:cubicBezTo>
                  <a:cubicBezTo>
                    <a:pt x="13" y="8"/>
                    <a:pt x="24" y="8"/>
                    <a:pt x="36" y="5"/>
                  </a:cubicBezTo>
                  <a:cubicBezTo>
                    <a:pt x="35" y="0"/>
                    <a:pt x="35" y="0"/>
                    <a:pt x="35" y="0"/>
                  </a:cubicBezTo>
                  <a:cubicBezTo>
                    <a:pt x="24" y="4"/>
                    <a:pt x="12" y="4"/>
                    <a:pt x="1"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7" name="Freeform 684"/>
            <p:cNvSpPr/>
            <p:nvPr/>
          </p:nvSpPr>
          <p:spPr bwMode="auto">
            <a:xfrm>
              <a:off x="138112" y="93663"/>
              <a:ext cx="30162" cy="44450"/>
            </a:xfrm>
            <a:custGeom>
              <a:avLst/>
              <a:gdLst>
                <a:gd name="T0" fmla="*/ 113718281 w 8"/>
                <a:gd name="T1" fmla="*/ 54884638 h 12"/>
                <a:gd name="T2" fmla="*/ 85290596 w 8"/>
                <a:gd name="T3" fmla="*/ 0 h 12"/>
                <a:gd name="T4" fmla="*/ 85290596 w 8"/>
                <a:gd name="T5" fmla="*/ 13720233 h 12"/>
                <a:gd name="T6" fmla="*/ 56859140 w 8"/>
                <a:gd name="T7" fmla="*/ 41164404 h 12"/>
                <a:gd name="T8" fmla="*/ 0 w 8"/>
                <a:gd name="T9" fmla="*/ 82325104 h 12"/>
                <a:gd name="T10" fmla="*/ 28431455 w 8"/>
                <a:gd name="T11" fmla="*/ 123489508 h 12"/>
                <a:gd name="T12" fmla="*/ 42645298 w 8"/>
                <a:gd name="T13" fmla="*/ 164650208 h 12"/>
                <a:gd name="T14" fmla="*/ 113718281 w 8"/>
                <a:gd name="T15" fmla="*/ 5488463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
                  <a:moveTo>
                    <a:pt x="8" y="4"/>
                  </a:moveTo>
                  <a:cubicBezTo>
                    <a:pt x="6" y="0"/>
                    <a:pt x="6" y="0"/>
                    <a:pt x="6" y="0"/>
                  </a:cubicBezTo>
                  <a:cubicBezTo>
                    <a:pt x="6" y="1"/>
                    <a:pt x="6" y="1"/>
                    <a:pt x="6" y="1"/>
                  </a:cubicBezTo>
                  <a:cubicBezTo>
                    <a:pt x="6" y="2"/>
                    <a:pt x="5" y="3"/>
                    <a:pt x="4" y="3"/>
                  </a:cubicBezTo>
                  <a:cubicBezTo>
                    <a:pt x="3" y="4"/>
                    <a:pt x="2" y="5"/>
                    <a:pt x="0" y="6"/>
                  </a:cubicBezTo>
                  <a:cubicBezTo>
                    <a:pt x="1" y="7"/>
                    <a:pt x="2" y="8"/>
                    <a:pt x="2" y="9"/>
                  </a:cubicBezTo>
                  <a:cubicBezTo>
                    <a:pt x="3" y="10"/>
                    <a:pt x="3" y="11"/>
                    <a:pt x="3" y="12"/>
                  </a:cubicBezTo>
                  <a:cubicBezTo>
                    <a:pt x="5" y="9"/>
                    <a:pt x="7" y="7"/>
                    <a:pt x="8" y="4"/>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8" name="Freeform 685"/>
            <p:cNvSpPr>
              <a:spLocks noEditPoints="1"/>
            </p:cNvSpPr>
            <p:nvPr/>
          </p:nvSpPr>
          <p:spPr bwMode="auto">
            <a:xfrm>
              <a:off x="115887" y="85725"/>
              <a:ext cx="38100" cy="30163"/>
            </a:xfrm>
            <a:custGeom>
              <a:avLst/>
              <a:gdLst>
                <a:gd name="T0" fmla="*/ 145161000 w 10"/>
                <a:gd name="T1" fmla="*/ 56864796 h 8"/>
                <a:gd name="T2" fmla="*/ 130644900 w 10"/>
                <a:gd name="T3" fmla="*/ 56864796 h 8"/>
                <a:gd name="T4" fmla="*/ 87096600 w 10"/>
                <a:gd name="T5" fmla="*/ 56864796 h 8"/>
                <a:gd name="T6" fmla="*/ 0 w 10"/>
                <a:gd name="T7" fmla="*/ 0 h 8"/>
                <a:gd name="T8" fmla="*/ 0 w 10"/>
                <a:gd name="T9" fmla="*/ 56864796 h 8"/>
                <a:gd name="T10" fmla="*/ 87096600 w 10"/>
                <a:gd name="T11" fmla="*/ 113725821 h 8"/>
                <a:gd name="T12" fmla="*/ 145161000 w 10"/>
                <a:gd name="T13" fmla="*/ 56864796 h 8"/>
                <a:gd name="T14" fmla="*/ 14516100 w 10"/>
                <a:gd name="T15" fmla="*/ 28432398 h 8"/>
                <a:gd name="T16" fmla="*/ 29032200 w 10"/>
                <a:gd name="T17" fmla="*/ 42646712 h 8"/>
                <a:gd name="T18" fmla="*/ 29032200 w 10"/>
                <a:gd name="T19" fmla="*/ 71079110 h 8"/>
                <a:gd name="T20" fmla="*/ 14516100 w 10"/>
                <a:gd name="T21" fmla="*/ 56864796 h 8"/>
                <a:gd name="T22" fmla="*/ 14516100 w 10"/>
                <a:gd name="T23" fmla="*/ 2843239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
                  <a:moveTo>
                    <a:pt x="10" y="4"/>
                  </a:moveTo>
                  <a:cubicBezTo>
                    <a:pt x="9" y="4"/>
                    <a:pt x="9" y="4"/>
                    <a:pt x="9" y="4"/>
                  </a:cubicBezTo>
                  <a:cubicBezTo>
                    <a:pt x="9" y="4"/>
                    <a:pt x="7" y="4"/>
                    <a:pt x="6" y="4"/>
                  </a:cubicBezTo>
                  <a:cubicBezTo>
                    <a:pt x="3" y="4"/>
                    <a:pt x="1" y="2"/>
                    <a:pt x="0" y="0"/>
                  </a:cubicBezTo>
                  <a:cubicBezTo>
                    <a:pt x="0" y="4"/>
                    <a:pt x="0" y="4"/>
                    <a:pt x="0" y="4"/>
                  </a:cubicBezTo>
                  <a:cubicBezTo>
                    <a:pt x="1" y="5"/>
                    <a:pt x="3" y="7"/>
                    <a:pt x="6" y="8"/>
                  </a:cubicBezTo>
                  <a:lnTo>
                    <a:pt x="10" y="4"/>
                  </a:lnTo>
                  <a:close/>
                  <a:moveTo>
                    <a:pt x="1" y="2"/>
                  </a:moveTo>
                  <a:cubicBezTo>
                    <a:pt x="2" y="3"/>
                    <a:pt x="2" y="3"/>
                    <a:pt x="2" y="3"/>
                  </a:cubicBezTo>
                  <a:cubicBezTo>
                    <a:pt x="2" y="5"/>
                    <a:pt x="2" y="5"/>
                    <a:pt x="2" y="5"/>
                  </a:cubicBezTo>
                  <a:cubicBezTo>
                    <a:pt x="1" y="4"/>
                    <a:pt x="1" y="4"/>
                    <a:pt x="1" y="4"/>
                  </a:cubicBezTo>
                  <a:lnTo>
                    <a:pt x="1"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9" name="Freeform 686"/>
            <p:cNvSpPr/>
            <p:nvPr/>
          </p:nvSpPr>
          <p:spPr bwMode="auto">
            <a:xfrm>
              <a:off x="119062" y="93663"/>
              <a:ext cx="4762" cy="11113"/>
            </a:xfrm>
            <a:custGeom>
              <a:avLst/>
              <a:gdLst>
                <a:gd name="T0" fmla="*/ 7558881 w 3"/>
                <a:gd name="T1" fmla="*/ 5040539 h 7"/>
                <a:gd name="T2" fmla="*/ 0 w 3"/>
                <a:gd name="T3" fmla="*/ 0 h 7"/>
                <a:gd name="T4" fmla="*/ 0 w 3"/>
                <a:gd name="T5" fmla="*/ 12602142 h 7"/>
                <a:gd name="T6" fmla="*/ 7558881 w 3"/>
                <a:gd name="T7" fmla="*/ 17642681 h 7"/>
                <a:gd name="T8" fmla="*/ 7558881 w 3"/>
                <a:gd name="T9" fmla="*/ 504053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2"/>
                  </a:moveTo>
                  <a:lnTo>
                    <a:pt x="0" y="0"/>
                  </a:lnTo>
                  <a:lnTo>
                    <a:pt x="0" y="5"/>
                  </a:lnTo>
                  <a:lnTo>
                    <a:pt x="3" y="7"/>
                  </a:lnTo>
                  <a:lnTo>
                    <a:pt x="3"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0" name="Freeform 687"/>
            <p:cNvSpPr>
              <a:spLocks noEditPoints="1"/>
            </p:cNvSpPr>
            <p:nvPr/>
          </p:nvSpPr>
          <p:spPr bwMode="auto">
            <a:xfrm>
              <a:off x="107950" y="96838"/>
              <a:ext cx="30162" cy="41275"/>
            </a:xfrm>
            <a:custGeom>
              <a:avLst/>
              <a:gdLst>
                <a:gd name="T0" fmla="*/ 28431455 w 8"/>
                <a:gd name="T1" fmla="*/ 14078527 h 11"/>
                <a:gd name="T2" fmla="*/ 28431455 w 8"/>
                <a:gd name="T3" fmla="*/ 0 h 11"/>
                <a:gd name="T4" fmla="*/ 0 w 8"/>
                <a:gd name="T5" fmla="*/ 42239334 h 11"/>
                <a:gd name="T6" fmla="*/ 71072983 w 8"/>
                <a:gd name="T7" fmla="*/ 154875057 h 11"/>
                <a:gd name="T8" fmla="*/ 85290596 w 8"/>
                <a:gd name="T9" fmla="*/ 112635723 h 11"/>
                <a:gd name="T10" fmla="*/ 99504438 w 8"/>
                <a:gd name="T11" fmla="*/ 84478668 h 11"/>
                <a:gd name="T12" fmla="*/ 113718281 w 8"/>
                <a:gd name="T13" fmla="*/ 70396389 h 11"/>
                <a:gd name="T14" fmla="*/ 28431455 w 8"/>
                <a:gd name="T15" fmla="*/ 14078527 h 11"/>
                <a:gd name="T16" fmla="*/ 28431455 w 8"/>
                <a:gd name="T17" fmla="*/ 14078527 h 11"/>
                <a:gd name="T18" fmla="*/ 28431455 w 8"/>
                <a:gd name="T19" fmla="*/ 14078527 h 11"/>
                <a:gd name="T20" fmla="*/ 28431455 w 8"/>
                <a:gd name="T21" fmla="*/ 28160807 h 11"/>
                <a:gd name="T22" fmla="*/ 28431455 w 8"/>
                <a:gd name="T23" fmla="*/ 42239334 h 11"/>
                <a:gd name="T24" fmla="*/ 56859140 w 8"/>
                <a:gd name="T25" fmla="*/ 140796530 h 11"/>
                <a:gd name="T26" fmla="*/ 14213843 w 8"/>
                <a:gd name="T27" fmla="*/ 42239334 h 11"/>
                <a:gd name="T28" fmla="*/ 28431455 w 8"/>
                <a:gd name="T29" fmla="*/ 1407852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1">
                  <a:moveTo>
                    <a:pt x="2" y="1"/>
                  </a:moveTo>
                  <a:cubicBezTo>
                    <a:pt x="2" y="0"/>
                    <a:pt x="2" y="0"/>
                    <a:pt x="2" y="0"/>
                  </a:cubicBezTo>
                  <a:cubicBezTo>
                    <a:pt x="0" y="3"/>
                    <a:pt x="0" y="3"/>
                    <a:pt x="0" y="3"/>
                  </a:cubicBezTo>
                  <a:cubicBezTo>
                    <a:pt x="1" y="6"/>
                    <a:pt x="3" y="9"/>
                    <a:pt x="5" y="11"/>
                  </a:cubicBezTo>
                  <a:cubicBezTo>
                    <a:pt x="5" y="10"/>
                    <a:pt x="5" y="9"/>
                    <a:pt x="6" y="8"/>
                  </a:cubicBezTo>
                  <a:cubicBezTo>
                    <a:pt x="6" y="7"/>
                    <a:pt x="7" y="7"/>
                    <a:pt x="7" y="6"/>
                  </a:cubicBezTo>
                  <a:cubicBezTo>
                    <a:pt x="8" y="5"/>
                    <a:pt x="8" y="5"/>
                    <a:pt x="8" y="5"/>
                  </a:cubicBezTo>
                  <a:cubicBezTo>
                    <a:pt x="5" y="4"/>
                    <a:pt x="3" y="2"/>
                    <a:pt x="2" y="1"/>
                  </a:cubicBezTo>
                  <a:close/>
                  <a:moveTo>
                    <a:pt x="2" y="1"/>
                  </a:moveTo>
                  <a:cubicBezTo>
                    <a:pt x="2" y="1"/>
                    <a:pt x="2" y="1"/>
                    <a:pt x="2" y="1"/>
                  </a:cubicBezTo>
                  <a:cubicBezTo>
                    <a:pt x="2" y="2"/>
                    <a:pt x="2" y="2"/>
                    <a:pt x="2" y="2"/>
                  </a:cubicBezTo>
                  <a:cubicBezTo>
                    <a:pt x="2" y="3"/>
                    <a:pt x="2" y="3"/>
                    <a:pt x="2" y="3"/>
                  </a:cubicBezTo>
                  <a:cubicBezTo>
                    <a:pt x="4" y="10"/>
                    <a:pt x="4" y="10"/>
                    <a:pt x="4" y="10"/>
                  </a:cubicBezTo>
                  <a:cubicBezTo>
                    <a:pt x="3" y="8"/>
                    <a:pt x="2" y="6"/>
                    <a:pt x="1" y="3"/>
                  </a:cubicBezTo>
                  <a:lnTo>
                    <a:pt x="2" y="1"/>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1" name="Freeform 688"/>
            <p:cNvSpPr/>
            <p:nvPr/>
          </p:nvSpPr>
          <p:spPr bwMode="auto">
            <a:xfrm>
              <a:off x="112712" y="101600"/>
              <a:ext cx="11112" cy="33338"/>
            </a:xfrm>
            <a:custGeom>
              <a:avLst/>
              <a:gdLst>
                <a:gd name="T0" fmla="*/ 13719616 w 3"/>
                <a:gd name="T1" fmla="*/ 0 h 9"/>
                <a:gd name="T2" fmla="*/ 13719616 w 3"/>
                <a:gd name="T3" fmla="*/ 0 h 9"/>
                <a:gd name="T4" fmla="*/ 0 w 3"/>
                <a:gd name="T5" fmla="*/ 27440878 h 9"/>
                <a:gd name="T6" fmla="*/ 41158848 w 3"/>
                <a:gd name="T7" fmla="*/ 123491360 h 9"/>
                <a:gd name="T8" fmla="*/ 13719616 w 3"/>
                <a:gd name="T9" fmla="*/ 27440878 h 9"/>
                <a:gd name="T10" fmla="*/ 13719616 w 3"/>
                <a:gd name="T11" fmla="*/ 13720439 h 9"/>
                <a:gd name="T12" fmla="*/ 13719616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1" y="0"/>
                  </a:moveTo>
                  <a:cubicBezTo>
                    <a:pt x="1" y="0"/>
                    <a:pt x="1" y="0"/>
                    <a:pt x="1" y="0"/>
                  </a:cubicBezTo>
                  <a:cubicBezTo>
                    <a:pt x="0" y="2"/>
                    <a:pt x="0" y="2"/>
                    <a:pt x="0" y="2"/>
                  </a:cubicBezTo>
                  <a:cubicBezTo>
                    <a:pt x="1" y="5"/>
                    <a:pt x="2" y="7"/>
                    <a:pt x="3" y="9"/>
                  </a:cubicBezTo>
                  <a:cubicBezTo>
                    <a:pt x="1" y="2"/>
                    <a:pt x="1" y="2"/>
                    <a:pt x="1" y="2"/>
                  </a:cubicBezTo>
                  <a:cubicBezTo>
                    <a:pt x="1" y="1"/>
                    <a:pt x="1" y="1"/>
                    <a:pt x="1" y="1"/>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2" name="Freeform 689"/>
            <p:cNvSpPr/>
            <p:nvPr/>
          </p:nvSpPr>
          <p:spPr bwMode="auto">
            <a:xfrm>
              <a:off x="123825" y="115888"/>
              <a:ext cx="30162" cy="74613"/>
            </a:xfrm>
            <a:custGeom>
              <a:avLst/>
              <a:gdLst>
                <a:gd name="T0" fmla="*/ 56859140 w 8"/>
                <a:gd name="T1" fmla="*/ 41753435 h 20"/>
                <a:gd name="T2" fmla="*/ 42645298 w 8"/>
                <a:gd name="T3" fmla="*/ 55672490 h 20"/>
                <a:gd name="T4" fmla="*/ 56859140 w 8"/>
                <a:gd name="T5" fmla="*/ 55672490 h 20"/>
                <a:gd name="T6" fmla="*/ 71072983 w 8"/>
                <a:gd name="T7" fmla="*/ 180929064 h 20"/>
                <a:gd name="T8" fmla="*/ 0 w 8"/>
                <a:gd name="T9" fmla="*/ 278354988 h 20"/>
                <a:gd name="T10" fmla="*/ 113718281 w 8"/>
                <a:gd name="T11" fmla="*/ 278354988 h 20"/>
                <a:gd name="T12" fmla="*/ 99504438 w 8"/>
                <a:gd name="T13" fmla="*/ 139179360 h 20"/>
                <a:gd name="T14" fmla="*/ 85290596 w 8"/>
                <a:gd name="T15" fmla="*/ 111341249 h 20"/>
                <a:gd name="T16" fmla="*/ 71072983 w 8"/>
                <a:gd name="T17" fmla="*/ 55672490 h 20"/>
                <a:gd name="T18" fmla="*/ 85290596 w 8"/>
                <a:gd name="T19" fmla="*/ 41753435 h 20"/>
                <a:gd name="T20" fmla="*/ 56859140 w 8"/>
                <a:gd name="T21" fmla="*/ 0 h 20"/>
                <a:gd name="T22" fmla="*/ 42645298 w 8"/>
                <a:gd name="T23" fmla="*/ 13919055 h 20"/>
                <a:gd name="T24" fmla="*/ 56859140 w 8"/>
                <a:gd name="T25" fmla="*/ 4175343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0">
                  <a:moveTo>
                    <a:pt x="4" y="3"/>
                  </a:moveTo>
                  <a:cubicBezTo>
                    <a:pt x="3" y="4"/>
                    <a:pt x="3" y="4"/>
                    <a:pt x="3" y="4"/>
                  </a:cubicBezTo>
                  <a:cubicBezTo>
                    <a:pt x="4" y="4"/>
                    <a:pt x="4" y="4"/>
                    <a:pt x="4" y="4"/>
                  </a:cubicBezTo>
                  <a:cubicBezTo>
                    <a:pt x="5" y="13"/>
                    <a:pt x="5" y="13"/>
                    <a:pt x="5" y="13"/>
                  </a:cubicBezTo>
                  <a:cubicBezTo>
                    <a:pt x="6" y="17"/>
                    <a:pt x="4" y="19"/>
                    <a:pt x="0" y="20"/>
                  </a:cubicBezTo>
                  <a:cubicBezTo>
                    <a:pt x="8" y="20"/>
                    <a:pt x="8" y="20"/>
                    <a:pt x="8" y="20"/>
                  </a:cubicBezTo>
                  <a:cubicBezTo>
                    <a:pt x="7" y="10"/>
                    <a:pt x="7" y="10"/>
                    <a:pt x="7" y="10"/>
                  </a:cubicBezTo>
                  <a:cubicBezTo>
                    <a:pt x="6" y="8"/>
                    <a:pt x="6" y="8"/>
                    <a:pt x="6" y="8"/>
                  </a:cubicBezTo>
                  <a:cubicBezTo>
                    <a:pt x="5" y="4"/>
                    <a:pt x="5" y="4"/>
                    <a:pt x="5" y="4"/>
                  </a:cubicBezTo>
                  <a:cubicBezTo>
                    <a:pt x="6" y="3"/>
                    <a:pt x="6" y="3"/>
                    <a:pt x="6" y="3"/>
                  </a:cubicBezTo>
                  <a:cubicBezTo>
                    <a:pt x="6" y="2"/>
                    <a:pt x="5" y="1"/>
                    <a:pt x="4" y="0"/>
                  </a:cubicBezTo>
                  <a:cubicBezTo>
                    <a:pt x="3" y="1"/>
                    <a:pt x="3" y="1"/>
                    <a:pt x="3" y="1"/>
                  </a:cubicBezTo>
                  <a:lnTo>
                    <a:pt x="4" y="3"/>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3" name="Freeform 690"/>
            <p:cNvSpPr/>
            <p:nvPr/>
          </p:nvSpPr>
          <p:spPr bwMode="auto">
            <a:xfrm>
              <a:off x="130175" y="119063"/>
              <a:ext cx="7937" cy="11113"/>
            </a:xfrm>
            <a:custGeom>
              <a:avLst/>
              <a:gdLst>
                <a:gd name="T0" fmla="*/ 15750977 w 2"/>
                <a:gd name="T1" fmla="*/ 41166256 h 3"/>
                <a:gd name="T2" fmla="*/ 31497985 w 2"/>
                <a:gd name="T3" fmla="*/ 27445406 h 3"/>
                <a:gd name="T4" fmla="*/ 15750977 w 2"/>
                <a:gd name="T5" fmla="*/ 0 h 3"/>
                <a:gd name="T6" fmla="*/ 0 w 2"/>
                <a:gd name="T7" fmla="*/ 27445406 h 3"/>
                <a:gd name="T8" fmla="*/ 15750977 w 2"/>
                <a:gd name="T9" fmla="*/ 4116625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cubicBezTo>
                    <a:pt x="2" y="2"/>
                    <a:pt x="2" y="2"/>
                    <a:pt x="2" y="2"/>
                  </a:cubicBezTo>
                  <a:cubicBezTo>
                    <a:pt x="1" y="0"/>
                    <a:pt x="1" y="0"/>
                    <a:pt x="1" y="0"/>
                  </a:cubicBezTo>
                  <a:cubicBezTo>
                    <a:pt x="1" y="1"/>
                    <a:pt x="0" y="1"/>
                    <a:pt x="0" y="2"/>
                  </a:cubicBezTo>
                  <a:lnTo>
                    <a:pt x="1"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4" name="Freeform 691"/>
            <p:cNvSpPr/>
            <p:nvPr/>
          </p:nvSpPr>
          <p:spPr bwMode="auto">
            <a:xfrm>
              <a:off x="119062" y="130175"/>
              <a:ext cx="26987" cy="60325"/>
            </a:xfrm>
            <a:custGeom>
              <a:avLst/>
              <a:gdLst>
                <a:gd name="T0" fmla="*/ 74314487 w 7"/>
                <a:gd name="T1" fmla="*/ 0 h 16"/>
                <a:gd name="T2" fmla="*/ 59452361 w 7"/>
                <a:gd name="T3" fmla="*/ 0 h 16"/>
                <a:gd name="T4" fmla="*/ 29728108 w 7"/>
                <a:gd name="T5" fmla="*/ 56860083 h 16"/>
                <a:gd name="T6" fmla="*/ 0 w 7"/>
                <a:gd name="T7" fmla="*/ 227444102 h 16"/>
                <a:gd name="T8" fmla="*/ 14862126 w 7"/>
                <a:gd name="T9" fmla="*/ 227444102 h 16"/>
                <a:gd name="T10" fmla="*/ 89180469 w 7"/>
                <a:gd name="T11" fmla="*/ 127938014 h 16"/>
                <a:gd name="T12" fmla="*/ 74314487 w 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5" y="0"/>
                  </a:moveTo>
                  <a:cubicBezTo>
                    <a:pt x="4" y="0"/>
                    <a:pt x="4" y="0"/>
                    <a:pt x="4" y="0"/>
                  </a:cubicBezTo>
                  <a:cubicBezTo>
                    <a:pt x="2" y="4"/>
                    <a:pt x="2" y="4"/>
                    <a:pt x="2" y="4"/>
                  </a:cubicBezTo>
                  <a:cubicBezTo>
                    <a:pt x="0" y="16"/>
                    <a:pt x="0" y="16"/>
                    <a:pt x="0" y="16"/>
                  </a:cubicBezTo>
                  <a:cubicBezTo>
                    <a:pt x="1" y="16"/>
                    <a:pt x="1" y="16"/>
                    <a:pt x="1" y="16"/>
                  </a:cubicBezTo>
                  <a:cubicBezTo>
                    <a:pt x="5" y="15"/>
                    <a:pt x="7" y="13"/>
                    <a:pt x="6" y="9"/>
                  </a:cubicBezTo>
                  <a:lnTo>
                    <a:pt x="5"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5" name="Freeform 692"/>
            <p:cNvSpPr/>
            <p:nvPr/>
          </p:nvSpPr>
          <p:spPr bwMode="auto">
            <a:xfrm>
              <a:off x="141287" y="107950"/>
              <a:ext cx="34925" cy="38100"/>
            </a:xfrm>
            <a:custGeom>
              <a:avLst/>
              <a:gdLst>
                <a:gd name="T0" fmla="*/ 30116992 w 9"/>
                <a:gd name="T1" fmla="*/ 116128800 h 10"/>
                <a:gd name="T2" fmla="*/ 15060436 w 9"/>
                <a:gd name="T3" fmla="*/ 72580500 h 10"/>
                <a:gd name="T4" fmla="*/ 0 w 9"/>
                <a:gd name="T5" fmla="*/ 87096600 h 10"/>
                <a:gd name="T6" fmla="*/ 15060436 w 9"/>
                <a:gd name="T7" fmla="*/ 145161000 h 10"/>
                <a:gd name="T8" fmla="*/ 135528403 w 9"/>
                <a:gd name="T9" fmla="*/ 14516100 h 10"/>
                <a:gd name="T10" fmla="*/ 105411411 w 9"/>
                <a:gd name="T11" fmla="*/ 0 h 10"/>
                <a:gd name="T12" fmla="*/ 30116992 w 9"/>
                <a:gd name="T13" fmla="*/ 11612880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2" y="8"/>
                  </a:moveTo>
                  <a:cubicBezTo>
                    <a:pt x="2" y="7"/>
                    <a:pt x="2" y="6"/>
                    <a:pt x="1" y="5"/>
                  </a:cubicBezTo>
                  <a:cubicBezTo>
                    <a:pt x="0" y="6"/>
                    <a:pt x="0" y="6"/>
                    <a:pt x="0" y="6"/>
                  </a:cubicBezTo>
                  <a:cubicBezTo>
                    <a:pt x="1" y="10"/>
                    <a:pt x="1" y="10"/>
                    <a:pt x="1" y="10"/>
                  </a:cubicBezTo>
                  <a:cubicBezTo>
                    <a:pt x="5" y="8"/>
                    <a:pt x="8" y="5"/>
                    <a:pt x="9" y="1"/>
                  </a:cubicBezTo>
                  <a:cubicBezTo>
                    <a:pt x="7" y="0"/>
                    <a:pt x="7" y="0"/>
                    <a:pt x="7" y="0"/>
                  </a:cubicBezTo>
                  <a:cubicBezTo>
                    <a:pt x="6" y="3"/>
                    <a:pt x="4" y="5"/>
                    <a:pt x="2" y="8"/>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6" name="Freeform 693"/>
            <p:cNvSpPr/>
            <p:nvPr/>
          </p:nvSpPr>
          <p:spPr bwMode="auto">
            <a:xfrm>
              <a:off x="187325" y="171450"/>
              <a:ext cx="19050" cy="15875"/>
            </a:xfrm>
            <a:custGeom>
              <a:avLst/>
              <a:gdLst>
                <a:gd name="T0" fmla="*/ 30241875 w 12"/>
                <a:gd name="T1" fmla="*/ 7561263 h 10"/>
                <a:gd name="T2" fmla="*/ 30241875 w 12"/>
                <a:gd name="T3" fmla="*/ 0 h 10"/>
                <a:gd name="T4" fmla="*/ 12601575 w 12"/>
                <a:gd name="T5" fmla="*/ 12601575 h 10"/>
                <a:gd name="T6" fmla="*/ 0 w 12"/>
                <a:gd name="T7" fmla="*/ 25201563 h 10"/>
                <a:gd name="T8" fmla="*/ 0 w 12"/>
                <a:gd name="T9" fmla="*/ 25201563 h 10"/>
                <a:gd name="T10" fmla="*/ 12601575 w 12"/>
                <a:gd name="T11" fmla="*/ 12601575 h 10"/>
                <a:gd name="T12" fmla="*/ 30241875 w 12"/>
                <a:gd name="T13" fmla="*/ 756126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3"/>
                  </a:moveTo>
                  <a:lnTo>
                    <a:pt x="12" y="0"/>
                  </a:lnTo>
                  <a:lnTo>
                    <a:pt x="5" y="5"/>
                  </a:lnTo>
                  <a:lnTo>
                    <a:pt x="0" y="10"/>
                  </a:lnTo>
                  <a:lnTo>
                    <a:pt x="5" y="5"/>
                  </a:ln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7" name="Freeform 694"/>
            <p:cNvSpPr/>
            <p:nvPr/>
          </p:nvSpPr>
          <p:spPr bwMode="auto">
            <a:xfrm>
              <a:off x="184150" y="171450"/>
              <a:ext cx="22225" cy="15875"/>
            </a:xfrm>
            <a:custGeom>
              <a:avLst/>
              <a:gdLst>
                <a:gd name="T0" fmla="*/ 35282188 w 14"/>
                <a:gd name="T1" fmla="*/ 0 h 10"/>
                <a:gd name="T2" fmla="*/ 35282188 w 14"/>
                <a:gd name="T3" fmla="*/ 0 h 10"/>
                <a:gd name="T4" fmla="*/ 10080625 w 14"/>
                <a:gd name="T5" fmla="*/ 7561263 h 10"/>
                <a:gd name="T6" fmla="*/ 0 w 14"/>
                <a:gd name="T7" fmla="*/ 25201563 h 10"/>
                <a:gd name="T8" fmla="*/ 5040313 w 14"/>
                <a:gd name="T9" fmla="*/ 25201563 h 10"/>
                <a:gd name="T10" fmla="*/ 17641888 w 14"/>
                <a:gd name="T11" fmla="*/ 12601575 h 10"/>
                <a:gd name="T12" fmla="*/ 35282188 w 1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14" y="0"/>
                  </a:moveTo>
                  <a:lnTo>
                    <a:pt x="14" y="0"/>
                  </a:lnTo>
                  <a:lnTo>
                    <a:pt x="4" y="3"/>
                  </a:lnTo>
                  <a:lnTo>
                    <a:pt x="0" y="10"/>
                  </a:lnTo>
                  <a:lnTo>
                    <a:pt x="2" y="10"/>
                  </a:lnTo>
                  <a:lnTo>
                    <a:pt x="7" y="5"/>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8" name="Freeform 695"/>
            <p:cNvSpPr/>
            <p:nvPr/>
          </p:nvSpPr>
          <p:spPr bwMode="auto">
            <a:xfrm>
              <a:off x="187325" y="171450"/>
              <a:ext cx="25400" cy="15875"/>
            </a:xfrm>
            <a:custGeom>
              <a:avLst/>
              <a:gdLst>
                <a:gd name="T0" fmla="*/ 30241875 w 16"/>
                <a:gd name="T1" fmla="*/ 7561263 h 10"/>
                <a:gd name="T2" fmla="*/ 12601575 w 16"/>
                <a:gd name="T3" fmla="*/ 12601575 h 10"/>
                <a:gd name="T4" fmla="*/ 0 w 16"/>
                <a:gd name="T5" fmla="*/ 25201563 h 10"/>
                <a:gd name="T6" fmla="*/ 5040313 w 16"/>
                <a:gd name="T7" fmla="*/ 25201563 h 10"/>
                <a:gd name="T8" fmla="*/ 17641888 w 16"/>
                <a:gd name="T9" fmla="*/ 12601575 h 10"/>
                <a:gd name="T10" fmla="*/ 40322500 w 16"/>
                <a:gd name="T11" fmla="*/ 7561263 h 10"/>
                <a:gd name="T12" fmla="*/ 40322500 w 16"/>
                <a:gd name="T13" fmla="*/ 0 h 10"/>
                <a:gd name="T14" fmla="*/ 30241875 w 16"/>
                <a:gd name="T15" fmla="*/ 756126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2" y="3"/>
                  </a:moveTo>
                  <a:lnTo>
                    <a:pt x="5" y="5"/>
                  </a:lnTo>
                  <a:lnTo>
                    <a:pt x="0" y="10"/>
                  </a:lnTo>
                  <a:lnTo>
                    <a:pt x="2" y="10"/>
                  </a:lnTo>
                  <a:lnTo>
                    <a:pt x="7" y="5"/>
                  </a:lnTo>
                  <a:lnTo>
                    <a:pt x="16" y="3"/>
                  </a:lnTo>
                  <a:lnTo>
                    <a:pt x="16" y="0"/>
                  </a:lnTo>
                  <a:lnTo>
                    <a:pt x="1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9" name="Freeform 696"/>
            <p:cNvSpPr/>
            <p:nvPr/>
          </p:nvSpPr>
          <p:spPr bwMode="auto">
            <a:xfrm>
              <a:off x="195262" y="176213"/>
              <a:ext cx="22225" cy="11113"/>
            </a:xfrm>
            <a:custGeom>
              <a:avLst/>
              <a:gdLst>
                <a:gd name="T0" fmla="*/ 35282188 w 14"/>
                <a:gd name="T1" fmla="*/ 0 h 7"/>
                <a:gd name="T2" fmla="*/ 27722513 w 14"/>
                <a:gd name="T3" fmla="*/ 0 h 7"/>
                <a:gd name="T4" fmla="*/ 10080625 w 14"/>
                <a:gd name="T5" fmla="*/ 5040539 h 7"/>
                <a:gd name="T6" fmla="*/ 0 w 14"/>
                <a:gd name="T7" fmla="*/ 17642681 h 7"/>
                <a:gd name="T8" fmla="*/ 5040313 w 14"/>
                <a:gd name="T9" fmla="*/ 17642681 h 7"/>
                <a:gd name="T10" fmla="*/ 10080625 w 14"/>
                <a:gd name="T11" fmla="*/ 12602142 h 7"/>
                <a:gd name="T12" fmla="*/ 35282188 w 14"/>
                <a:gd name="T13" fmla="*/ 5040539 h 7"/>
                <a:gd name="T14" fmla="*/ 35282188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14" y="0"/>
                  </a:moveTo>
                  <a:lnTo>
                    <a:pt x="11" y="0"/>
                  </a:lnTo>
                  <a:lnTo>
                    <a:pt x="4" y="2"/>
                  </a:lnTo>
                  <a:lnTo>
                    <a:pt x="0" y="7"/>
                  </a:lnTo>
                  <a:lnTo>
                    <a:pt x="2" y="7"/>
                  </a:lnTo>
                  <a:lnTo>
                    <a:pt x="4" y="5"/>
                  </a:lnTo>
                  <a:lnTo>
                    <a:pt x="14" y="2"/>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0" name="Freeform 697"/>
            <p:cNvSpPr/>
            <p:nvPr/>
          </p:nvSpPr>
          <p:spPr bwMode="auto">
            <a:xfrm>
              <a:off x="198437" y="179388"/>
              <a:ext cx="19050" cy="7938"/>
            </a:xfrm>
            <a:custGeom>
              <a:avLst/>
              <a:gdLst>
                <a:gd name="T0" fmla="*/ 30241875 w 12"/>
                <a:gd name="T1" fmla="*/ 0 h 5"/>
                <a:gd name="T2" fmla="*/ 30241875 w 12"/>
                <a:gd name="T3" fmla="*/ 0 h 5"/>
                <a:gd name="T4" fmla="*/ 5040313 w 12"/>
                <a:gd name="T5" fmla="*/ 7561739 h 5"/>
                <a:gd name="T6" fmla="*/ 0 w 12"/>
                <a:gd name="T7" fmla="*/ 12602369 h 5"/>
                <a:gd name="T8" fmla="*/ 5040313 w 12"/>
                <a:gd name="T9" fmla="*/ 12602369 h 5"/>
                <a:gd name="T10" fmla="*/ 30241875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2" y="0"/>
                  </a:moveTo>
                  <a:lnTo>
                    <a:pt x="12" y="0"/>
                  </a:lnTo>
                  <a:lnTo>
                    <a:pt x="2" y="3"/>
                  </a:lnTo>
                  <a:lnTo>
                    <a:pt x="0" y="5"/>
                  </a:lnTo>
                  <a:lnTo>
                    <a:pt x="2" y="5"/>
                  </a:lnTo>
                  <a:lnTo>
                    <a:pt x="12"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1" name="Freeform 698"/>
            <p:cNvSpPr/>
            <p:nvPr/>
          </p:nvSpPr>
          <p:spPr bwMode="auto">
            <a:xfrm>
              <a:off x="190500" y="176213"/>
              <a:ext cx="22225" cy="11113"/>
            </a:xfrm>
            <a:custGeom>
              <a:avLst/>
              <a:gdLst>
                <a:gd name="T0" fmla="*/ 35282188 w 14"/>
                <a:gd name="T1" fmla="*/ 0 h 7"/>
                <a:gd name="T2" fmla="*/ 35282188 w 14"/>
                <a:gd name="T3" fmla="*/ 0 h 7"/>
                <a:gd name="T4" fmla="*/ 12601575 w 14"/>
                <a:gd name="T5" fmla="*/ 5040539 h 7"/>
                <a:gd name="T6" fmla="*/ 0 w 14"/>
                <a:gd name="T7" fmla="*/ 17642681 h 7"/>
                <a:gd name="T8" fmla="*/ 7561263 w 14"/>
                <a:gd name="T9" fmla="*/ 17642681 h 7"/>
                <a:gd name="T10" fmla="*/ 17641888 w 14"/>
                <a:gd name="T11" fmla="*/ 5040539 h 7"/>
                <a:gd name="T12" fmla="*/ 35282188 w 1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0"/>
                  </a:moveTo>
                  <a:lnTo>
                    <a:pt x="14" y="0"/>
                  </a:lnTo>
                  <a:lnTo>
                    <a:pt x="5" y="2"/>
                  </a:lnTo>
                  <a:lnTo>
                    <a:pt x="0" y="7"/>
                  </a:lnTo>
                  <a:lnTo>
                    <a:pt x="3" y="7"/>
                  </a:lnTo>
                  <a:lnTo>
                    <a:pt x="7" y="2"/>
                  </a:lnTo>
                  <a:lnTo>
                    <a:pt x="14"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2" name="Freeform 699"/>
            <p:cNvSpPr/>
            <p:nvPr/>
          </p:nvSpPr>
          <p:spPr bwMode="auto">
            <a:xfrm>
              <a:off x="153987" y="149225"/>
              <a:ext cx="36512" cy="41275"/>
            </a:xfrm>
            <a:custGeom>
              <a:avLst/>
              <a:gdLst>
                <a:gd name="T0" fmla="*/ 47881519 w 23"/>
                <a:gd name="T1" fmla="*/ 60483750 h 26"/>
                <a:gd name="T2" fmla="*/ 57962006 w 23"/>
                <a:gd name="T3" fmla="*/ 42843450 h 26"/>
                <a:gd name="T4" fmla="*/ 57962006 w 23"/>
                <a:gd name="T5" fmla="*/ 0 h 26"/>
                <a:gd name="T6" fmla="*/ 52921763 w 23"/>
                <a:gd name="T7" fmla="*/ 47883763 h 26"/>
                <a:gd name="T8" fmla="*/ 0 w 23"/>
                <a:gd name="T9" fmla="*/ 65524063 h 26"/>
                <a:gd name="T10" fmla="*/ 47881519 w 23"/>
                <a:gd name="T11" fmla="*/ 6048375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6">
                  <a:moveTo>
                    <a:pt x="19" y="24"/>
                  </a:moveTo>
                  <a:lnTo>
                    <a:pt x="23" y="17"/>
                  </a:lnTo>
                  <a:lnTo>
                    <a:pt x="23" y="0"/>
                  </a:lnTo>
                  <a:lnTo>
                    <a:pt x="21" y="19"/>
                  </a:lnTo>
                  <a:lnTo>
                    <a:pt x="0" y="26"/>
                  </a:lnTo>
                  <a:lnTo>
                    <a:pt x="19" y="24"/>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3" name="Freeform 700"/>
            <p:cNvSpPr/>
            <p:nvPr/>
          </p:nvSpPr>
          <p:spPr bwMode="auto">
            <a:xfrm>
              <a:off x="165100" y="228600"/>
              <a:ext cx="19050" cy="14288"/>
            </a:xfrm>
            <a:custGeom>
              <a:avLst/>
              <a:gdLst>
                <a:gd name="T0" fmla="*/ 0 w 12"/>
                <a:gd name="T1" fmla="*/ 0 h 9"/>
                <a:gd name="T2" fmla="*/ 5040313 w 12"/>
                <a:gd name="T3" fmla="*/ 22682994 h 9"/>
                <a:gd name="T4" fmla="*/ 30241875 w 12"/>
                <a:gd name="T5" fmla="*/ 12602016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2" y="9"/>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4" name="Freeform 701"/>
            <p:cNvSpPr/>
            <p:nvPr/>
          </p:nvSpPr>
          <p:spPr bwMode="auto">
            <a:xfrm>
              <a:off x="119062" y="254000"/>
              <a:ext cx="26987" cy="34925"/>
            </a:xfrm>
            <a:custGeom>
              <a:avLst/>
              <a:gdLst>
                <a:gd name="T0" fmla="*/ 104042596 w 7"/>
                <a:gd name="T1" fmla="*/ 75294419 h 9"/>
                <a:gd name="T2" fmla="*/ 89180469 w 7"/>
                <a:gd name="T3" fmla="*/ 0 h 9"/>
                <a:gd name="T4" fmla="*/ 0 w 7"/>
                <a:gd name="T5" fmla="*/ 15060436 h 9"/>
                <a:gd name="T6" fmla="*/ 0 w 7"/>
                <a:gd name="T7" fmla="*/ 120467967 h 9"/>
                <a:gd name="T8" fmla="*/ 14862126 w 7"/>
                <a:gd name="T9" fmla="*/ 135528403 h 9"/>
                <a:gd name="T10" fmla="*/ 104042596 w 7"/>
                <a:gd name="T11" fmla="*/ 752944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5"/>
                  </a:moveTo>
                  <a:cubicBezTo>
                    <a:pt x="6" y="0"/>
                    <a:pt x="6" y="0"/>
                    <a:pt x="6" y="0"/>
                  </a:cubicBezTo>
                  <a:cubicBezTo>
                    <a:pt x="4" y="1"/>
                    <a:pt x="2" y="1"/>
                    <a:pt x="0" y="1"/>
                  </a:cubicBezTo>
                  <a:cubicBezTo>
                    <a:pt x="0" y="8"/>
                    <a:pt x="0" y="8"/>
                    <a:pt x="0" y="8"/>
                  </a:cubicBezTo>
                  <a:cubicBezTo>
                    <a:pt x="1" y="9"/>
                    <a:pt x="1" y="9"/>
                    <a:pt x="1" y="9"/>
                  </a:cubicBezTo>
                  <a:lnTo>
                    <a:pt x="7" y="5"/>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5" name="Freeform 702"/>
            <p:cNvSpPr/>
            <p:nvPr/>
          </p:nvSpPr>
          <p:spPr bwMode="auto">
            <a:xfrm>
              <a:off x="123825" y="250825"/>
              <a:ext cx="30162" cy="44450"/>
            </a:xfrm>
            <a:custGeom>
              <a:avLst/>
              <a:gdLst>
                <a:gd name="T0" fmla="*/ 71072983 w 8"/>
                <a:gd name="T1" fmla="*/ 13720233 h 12"/>
                <a:gd name="T2" fmla="*/ 85290596 w 8"/>
                <a:gd name="T3" fmla="*/ 82325104 h 12"/>
                <a:gd name="T4" fmla="*/ 0 w 8"/>
                <a:gd name="T5" fmla="*/ 137209742 h 12"/>
                <a:gd name="T6" fmla="*/ 42645298 w 8"/>
                <a:gd name="T7" fmla="*/ 164650208 h 12"/>
                <a:gd name="T8" fmla="*/ 113718281 w 8"/>
                <a:gd name="T9" fmla="*/ 96045338 h 12"/>
                <a:gd name="T10" fmla="*/ 113718281 w 8"/>
                <a:gd name="T11" fmla="*/ 0 h 12"/>
                <a:gd name="T12" fmla="*/ 71072983 w 8"/>
                <a:gd name="T13" fmla="*/ 1372023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
                  </a:moveTo>
                  <a:cubicBezTo>
                    <a:pt x="6" y="6"/>
                    <a:pt x="6" y="6"/>
                    <a:pt x="6" y="6"/>
                  </a:cubicBezTo>
                  <a:cubicBezTo>
                    <a:pt x="0" y="10"/>
                    <a:pt x="0" y="10"/>
                    <a:pt x="0" y="10"/>
                  </a:cubicBezTo>
                  <a:cubicBezTo>
                    <a:pt x="3" y="12"/>
                    <a:pt x="3" y="12"/>
                    <a:pt x="3" y="12"/>
                  </a:cubicBezTo>
                  <a:cubicBezTo>
                    <a:pt x="8" y="7"/>
                    <a:pt x="8" y="7"/>
                    <a:pt x="8" y="7"/>
                  </a:cubicBezTo>
                  <a:cubicBezTo>
                    <a:pt x="8" y="0"/>
                    <a:pt x="8" y="0"/>
                    <a:pt x="8" y="0"/>
                  </a:cubicBezTo>
                  <a:cubicBezTo>
                    <a:pt x="7" y="0"/>
                    <a:pt x="6" y="1"/>
                    <a:pt x="5" y="1"/>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6" name="Freeform 703"/>
            <p:cNvSpPr/>
            <p:nvPr/>
          </p:nvSpPr>
          <p:spPr bwMode="auto">
            <a:xfrm>
              <a:off x="66675" y="322263"/>
              <a:ext cx="165100" cy="412750"/>
            </a:xfrm>
            <a:custGeom>
              <a:avLst/>
              <a:gdLst>
                <a:gd name="T0" fmla="*/ 506864505 w 44"/>
                <a:gd name="T1" fmla="*/ 0 h 110"/>
                <a:gd name="T2" fmla="*/ 0 w 44"/>
                <a:gd name="T3" fmla="*/ 0 h 110"/>
                <a:gd name="T4" fmla="*/ 450546643 w 44"/>
                <a:gd name="T5" fmla="*/ 98557195 h 110"/>
                <a:gd name="T6" fmla="*/ 450546643 w 44"/>
                <a:gd name="T7" fmla="*/ 718057423 h 110"/>
                <a:gd name="T8" fmla="*/ 492785977 w 44"/>
                <a:gd name="T9" fmla="*/ 985568202 h 110"/>
                <a:gd name="T10" fmla="*/ 492785977 w 44"/>
                <a:gd name="T11" fmla="*/ 1464271900 h 110"/>
                <a:gd name="T12" fmla="*/ 422385836 w 44"/>
                <a:gd name="T13" fmla="*/ 1548750568 h 110"/>
                <a:gd name="T14" fmla="*/ 619500227 w 44"/>
                <a:gd name="T15" fmla="*/ 1520589761 h 110"/>
                <a:gd name="T16" fmla="*/ 591339420 w 44"/>
                <a:gd name="T17" fmla="*/ 1365714705 h 110"/>
                <a:gd name="T18" fmla="*/ 535021559 w 44"/>
                <a:gd name="T19" fmla="*/ 915171814 h 110"/>
                <a:gd name="T20" fmla="*/ 535021559 w 44"/>
                <a:gd name="T21" fmla="*/ 703978895 h 110"/>
                <a:gd name="T22" fmla="*/ 549103839 w 44"/>
                <a:gd name="T23" fmla="*/ 577260893 h 110"/>
                <a:gd name="T24" fmla="*/ 506864505 w 44"/>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10">
                  <a:moveTo>
                    <a:pt x="36" y="0"/>
                  </a:moveTo>
                  <a:cubicBezTo>
                    <a:pt x="24" y="3"/>
                    <a:pt x="13" y="3"/>
                    <a:pt x="0" y="0"/>
                  </a:cubicBezTo>
                  <a:cubicBezTo>
                    <a:pt x="8" y="6"/>
                    <a:pt x="19" y="8"/>
                    <a:pt x="32" y="7"/>
                  </a:cubicBezTo>
                  <a:cubicBezTo>
                    <a:pt x="35" y="22"/>
                    <a:pt x="35" y="37"/>
                    <a:pt x="32" y="51"/>
                  </a:cubicBezTo>
                  <a:cubicBezTo>
                    <a:pt x="35" y="70"/>
                    <a:pt x="35" y="70"/>
                    <a:pt x="35" y="70"/>
                  </a:cubicBezTo>
                  <a:cubicBezTo>
                    <a:pt x="35" y="104"/>
                    <a:pt x="35" y="104"/>
                    <a:pt x="35" y="104"/>
                  </a:cubicBezTo>
                  <a:cubicBezTo>
                    <a:pt x="30" y="110"/>
                    <a:pt x="30" y="110"/>
                    <a:pt x="30" y="110"/>
                  </a:cubicBezTo>
                  <a:cubicBezTo>
                    <a:pt x="35" y="108"/>
                    <a:pt x="40" y="107"/>
                    <a:pt x="44" y="108"/>
                  </a:cubicBezTo>
                  <a:cubicBezTo>
                    <a:pt x="43" y="105"/>
                    <a:pt x="42" y="101"/>
                    <a:pt x="42" y="97"/>
                  </a:cubicBezTo>
                  <a:cubicBezTo>
                    <a:pt x="38" y="65"/>
                    <a:pt x="38" y="65"/>
                    <a:pt x="38" y="65"/>
                  </a:cubicBezTo>
                  <a:cubicBezTo>
                    <a:pt x="38" y="50"/>
                    <a:pt x="38" y="50"/>
                    <a:pt x="38" y="50"/>
                  </a:cubicBezTo>
                  <a:cubicBezTo>
                    <a:pt x="39" y="41"/>
                    <a:pt x="39" y="41"/>
                    <a:pt x="39" y="41"/>
                  </a:cubicBezTo>
                  <a:cubicBezTo>
                    <a:pt x="41" y="25"/>
                    <a:pt x="40" y="11"/>
                    <a:pt x="36" y="0"/>
                  </a:cubicBez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7" name="Freeform 704"/>
            <p:cNvSpPr/>
            <p:nvPr/>
          </p:nvSpPr>
          <p:spPr bwMode="auto">
            <a:xfrm>
              <a:off x="47625" y="374650"/>
              <a:ext cx="90487" cy="363538"/>
            </a:xfrm>
            <a:custGeom>
              <a:avLst/>
              <a:gdLst>
                <a:gd name="T0" fmla="*/ 341162382 w 24"/>
                <a:gd name="T1" fmla="*/ 182601015 h 97"/>
                <a:gd name="T2" fmla="*/ 341162382 w 24"/>
                <a:gd name="T3" fmla="*/ 0 h 97"/>
                <a:gd name="T4" fmla="*/ 213225075 w 24"/>
                <a:gd name="T5" fmla="*/ 365198282 h 97"/>
                <a:gd name="T6" fmla="*/ 213225075 w 24"/>
                <a:gd name="T7" fmla="*/ 646119460 h 97"/>
                <a:gd name="T8" fmla="*/ 142151307 w 24"/>
                <a:gd name="T9" fmla="*/ 1222012374 h 97"/>
                <a:gd name="T10" fmla="*/ 0 w 24"/>
                <a:gd name="T11" fmla="*/ 1348426155 h 97"/>
                <a:gd name="T12" fmla="*/ 199011075 w 24"/>
                <a:gd name="T13" fmla="*/ 1348426155 h 97"/>
                <a:gd name="T14" fmla="*/ 241656844 w 24"/>
                <a:gd name="T15" fmla="*/ 1179871949 h 97"/>
                <a:gd name="T16" fmla="*/ 241656844 w 24"/>
                <a:gd name="T17" fmla="*/ 1053458168 h 97"/>
                <a:gd name="T18" fmla="*/ 255870844 w 24"/>
                <a:gd name="T19" fmla="*/ 660166269 h 97"/>
                <a:gd name="T20" fmla="*/ 298516613 w 24"/>
                <a:gd name="T21" fmla="*/ 491615810 h 97"/>
                <a:gd name="T22" fmla="*/ 341162382 w 24"/>
                <a:gd name="T23" fmla="*/ 18260101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97">
                  <a:moveTo>
                    <a:pt x="24" y="13"/>
                  </a:moveTo>
                  <a:cubicBezTo>
                    <a:pt x="24" y="0"/>
                    <a:pt x="24" y="0"/>
                    <a:pt x="24" y="0"/>
                  </a:cubicBezTo>
                  <a:cubicBezTo>
                    <a:pt x="15" y="26"/>
                    <a:pt x="15" y="26"/>
                    <a:pt x="15" y="26"/>
                  </a:cubicBezTo>
                  <a:cubicBezTo>
                    <a:pt x="15" y="46"/>
                    <a:pt x="15" y="46"/>
                    <a:pt x="15" y="46"/>
                  </a:cubicBezTo>
                  <a:cubicBezTo>
                    <a:pt x="10" y="87"/>
                    <a:pt x="10" y="87"/>
                    <a:pt x="10" y="87"/>
                  </a:cubicBezTo>
                  <a:cubicBezTo>
                    <a:pt x="8" y="93"/>
                    <a:pt x="5" y="96"/>
                    <a:pt x="0" y="96"/>
                  </a:cubicBezTo>
                  <a:cubicBezTo>
                    <a:pt x="5" y="97"/>
                    <a:pt x="10" y="97"/>
                    <a:pt x="14" y="96"/>
                  </a:cubicBezTo>
                  <a:cubicBezTo>
                    <a:pt x="17" y="84"/>
                    <a:pt x="17" y="84"/>
                    <a:pt x="17" y="84"/>
                  </a:cubicBezTo>
                  <a:cubicBezTo>
                    <a:pt x="17" y="75"/>
                    <a:pt x="17" y="75"/>
                    <a:pt x="17" y="75"/>
                  </a:cubicBezTo>
                  <a:cubicBezTo>
                    <a:pt x="18" y="47"/>
                    <a:pt x="18" y="47"/>
                    <a:pt x="18" y="47"/>
                  </a:cubicBezTo>
                  <a:cubicBezTo>
                    <a:pt x="20" y="44"/>
                    <a:pt x="21" y="40"/>
                    <a:pt x="21" y="35"/>
                  </a:cubicBezTo>
                  <a:lnTo>
                    <a:pt x="24" y="13"/>
                  </a:ln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8" name="Freeform 705"/>
            <p:cNvSpPr>
              <a:spLocks noEditPoints="1"/>
            </p:cNvSpPr>
            <p:nvPr/>
          </p:nvSpPr>
          <p:spPr bwMode="auto">
            <a:xfrm>
              <a:off x="33337" y="322263"/>
              <a:ext cx="165100" cy="412750"/>
            </a:xfrm>
            <a:custGeom>
              <a:avLst/>
              <a:gdLst>
                <a:gd name="T0" fmla="*/ 394228782 w 44"/>
                <a:gd name="T1" fmla="*/ 197114391 h 110"/>
                <a:gd name="T2" fmla="*/ 394228782 w 44"/>
                <a:gd name="T3" fmla="*/ 380146502 h 110"/>
                <a:gd name="T4" fmla="*/ 450546643 w 44"/>
                <a:gd name="T5" fmla="*/ 732135950 h 110"/>
                <a:gd name="T6" fmla="*/ 492785977 w 44"/>
                <a:gd name="T7" fmla="*/ 943328868 h 110"/>
                <a:gd name="T8" fmla="*/ 520943032 w 44"/>
                <a:gd name="T9" fmla="*/ 1379796984 h 110"/>
                <a:gd name="T10" fmla="*/ 549103839 w 44"/>
                <a:gd name="T11" fmla="*/ 1548750568 h 110"/>
                <a:gd name="T12" fmla="*/ 619500227 w 44"/>
                <a:gd name="T13" fmla="*/ 1464271900 h 110"/>
                <a:gd name="T14" fmla="*/ 619500227 w 44"/>
                <a:gd name="T15" fmla="*/ 985568202 h 110"/>
                <a:gd name="T16" fmla="*/ 577260893 w 44"/>
                <a:gd name="T17" fmla="*/ 718057423 h 110"/>
                <a:gd name="T18" fmla="*/ 577260893 w 44"/>
                <a:gd name="T19" fmla="*/ 98557195 h 110"/>
                <a:gd name="T20" fmla="*/ 126714250 w 44"/>
                <a:gd name="T21" fmla="*/ 0 h 110"/>
                <a:gd name="T22" fmla="*/ 112635723 w 44"/>
                <a:gd name="T23" fmla="*/ 591339420 h 110"/>
                <a:gd name="T24" fmla="*/ 126714250 w 44"/>
                <a:gd name="T25" fmla="*/ 718057423 h 110"/>
                <a:gd name="T26" fmla="*/ 112635723 w 44"/>
                <a:gd name="T27" fmla="*/ 1154521786 h 110"/>
                <a:gd name="T28" fmla="*/ 70396389 w 44"/>
                <a:gd name="T29" fmla="*/ 1365714705 h 110"/>
                <a:gd name="T30" fmla="*/ 84478668 w 44"/>
                <a:gd name="T31" fmla="*/ 1422036318 h 110"/>
                <a:gd name="T32" fmla="*/ 0 w 44"/>
                <a:gd name="T33" fmla="*/ 1534672041 h 110"/>
                <a:gd name="T34" fmla="*/ 56317861 w 44"/>
                <a:gd name="T35" fmla="*/ 1548750568 h 110"/>
                <a:gd name="T36" fmla="*/ 197114391 w 44"/>
                <a:gd name="T37" fmla="*/ 1422036318 h 110"/>
                <a:gd name="T38" fmla="*/ 267510780 w 44"/>
                <a:gd name="T39" fmla="*/ 844771673 h 110"/>
                <a:gd name="T40" fmla="*/ 267510780 w 44"/>
                <a:gd name="T41" fmla="*/ 563182366 h 110"/>
                <a:gd name="T42" fmla="*/ 394228782 w 44"/>
                <a:gd name="T43" fmla="*/ 197114391 h 110"/>
                <a:gd name="T44" fmla="*/ 126714250 w 44"/>
                <a:gd name="T45" fmla="*/ 0 h 110"/>
                <a:gd name="T46" fmla="*/ 154875057 w 44"/>
                <a:gd name="T47" fmla="*/ 28160807 h 110"/>
                <a:gd name="T48" fmla="*/ 154875057 w 44"/>
                <a:gd name="T49" fmla="*/ 718057423 h 110"/>
                <a:gd name="T50" fmla="*/ 126714250 w 44"/>
                <a:gd name="T51" fmla="*/ 1436114845 h 110"/>
                <a:gd name="T52" fmla="*/ 56317861 w 44"/>
                <a:gd name="T53" fmla="*/ 1548750568 h 110"/>
                <a:gd name="T54" fmla="*/ 14078527 w 44"/>
                <a:gd name="T55" fmla="*/ 1534672041 h 110"/>
                <a:gd name="T56" fmla="*/ 98557195 w 44"/>
                <a:gd name="T57" fmla="*/ 1422036318 h 110"/>
                <a:gd name="T58" fmla="*/ 98557195 w 44"/>
                <a:gd name="T59" fmla="*/ 1422036318 h 110"/>
                <a:gd name="T60" fmla="*/ 98557195 w 44"/>
                <a:gd name="T61" fmla="*/ 1422036318 h 110"/>
                <a:gd name="T62" fmla="*/ 98557195 w 44"/>
                <a:gd name="T63" fmla="*/ 1422036318 h 110"/>
                <a:gd name="T64" fmla="*/ 84478668 w 44"/>
                <a:gd name="T65" fmla="*/ 1365714705 h 110"/>
                <a:gd name="T66" fmla="*/ 84478668 w 44"/>
                <a:gd name="T67" fmla="*/ 1365714705 h 110"/>
                <a:gd name="T68" fmla="*/ 112635723 w 44"/>
                <a:gd name="T69" fmla="*/ 1154521786 h 110"/>
                <a:gd name="T70" fmla="*/ 140796530 w 44"/>
                <a:gd name="T71" fmla="*/ 718057423 h 110"/>
                <a:gd name="T72" fmla="*/ 140796530 w 44"/>
                <a:gd name="T73" fmla="*/ 718057423 h 110"/>
                <a:gd name="T74" fmla="*/ 112635723 w 44"/>
                <a:gd name="T75" fmla="*/ 591339420 h 110"/>
                <a:gd name="T76" fmla="*/ 126714250 w 44"/>
                <a:gd name="T77" fmla="*/ 0 h 110"/>
                <a:gd name="T78" fmla="*/ 422385836 w 44"/>
                <a:gd name="T79" fmla="*/ 253432252 h 110"/>
                <a:gd name="T80" fmla="*/ 422385836 w 44"/>
                <a:gd name="T81" fmla="*/ 380146502 h 110"/>
                <a:gd name="T82" fmla="*/ 492785977 w 44"/>
                <a:gd name="T83" fmla="*/ 802536091 h 110"/>
                <a:gd name="T84" fmla="*/ 535021559 w 44"/>
                <a:gd name="T85" fmla="*/ 929250341 h 110"/>
                <a:gd name="T86" fmla="*/ 549103839 w 44"/>
                <a:gd name="T87" fmla="*/ 1365714705 h 110"/>
                <a:gd name="T88" fmla="*/ 577260893 w 44"/>
                <a:gd name="T89" fmla="*/ 1492432707 h 110"/>
                <a:gd name="T90" fmla="*/ 549103839 w 44"/>
                <a:gd name="T91" fmla="*/ 1520589761 h 110"/>
                <a:gd name="T92" fmla="*/ 520943032 w 44"/>
                <a:gd name="T93" fmla="*/ 1379796984 h 110"/>
                <a:gd name="T94" fmla="*/ 506864505 w 44"/>
                <a:gd name="T95" fmla="*/ 943328868 h 110"/>
                <a:gd name="T96" fmla="*/ 506864505 w 44"/>
                <a:gd name="T97" fmla="*/ 929250341 h 110"/>
                <a:gd name="T98" fmla="*/ 450546643 w 44"/>
                <a:gd name="T99" fmla="*/ 732135950 h 110"/>
                <a:gd name="T100" fmla="*/ 394228782 w 44"/>
                <a:gd name="T101" fmla="*/ 380146502 h 110"/>
                <a:gd name="T102" fmla="*/ 394228782 w 44"/>
                <a:gd name="T103" fmla="*/ 197114391 h 110"/>
                <a:gd name="T104" fmla="*/ 422385836 w 44"/>
                <a:gd name="T105" fmla="*/ 253432252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110">
                  <a:moveTo>
                    <a:pt x="28" y="14"/>
                  </a:moveTo>
                  <a:cubicBezTo>
                    <a:pt x="28" y="27"/>
                    <a:pt x="28" y="27"/>
                    <a:pt x="28" y="27"/>
                  </a:cubicBezTo>
                  <a:cubicBezTo>
                    <a:pt x="32" y="52"/>
                    <a:pt x="32" y="52"/>
                    <a:pt x="32" y="52"/>
                  </a:cubicBezTo>
                  <a:cubicBezTo>
                    <a:pt x="32" y="57"/>
                    <a:pt x="33" y="62"/>
                    <a:pt x="35" y="67"/>
                  </a:cubicBezTo>
                  <a:cubicBezTo>
                    <a:pt x="37" y="98"/>
                    <a:pt x="37" y="98"/>
                    <a:pt x="37" y="98"/>
                  </a:cubicBezTo>
                  <a:cubicBezTo>
                    <a:pt x="39" y="110"/>
                    <a:pt x="39" y="110"/>
                    <a:pt x="39" y="110"/>
                  </a:cubicBezTo>
                  <a:cubicBezTo>
                    <a:pt x="44" y="104"/>
                    <a:pt x="44" y="104"/>
                    <a:pt x="44" y="104"/>
                  </a:cubicBezTo>
                  <a:cubicBezTo>
                    <a:pt x="44" y="70"/>
                    <a:pt x="44" y="70"/>
                    <a:pt x="44" y="70"/>
                  </a:cubicBezTo>
                  <a:cubicBezTo>
                    <a:pt x="41" y="51"/>
                    <a:pt x="41" y="51"/>
                    <a:pt x="41" y="51"/>
                  </a:cubicBezTo>
                  <a:cubicBezTo>
                    <a:pt x="44" y="37"/>
                    <a:pt x="44" y="22"/>
                    <a:pt x="41" y="7"/>
                  </a:cubicBezTo>
                  <a:cubicBezTo>
                    <a:pt x="28" y="8"/>
                    <a:pt x="17" y="6"/>
                    <a:pt x="9" y="0"/>
                  </a:cubicBezTo>
                  <a:cubicBezTo>
                    <a:pt x="7" y="10"/>
                    <a:pt x="6" y="24"/>
                    <a:pt x="8" y="42"/>
                  </a:cubicBezTo>
                  <a:cubicBezTo>
                    <a:pt x="9" y="51"/>
                    <a:pt x="9" y="51"/>
                    <a:pt x="9" y="51"/>
                  </a:cubicBezTo>
                  <a:cubicBezTo>
                    <a:pt x="8" y="82"/>
                    <a:pt x="8" y="82"/>
                    <a:pt x="8" y="82"/>
                  </a:cubicBezTo>
                  <a:cubicBezTo>
                    <a:pt x="5" y="97"/>
                    <a:pt x="5" y="97"/>
                    <a:pt x="5" y="97"/>
                  </a:cubicBezTo>
                  <a:cubicBezTo>
                    <a:pt x="4" y="98"/>
                    <a:pt x="5" y="100"/>
                    <a:pt x="6" y="101"/>
                  </a:cubicBezTo>
                  <a:cubicBezTo>
                    <a:pt x="0" y="109"/>
                    <a:pt x="0" y="109"/>
                    <a:pt x="0" y="109"/>
                  </a:cubicBezTo>
                  <a:cubicBezTo>
                    <a:pt x="1" y="109"/>
                    <a:pt x="3" y="110"/>
                    <a:pt x="4" y="110"/>
                  </a:cubicBezTo>
                  <a:cubicBezTo>
                    <a:pt x="9" y="110"/>
                    <a:pt x="12" y="107"/>
                    <a:pt x="14" y="101"/>
                  </a:cubicBezTo>
                  <a:cubicBezTo>
                    <a:pt x="19" y="60"/>
                    <a:pt x="19" y="60"/>
                    <a:pt x="19" y="60"/>
                  </a:cubicBezTo>
                  <a:cubicBezTo>
                    <a:pt x="19" y="40"/>
                    <a:pt x="19" y="40"/>
                    <a:pt x="19" y="40"/>
                  </a:cubicBezTo>
                  <a:lnTo>
                    <a:pt x="28" y="14"/>
                  </a:lnTo>
                  <a:close/>
                  <a:moveTo>
                    <a:pt x="9" y="0"/>
                  </a:moveTo>
                  <a:cubicBezTo>
                    <a:pt x="10" y="1"/>
                    <a:pt x="10" y="1"/>
                    <a:pt x="11" y="2"/>
                  </a:cubicBezTo>
                  <a:cubicBezTo>
                    <a:pt x="8" y="18"/>
                    <a:pt x="8" y="35"/>
                    <a:pt x="11" y="51"/>
                  </a:cubicBezTo>
                  <a:cubicBezTo>
                    <a:pt x="9" y="102"/>
                    <a:pt x="9" y="102"/>
                    <a:pt x="9" y="102"/>
                  </a:cubicBezTo>
                  <a:cubicBezTo>
                    <a:pt x="4" y="110"/>
                    <a:pt x="4" y="110"/>
                    <a:pt x="4" y="110"/>
                  </a:cubicBezTo>
                  <a:cubicBezTo>
                    <a:pt x="3" y="109"/>
                    <a:pt x="2" y="109"/>
                    <a:pt x="1" y="109"/>
                  </a:cubicBezTo>
                  <a:cubicBezTo>
                    <a:pt x="7" y="101"/>
                    <a:pt x="7" y="101"/>
                    <a:pt x="7" y="101"/>
                  </a:cubicBezTo>
                  <a:cubicBezTo>
                    <a:pt x="7" y="101"/>
                    <a:pt x="7" y="101"/>
                    <a:pt x="7" y="101"/>
                  </a:cubicBezTo>
                  <a:cubicBezTo>
                    <a:pt x="7" y="101"/>
                    <a:pt x="7" y="101"/>
                    <a:pt x="7" y="101"/>
                  </a:cubicBezTo>
                  <a:cubicBezTo>
                    <a:pt x="7" y="101"/>
                    <a:pt x="7" y="101"/>
                    <a:pt x="7" y="101"/>
                  </a:cubicBezTo>
                  <a:cubicBezTo>
                    <a:pt x="5" y="99"/>
                    <a:pt x="5" y="98"/>
                    <a:pt x="6" y="97"/>
                  </a:cubicBezTo>
                  <a:cubicBezTo>
                    <a:pt x="6" y="97"/>
                    <a:pt x="6" y="97"/>
                    <a:pt x="6" y="97"/>
                  </a:cubicBezTo>
                  <a:cubicBezTo>
                    <a:pt x="8" y="82"/>
                    <a:pt x="8" y="82"/>
                    <a:pt x="8" y="82"/>
                  </a:cubicBezTo>
                  <a:cubicBezTo>
                    <a:pt x="10" y="51"/>
                    <a:pt x="10" y="51"/>
                    <a:pt x="10" y="51"/>
                  </a:cubicBezTo>
                  <a:cubicBezTo>
                    <a:pt x="10" y="51"/>
                    <a:pt x="10" y="51"/>
                    <a:pt x="10" y="51"/>
                  </a:cubicBezTo>
                  <a:cubicBezTo>
                    <a:pt x="8" y="42"/>
                    <a:pt x="8" y="42"/>
                    <a:pt x="8" y="42"/>
                  </a:cubicBezTo>
                  <a:cubicBezTo>
                    <a:pt x="7" y="25"/>
                    <a:pt x="7" y="11"/>
                    <a:pt x="9" y="0"/>
                  </a:cubicBezTo>
                  <a:close/>
                  <a:moveTo>
                    <a:pt x="30" y="18"/>
                  </a:moveTo>
                  <a:cubicBezTo>
                    <a:pt x="30" y="27"/>
                    <a:pt x="30" y="27"/>
                    <a:pt x="30" y="27"/>
                  </a:cubicBezTo>
                  <a:cubicBezTo>
                    <a:pt x="35" y="57"/>
                    <a:pt x="35" y="57"/>
                    <a:pt x="35" y="57"/>
                  </a:cubicBezTo>
                  <a:cubicBezTo>
                    <a:pt x="38" y="66"/>
                    <a:pt x="38" y="66"/>
                    <a:pt x="38" y="66"/>
                  </a:cubicBezTo>
                  <a:cubicBezTo>
                    <a:pt x="39" y="97"/>
                    <a:pt x="39" y="97"/>
                    <a:pt x="39" y="97"/>
                  </a:cubicBezTo>
                  <a:cubicBezTo>
                    <a:pt x="41" y="106"/>
                    <a:pt x="41" y="106"/>
                    <a:pt x="41" y="106"/>
                  </a:cubicBezTo>
                  <a:cubicBezTo>
                    <a:pt x="39" y="108"/>
                    <a:pt x="39" y="108"/>
                    <a:pt x="39" y="108"/>
                  </a:cubicBezTo>
                  <a:cubicBezTo>
                    <a:pt x="37" y="98"/>
                    <a:pt x="37" y="98"/>
                    <a:pt x="37" y="98"/>
                  </a:cubicBezTo>
                  <a:cubicBezTo>
                    <a:pt x="36" y="67"/>
                    <a:pt x="36" y="67"/>
                    <a:pt x="36" y="67"/>
                  </a:cubicBezTo>
                  <a:cubicBezTo>
                    <a:pt x="36" y="66"/>
                    <a:pt x="36" y="66"/>
                    <a:pt x="36" y="66"/>
                  </a:cubicBezTo>
                  <a:cubicBezTo>
                    <a:pt x="34" y="62"/>
                    <a:pt x="33" y="57"/>
                    <a:pt x="32" y="52"/>
                  </a:cubicBezTo>
                  <a:cubicBezTo>
                    <a:pt x="28" y="27"/>
                    <a:pt x="28" y="27"/>
                    <a:pt x="28" y="27"/>
                  </a:cubicBezTo>
                  <a:cubicBezTo>
                    <a:pt x="28" y="14"/>
                    <a:pt x="28" y="14"/>
                    <a:pt x="28" y="14"/>
                  </a:cubicBezTo>
                  <a:lnTo>
                    <a:pt x="30" y="18"/>
                  </a:lnTo>
                  <a:close/>
                </a:path>
              </a:pathLst>
            </a:custGeom>
            <a:solidFill>
              <a:srgbClr val="D5C7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9" name="Freeform 706"/>
            <p:cNvSpPr/>
            <p:nvPr/>
          </p:nvSpPr>
          <p:spPr bwMode="auto">
            <a:xfrm>
              <a:off x="36512" y="322263"/>
              <a:ext cx="38100" cy="412750"/>
            </a:xfrm>
            <a:custGeom>
              <a:avLst/>
              <a:gdLst>
                <a:gd name="T0" fmla="*/ 145161000 w 10"/>
                <a:gd name="T1" fmla="*/ 28160807 h 110"/>
                <a:gd name="T2" fmla="*/ 116128800 w 10"/>
                <a:gd name="T3" fmla="*/ 0 h 110"/>
                <a:gd name="T4" fmla="*/ 101612700 w 10"/>
                <a:gd name="T5" fmla="*/ 591339420 h 110"/>
                <a:gd name="T6" fmla="*/ 130644900 w 10"/>
                <a:gd name="T7" fmla="*/ 718057423 h 110"/>
                <a:gd name="T8" fmla="*/ 130644900 w 10"/>
                <a:gd name="T9" fmla="*/ 718057423 h 110"/>
                <a:gd name="T10" fmla="*/ 101612700 w 10"/>
                <a:gd name="T11" fmla="*/ 1154521786 h 110"/>
                <a:gd name="T12" fmla="*/ 72580500 w 10"/>
                <a:gd name="T13" fmla="*/ 1365714705 h 110"/>
                <a:gd name="T14" fmla="*/ 72580500 w 10"/>
                <a:gd name="T15" fmla="*/ 1365714705 h 110"/>
                <a:gd name="T16" fmla="*/ 87096600 w 10"/>
                <a:gd name="T17" fmla="*/ 1422036318 h 110"/>
                <a:gd name="T18" fmla="*/ 87096600 w 10"/>
                <a:gd name="T19" fmla="*/ 1422036318 h 110"/>
                <a:gd name="T20" fmla="*/ 87096600 w 10"/>
                <a:gd name="T21" fmla="*/ 1422036318 h 110"/>
                <a:gd name="T22" fmla="*/ 87096600 w 10"/>
                <a:gd name="T23" fmla="*/ 1422036318 h 110"/>
                <a:gd name="T24" fmla="*/ 0 w 10"/>
                <a:gd name="T25" fmla="*/ 1534672041 h 110"/>
                <a:gd name="T26" fmla="*/ 43548300 w 10"/>
                <a:gd name="T27" fmla="*/ 1548750568 h 110"/>
                <a:gd name="T28" fmla="*/ 116128800 w 10"/>
                <a:gd name="T29" fmla="*/ 1436114845 h 110"/>
                <a:gd name="T30" fmla="*/ 145161000 w 10"/>
                <a:gd name="T31" fmla="*/ 718057423 h 110"/>
                <a:gd name="T32" fmla="*/ 145161000 w 10"/>
                <a:gd name="T33" fmla="*/ 2816080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0">
                  <a:moveTo>
                    <a:pt x="10" y="2"/>
                  </a:moveTo>
                  <a:cubicBezTo>
                    <a:pt x="9" y="1"/>
                    <a:pt x="9" y="1"/>
                    <a:pt x="8" y="0"/>
                  </a:cubicBezTo>
                  <a:cubicBezTo>
                    <a:pt x="6" y="11"/>
                    <a:pt x="6" y="25"/>
                    <a:pt x="7" y="42"/>
                  </a:cubicBezTo>
                  <a:cubicBezTo>
                    <a:pt x="9" y="51"/>
                    <a:pt x="9" y="51"/>
                    <a:pt x="9" y="51"/>
                  </a:cubicBezTo>
                  <a:cubicBezTo>
                    <a:pt x="9" y="51"/>
                    <a:pt x="9" y="51"/>
                    <a:pt x="9" y="51"/>
                  </a:cubicBezTo>
                  <a:cubicBezTo>
                    <a:pt x="7" y="82"/>
                    <a:pt x="7" y="82"/>
                    <a:pt x="7" y="82"/>
                  </a:cubicBezTo>
                  <a:cubicBezTo>
                    <a:pt x="5" y="97"/>
                    <a:pt x="5" y="97"/>
                    <a:pt x="5" y="97"/>
                  </a:cubicBezTo>
                  <a:cubicBezTo>
                    <a:pt x="5" y="97"/>
                    <a:pt x="5" y="97"/>
                    <a:pt x="5" y="97"/>
                  </a:cubicBezTo>
                  <a:cubicBezTo>
                    <a:pt x="4" y="98"/>
                    <a:pt x="4" y="99"/>
                    <a:pt x="6" y="101"/>
                  </a:cubicBezTo>
                  <a:cubicBezTo>
                    <a:pt x="6" y="101"/>
                    <a:pt x="6" y="101"/>
                    <a:pt x="6" y="101"/>
                  </a:cubicBezTo>
                  <a:cubicBezTo>
                    <a:pt x="6" y="101"/>
                    <a:pt x="6" y="101"/>
                    <a:pt x="6" y="101"/>
                  </a:cubicBezTo>
                  <a:cubicBezTo>
                    <a:pt x="6" y="101"/>
                    <a:pt x="6" y="101"/>
                    <a:pt x="6" y="101"/>
                  </a:cubicBezTo>
                  <a:cubicBezTo>
                    <a:pt x="0" y="109"/>
                    <a:pt x="0" y="109"/>
                    <a:pt x="0" y="109"/>
                  </a:cubicBezTo>
                  <a:cubicBezTo>
                    <a:pt x="1" y="109"/>
                    <a:pt x="2" y="109"/>
                    <a:pt x="3" y="110"/>
                  </a:cubicBezTo>
                  <a:cubicBezTo>
                    <a:pt x="8" y="102"/>
                    <a:pt x="8" y="102"/>
                    <a:pt x="8" y="102"/>
                  </a:cubicBezTo>
                  <a:cubicBezTo>
                    <a:pt x="10" y="51"/>
                    <a:pt x="10" y="51"/>
                    <a:pt x="10" y="51"/>
                  </a:cubicBezTo>
                  <a:cubicBezTo>
                    <a:pt x="7" y="35"/>
                    <a:pt x="7" y="18"/>
                    <a:pt x="10" y="2"/>
                  </a:cubicBez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0" name="Freeform 707"/>
            <p:cNvSpPr/>
            <p:nvPr/>
          </p:nvSpPr>
          <p:spPr bwMode="auto">
            <a:xfrm>
              <a:off x="138112" y="374650"/>
              <a:ext cx="49212" cy="352425"/>
            </a:xfrm>
            <a:custGeom>
              <a:avLst/>
              <a:gdLst>
                <a:gd name="T0" fmla="*/ 28660312 w 13"/>
                <a:gd name="T1" fmla="*/ 182736112 h 94"/>
                <a:gd name="T2" fmla="*/ 28660312 w 13"/>
                <a:gd name="T3" fmla="*/ 56226784 h 94"/>
                <a:gd name="T4" fmla="*/ 0 w 13"/>
                <a:gd name="T5" fmla="*/ 0 h 94"/>
                <a:gd name="T6" fmla="*/ 0 w 13"/>
                <a:gd name="T7" fmla="*/ 182736112 h 94"/>
                <a:gd name="T8" fmla="*/ 57320623 w 13"/>
                <a:gd name="T9" fmla="*/ 534148827 h 94"/>
                <a:gd name="T10" fmla="*/ 114641247 w 13"/>
                <a:gd name="T11" fmla="*/ 730940698 h 94"/>
                <a:gd name="T12" fmla="*/ 114641247 w 13"/>
                <a:gd name="T13" fmla="*/ 744996456 h 94"/>
                <a:gd name="T14" fmla="*/ 128973295 w 13"/>
                <a:gd name="T15" fmla="*/ 1180747474 h 94"/>
                <a:gd name="T16" fmla="*/ 157633607 w 13"/>
                <a:gd name="T17" fmla="*/ 1321312560 h 94"/>
                <a:gd name="T18" fmla="*/ 186293919 w 13"/>
                <a:gd name="T19" fmla="*/ 1293201042 h 94"/>
                <a:gd name="T20" fmla="*/ 157633607 w 13"/>
                <a:gd name="T21" fmla="*/ 1166691715 h 94"/>
                <a:gd name="T22" fmla="*/ 143301558 w 13"/>
                <a:gd name="T23" fmla="*/ 730940698 h 94"/>
                <a:gd name="T24" fmla="*/ 100312984 w 13"/>
                <a:gd name="T25" fmla="*/ 604431370 h 94"/>
                <a:gd name="T26" fmla="*/ 28660312 w 13"/>
                <a:gd name="T27" fmla="*/ 18273611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94">
                  <a:moveTo>
                    <a:pt x="2" y="13"/>
                  </a:moveTo>
                  <a:cubicBezTo>
                    <a:pt x="2" y="4"/>
                    <a:pt x="2" y="4"/>
                    <a:pt x="2" y="4"/>
                  </a:cubicBezTo>
                  <a:cubicBezTo>
                    <a:pt x="0" y="0"/>
                    <a:pt x="0" y="0"/>
                    <a:pt x="0" y="0"/>
                  </a:cubicBezTo>
                  <a:cubicBezTo>
                    <a:pt x="0" y="13"/>
                    <a:pt x="0" y="13"/>
                    <a:pt x="0" y="13"/>
                  </a:cubicBezTo>
                  <a:cubicBezTo>
                    <a:pt x="4" y="38"/>
                    <a:pt x="4" y="38"/>
                    <a:pt x="4" y="38"/>
                  </a:cubicBezTo>
                  <a:cubicBezTo>
                    <a:pt x="5" y="43"/>
                    <a:pt x="6" y="48"/>
                    <a:pt x="8" y="52"/>
                  </a:cubicBezTo>
                  <a:cubicBezTo>
                    <a:pt x="8" y="53"/>
                    <a:pt x="8" y="53"/>
                    <a:pt x="8" y="53"/>
                  </a:cubicBezTo>
                  <a:cubicBezTo>
                    <a:pt x="9" y="84"/>
                    <a:pt x="9" y="84"/>
                    <a:pt x="9" y="84"/>
                  </a:cubicBezTo>
                  <a:cubicBezTo>
                    <a:pt x="11" y="94"/>
                    <a:pt x="11" y="94"/>
                    <a:pt x="11" y="94"/>
                  </a:cubicBezTo>
                  <a:cubicBezTo>
                    <a:pt x="13" y="92"/>
                    <a:pt x="13" y="92"/>
                    <a:pt x="13" y="92"/>
                  </a:cubicBezTo>
                  <a:cubicBezTo>
                    <a:pt x="11" y="83"/>
                    <a:pt x="11" y="83"/>
                    <a:pt x="11" y="83"/>
                  </a:cubicBezTo>
                  <a:cubicBezTo>
                    <a:pt x="10" y="52"/>
                    <a:pt x="10" y="52"/>
                    <a:pt x="10" y="52"/>
                  </a:cubicBezTo>
                  <a:cubicBezTo>
                    <a:pt x="7" y="43"/>
                    <a:pt x="7" y="43"/>
                    <a:pt x="7" y="43"/>
                  </a:cubicBezTo>
                  <a:lnTo>
                    <a:pt x="2" y="13"/>
                  </a:ln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1" name="Freeform 708"/>
            <p:cNvSpPr/>
            <p:nvPr/>
          </p:nvSpPr>
          <p:spPr bwMode="auto">
            <a:xfrm>
              <a:off x="0" y="731838"/>
              <a:ext cx="104775" cy="36513"/>
            </a:xfrm>
            <a:custGeom>
              <a:avLst/>
              <a:gdLst>
                <a:gd name="T0" fmla="*/ 182031595 w 28"/>
                <a:gd name="T1" fmla="*/ 13330896 h 10"/>
                <a:gd name="T2" fmla="*/ 126021873 w 28"/>
                <a:gd name="T3" fmla="*/ 0 h 10"/>
                <a:gd name="T4" fmla="*/ 28004861 w 28"/>
                <a:gd name="T5" fmla="*/ 39996340 h 10"/>
                <a:gd name="T6" fmla="*/ 14002430 w 28"/>
                <a:gd name="T7" fmla="*/ 106654473 h 10"/>
                <a:gd name="T8" fmla="*/ 266042435 w 28"/>
                <a:gd name="T9" fmla="*/ 79992680 h 10"/>
                <a:gd name="T10" fmla="*/ 392064308 w 28"/>
                <a:gd name="T11" fmla="*/ 79992680 h 10"/>
                <a:gd name="T12" fmla="*/ 378061878 w 28"/>
                <a:gd name="T13" fmla="*/ 13330896 h 10"/>
                <a:gd name="T14" fmla="*/ 182031595 w 28"/>
                <a:gd name="T15" fmla="*/ 1333089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0">
                  <a:moveTo>
                    <a:pt x="13" y="1"/>
                  </a:moveTo>
                  <a:cubicBezTo>
                    <a:pt x="12" y="1"/>
                    <a:pt x="10" y="0"/>
                    <a:pt x="9" y="0"/>
                  </a:cubicBezTo>
                  <a:cubicBezTo>
                    <a:pt x="2" y="3"/>
                    <a:pt x="2" y="3"/>
                    <a:pt x="2" y="3"/>
                  </a:cubicBezTo>
                  <a:cubicBezTo>
                    <a:pt x="1" y="5"/>
                    <a:pt x="0" y="6"/>
                    <a:pt x="1" y="8"/>
                  </a:cubicBezTo>
                  <a:cubicBezTo>
                    <a:pt x="7" y="10"/>
                    <a:pt x="13" y="9"/>
                    <a:pt x="19" y="6"/>
                  </a:cubicBezTo>
                  <a:cubicBezTo>
                    <a:pt x="28" y="6"/>
                    <a:pt x="28" y="6"/>
                    <a:pt x="28" y="6"/>
                  </a:cubicBezTo>
                  <a:cubicBezTo>
                    <a:pt x="27" y="1"/>
                    <a:pt x="27" y="1"/>
                    <a:pt x="27" y="1"/>
                  </a:cubicBezTo>
                  <a:cubicBezTo>
                    <a:pt x="23" y="2"/>
                    <a:pt x="18" y="2"/>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2" name="Freeform 709"/>
            <p:cNvSpPr/>
            <p:nvPr/>
          </p:nvSpPr>
          <p:spPr bwMode="auto">
            <a:xfrm>
              <a:off x="179387" y="723900"/>
              <a:ext cx="79375" cy="44450"/>
            </a:xfrm>
            <a:custGeom>
              <a:avLst/>
              <a:gdLst>
                <a:gd name="T0" fmla="*/ 0 w 21"/>
                <a:gd name="T1" fmla="*/ 96045338 h 12"/>
                <a:gd name="T2" fmla="*/ 85721220 w 21"/>
                <a:gd name="T3" fmla="*/ 96045338 h 12"/>
                <a:gd name="T4" fmla="*/ 300018601 w 21"/>
                <a:gd name="T5" fmla="*/ 137209742 h 12"/>
                <a:gd name="T6" fmla="*/ 285731101 w 21"/>
                <a:gd name="T7" fmla="*/ 82325104 h 12"/>
                <a:gd name="T8" fmla="*/ 200013661 w 21"/>
                <a:gd name="T9" fmla="*/ 13720233 h 12"/>
                <a:gd name="T10" fmla="*/ 0 w 21"/>
                <a:gd name="T11" fmla="*/ 41164404 h 12"/>
                <a:gd name="T12" fmla="*/ 0 w 21"/>
                <a:gd name="T13" fmla="*/ 9604533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7"/>
                  </a:moveTo>
                  <a:cubicBezTo>
                    <a:pt x="6" y="7"/>
                    <a:pt x="6" y="7"/>
                    <a:pt x="6" y="7"/>
                  </a:cubicBezTo>
                  <a:cubicBezTo>
                    <a:pt x="11" y="11"/>
                    <a:pt x="16" y="12"/>
                    <a:pt x="21" y="10"/>
                  </a:cubicBezTo>
                  <a:cubicBezTo>
                    <a:pt x="21" y="9"/>
                    <a:pt x="21" y="7"/>
                    <a:pt x="20" y="6"/>
                  </a:cubicBezTo>
                  <a:cubicBezTo>
                    <a:pt x="14" y="1"/>
                    <a:pt x="14" y="1"/>
                    <a:pt x="14" y="1"/>
                  </a:cubicBezTo>
                  <a:cubicBezTo>
                    <a:pt x="10" y="0"/>
                    <a:pt x="5" y="1"/>
                    <a:pt x="0" y="3"/>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9964"/>
                                        </p:tgtEl>
                                        <p:attrNameLst>
                                          <p:attrName>style.visibility</p:attrName>
                                        </p:attrNameLst>
                                      </p:cBhvr>
                                      <p:to>
                                        <p:strVal val="visible"/>
                                      </p:to>
                                    </p:set>
                                    <p:anim calcmode="lin" valueType="num">
                                      <p:cBhvr>
                                        <p:cTn id="14" dur="200" fill="hold"/>
                                        <p:tgtEl>
                                          <p:spTgt spid="39964"/>
                                        </p:tgtEl>
                                        <p:attrNameLst>
                                          <p:attrName>ppt_w</p:attrName>
                                        </p:attrNameLst>
                                      </p:cBhvr>
                                      <p:tavLst>
                                        <p:tav tm="0">
                                          <p:val>
                                            <p:fltVal val="0"/>
                                          </p:val>
                                        </p:tav>
                                        <p:tav tm="100000">
                                          <p:val>
                                            <p:strVal val="#ppt_w"/>
                                          </p:val>
                                        </p:tav>
                                      </p:tavLst>
                                    </p:anim>
                                    <p:anim calcmode="lin" valueType="num">
                                      <p:cBhvr>
                                        <p:cTn id="15" dur="200" fill="hold"/>
                                        <p:tgtEl>
                                          <p:spTgt spid="39964"/>
                                        </p:tgtEl>
                                        <p:attrNameLst>
                                          <p:attrName>ppt_h</p:attrName>
                                        </p:attrNameLst>
                                      </p:cBhvr>
                                      <p:tavLst>
                                        <p:tav tm="0">
                                          <p:val>
                                            <p:fltVal val="0"/>
                                          </p:val>
                                        </p:tav>
                                        <p:tav tm="100000">
                                          <p:val>
                                            <p:strVal val="#ppt_h"/>
                                          </p:val>
                                        </p:tav>
                                      </p:tavLst>
                                    </p:anim>
                                    <p:animEffect transition="in" filter="fade">
                                      <p:cBhvr>
                                        <p:cTn id="16" dur="200"/>
                                        <p:tgtEl>
                                          <p:spTgt spid="39964"/>
                                        </p:tgtEl>
                                      </p:cBhvr>
                                    </p:animEffect>
                                  </p:childTnLst>
                                </p:cTn>
                              </p:par>
                              <p:par>
                                <p:cTn id="17" presetID="6" presetClass="emph" presetSubtype="0" autoRev="1" fill="hold" nodeType="withEffect">
                                  <p:stCondLst>
                                    <p:cond delay="150"/>
                                  </p:stCondLst>
                                  <p:childTnLst>
                                    <p:animScale>
                                      <p:cBhvr>
                                        <p:cTn id="18" dur="100" fill="hold"/>
                                        <p:tgtEl>
                                          <p:spTgt spid="39964"/>
                                        </p:tgtEl>
                                      </p:cBhvr>
                                      <p:by x="130000" y="130000"/>
                                    </p:animScale>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9949"/>
                                        </p:tgtEl>
                                        <p:attrNameLst>
                                          <p:attrName>style.visibility</p:attrName>
                                        </p:attrNameLst>
                                      </p:cBhvr>
                                      <p:to>
                                        <p:strVal val="visible"/>
                                      </p:to>
                                    </p:set>
                                    <p:anim calcmode="lin" valueType="num">
                                      <p:cBhvr additive="base">
                                        <p:cTn id="22" dur="500" fill="hold"/>
                                        <p:tgtEl>
                                          <p:spTgt spid="39949"/>
                                        </p:tgtEl>
                                        <p:attrNameLst>
                                          <p:attrName>ppt_x</p:attrName>
                                        </p:attrNameLst>
                                      </p:cBhvr>
                                      <p:tavLst>
                                        <p:tav tm="0">
                                          <p:val>
                                            <p:strVal val="0-#ppt_w/2"/>
                                          </p:val>
                                        </p:tav>
                                        <p:tav tm="100000">
                                          <p:val>
                                            <p:strVal val="#ppt_x"/>
                                          </p:val>
                                        </p:tav>
                                      </p:tavLst>
                                    </p:anim>
                                    <p:anim calcmode="lin" valueType="num">
                                      <p:cBhvr additive="base">
                                        <p:cTn id="23" dur="500" fill="hold"/>
                                        <p:tgtEl>
                                          <p:spTgt spid="39949"/>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39955"/>
                                        </p:tgtEl>
                                        <p:attrNameLst>
                                          <p:attrName>style.visibility</p:attrName>
                                        </p:attrNameLst>
                                      </p:cBhvr>
                                      <p:to>
                                        <p:strVal val="visible"/>
                                      </p:to>
                                    </p:set>
                                    <p:anim calcmode="lin" valueType="num">
                                      <p:cBhvr additive="base">
                                        <p:cTn id="26" dur="500" fill="hold"/>
                                        <p:tgtEl>
                                          <p:spTgt spid="39955"/>
                                        </p:tgtEl>
                                        <p:attrNameLst>
                                          <p:attrName>ppt_x</p:attrName>
                                        </p:attrNameLst>
                                      </p:cBhvr>
                                      <p:tavLst>
                                        <p:tav tm="0">
                                          <p:val>
                                            <p:strVal val="0-#ppt_w/2"/>
                                          </p:val>
                                        </p:tav>
                                        <p:tav tm="100000">
                                          <p:val>
                                            <p:strVal val="#ppt_x"/>
                                          </p:val>
                                        </p:tav>
                                      </p:tavLst>
                                    </p:anim>
                                    <p:anim calcmode="lin" valueType="num">
                                      <p:cBhvr additive="base">
                                        <p:cTn id="27" dur="500" fill="hold"/>
                                        <p:tgtEl>
                                          <p:spTgt spid="39955"/>
                                        </p:tgtEl>
                                        <p:attrNameLst>
                                          <p:attrName>ppt_y</p:attrName>
                                        </p:attrNameLst>
                                      </p:cBhvr>
                                      <p:tavLst>
                                        <p:tav tm="0">
                                          <p:val>
                                            <p:strVal val="1+#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39952"/>
                                        </p:tgtEl>
                                        <p:attrNameLst>
                                          <p:attrName>style.visibility</p:attrName>
                                        </p:attrNameLst>
                                      </p:cBhvr>
                                      <p:to>
                                        <p:strVal val="visible"/>
                                      </p:to>
                                    </p:set>
                                    <p:anim calcmode="lin" valueType="num">
                                      <p:cBhvr additive="base">
                                        <p:cTn id="30" dur="500" fill="hold"/>
                                        <p:tgtEl>
                                          <p:spTgt spid="39952"/>
                                        </p:tgtEl>
                                        <p:attrNameLst>
                                          <p:attrName>ppt_x</p:attrName>
                                        </p:attrNameLst>
                                      </p:cBhvr>
                                      <p:tavLst>
                                        <p:tav tm="0">
                                          <p:val>
                                            <p:strVal val="1+#ppt_w/2"/>
                                          </p:val>
                                        </p:tav>
                                        <p:tav tm="100000">
                                          <p:val>
                                            <p:strVal val="#ppt_x"/>
                                          </p:val>
                                        </p:tav>
                                      </p:tavLst>
                                    </p:anim>
                                    <p:anim calcmode="lin" valueType="num">
                                      <p:cBhvr additive="base">
                                        <p:cTn id="31" dur="500" fill="hold"/>
                                        <p:tgtEl>
                                          <p:spTgt spid="39952"/>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39958"/>
                                        </p:tgtEl>
                                        <p:attrNameLst>
                                          <p:attrName>style.visibility</p:attrName>
                                        </p:attrNameLst>
                                      </p:cBhvr>
                                      <p:to>
                                        <p:strVal val="visible"/>
                                      </p:to>
                                    </p:set>
                                    <p:animEffect transition="in" filter="wipe(right)">
                                      <p:cBhvr>
                                        <p:cTn id="35" dur="500"/>
                                        <p:tgtEl>
                                          <p:spTgt spid="39958"/>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39959"/>
                                        </p:tgtEl>
                                        <p:attrNameLst>
                                          <p:attrName>style.visibility</p:attrName>
                                        </p:attrNameLst>
                                      </p:cBhvr>
                                      <p:to>
                                        <p:strVal val="visible"/>
                                      </p:to>
                                    </p:set>
                                    <p:anim calcmode="lin" valueType="num">
                                      <p:cBhvr additive="base">
                                        <p:cTn id="39" dur="300" fill="hold"/>
                                        <p:tgtEl>
                                          <p:spTgt spid="39959"/>
                                        </p:tgtEl>
                                        <p:attrNameLst>
                                          <p:attrName>ppt_x</p:attrName>
                                        </p:attrNameLst>
                                      </p:cBhvr>
                                      <p:tavLst>
                                        <p:tav tm="0">
                                          <p:val>
                                            <p:strVal val="0-#ppt_w/2"/>
                                          </p:val>
                                        </p:tav>
                                        <p:tav tm="100000">
                                          <p:val>
                                            <p:strVal val="#ppt_x"/>
                                          </p:val>
                                        </p:tav>
                                      </p:tavLst>
                                    </p:anim>
                                    <p:anim calcmode="lin" valueType="num">
                                      <p:cBhvr additive="base">
                                        <p:cTn id="40" dur="300" fill="hold"/>
                                        <p:tgtEl>
                                          <p:spTgt spid="39959"/>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39960"/>
                                        </p:tgtEl>
                                        <p:attrNameLst>
                                          <p:attrName>style.visibility</p:attrName>
                                        </p:attrNameLst>
                                      </p:cBhvr>
                                      <p:to>
                                        <p:strVal val="visible"/>
                                      </p:to>
                                    </p:set>
                                    <p:animEffect transition="in" filter="wipe(right)">
                                      <p:cBhvr>
                                        <p:cTn id="44" dur="500"/>
                                        <p:tgtEl>
                                          <p:spTgt spid="39960"/>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39961"/>
                                        </p:tgtEl>
                                        <p:attrNameLst>
                                          <p:attrName>style.visibility</p:attrName>
                                        </p:attrNameLst>
                                      </p:cBhvr>
                                      <p:to>
                                        <p:strVal val="visible"/>
                                      </p:to>
                                    </p:set>
                                    <p:anim calcmode="lin" valueType="num">
                                      <p:cBhvr additive="base">
                                        <p:cTn id="48" dur="300" fill="hold"/>
                                        <p:tgtEl>
                                          <p:spTgt spid="39961"/>
                                        </p:tgtEl>
                                        <p:attrNameLst>
                                          <p:attrName>ppt_x</p:attrName>
                                        </p:attrNameLst>
                                      </p:cBhvr>
                                      <p:tavLst>
                                        <p:tav tm="0">
                                          <p:val>
                                            <p:strVal val="0-#ppt_w/2"/>
                                          </p:val>
                                        </p:tav>
                                        <p:tav tm="100000">
                                          <p:val>
                                            <p:strVal val="#ppt_x"/>
                                          </p:val>
                                        </p:tav>
                                      </p:tavLst>
                                    </p:anim>
                                    <p:anim calcmode="lin" valueType="num">
                                      <p:cBhvr additive="base">
                                        <p:cTn id="49" dur="300" fill="hold"/>
                                        <p:tgtEl>
                                          <p:spTgt spid="39961"/>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9962"/>
                                        </p:tgtEl>
                                        <p:attrNameLst>
                                          <p:attrName>style.visibility</p:attrName>
                                        </p:attrNameLst>
                                      </p:cBhvr>
                                      <p:to>
                                        <p:strVal val="visible"/>
                                      </p:to>
                                    </p:set>
                                    <p:animEffect transition="in" filter="wipe(left)">
                                      <p:cBhvr>
                                        <p:cTn id="53" dur="500"/>
                                        <p:tgtEl>
                                          <p:spTgt spid="39962"/>
                                        </p:tgtEl>
                                      </p:cBhvr>
                                    </p:animEffect>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39963"/>
                                        </p:tgtEl>
                                        <p:attrNameLst>
                                          <p:attrName>style.visibility</p:attrName>
                                        </p:attrNameLst>
                                      </p:cBhvr>
                                      <p:to>
                                        <p:strVal val="visible"/>
                                      </p:to>
                                    </p:set>
                                    <p:anim calcmode="lin" valueType="num">
                                      <p:cBhvr additive="base">
                                        <p:cTn id="57" dur="300" fill="hold"/>
                                        <p:tgtEl>
                                          <p:spTgt spid="39963"/>
                                        </p:tgtEl>
                                        <p:attrNameLst>
                                          <p:attrName>ppt_x</p:attrName>
                                        </p:attrNameLst>
                                      </p:cBhvr>
                                      <p:tavLst>
                                        <p:tav tm="0">
                                          <p:val>
                                            <p:strVal val="1+#ppt_w/2"/>
                                          </p:val>
                                        </p:tav>
                                        <p:tav tm="100000">
                                          <p:val>
                                            <p:strVal val="#ppt_x"/>
                                          </p:val>
                                        </p:tav>
                                      </p:tavLst>
                                    </p:anim>
                                    <p:anim calcmode="lin" valueType="num">
                                      <p:cBhvr additive="base">
                                        <p:cTn id="58" dur="300" fill="hold"/>
                                        <p:tgtEl>
                                          <p:spTgt spid="3996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9967"/>
                                        </p:tgtEl>
                                        <p:attrNameLst>
                                          <p:attrName>style.visibility</p:attrName>
                                        </p:attrNameLst>
                                      </p:cBhvr>
                                      <p:to>
                                        <p:strVal val="visible"/>
                                      </p:to>
                                    </p:set>
                                    <p:animEffect transition="in" filter="fade">
                                      <p:cBhvr>
                                        <p:cTn id="62" dur="400"/>
                                        <p:tgtEl>
                                          <p:spTgt spid="39967"/>
                                        </p:tgtEl>
                                      </p:cBhvr>
                                    </p:animEffect>
                                    <p:anim calcmode="lin" valueType="num">
                                      <p:cBhvr>
                                        <p:cTn id="63" dur="400" fill="hold"/>
                                        <p:tgtEl>
                                          <p:spTgt spid="39967"/>
                                        </p:tgtEl>
                                        <p:attrNameLst>
                                          <p:attrName>ppt_x</p:attrName>
                                        </p:attrNameLst>
                                      </p:cBhvr>
                                      <p:tavLst>
                                        <p:tav tm="0">
                                          <p:val>
                                            <p:strVal val="#ppt_x"/>
                                          </p:val>
                                        </p:tav>
                                        <p:tav tm="100000">
                                          <p:val>
                                            <p:strVal val="#ppt_x"/>
                                          </p:val>
                                        </p:tav>
                                      </p:tavLst>
                                    </p:anim>
                                    <p:anim calcmode="lin" valueType="num">
                                      <p:cBhvr>
                                        <p:cTn id="64" dur="400" fill="hold"/>
                                        <p:tgtEl>
                                          <p:spTgt spid="3996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
                                  </p:stCondLst>
                                  <p:childTnLst>
                                    <p:set>
                                      <p:cBhvr>
                                        <p:cTn id="66" dur="1" fill="hold">
                                          <p:stCondLst>
                                            <p:cond delay="0"/>
                                          </p:stCondLst>
                                        </p:cTn>
                                        <p:tgtEl>
                                          <p:spTgt spid="40003"/>
                                        </p:tgtEl>
                                        <p:attrNameLst>
                                          <p:attrName>style.visibility</p:attrName>
                                        </p:attrNameLst>
                                      </p:cBhvr>
                                      <p:to>
                                        <p:strVal val="visible"/>
                                      </p:to>
                                    </p:set>
                                    <p:animEffect transition="in" filter="fade">
                                      <p:cBhvr>
                                        <p:cTn id="67" dur="400"/>
                                        <p:tgtEl>
                                          <p:spTgt spid="40003"/>
                                        </p:tgtEl>
                                      </p:cBhvr>
                                    </p:animEffect>
                                    <p:anim calcmode="lin" valueType="num">
                                      <p:cBhvr>
                                        <p:cTn id="68" dur="400" fill="hold"/>
                                        <p:tgtEl>
                                          <p:spTgt spid="40003"/>
                                        </p:tgtEl>
                                        <p:attrNameLst>
                                          <p:attrName>ppt_x</p:attrName>
                                        </p:attrNameLst>
                                      </p:cBhvr>
                                      <p:tavLst>
                                        <p:tav tm="0">
                                          <p:val>
                                            <p:strVal val="#ppt_x"/>
                                          </p:val>
                                        </p:tav>
                                        <p:tav tm="100000">
                                          <p:val>
                                            <p:strVal val="#ppt_x"/>
                                          </p:val>
                                        </p:tav>
                                      </p:tavLst>
                                    </p:anim>
                                    <p:anim calcmode="lin" valueType="num">
                                      <p:cBhvr>
                                        <p:cTn id="69" dur="400" fill="hold"/>
                                        <p:tgtEl>
                                          <p:spTgt spid="4000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
                                  </p:stCondLst>
                                  <p:childTnLst>
                                    <p:set>
                                      <p:cBhvr>
                                        <p:cTn id="71" dur="1" fill="hold">
                                          <p:stCondLst>
                                            <p:cond delay="0"/>
                                          </p:stCondLst>
                                        </p:cTn>
                                        <p:tgtEl>
                                          <p:spTgt spid="40061"/>
                                        </p:tgtEl>
                                        <p:attrNameLst>
                                          <p:attrName>style.visibility</p:attrName>
                                        </p:attrNameLst>
                                      </p:cBhvr>
                                      <p:to>
                                        <p:strVal val="visible"/>
                                      </p:to>
                                    </p:set>
                                    <p:animEffect transition="in" filter="fade">
                                      <p:cBhvr>
                                        <p:cTn id="72" dur="400"/>
                                        <p:tgtEl>
                                          <p:spTgt spid="40061"/>
                                        </p:tgtEl>
                                      </p:cBhvr>
                                    </p:animEffect>
                                    <p:anim calcmode="lin" valueType="num">
                                      <p:cBhvr>
                                        <p:cTn id="73" dur="400" fill="hold"/>
                                        <p:tgtEl>
                                          <p:spTgt spid="40061"/>
                                        </p:tgtEl>
                                        <p:attrNameLst>
                                          <p:attrName>ppt_x</p:attrName>
                                        </p:attrNameLst>
                                      </p:cBhvr>
                                      <p:tavLst>
                                        <p:tav tm="0">
                                          <p:val>
                                            <p:strVal val="#ppt_x"/>
                                          </p:val>
                                        </p:tav>
                                        <p:tav tm="100000">
                                          <p:val>
                                            <p:strVal val="#ppt_x"/>
                                          </p:val>
                                        </p:tav>
                                      </p:tavLst>
                                    </p:anim>
                                    <p:anim calcmode="lin" valueType="num">
                                      <p:cBhvr>
                                        <p:cTn id="74" dur="400" fill="hold"/>
                                        <p:tgtEl>
                                          <p:spTgt spid="4006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350"/>
                                  </p:stCondLst>
                                  <p:childTnLst>
                                    <p:set>
                                      <p:cBhvr>
                                        <p:cTn id="76" dur="1" fill="hold">
                                          <p:stCondLst>
                                            <p:cond delay="0"/>
                                          </p:stCondLst>
                                        </p:cTn>
                                        <p:tgtEl>
                                          <p:spTgt spid="40104"/>
                                        </p:tgtEl>
                                        <p:attrNameLst>
                                          <p:attrName>style.visibility</p:attrName>
                                        </p:attrNameLst>
                                      </p:cBhvr>
                                      <p:to>
                                        <p:strVal val="visible"/>
                                      </p:to>
                                    </p:set>
                                    <p:animEffect transition="in" filter="fade">
                                      <p:cBhvr>
                                        <p:cTn id="77" dur="400"/>
                                        <p:tgtEl>
                                          <p:spTgt spid="40104"/>
                                        </p:tgtEl>
                                      </p:cBhvr>
                                    </p:animEffect>
                                    <p:anim calcmode="lin" valueType="num">
                                      <p:cBhvr>
                                        <p:cTn id="78" dur="400" fill="hold"/>
                                        <p:tgtEl>
                                          <p:spTgt spid="40104"/>
                                        </p:tgtEl>
                                        <p:attrNameLst>
                                          <p:attrName>ppt_x</p:attrName>
                                        </p:attrNameLst>
                                      </p:cBhvr>
                                      <p:tavLst>
                                        <p:tav tm="0">
                                          <p:val>
                                            <p:strVal val="#ppt_x"/>
                                          </p:val>
                                        </p:tav>
                                        <p:tav tm="100000">
                                          <p:val>
                                            <p:strVal val="#ppt_x"/>
                                          </p:val>
                                        </p:tav>
                                      </p:tavLst>
                                    </p:anim>
                                    <p:anim calcmode="lin" valueType="num">
                                      <p:cBhvr>
                                        <p:cTn id="79" dur="400" fill="hold"/>
                                        <p:tgtEl>
                                          <p:spTgt spid="40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autoUpdateAnimBg="0"/>
      <p:bldP spid="39961" grpId="0" autoUpdateAnimBg="0"/>
      <p:bldP spid="399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3"/>
          <p:cNvGrpSpPr/>
          <p:nvPr/>
        </p:nvGrpSpPr>
        <p:grpSpPr bwMode="auto">
          <a:xfrm>
            <a:off x="471488" y="198438"/>
            <a:ext cx="3452812" cy="542925"/>
            <a:chOff x="0" y="0"/>
            <a:chExt cx="3452079" cy="542182"/>
          </a:xfrm>
        </p:grpSpPr>
        <p:grpSp>
          <p:nvGrpSpPr>
            <p:cNvPr id="33811" name="组合 2"/>
            <p:cNvGrpSpPr/>
            <p:nvPr/>
          </p:nvGrpSpPr>
          <p:grpSpPr bwMode="auto">
            <a:xfrm>
              <a:off x="0" y="0"/>
              <a:ext cx="3452079" cy="542182"/>
              <a:chOff x="0" y="0"/>
              <a:chExt cx="3452079" cy="542182"/>
            </a:xfrm>
          </p:grpSpPr>
          <p:sp>
            <p:nvSpPr>
              <p:cNvPr id="3381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096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3815" name="组合 42"/>
              <p:cNvGrpSpPr/>
              <p:nvPr/>
            </p:nvGrpSpPr>
            <p:grpSpPr bwMode="auto">
              <a:xfrm>
                <a:off x="0" y="0"/>
                <a:ext cx="571760" cy="542182"/>
                <a:chOff x="0" y="0"/>
                <a:chExt cx="713451" cy="676543"/>
              </a:xfrm>
            </p:grpSpPr>
            <p:grpSp>
              <p:nvGrpSpPr>
                <p:cNvPr id="33816" name="组合 44"/>
                <p:cNvGrpSpPr/>
                <p:nvPr/>
              </p:nvGrpSpPr>
              <p:grpSpPr bwMode="auto">
                <a:xfrm>
                  <a:off x="0" y="0"/>
                  <a:ext cx="576064" cy="676543"/>
                  <a:chOff x="0" y="0"/>
                  <a:chExt cx="576064" cy="676543"/>
                </a:xfrm>
              </p:grpSpPr>
              <p:sp>
                <p:nvSpPr>
                  <p:cNvPr id="3381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382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3817"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3812"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3" name="矩形 2"/>
          <p:cNvSpPr/>
          <p:nvPr/>
        </p:nvSpPr>
        <p:spPr bwMode="auto">
          <a:xfrm>
            <a:off x="3922713" y="3141663"/>
            <a:ext cx="1185862" cy="1735137"/>
          </a:xfrm>
          <a:custGeom>
            <a:avLst/>
            <a:gdLst>
              <a:gd name="T0" fmla="*/ 32536 w 1421711"/>
              <a:gd name="T1" fmla="*/ 443163 h 2080612"/>
              <a:gd name="T2" fmla="*/ 68192 w 1421711"/>
              <a:gd name="T3" fmla="*/ 390513 h 2080612"/>
              <a:gd name="T4" fmla="*/ 204043 w 1421711"/>
              <a:gd name="T5" fmla="*/ 461727 h 2080612"/>
              <a:gd name="T6" fmla="*/ 213984 w 1421711"/>
              <a:gd name="T7" fmla="*/ 430261 h 2080612"/>
              <a:gd name="T8" fmla="*/ 11864 w 1421711"/>
              <a:gd name="T9" fmla="*/ 229871 h 2080612"/>
              <a:gd name="T10" fmla="*/ 63221 w 1421711"/>
              <a:gd name="T11" fmla="*/ 185156 h 2080612"/>
              <a:gd name="T12" fmla="*/ 253744 w 1421711"/>
              <a:gd name="T13" fmla="*/ 345799 h 2080612"/>
              <a:gd name="T14" fmla="*/ 275282 w 1421711"/>
              <a:gd name="T15" fmla="*/ 314333 h 2080612"/>
              <a:gd name="T16" fmla="*/ 152686 w 1421711"/>
              <a:gd name="T17" fmla="*/ 97382 h 2080612"/>
              <a:gd name="T18" fmla="*/ 212328 w 1421711"/>
              <a:gd name="T19" fmla="*/ 59293 h 2080612"/>
              <a:gd name="T20" fmla="*/ 358119 w 1421711"/>
              <a:gd name="T21" fmla="*/ 271276 h 2080612"/>
              <a:gd name="T22" fmla="*/ 467464 w 1421711"/>
              <a:gd name="T23" fmla="*/ 246433 h 2080612"/>
              <a:gd name="T24" fmla="*/ 434329 w 1421711"/>
              <a:gd name="T25" fmla="*/ 59292 h 2080612"/>
              <a:gd name="T26" fmla="*/ 512195 w 1421711"/>
              <a:gd name="T27" fmla="*/ 62605 h 2080612"/>
              <a:gd name="T28" fmla="*/ 598344 w 1421711"/>
              <a:gd name="T29" fmla="*/ 299430 h 2080612"/>
              <a:gd name="T30" fmla="*/ 757390 w 1421711"/>
              <a:gd name="T31" fmla="*/ 354081 h 2080612"/>
              <a:gd name="T32" fmla="*/ 908151 w 1421711"/>
              <a:gd name="T33" fmla="*/ 208343 h 2080612"/>
              <a:gd name="T34" fmla="*/ 966137 w 1421711"/>
              <a:gd name="T35" fmla="*/ 262994 h 2080612"/>
              <a:gd name="T36" fmla="*/ 742806 w 1421711"/>
              <a:gd name="T37" fmla="*/ 751199 h 2080612"/>
              <a:gd name="T38" fmla="*/ 770970 w 1421711"/>
              <a:gd name="T39" fmla="*/ 1447026 h 2080612"/>
              <a:gd name="T40" fmla="*/ 393702 w 1421711"/>
              <a:gd name="T41" fmla="*/ 1445370 h 2080612"/>
              <a:gd name="T42" fmla="*/ 429358 w 1421711"/>
              <a:gd name="T43" fmla="*/ 776387 h 2080612"/>
              <a:gd name="T44" fmla="*/ 32536 w 1421711"/>
              <a:gd name="T45" fmla="*/ 443163 h 20806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1711" h="2080612">
                <a:moveTo>
                  <a:pt x="46765" y="637203"/>
                </a:moveTo>
                <a:cubicBezTo>
                  <a:pt x="-19495" y="583394"/>
                  <a:pt x="42831" y="522440"/>
                  <a:pt x="98013" y="561500"/>
                </a:cubicBezTo>
                <a:lnTo>
                  <a:pt x="293276" y="663895"/>
                </a:lnTo>
                <a:cubicBezTo>
                  <a:pt x="381383" y="701202"/>
                  <a:pt x="355189" y="667071"/>
                  <a:pt x="307564" y="618652"/>
                </a:cubicBezTo>
                <a:cubicBezTo>
                  <a:pt x="182151" y="515464"/>
                  <a:pt x="97221" y="426564"/>
                  <a:pt x="17052" y="330520"/>
                </a:cubicBezTo>
                <a:cubicBezTo>
                  <a:pt x="-32161" y="263846"/>
                  <a:pt x="35308" y="213838"/>
                  <a:pt x="90870" y="266226"/>
                </a:cubicBezTo>
                <a:lnTo>
                  <a:pt x="364713" y="497208"/>
                </a:lnTo>
                <a:cubicBezTo>
                  <a:pt x="425039" y="553565"/>
                  <a:pt x="459169" y="548007"/>
                  <a:pt x="395669" y="451964"/>
                </a:cubicBezTo>
                <a:lnTo>
                  <a:pt x="219459" y="140021"/>
                </a:lnTo>
                <a:cubicBezTo>
                  <a:pt x="169453" y="62234"/>
                  <a:pt x="269466" y="29691"/>
                  <a:pt x="305184" y="85254"/>
                </a:cubicBezTo>
                <a:cubicBezTo>
                  <a:pt x="367890" y="191617"/>
                  <a:pt x="444883" y="288454"/>
                  <a:pt x="514733" y="390054"/>
                </a:cubicBezTo>
                <a:cubicBezTo>
                  <a:pt x="597282" y="494035"/>
                  <a:pt x="689358" y="455140"/>
                  <a:pt x="671896" y="354334"/>
                </a:cubicBezTo>
                <a:lnTo>
                  <a:pt x="624271" y="85253"/>
                </a:lnTo>
                <a:cubicBezTo>
                  <a:pt x="616333" y="10641"/>
                  <a:pt x="677452" y="-63971"/>
                  <a:pt x="736189" y="90017"/>
                </a:cubicBezTo>
                <a:cubicBezTo>
                  <a:pt x="775083" y="203523"/>
                  <a:pt x="809214" y="317030"/>
                  <a:pt x="860014" y="430536"/>
                </a:cubicBezTo>
                <a:cubicBezTo>
                  <a:pt x="947326" y="586905"/>
                  <a:pt x="1025114" y="555155"/>
                  <a:pt x="1088614" y="509117"/>
                </a:cubicBezTo>
                <a:cubicBezTo>
                  <a:pt x="1187038" y="448792"/>
                  <a:pt x="1230695" y="369417"/>
                  <a:pt x="1305307" y="299567"/>
                </a:cubicBezTo>
                <a:cubicBezTo>
                  <a:pt x="1378331" y="237655"/>
                  <a:pt x="1472788" y="282897"/>
                  <a:pt x="1388651" y="378148"/>
                </a:cubicBezTo>
                <a:cubicBezTo>
                  <a:pt x="1212595" y="583562"/>
                  <a:pt x="1122264" y="831839"/>
                  <a:pt x="1067652" y="1080115"/>
                </a:cubicBezTo>
                <a:cubicBezTo>
                  <a:pt x="994628" y="1354083"/>
                  <a:pt x="1097814" y="1766163"/>
                  <a:pt x="1108133" y="2080612"/>
                </a:cubicBezTo>
                <a:lnTo>
                  <a:pt x="565877" y="2078231"/>
                </a:lnTo>
                <a:cubicBezTo>
                  <a:pt x="590104" y="1840148"/>
                  <a:pt x="657192" y="1356795"/>
                  <a:pt x="617125" y="1116331"/>
                </a:cubicBezTo>
                <a:cubicBezTo>
                  <a:pt x="571467" y="879628"/>
                  <a:pt x="275777" y="807231"/>
                  <a:pt x="46765" y="63720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4" name="矩形 3"/>
          <p:cNvSpPr/>
          <p:nvPr/>
        </p:nvSpPr>
        <p:spPr bwMode="auto">
          <a:xfrm rot="491450">
            <a:off x="2384425" y="3800475"/>
            <a:ext cx="1568450" cy="827088"/>
          </a:xfrm>
          <a:custGeom>
            <a:avLst/>
            <a:gdLst>
              <a:gd name="T0" fmla="*/ 905181 w 1880918"/>
              <a:gd name="T1" fmla="*/ 352 h 990094"/>
              <a:gd name="T2" fmla="*/ 1200039 w 1880918"/>
              <a:gd name="T3" fmla="*/ 77453 h 990094"/>
              <a:gd name="T4" fmla="*/ 1307891 w 1880918"/>
              <a:gd name="T5" fmla="*/ 236595 h 990094"/>
              <a:gd name="T6" fmla="*/ 275881 w 1880918"/>
              <a:gd name="T7" fmla="*/ 480476 h 990094"/>
              <a:gd name="T8" fmla="*/ 1307253 w 1880918"/>
              <a:gd name="T9" fmla="*/ 302906 h 990094"/>
              <a:gd name="T10" fmla="*/ 1236414 w 1880918"/>
              <a:gd name="T11" fmla="*/ 457352 h 990094"/>
              <a:gd name="T12" fmla="*/ 615682 w 1880918"/>
              <a:gd name="T13" fmla="*/ 645399 h 990094"/>
              <a:gd name="T14" fmla="*/ 0 w 1880918"/>
              <a:gd name="T15" fmla="*/ 629326 h 990094"/>
              <a:gd name="T16" fmla="*/ 664210 w 1880918"/>
              <a:gd name="T17" fmla="*/ 46434 h 990094"/>
              <a:gd name="T18" fmla="*/ 905181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5" name="矩形 3"/>
          <p:cNvSpPr/>
          <p:nvPr/>
        </p:nvSpPr>
        <p:spPr bwMode="auto">
          <a:xfrm rot="2444456">
            <a:off x="2389188" y="2709863"/>
            <a:ext cx="1570037" cy="825500"/>
          </a:xfrm>
          <a:custGeom>
            <a:avLst/>
            <a:gdLst>
              <a:gd name="T0" fmla="*/ 907014 w 1880918"/>
              <a:gd name="T1" fmla="*/ 350 h 990094"/>
              <a:gd name="T2" fmla="*/ 1202469 w 1880918"/>
              <a:gd name="T3" fmla="*/ 77156 h 990094"/>
              <a:gd name="T4" fmla="*/ 1310539 w 1880918"/>
              <a:gd name="T5" fmla="*/ 235687 h 990094"/>
              <a:gd name="T6" fmla="*/ 276440 w 1880918"/>
              <a:gd name="T7" fmla="*/ 478633 h 990094"/>
              <a:gd name="T8" fmla="*/ 1309900 w 1880918"/>
              <a:gd name="T9" fmla="*/ 301744 h 990094"/>
              <a:gd name="T10" fmla="*/ 1238918 w 1880918"/>
              <a:gd name="T11" fmla="*/ 455598 h 990094"/>
              <a:gd name="T12" fmla="*/ 616929 w 1880918"/>
              <a:gd name="T13" fmla="*/ 642923 h 990094"/>
              <a:gd name="T14" fmla="*/ 0 w 1880918"/>
              <a:gd name="T15" fmla="*/ 626911 h 990094"/>
              <a:gd name="T16" fmla="*/ 665555 w 1880918"/>
              <a:gd name="T17" fmla="*/ 46256 h 990094"/>
              <a:gd name="T18" fmla="*/ 907014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6" name="矩形 3"/>
          <p:cNvSpPr/>
          <p:nvPr/>
        </p:nvSpPr>
        <p:spPr bwMode="auto">
          <a:xfrm rot="4118785">
            <a:off x="3100388" y="1873250"/>
            <a:ext cx="1570038" cy="827087"/>
          </a:xfrm>
          <a:custGeom>
            <a:avLst/>
            <a:gdLst>
              <a:gd name="T0" fmla="*/ 907015 w 1880918"/>
              <a:gd name="T1" fmla="*/ 352 h 990094"/>
              <a:gd name="T2" fmla="*/ 1202470 w 1880918"/>
              <a:gd name="T3" fmla="*/ 77453 h 990094"/>
              <a:gd name="T4" fmla="*/ 1310541 w 1880918"/>
              <a:gd name="T5" fmla="*/ 236595 h 990094"/>
              <a:gd name="T6" fmla="*/ 276440 w 1880918"/>
              <a:gd name="T7" fmla="*/ 480474 h 990094"/>
              <a:gd name="T8" fmla="*/ 1309902 w 1880918"/>
              <a:gd name="T9" fmla="*/ 302906 h 990094"/>
              <a:gd name="T10" fmla="*/ 1238920 w 1880918"/>
              <a:gd name="T11" fmla="*/ 457352 h 990094"/>
              <a:gd name="T12" fmla="*/ 616929 w 1880918"/>
              <a:gd name="T13" fmla="*/ 645397 h 990094"/>
              <a:gd name="T14" fmla="*/ 0 w 1880918"/>
              <a:gd name="T15" fmla="*/ 629324 h 990094"/>
              <a:gd name="T16" fmla="*/ 665557 w 1880918"/>
              <a:gd name="T17" fmla="*/ 46434 h 990094"/>
              <a:gd name="T18" fmla="*/ 907015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7" name="矩形 3"/>
          <p:cNvSpPr/>
          <p:nvPr/>
        </p:nvSpPr>
        <p:spPr bwMode="auto">
          <a:xfrm rot="8239095">
            <a:off x="4386263" y="1928813"/>
            <a:ext cx="1568450" cy="825500"/>
          </a:xfrm>
          <a:custGeom>
            <a:avLst/>
            <a:gdLst>
              <a:gd name="T0" fmla="*/ 905181 w 1880918"/>
              <a:gd name="T1" fmla="*/ 350 h 990094"/>
              <a:gd name="T2" fmla="*/ 1200039 w 1880918"/>
              <a:gd name="T3" fmla="*/ 77156 h 990094"/>
              <a:gd name="T4" fmla="*/ 1307891 w 1880918"/>
              <a:gd name="T5" fmla="*/ 235687 h 990094"/>
              <a:gd name="T6" fmla="*/ 275881 w 1880918"/>
              <a:gd name="T7" fmla="*/ 478633 h 990094"/>
              <a:gd name="T8" fmla="*/ 1307253 w 1880918"/>
              <a:gd name="T9" fmla="*/ 301744 h 990094"/>
              <a:gd name="T10" fmla="*/ 1236414 w 1880918"/>
              <a:gd name="T11" fmla="*/ 455598 h 990094"/>
              <a:gd name="T12" fmla="*/ 615682 w 1880918"/>
              <a:gd name="T13" fmla="*/ 642923 h 990094"/>
              <a:gd name="T14" fmla="*/ 0 w 1880918"/>
              <a:gd name="T15" fmla="*/ 626911 h 990094"/>
              <a:gd name="T16" fmla="*/ 664210 w 1880918"/>
              <a:gd name="T17" fmla="*/ 46256 h 990094"/>
              <a:gd name="T18" fmla="*/ 905181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8" name="矩形 3"/>
          <p:cNvSpPr/>
          <p:nvPr/>
        </p:nvSpPr>
        <p:spPr bwMode="auto">
          <a:xfrm rot="10393058">
            <a:off x="5241925" y="2790825"/>
            <a:ext cx="1570038" cy="825500"/>
          </a:xfrm>
          <a:custGeom>
            <a:avLst/>
            <a:gdLst>
              <a:gd name="T0" fmla="*/ 907015 w 1880918"/>
              <a:gd name="T1" fmla="*/ 350 h 990094"/>
              <a:gd name="T2" fmla="*/ 1202470 w 1880918"/>
              <a:gd name="T3" fmla="*/ 77156 h 990094"/>
              <a:gd name="T4" fmla="*/ 1310541 w 1880918"/>
              <a:gd name="T5" fmla="*/ 235687 h 990094"/>
              <a:gd name="T6" fmla="*/ 276440 w 1880918"/>
              <a:gd name="T7" fmla="*/ 478633 h 990094"/>
              <a:gd name="T8" fmla="*/ 1309902 w 1880918"/>
              <a:gd name="T9" fmla="*/ 301744 h 990094"/>
              <a:gd name="T10" fmla="*/ 1238920 w 1880918"/>
              <a:gd name="T11" fmla="*/ 455598 h 990094"/>
              <a:gd name="T12" fmla="*/ 616929 w 1880918"/>
              <a:gd name="T13" fmla="*/ 642923 h 990094"/>
              <a:gd name="T14" fmla="*/ 0 w 1880918"/>
              <a:gd name="T15" fmla="*/ 626911 h 990094"/>
              <a:gd name="T16" fmla="*/ 665557 w 1880918"/>
              <a:gd name="T17" fmla="*/ 46256 h 990094"/>
              <a:gd name="T18" fmla="*/ 907015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9" name="矩形 3"/>
          <p:cNvSpPr/>
          <p:nvPr/>
        </p:nvSpPr>
        <p:spPr bwMode="auto">
          <a:xfrm rot="-9147756">
            <a:off x="4967288" y="3863975"/>
            <a:ext cx="1570037" cy="827088"/>
          </a:xfrm>
          <a:custGeom>
            <a:avLst/>
            <a:gdLst>
              <a:gd name="T0" fmla="*/ 907014 w 1880918"/>
              <a:gd name="T1" fmla="*/ 352 h 990094"/>
              <a:gd name="T2" fmla="*/ 1202469 w 1880918"/>
              <a:gd name="T3" fmla="*/ 77453 h 990094"/>
              <a:gd name="T4" fmla="*/ 1310539 w 1880918"/>
              <a:gd name="T5" fmla="*/ 236595 h 990094"/>
              <a:gd name="T6" fmla="*/ 276440 w 1880918"/>
              <a:gd name="T7" fmla="*/ 480476 h 990094"/>
              <a:gd name="T8" fmla="*/ 1309900 w 1880918"/>
              <a:gd name="T9" fmla="*/ 302906 h 990094"/>
              <a:gd name="T10" fmla="*/ 1238918 w 1880918"/>
              <a:gd name="T11" fmla="*/ 457352 h 990094"/>
              <a:gd name="T12" fmla="*/ 616929 w 1880918"/>
              <a:gd name="T13" fmla="*/ 645399 h 990094"/>
              <a:gd name="T14" fmla="*/ 0 w 1880918"/>
              <a:gd name="T15" fmla="*/ 629326 h 990094"/>
              <a:gd name="T16" fmla="*/ 665555 w 1880918"/>
              <a:gd name="T17" fmla="*/ 46434 h 990094"/>
              <a:gd name="T18" fmla="*/ 907014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80" name="椭圆 8"/>
          <p:cNvSpPr/>
          <p:nvPr/>
        </p:nvSpPr>
        <p:spPr bwMode="auto">
          <a:xfrm>
            <a:off x="2644775" y="4816475"/>
            <a:ext cx="3819525" cy="347663"/>
          </a:xfrm>
          <a:custGeom>
            <a:avLst/>
            <a:gdLst>
              <a:gd name="T0" fmla="*/ 2083661 w 3500756"/>
              <a:gd name="T1" fmla="*/ 0 h 379896"/>
              <a:gd name="T2" fmla="*/ 4167320 w 3500756"/>
              <a:gd name="T3" fmla="*/ 318165 h 379896"/>
              <a:gd name="T4" fmla="*/ 0 w 3500756"/>
              <a:gd name="T5" fmla="*/ 318165 h 379896"/>
              <a:gd name="T6" fmla="*/ 2083661 w 3500756"/>
              <a:gd name="T7" fmla="*/ 0 h 379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0756" h="379896">
                <a:moveTo>
                  <a:pt x="1750378" y="0"/>
                </a:moveTo>
                <a:cubicBezTo>
                  <a:pt x="2570761" y="0"/>
                  <a:pt x="3265486" y="159525"/>
                  <a:pt x="3500756" y="379896"/>
                </a:cubicBezTo>
                <a:lnTo>
                  <a:pt x="0" y="379896"/>
                </a:lnTo>
                <a:cubicBezTo>
                  <a:pt x="235271" y="159525"/>
                  <a:pt x="929995" y="0"/>
                  <a:pt x="1750378" y="0"/>
                </a:cubicBez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0981" name="直接连接符 20"/>
          <p:cNvCxnSpPr>
            <a:cxnSpLocks noChangeShapeType="1"/>
          </p:cNvCxnSpPr>
          <p:nvPr/>
        </p:nvCxnSpPr>
        <p:spPr bwMode="auto">
          <a:xfrm flipH="1">
            <a:off x="2771775" y="1924050"/>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2" name="矩形 1"/>
          <p:cNvSpPr>
            <a:spLocks noChangeArrowheads="1"/>
          </p:cNvSpPr>
          <p:nvPr/>
        </p:nvSpPr>
        <p:spPr bwMode="auto">
          <a:xfrm>
            <a:off x="877888" y="1603375"/>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40983" name="直接连接符 22"/>
          <p:cNvCxnSpPr>
            <a:cxnSpLocks noChangeShapeType="1"/>
          </p:cNvCxnSpPr>
          <p:nvPr/>
        </p:nvCxnSpPr>
        <p:spPr bwMode="auto">
          <a:xfrm flipH="1">
            <a:off x="2289175" y="3379788"/>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4" name="矩形 1"/>
          <p:cNvSpPr>
            <a:spLocks noChangeArrowheads="1"/>
          </p:cNvSpPr>
          <p:nvPr/>
        </p:nvSpPr>
        <p:spPr bwMode="auto">
          <a:xfrm>
            <a:off x="395288" y="305911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0985" name="矩形 1"/>
          <p:cNvSpPr>
            <a:spLocks noChangeArrowheads="1"/>
          </p:cNvSpPr>
          <p:nvPr/>
        </p:nvSpPr>
        <p:spPr bwMode="auto">
          <a:xfrm>
            <a:off x="6207125" y="16033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40986" name="直接连接符 25"/>
          <p:cNvCxnSpPr>
            <a:cxnSpLocks noChangeShapeType="1"/>
          </p:cNvCxnSpPr>
          <p:nvPr/>
        </p:nvCxnSpPr>
        <p:spPr bwMode="auto">
          <a:xfrm flipH="1">
            <a:off x="5435600" y="1924050"/>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7" name="矩形 1"/>
          <p:cNvSpPr>
            <a:spLocks noChangeArrowheads="1"/>
          </p:cNvSpPr>
          <p:nvPr/>
        </p:nvSpPr>
        <p:spPr bwMode="auto">
          <a:xfrm>
            <a:off x="6710363" y="308768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40988" name="直接连接符 27"/>
          <p:cNvCxnSpPr>
            <a:cxnSpLocks noChangeShapeType="1"/>
          </p:cNvCxnSpPr>
          <p:nvPr/>
        </p:nvCxnSpPr>
        <p:spPr bwMode="auto">
          <a:xfrm flipH="1">
            <a:off x="5940425" y="3408363"/>
            <a:ext cx="719138"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0980"/>
                                        </p:tgtEl>
                                        <p:attrNameLst>
                                          <p:attrName>style.visibility</p:attrName>
                                        </p:attrNameLst>
                                      </p:cBhvr>
                                      <p:to>
                                        <p:strVal val="visible"/>
                                      </p:to>
                                    </p:set>
                                    <p:animEffect transition="in" filter="fade">
                                      <p:cBhvr>
                                        <p:cTn id="14" dur="300"/>
                                        <p:tgtEl>
                                          <p:spTgt spid="40980"/>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40973"/>
                                        </p:tgtEl>
                                        <p:attrNameLst>
                                          <p:attrName>style.visibility</p:attrName>
                                        </p:attrNameLst>
                                      </p:cBhvr>
                                      <p:to>
                                        <p:strVal val="visible"/>
                                      </p:to>
                                    </p:set>
                                    <p:animEffect transition="in" filter="wipe(down)">
                                      <p:cBhvr>
                                        <p:cTn id="18" dur="500"/>
                                        <p:tgtEl>
                                          <p:spTgt spid="40973"/>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40974"/>
                                        </p:tgtEl>
                                        <p:attrNameLst>
                                          <p:attrName>style.visibility</p:attrName>
                                        </p:attrNameLst>
                                      </p:cBhvr>
                                      <p:to>
                                        <p:strVal val="visible"/>
                                      </p:to>
                                    </p:set>
                                    <p:anim calcmode="lin" valueType="num">
                                      <p:cBhvr>
                                        <p:cTn id="22" dur="400" fill="hold"/>
                                        <p:tgtEl>
                                          <p:spTgt spid="40974"/>
                                        </p:tgtEl>
                                        <p:attrNameLst>
                                          <p:attrName>ppt_w</p:attrName>
                                        </p:attrNameLst>
                                      </p:cBhvr>
                                      <p:tavLst>
                                        <p:tav tm="0">
                                          <p:val>
                                            <p:fltVal val="0"/>
                                          </p:val>
                                        </p:tav>
                                        <p:tav tm="100000">
                                          <p:val>
                                            <p:strVal val="#ppt_w"/>
                                          </p:val>
                                        </p:tav>
                                      </p:tavLst>
                                    </p:anim>
                                    <p:anim calcmode="lin" valueType="num">
                                      <p:cBhvr>
                                        <p:cTn id="23" dur="400" fill="hold"/>
                                        <p:tgtEl>
                                          <p:spTgt spid="40974"/>
                                        </p:tgtEl>
                                        <p:attrNameLst>
                                          <p:attrName>ppt_h</p:attrName>
                                        </p:attrNameLst>
                                      </p:cBhvr>
                                      <p:tavLst>
                                        <p:tav tm="0">
                                          <p:val>
                                            <p:fltVal val="0"/>
                                          </p:val>
                                        </p:tav>
                                        <p:tav tm="100000">
                                          <p:val>
                                            <p:strVal val="#ppt_h"/>
                                          </p:val>
                                        </p:tav>
                                      </p:tavLst>
                                    </p:anim>
                                    <p:anim calcmode="lin" valueType="num">
                                      <p:cBhvr>
                                        <p:cTn id="24" dur="400" fill="hold"/>
                                        <p:tgtEl>
                                          <p:spTgt spid="40974"/>
                                        </p:tgtEl>
                                        <p:attrNameLst>
                                          <p:attrName>style.rotation</p:attrName>
                                        </p:attrNameLst>
                                      </p:cBhvr>
                                      <p:tavLst>
                                        <p:tav tm="0">
                                          <p:val>
                                            <p:fltVal val="90"/>
                                          </p:val>
                                        </p:tav>
                                        <p:tav tm="100000">
                                          <p:val>
                                            <p:fltVal val="0"/>
                                          </p:val>
                                        </p:tav>
                                      </p:tavLst>
                                    </p:anim>
                                    <p:animEffect transition="in" filter="fade">
                                      <p:cBhvr>
                                        <p:cTn id="25" dur="400"/>
                                        <p:tgtEl>
                                          <p:spTgt spid="40974"/>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0975"/>
                                        </p:tgtEl>
                                        <p:attrNameLst>
                                          <p:attrName>style.visibility</p:attrName>
                                        </p:attrNameLst>
                                      </p:cBhvr>
                                      <p:to>
                                        <p:strVal val="visible"/>
                                      </p:to>
                                    </p:set>
                                    <p:anim calcmode="lin" valueType="num">
                                      <p:cBhvr>
                                        <p:cTn id="28" dur="400" fill="hold"/>
                                        <p:tgtEl>
                                          <p:spTgt spid="40975"/>
                                        </p:tgtEl>
                                        <p:attrNameLst>
                                          <p:attrName>ppt_w</p:attrName>
                                        </p:attrNameLst>
                                      </p:cBhvr>
                                      <p:tavLst>
                                        <p:tav tm="0">
                                          <p:val>
                                            <p:fltVal val="0"/>
                                          </p:val>
                                        </p:tav>
                                        <p:tav tm="100000">
                                          <p:val>
                                            <p:strVal val="#ppt_w"/>
                                          </p:val>
                                        </p:tav>
                                      </p:tavLst>
                                    </p:anim>
                                    <p:anim calcmode="lin" valueType="num">
                                      <p:cBhvr>
                                        <p:cTn id="29" dur="400" fill="hold"/>
                                        <p:tgtEl>
                                          <p:spTgt spid="40975"/>
                                        </p:tgtEl>
                                        <p:attrNameLst>
                                          <p:attrName>ppt_h</p:attrName>
                                        </p:attrNameLst>
                                      </p:cBhvr>
                                      <p:tavLst>
                                        <p:tav tm="0">
                                          <p:val>
                                            <p:fltVal val="0"/>
                                          </p:val>
                                        </p:tav>
                                        <p:tav tm="100000">
                                          <p:val>
                                            <p:strVal val="#ppt_h"/>
                                          </p:val>
                                        </p:tav>
                                      </p:tavLst>
                                    </p:anim>
                                    <p:anim calcmode="lin" valueType="num">
                                      <p:cBhvr>
                                        <p:cTn id="30" dur="400" fill="hold"/>
                                        <p:tgtEl>
                                          <p:spTgt spid="40975"/>
                                        </p:tgtEl>
                                        <p:attrNameLst>
                                          <p:attrName>style.rotation</p:attrName>
                                        </p:attrNameLst>
                                      </p:cBhvr>
                                      <p:tavLst>
                                        <p:tav tm="0">
                                          <p:val>
                                            <p:fltVal val="90"/>
                                          </p:val>
                                        </p:tav>
                                        <p:tav tm="100000">
                                          <p:val>
                                            <p:fltVal val="0"/>
                                          </p:val>
                                        </p:tav>
                                      </p:tavLst>
                                    </p:anim>
                                    <p:animEffect transition="in" filter="fade">
                                      <p:cBhvr>
                                        <p:cTn id="31" dur="400"/>
                                        <p:tgtEl>
                                          <p:spTgt spid="40975"/>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0976"/>
                                        </p:tgtEl>
                                        <p:attrNameLst>
                                          <p:attrName>style.visibility</p:attrName>
                                        </p:attrNameLst>
                                      </p:cBhvr>
                                      <p:to>
                                        <p:strVal val="visible"/>
                                      </p:to>
                                    </p:set>
                                    <p:anim calcmode="lin" valueType="num">
                                      <p:cBhvr>
                                        <p:cTn id="34" dur="400" fill="hold"/>
                                        <p:tgtEl>
                                          <p:spTgt spid="40976"/>
                                        </p:tgtEl>
                                        <p:attrNameLst>
                                          <p:attrName>ppt_w</p:attrName>
                                        </p:attrNameLst>
                                      </p:cBhvr>
                                      <p:tavLst>
                                        <p:tav tm="0">
                                          <p:val>
                                            <p:fltVal val="0"/>
                                          </p:val>
                                        </p:tav>
                                        <p:tav tm="100000">
                                          <p:val>
                                            <p:strVal val="#ppt_w"/>
                                          </p:val>
                                        </p:tav>
                                      </p:tavLst>
                                    </p:anim>
                                    <p:anim calcmode="lin" valueType="num">
                                      <p:cBhvr>
                                        <p:cTn id="35" dur="400" fill="hold"/>
                                        <p:tgtEl>
                                          <p:spTgt spid="40976"/>
                                        </p:tgtEl>
                                        <p:attrNameLst>
                                          <p:attrName>ppt_h</p:attrName>
                                        </p:attrNameLst>
                                      </p:cBhvr>
                                      <p:tavLst>
                                        <p:tav tm="0">
                                          <p:val>
                                            <p:fltVal val="0"/>
                                          </p:val>
                                        </p:tav>
                                        <p:tav tm="100000">
                                          <p:val>
                                            <p:strVal val="#ppt_h"/>
                                          </p:val>
                                        </p:tav>
                                      </p:tavLst>
                                    </p:anim>
                                    <p:anim calcmode="lin" valueType="num">
                                      <p:cBhvr>
                                        <p:cTn id="36" dur="400" fill="hold"/>
                                        <p:tgtEl>
                                          <p:spTgt spid="40976"/>
                                        </p:tgtEl>
                                        <p:attrNameLst>
                                          <p:attrName>style.rotation</p:attrName>
                                        </p:attrNameLst>
                                      </p:cBhvr>
                                      <p:tavLst>
                                        <p:tav tm="0">
                                          <p:val>
                                            <p:fltVal val="90"/>
                                          </p:val>
                                        </p:tav>
                                        <p:tav tm="100000">
                                          <p:val>
                                            <p:fltVal val="0"/>
                                          </p:val>
                                        </p:tav>
                                      </p:tavLst>
                                    </p:anim>
                                    <p:animEffect transition="in" filter="fade">
                                      <p:cBhvr>
                                        <p:cTn id="37" dur="400"/>
                                        <p:tgtEl>
                                          <p:spTgt spid="4097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40977"/>
                                        </p:tgtEl>
                                        <p:attrNameLst>
                                          <p:attrName>style.visibility</p:attrName>
                                        </p:attrNameLst>
                                      </p:cBhvr>
                                      <p:to>
                                        <p:strVal val="visible"/>
                                      </p:to>
                                    </p:set>
                                    <p:anim calcmode="lin" valueType="num">
                                      <p:cBhvr>
                                        <p:cTn id="40" dur="400" fill="hold"/>
                                        <p:tgtEl>
                                          <p:spTgt spid="40977"/>
                                        </p:tgtEl>
                                        <p:attrNameLst>
                                          <p:attrName>ppt_w</p:attrName>
                                        </p:attrNameLst>
                                      </p:cBhvr>
                                      <p:tavLst>
                                        <p:tav tm="0">
                                          <p:val>
                                            <p:fltVal val="0"/>
                                          </p:val>
                                        </p:tav>
                                        <p:tav tm="100000">
                                          <p:val>
                                            <p:strVal val="#ppt_w"/>
                                          </p:val>
                                        </p:tav>
                                      </p:tavLst>
                                    </p:anim>
                                    <p:anim calcmode="lin" valueType="num">
                                      <p:cBhvr>
                                        <p:cTn id="41" dur="400" fill="hold"/>
                                        <p:tgtEl>
                                          <p:spTgt spid="40977"/>
                                        </p:tgtEl>
                                        <p:attrNameLst>
                                          <p:attrName>ppt_h</p:attrName>
                                        </p:attrNameLst>
                                      </p:cBhvr>
                                      <p:tavLst>
                                        <p:tav tm="0">
                                          <p:val>
                                            <p:fltVal val="0"/>
                                          </p:val>
                                        </p:tav>
                                        <p:tav tm="100000">
                                          <p:val>
                                            <p:strVal val="#ppt_h"/>
                                          </p:val>
                                        </p:tav>
                                      </p:tavLst>
                                    </p:anim>
                                    <p:anim calcmode="lin" valueType="num">
                                      <p:cBhvr>
                                        <p:cTn id="42" dur="400" fill="hold"/>
                                        <p:tgtEl>
                                          <p:spTgt spid="40977"/>
                                        </p:tgtEl>
                                        <p:attrNameLst>
                                          <p:attrName>style.rotation</p:attrName>
                                        </p:attrNameLst>
                                      </p:cBhvr>
                                      <p:tavLst>
                                        <p:tav tm="0">
                                          <p:val>
                                            <p:fltVal val="90"/>
                                          </p:val>
                                        </p:tav>
                                        <p:tav tm="100000">
                                          <p:val>
                                            <p:fltVal val="0"/>
                                          </p:val>
                                        </p:tav>
                                      </p:tavLst>
                                    </p:anim>
                                    <p:animEffect transition="in" filter="fade">
                                      <p:cBhvr>
                                        <p:cTn id="43" dur="400"/>
                                        <p:tgtEl>
                                          <p:spTgt spid="40977"/>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40978"/>
                                        </p:tgtEl>
                                        <p:attrNameLst>
                                          <p:attrName>style.visibility</p:attrName>
                                        </p:attrNameLst>
                                      </p:cBhvr>
                                      <p:to>
                                        <p:strVal val="visible"/>
                                      </p:to>
                                    </p:set>
                                    <p:anim calcmode="lin" valueType="num">
                                      <p:cBhvr>
                                        <p:cTn id="46" dur="400" fill="hold"/>
                                        <p:tgtEl>
                                          <p:spTgt spid="40978"/>
                                        </p:tgtEl>
                                        <p:attrNameLst>
                                          <p:attrName>ppt_w</p:attrName>
                                        </p:attrNameLst>
                                      </p:cBhvr>
                                      <p:tavLst>
                                        <p:tav tm="0">
                                          <p:val>
                                            <p:fltVal val="0"/>
                                          </p:val>
                                        </p:tav>
                                        <p:tav tm="100000">
                                          <p:val>
                                            <p:strVal val="#ppt_w"/>
                                          </p:val>
                                        </p:tav>
                                      </p:tavLst>
                                    </p:anim>
                                    <p:anim calcmode="lin" valueType="num">
                                      <p:cBhvr>
                                        <p:cTn id="47" dur="400" fill="hold"/>
                                        <p:tgtEl>
                                          <p:spTgt spid="40978"/>
                                        </p:tgtEl>
                                        <p:attrNameLst>
                                          <p:attrName>ppt_h</p:attrName>
                                        </p:attrNameLst>
                                      </p:cBhvr>
                                      <p:tavLst>
                                        <p:tav tm="0">
                                          <p:val>
                                            <p:fltVal val="0"/>
                                          </p:val>
                                        </p:tav>
                                        <p:tav tm="100000">
                                          <p:val>
                                            <p:strVal val="#ppt_h"/>
                                          </p:val>
                                        </p:tav>
                                      </p:tavLst>
                                    </p:anim>
                                    <p:anim calcmode="lin" valueType="num">
                                      <p:cBhvr>
                                        <p:cTn id="48" dur="400" fill="hold"/>
                                        <p:tgtEl>
                                          <p:spTgt spid="40978"/>
                                        </p:tgtEl>
                                        <p:attrNameLst>
                                          <p:attrName>style.rotation</p:attrName>
                                        </p:attrNameLst>
                                      </p:cBhvr>
                                      <p:tavLst>
                                        <p:tav tm="0">
                                          <p:val>
                                            <p:fltVal val="90"/>
                                          </p:val>
                                        </p:tav>
                                        <p:tav tm="100000">
                                          <p:val>
                                            <p:fltVal val="0"/>
                                          </p:val>
                                        </p:tav>
                                      </p:tavLst>
                                    </p:anim>
                                    <p:animEffect transition="in" filter="fade">
                                      <p:cBhvr>
                                        <p:cTn id="49" dur="400"/>
                                        <p:tgtEl>
                                          <p:spTgt spid="40978"/>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0979"/>
                                        </p:tgtEl>
                                        <p:attrNameLst>
                                          <p:attrName>style.visibility</p:attrName>
                                        </p:attrNameLst>
                                      </p:cBhvr>
                                      <p:to>
                                        <p:strVal val="visible"/>
                                      </p:to>
                                    </p:set>
                                    <p:anim calcmode="lin" valueType="num">
                                      <p:cBhvr>
                                        <p:cTn id="52" dur="400" fill="hold"/>
                                        <p:tgtEl>
                                          <p:spTgt spid="40979"/>
                                        </p:tgtEl>
                                        <p:attrNameLst>
                                          <p:attrName>ppt_w</p:attrName>
                                        </p:attrNameLst>
                                      </p:cBhvr>
                                      <p:tavLst>
                                        <p:tav tm="0">
                                          <p:val>
                                            <p:fltVal val="0"/>
                                          </p:val>
                                        </p:tav>
                                        <p:tav tm="100000">
                                          <p:val>
                                            <p:strVal val="#ppt_w"/>
                                          </p:val>
                                        </p:tav>
                                      </p:tavLst>
                                    </p:anim>
                                    <p:anim calcmode="lin" valueType="num">
                                      <p:cBhvr>
                                        <p:cTn id="53" dur="400" fill="hold"/>
                                        <p:tgtEl>
                                          <p:spTgt spid="40979"/>
                                        </p:tgtEl>
                                        <p:attrNameLst>
                                          <p:attrName>ppt_h</p:attrName>
                                        </p:attrNameLst>
                                      </p:cBhvr>
                                      <p:tavLst>
                                        <p:tav tm="0">
                                          <p:val>
                                            <p:fltVal val="0"/>
                                          </p:val>
                                        </p:tav>
                                        <p:tav tm="100000">
                                          <p:val>
                                            <p:strVal val="#ppt_h"/>
                                          </p:val>
                                        </p:tav>
                                      </p:tavLst>
                                    </p:anim>
                                    <p:anim calcmode="lin" valueType="num">
                                      <p:cBhvr>
                                        <p:cTn id="54" dur="400" fill="hold"/>
                                        <p:tgtEl>
                                          <p:spTgt spid="40979"/>
                                        </p:tgtEl>
                                        <p:attrNameLst>
                                          <p:attrName>style.rotation</p:attrName>
                                        </p:attrNameLst>
                                      </p:cBhvr>
                                      <p:tavLst>
                                        <p:tav tm="0">
                                          <p:val>
                                            <p:fltVal val="90"/>
                                          </p:val>
                                        </p:tav>
                                        <p:tav tm="100000">
                                          <p:val>
                                            <p:fltVal val="0"/>
                                          </p:val>
                                        </p:tav>
                                      </p:tavLst>
                                    </p:anim>
                                    <p:animEffect transition="in" filter="fade">
                                      <p:cBhvr>
                                        <p:cTn id="55" dur="400"/>
                                        <p:tgtEl>
                                          <p:spTgt spid="40979"/>
                                        </p:tgtEl>
                                      </p:cBhvr>
                                    </p:animEffect>
                                  </p:childTnLst>
                                </p:cTn>
                              </p:par>
                            </p:childTnLst>
                          </p:cTn>
                        </p:par>
                        <p:par>
                          <p:cTn id="56" fill="hold">
                            <p:stCondLst>
                              <p:cond delay="2500"/>
                            </p:stCondLst>
                            <p:childTnLst>
                              <p:par>
                                <p:cTn id="57" presetID="22" presetClass="entr" presetSubtype="2" fill="hold" nodeType="afterEffect">
                                  <p:stCondLst>
                                    <p:cond delay="0"/>
                                  </p:stCondLst>
                                  <p:childTnLst>
                                    <p:set>
                                      <p:cBhvr>
                                        <p:cTn id="58" dur="1" fill="hold">
                                          <p:stCondLst>
                                            <p:cond delay="0"/>
                                          </p:stCondLst>
                                        </p:cTn>
                                        <p:tgtEl>
                                          <p:spTgt spid="40981"/>
                                        </p:tgtEl>
                                        <p:attrNameLst>
                                          <p:attrName>style.visibility</p:attrName>
                                        </p:attrNameLst>
                                      </p:cBhvr>
                                      <p:to>
                                        <p:strVal val="visible"/>
                                      </p:to>
                                    </p:set>
                                    <p:animEffect transition="in" filter="wipe(right)">
                                      <p:cBhvr>
                                        <p:cTn id="59" dur="500"/>
                                        <p:tgtEl>
                                          <p:spTgt spid="40981"/>
                                        </p:tgtEl>
                                      </p:cBhvr>
                                    </p:animEffect>
                                  </p:childTnLst>
                                </p:cTn>
                              </p:par>
                            </p:childTnLst>
                          </p:cTn>
                        </p:par>
                        <p:par>
                          <p:cTn id="60" fill="hold">
                            <p:stCondLst>
                              <p:cond delay="3000"/>
                            </p:stCondLst>
                            <p:childTnLst>
                              <p:par>
                                <p:cTn id="61" presetID="2" presetClass="entr" presetSubtype="8" fill="hold" grpId="0" nodeType="afterEffect">
                                  <p:stCondLst>
                                    <p:cond delay="0"/>
                                  </p:stCondLst>
                                  <p:childTnLst>
                                    <p:set>
                                      <p:cBhvr>
                                        <p:cTn id="62" dur="1" fill="hold">
                                          <p:stCondLst>
                                            <p:cond delay="0"/>
                                          </p:stCondLst>
                                        </p:cTn>
                                        <p:tgtEl>
                                          <p:spTgt spid="40982"/>
                                        </p:tgtEl>
                                        <p:attrNameLst>
                                          <p:attrName>style.visibility</p:attrName>
                                        </p:attrNameLst>
                                      </p:cBhvr>
                                      <p:to>
                                        <p:strVal val="visible"/>
                                      </p:to>
                                    </p:set>
                                    <p:anim calcmode="lin" valueType="num">
                                      <p:cBhvr additive="base">
                                        <p:cTn id="63" dur="300" fill="hold"/>
                                        <p:tgtEl>
                                          <p:spTgt spid="40982"/>
                                        </p:tgtEl>
                                        <p:attrNameLst>
                                          <p:attrName>ppt_x</p:attrName>
                                        </p:attrNameLst>
                                      </p:cBhvr>
                                      <p:tavLst>
                                        <p:tav tm="0">
                                          <p:val>
                                            <p:strVal val="0-#ppt_w/2"/>
                                          </p:val>
                                        </p:tav>
                                        <p:tav tm="100000">
                                          <p:val>
                                            <p:strVal val="#ppt_x"/>
                                          </p:val>
                                        </p:tav>
                                      </p:tavLst>
                                    </p:anim>
                                    <p:anim calcmode="lin" valueType="num">
                                      <p:cBhvr additive="base">
                                        <p:cTn id="64" dur="300" fill="hold"/>
                                        <p:tgtEl>
                                          <p:spTgt spid="40982"/>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40983"/>
                                        </p:tgtEl>
                                        <p:attrNameLst>
                                          <p:attrName>style.visibility</p:attrName>
                                        </p:attrNameLst>
                                      </p:cBhvr>
                                      <p:to>
                                        <p:strVal val="visible"/>
                                      </p:to>
                                    </p:set>
                                    <p:animEffect transition="in" filter="wipe(right)">
                                      <p:cBhvr>
                                        <p:cTn id="68" dur="500"/>
                                        <p:tgtEl>
                                          <p:spTgt spid="40983"/>
                                        </p:tgtEl>
                                      </p:cBhvr>
                                    </p:animEffect>
                                  </p:childTnLst>
                                </p:cTn>
                              </p:par>
                            </p:childTnLst>
                          </p:cTn>
                        </p:par>
                        <p:par>
                          <p:cTn id="69" fill="hold">
                            <p:stCondLst>
                              <p:cond delay="4000"/>
                            </p:stCondLst>
                            <p:childTnLst>
                              <p:par>
                                <p:cTn id="70" presetID="2" presetClass="entr" presetSubtype="8" fill="hold" grpId="0" nodeType="afterEffect">
                                  <p:stCondLst>
                                    <p:cond delay="0"/>
                                  </p:stCondLst>
                                  <p:childTnLst>
                                    <p:set>
                                      <p:cBhvr>
                                        <p:cTn id="71" dur="1" fill="hold">
                                          <p:stCondLst>
                                            <p:cond delay="0"/>
                                          </p:stCondLst>
                                        </p:cTn>
                                        <p:tgtEl>
                                          <p:spTgt spid="40984"/>
                                        </p:tgtEl>
                                        <p:attrNameLst>
                                          <p:attrName>style.visibility</p:attrName>
                                        </p:attrNameLst>
                                      </p:cBhvr>
                                      <p:to>
                                        <p:strVal val="visible"/>
                                      </p:to>
                                    </p:set>
                                    <p:anim calcmode="lin" valueType="num">
                                      <p:cBhvr additive="base">
                                        <p:cTn id="72" dur="300" fill="hold"/>
                                        <p:tgtEl>
                                          <p:spTgt spid="40984"/>
                                        </p:tgtEl>
                                        <p:attrNameLst>
                                          <p:attrName>ppt_x</p:attrName>
                                        </p:attrNameLst>
                                      </p:cBhvr>
                                      <p:tavLst>
                                        <p:tav tm="0">
                                          <p:val>
                                            <p:strVal val="0-#ppt_w/2"/>
                                          </p:val>
                                        </p:tav>
                                        <p:tav tm="100000">
                                          <p:val>
                                            <p:strVal val="#ppt_x"/>
                                          </p:val>
                                        </p:tav>
                                      </p:tavLst>
                                    </p:anim>
                                    <p:anim calcmode="lin" valueType="num">
                                      <p:cBhvr additive="base">
                                        <p:cTn id="73" dur="300" fill="hold"/>
                                        <p:tgtEl>
                                          <p:spTgt spid="40984"/>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40986"/>
                                        </p:tgtEl>
                                        <p:attrNameLst>
                                          <p:attrName>style.visibility</p:attrName>
                                        </p:attrNameLst>
                                      </p:cBhvr>
                                      <p:to>
                                        <p:strVal val="visible"/>
                                      </p:to>
                                    </p:set>
                                    <p:animEffect transition="in" filter="wipe(left)">
                                      <p:cBhvr>
                                        <p:cTn id="77" dur="500"/>
                                        <p:tgtEl>
                                          <p:spTgt spid="40986"/>
                                        </p:tgtEl>
                                      </p:cBhvr>
                                    </p:animEffect>
                                  </p:childTnLst>
                                </p:cTn>
                              </p:par>
                            </p:childTnLst>
                          </p:cTn>
                        </p:par>
                        <p:par>
                          <p:cTn id="78" fill="hold">
                            <p:stCondLst>
                              <p:cond delay="5000"/>
                            </p:stCondLst>
                            <p:childTnLst>
                              <p:par>
                                <p:cTn id="79" presetID="2" presetClass="entr" presetSubtype="2" fill="hold" grpId="0" nodeType="afterEffect">
                                  <p:stCondLst>
                                    <p:cond delay="0"/>
                                  </p:stCondLst>
                                  <p:childTnLst>
                                    <p:set>
                                      <p:cBhvr>
                                        <p:cTn id="80" dur="1" fill="hold">
                                          <p:stCondLst>
                                            <p:cond delay="0"/>
                                          </p:stCondLst>
                                        </p:cTn>
                                        <p:tgtEl>
                                          <p:spTgt spid="40985"/>
                                        </p:tgtEl>
                                        <p:attrNameLst>
                                          <p:attrName>style.visibility</p:attrName>
                                        </p:attrNameLst>
                                      </p:cBhvr>
                                      <p:to>
                                        <p:strVal val="visible"/>
                                      </p:to>
                                    </p:set>
                                    <p:anim calcmode="lin" valueType="num">
                                      <p:cBhvr additive="base">
                                        <p:cTn id="81" dur="300" fill="hold"/>
                                        <p:tgtEl>
                                          <p:spTgt spid="40985"/>
                                        </p:tgtEl>
                                        <p:attrNameLst>
                                          <p:attrName>ppt_x</p:attrName>
                                        </p:attrNameLst>
                                      </p:cBhvr>
                                      <p:tavLst>
                                        <p:tav tm="0">
                                          <p:val>
                                            <p:strVal val="1+#ppt_w/2"/>
                                          </p:val>
                                        </p:tav>
                                        <p:tav tm="100000">
                                          <p:val>
                                            <p:strVal val="#ppt_x"/>
                                          </p:val>
                                        </p:tav>
                                      </p:tavLst>
                                    </p:anim>
                                    <p:anim calcmode="lin" valueType="num">
                                      <p:cBhvr additive="base">
                                        <p:cTn id="82" dur="300" fill="hold"/>
                                        <p:tgtEl>
                                          <p:spTgt spid="40985"/>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2" presetClass="entr" presetSubtype="8" fill="hold" nodeType="afterEffect">
                                  <p:stCondLst>
                                    <p:cond delay="0"/>
                                  </p:stCondLst>
                                  <p:childTnLst>
                                    <p:set>
                                      <p:cBhvr>
                                        <p:cTn id="85" dur="1" fill="hold">
                                          <p:stCondLst>
                                            <p:cond delay="0"/>
                                          </p:stCondLst>
                                        </p:cTn>
                                        <p:tgtEl>
                                          <p:spTgt spid="40988"/>
                                        </p:tgtEl>
                                        <p:attrNameLst>
                                          <p:attrName>style.visibility</p:attrName>
                                        </p:attrNameLst>
                                      </p:cBhvr>
                                      <p:to>
                                        <p:strVal val="visible"/>
                                      </p:to>
                                    </p:set>
                                    <p:animEffect transition="in" filter="wipe(left)">
                                      <p:cBhvr>
                                        <p:cTn id="86" dur="500"/>
                                        <p:tgtEl>
                                          <p:spTgt spid="40988"/>
                                        </p:tgtEl>
                                      </p:cBhvr>
                                    </p:animEffect>
                                  </p:childTnLst>
                                </p:cTn>
                              </p:par>
                            </p:childTnLst>
                          </p:cTn>
                        </p:par>
                        <p:par>
                          <p:cTn id="87" fill="hold">
                            <p:stCondLst>
                              <p:cond delay="6000"/>
                            </p:stCondLst>
                            <p:childTnLst>
                              <p:par>
                                <p:cTn id="88" presetID="2" presetClass="entr" presetSubtype="2" fill="hold" grpId="0" nodeType="afterEffect">
                                  <p:stCondLst>
                                    <p:cond delay="0"/>
                                  </p:stCondLst>
                                  <p:childTnLst>
                                    <p:set>
                                      <p:cBhvr>
                                        <p:cTn id="89" dur="1" fill="hold">
                                          <p:stCondLst>
                                            <p:cond delay="0"/>
                                          </p:stCondLst>
                                        </p:cTn>
                                        <p:tgtEl>
                                          <p:spTgt spid="40987"/>
                                        </p:tgtEl>
                                        <p:attrNameLst>
                                          <p:attrName>style.visibility</p:attrName>
                                        </p:attrNameLst>
                                      </p:cBhvr>
                                      <p:to>
                                        <p:strVal val="visible"/>
                                      </p:to>
                                    </p:set>
                                    <p:anim calcmode="lin" valueType="num">
                                      <p:cBhvr additive="base">
                                        <p:cTn id="90" dur="300" fill="hold"/>
                                        <p:tgtEl>
                                          <p:spTgt spid="40987"/>
                                        </p:tgtEl>
                                        <p:attrNameLst>
                                          <p:attrName>ppt_x</p:attrName>
                                        </p:attrNameLst>
                                      </p:cBhvr>
                                      <p:tavLst>
                                        <p:tav tm="0">
                                          <p:val>
                                            <p:strVal val="1+#ppt_w/2"/>
                                          </p:val>
                                        </p:tav>
                                        <p:tav tm="100000">
                                          <p:val>
                                            <p:strVal val="#ppt_x"/>
                                          </p:val>
                                        </p:tav>
                                      </p:tavLst>
                                    </p:anim>
                                    <p:anim calcmode="lin" valueType="num">
                                      <p:cBhvr additive="base">
                                        <p:cTn id="91" dur="300" fill="hold"/>
                                        <p:tgtEl>
                                          <p:spTgt spid="409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0974" grpId="0" animBg="1"/>
      <p:bldP spid="40975" grpId="0" animBg="1"/>
      <p:bldP spid="40976" grpId="0" animBg="1"/>
      <p:bldP spid="40977" grpId="0" animBg="1"/>
      <p:bldP spid="40978" grpId="0" animBg="1"/>
      <p:bldP spid="40979" grpId="0" animBg="1"/>
      <p:bldP spid="40980" grpId="0" animBg="1"/>
      <p:bldP spid="40982" grpId="0" autoUpdateAnimBg="0"/>
      <p:bldP spid="40984" grpId="0" autoUpdateAnimBg="0"/>
      <p:bldP spid="40985" grpId="0" autoUpdateAnimBg="0"/>
      <p:bldP spid="409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3"/>
          <p:cNvGrpSpPr/>
          <p:nvPr/>
        </p:nvGrpSpPr>
        <p:grpSpPr bwMode="auto">
          <a:xfrm>
            <a:off x="471488" y="198438"/>
            <a:ext cx="3452812" cy="542925"/>
            <a:chOff x="0" y="0"/>
            <a:chExt cx="3452079" cy="542182"/>
          </a:xfrm>
        </p:grpSpPr>
        <p:grpSp>
          <p:nvGrpSpPr>
            <p:cNvPr id="34859" name="组合 2"/>
            <p:cNvGrpSpPr/>
            <p:nvPr/>
          </p:nvGrpSpPr>
          <p:grpSpPr bwMode="auto">
            <a:xfrm>
              <a:off x="0" y="0"/>
              <a:ext cx="3452079" cy="542182"/>
              <a:chOff x="0" y="0"/>
              <a:chExt cx="3452079" cy="542182"/>
            </a:xfrm>
          </p:grpSpPr>
          <p:sp>
            <p:nvSpPr>
              <p:cNvPr id="3486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198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4863" name="组合 42"/>
              <p:cNvGrpSpPr/>
              <p:nvPr/>
            </p:nvGrpSpPr>
            <p:grpSpPr bwMode="auto">
              <a:xfrm>
                <a:off x="0" y="0"/>
                <a:ext cx="571760" cy="542182"/>
                <a:chOff x="0" y="0"/>
                <a:chExt cx="713451" cy="676543"/>
              </a:xfrm>
            </p:grpSpPr>
            <p:grpSp>
              <p:nvGrpSpPr>
                <p:cNvPr id="34864" name="组合 44"/>
                <p:cNvGrpSpPr/>
                <p:nvPr/>
              </p:nvGrpSpPr>
              <p:grpSpPr bwMode="auto">
                <a:xfrm>
                  <a:off x="0" y="0"/>
                  <a:ext cx="576064" cy="676543"/>
                  <a:chOff x="0" y="0"/>
                  <a:chExt cx="576064" cy="676543"/>
                </a:xfrm>
              </p:grpSpPr>
              <p:sp>
                <p:nvSpPr>
                  <p:cNvPr id="3486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6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4865"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4860"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7" name="组合 12"/>
          <p:cNvGrpSpPr/>
          <p:nvPr/>
        </p:nvGrpSpPr>
        <p:grpSpPr bwMode="auto">
          <a:xfrm>
            <a:off x="2555875" y="1995488"/>
            <a:ext cx="1782763" cy="876300"/>
            <a:chOff x="0" y="0"/>
            <a:chExt cx="1782093" cy="875822"/>
          </a:xfrm>
        </p:grpSpPr>
        <p:grpSp>
          <p:nvGrpSpPr>
            <p:cNvPr id="34851" name="组合 13"/>
            <p:cNvGrpSpPr/>
            <p:nvPr/>
          </p:nvGrpSpPr>
          <p:grpSpPr bwMode="auto">
            <a:xfrm>
              <a:off x="0" y="0"/>
              <a:ext cx="1782093" cy="875822"/>
              <a:chOff x="0" y="0"/>
              <a:chExt cx="1782093" cy="875822"/>
            </a:xfrm>
          </p:grpSpPr>
          <p:grpSp>
            <p:nvGrpSpPr>
              <p:cNvPr id="34853" name="组合 15"/>
              <p:cNvGrpSpPr/>
              <p:nvPr/>
            </p:nvGrpSpPr>
            <p:grpSpPr bwMode="auto">
              <a:xfrm>
                <a:off x="0" y="0"/>
                <a:ext cx="1782093" cy="875822"/>
                <a:chOff x="0" y="0"/>
                <a:chExt cx="1782093" cy="875822"/>
              </a:xfrm>
            </p:grpSpPr>
            <p:sp>
              <p:nvSpPr>
                <p:cNvPr id="34855" name="矩形 17"/>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6"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57" name="矩形 19"/>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8"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54" name="TextBox 16"/>
              <p:cNvSpPr txBox="1">
                <a:spLocks noChangeArrowheads="1"/>
              </p:cNvSpPr>
              <p:nvPr/>
            </p:nvSpPr>
            <p:spPr bwMode="auto">
              <a:xfrm>
                <a:off x="1177371" y="31648"/>
                <a:ext cx="561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01</a:t>
                </a:r>
                <a:endParaRPr lang="zh-CN" altLang="en-US">
                  <a:solidFill>
                    <a:srgbClr val="FFFFFF"/>
                  </a:solidFill>
                  <a:latin typeface="Impact" panose="020B0806030902050204" pitchFamily="34" charset="0"/>
                </a:endParaRPr>
              </a:p>
            </p:txBody>
          </p:sp>
        </p:grpSp>
        <p:sp>
          <p:nvSpPr>
            <p:cNvPr id="34852" name="Freeform 21"/>
            <p:cNvSpPr>
              <a:spLocks noChangeAspect="1" noEditPoints="1"/>
            </p:cNvSpPr>
            <p:nvPr/>
          </p:nvSpPr>
          <p:spPr bwMode="auto">
            <a:xfrm>
              <a:off x="202433" y="395890"/>
              <a:ext cx="370019" cy="360000"/>
            </a:xfrm>
            <a:custGeom>
              <a:avLst/>
              <a:gdLst>
                <a:gd name="T0" fmla="*/ 102768976 w 219"/>
                <a:gd name="T1" fmla="*/ 0 h 213"/>
                <a:gd name="T2" fmla="*/ 522409382 w 219"/>
                <a:gd name="T3" fmla="*/ 0 h 213"/>
                <a:gd name="T4" fmla="*/ 625178358 w 219"/>
                <a:gd name="T5" fmla="*/ 102836620 h 213"/>
                <a:gd name="T6" fmla="*/ 625178358 w 219"/>
                <a:gd name="T7" fmla="*/ 359929014 h 213"/>
                <a:gd name="T8" fmla="*/ 468170341 w 219"/>
                <a:gd name="T9" fmla="*/ 359929014 h 213"/>
                <a:gd name="T10" fmla="*/ 468170341 w 219"/>
                <a:gd name="T11" fmla="*/ 297084507 h 213"/>
                <a:gd name="T12" fmla="*/ 299742423 w 219"/>
                <a:gd name="T13" fmla="*/ 434198873 h 213"/>
                <a:gd name="T14" fmla="*/ 468170341 w 219"/>
                <a:gd name="T15" fmla="*/ 571314930 h 213"/>
                <a:gd name="T16" fmla="*/ 468170341 w 219"/>
                <a:gd name="T17" fmla="*/ 511326761 h 213"/>
                <a:gd name="T18" fmla="*/ 625178358 w 219"/>
                <a:gd name="T19" fmla="*/ 511326761 h 213"/>
                <a:gd name="T20" fmla="*/ 522409382 w 219"/>
                <a:gd name="T21" fmla="*/ 608450704 h 213"/>
                <a:gd name="T22" fmla="*/ 102768976 w 219"/>
                <a:gd name="T23" fmla="*/ 608450704 h 213"/>
                <a:gd name="T24" fmla="*/ 0 w 219"/>
                <a:gd name="T25" fmla="*/ 502757746 h 213"/>
                <a:gd name="T26" fmla="*/ 0 w 219"/>
                <a:gd name="T27" fmla="*/ 102836620 h 213"/>
                <a:gd name="T28" fmla="*/ 102768976 w 219"/>
                <a:gd name="T29" fmla="*/ 0 h 213"/>
                <a:gd name="T30" fmla="*/ 491008455 w 219"/>
                <a:gd name="T31" fmla="*/ 54275493 h 213"/>
                <a:gd name="T32" fmla="*/ 131316195 w 219"/>
                <a:gd name="T33" fmla="*/ 54275493 h 213"/>
                <a:gd name="T34" fmla="*/ 131316195 w 219"/>
                <a:gd name="T35" fmla="*/ 245665352 h 213"/>
                <a:gd name="T36" fmla="*/ 491008455 w 219"/>
                <a:gd name="T37" fmla="*/ 245665352 h 213"/>
                <a:gd name="T38" fmla="*/ 491008455 w 219"/>
                <a:gd name="T39" fmla="*/ 54275493 h 213"/>
                <a:gd name="T40" fmla="*/ 265486098 w 219"/>
                <a:gd name="T41" fmla="*/ 85696901 h 213"/>
                <a:gd name="T42" fmla="*/ 185555236 w 219"/>
                <a:gd name="T43" fmla="*/ 85696901 h 213"/>
                <a:gd name="T44" fmla="*/ 185555236 w 219"/>
                <a:gd name="T45" fmla="*/ 205673239 h 213"/>
                <a:gd name="T46" fmla="*/ 265486098 w 219"/>
                <a:gd name="T47" fmla="*/ 205673239 h 213"/>
                <a:gd name="T48" fmla="*/ 265486098 w 219"/>
                <a:gd name="T49" fmla="*/ 85696901 h 213"/>
                <a:gd name="T50" fmla="*/ 62803545 w 219"/>
                <a:gd name="T51" fmla="*/ 479905352 h 213"/>
                <a:gd name="T52" fmla="*/ 62803545 w 219"/>
                <a:gd name="T53" fmla="*/ 545606197 h 213"/>
                <a:gd name="T54" fmla="*/ 122751691 w 219"/>
                <a:gd name="T55" fmla="*/ 545606197 h 213"/>
                <a:gd name="T56" fmla="*/ 122751691 w 219"/>
                <a:gd name="T57" fmla="*/ 479905352 h 213"/>
                <a:gd name="T58" fmla="*/ 62803545 w 219"/>
                <a:gd name="T59" fmla="*/ 479905352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06" name="组合 21"/>
          <p:cNvGrpSpPr/>
          <p:nvPr/>
        </p:nvGrpSpPr>
        <p:grpSpPr bwMode="auto">
          <a:xfrm>
            <a:off x="2555875" y="3195638"/>
            <a:ext cx="1782763" cy="876300"/>
            <a:chOff x="0" y="0"/>
            <a:chExt cx="1782093" cy="875822"/>
          </a:xfrm>
        </p:grpSpPr>
        <p:grpSp>
          <p:nvGrpSpPr>
            <p:cNvPr id="34843" name="组合 22"/>
            <p:cNvGrpSpPr/>
            <p:nvPr/>
          </p:nvGrpSpPr>
          <p:grpSpPr bwMode="auto">
            <a:xfrm flipV="1">
              <a:off x="0" y="0"/>
              <a:ext cx="1782093" cy="875822"/>
              <a:chOff x="0" y="0"/>
              <a:chExt cx="1782093" cy="875822"/>
            </a:xfrm>
          </p:grpSpPr>
          <p:grpSp>
            <p:nvGrpSpPr>
              <p:cNvPr id="34845" name="组合 24"/>
              <p:cNvGrpSpPr/>
              <p:nvPr/>
            </p:nvGrpSpPr>
            <p:grpSpPr bwMode="auto">
              <a:xfrm>
                <a:off x="0" y="0"/>
                <a:ext cx="1782093" cy="875822"/>
                <a:chOff x="0" y="0"/>
                <a:chExt cx="1782093" cy="875822"/>
              </a:xfrm>
            </p:grpSpPr>
            <p:sp>
              <p:nvSpPr>
                <p:cNvPr id="34847" name="矩形 26"/>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8"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9" name="矩形 28"/>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0"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46" name="TextBox 25"/>
              <p:cNvSpPr txBox="1">
                <a:spLocks noChangeArrowheads="1"/>
              </p:cNvSpPr>
              <p:nvPr/>
            </p:nvSpPr>
            <p:spPr bwMode="auto">
              <a:xfrm rot="10800000">
                <a:off x="1146914" y="31648"/>
                <a:ext cx="622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03</a:t>
                </a:r>
                <a:endParaRPr lang="zh-CN" altLang="en-US">
                  <a:solidFill>
                    <a:srgbClr val="FFFFFF"/>
                  </a:solidFill>
                  <a:latin typeface="Impact" panose="020B0806030902050204" pitchFamily="34" charset="0"/>
                </a:endParaRPr>
              </a:p>
            </p:txBody>
          </p:sp>
        </p:grpSp>
        <p:sp>
          <p:nvSpPr>
            <p:cNvPr id="34844" name="Freeform 11"/>
            <p:cNvSpPr>
              <a:spLocks noChangeAspect="1" noEditPoints="1"/>
            </p:cNvSpPr>
            <p:nvPr/>
          </p:nvSpPr>
          <p:spPr bwMode="auto">
            <a:xfrm>
              <a:off x="145318" y="94567"/>
              <a:ext cx="484248" cy="360000"/>
            </a:xfrm>
            <a:custGeom>
              <a:avLst/>
              <a:gdLst>
                <a:gd name="T0" fmla="*/ 195268766 w 257"/>
                <a:gd name="T1" fmla="*/ 433409843 h 191"/>
                <a:gd name="T2" fmla="*/ 106510065 w 257"/>
                <a:gd name="T3" fmla="*/ 380120419 h 191"/>
                <a:gd name="T4" fmla="*/ 120711533 w 257"/>
                <a:gd name="T5" fmla="*/ 17762513 h 191"/>
                <a:gd name="T6" fmla="*/ 781073182 w 257"/>
                <a:gd name="T7" fmla="*/ 17762513 h 191"/>
                <a:gd name="T8" fmla="*/ 795274649 w 257"/>
                <a:gd name="T9" fmla="*/ 380120419 h 191"/>
                <a:gd name="T10" fmla="*/ 702966052 w 257"/>
                <a:gd name="T11" fmla="*/ 433409843 h 191"/>
                <a:gd name="T12" fmla="*/ 912436286 w 257"/>
                <a:gd name="T13" fmla="*/ 614587853 h 191"/>
                <a:gd name="T14" fmla="*/ 31952831 w 257"/>
                <a:gd name="T15" fmla="*/ 678534031 h 191"/>
                <a:gd name="T16" fmla="*/ 273375896 w 257"/>
                <a:gd name="T17" fmla="*/ 444066597 h 191"/>
                <a:gd name="T18" fmla="*/ 273375896 w 257"/>
                <a:gd name="T19" fmla="*/ 433409843 h 191"/>
                <a:gd name="T20" fmla="*/ 159766040 w 257"/>
                <a:gd name="T21" fmla="*/ 53287539 h 191"/>
                <a:gd name="T22" fmla="*/ 159766040 w 257"/>
                <a:gd name="T23" fmla="*/ 53287539 h 191"/>
                <a:gd name="T24" fmla="*/ 159766040 w 257"/>
                <a:gd name="T25" fmla="*/ 380120419 h 191"/>
                <a:gd name="T26" fmla="*/ 745570455 w 257"/>
                <a:gd name="T27" fmla="*/ 380120419 h 191"/>
                <a:gd name="T28" fmla="*/ 742020559 w 257"/>
                <a:gd name="T29" fmla="*/ 53287539 h 191"/>
                <a:gd name="T30" fmla="*/ 120711533 w 257"/>
                <a:gd name="T31" fmla="*/ 579062827 h 191"/>
                <a:gd name="T32" fmla="*/ 138462896 w 257"/>
                <a:gd name="T33" fmla="*/ 550643560 h 191"/>
                <a:gd name="T34" fmla="*/ 266276105 w 257"/>
                <a:gd name="T35" fmla="*/ 500907016 h 191"/>
                <a:gd name="T36" fmla="*/ 681664793 w 257"/>
                <a:gd name="T37" fmla="*/ 479591623 h 191"/>
                <a:gd name="T38" fmla="*/ 742020559 w 257"/>
                <a:gd name="T39" fmla="*/ 479591623 h 191"/>
                <a:gd name="T40" fmla="*/ 614207350 w 257"/>
                <a:gd name="T41" fmla="*/ 500907016 h 191"/>
                <a:gd name="T42" fmla="*/ 607107559 w 257"/>
                <a:gd name="T43" fmla="*/ 479591623 h 191"/>
                <a:gd name="T44" fmla="*/ 592906091 w 257"/>
                <a:gd name="T45" fmla="*/ 500907016 h 191"/>
                <a:gd name="T46" fmla="*/ 450893299 w 257"/>
                <a:gd name="T47" fmla="*/ 479591623 h 191"/>
                <a:gd name="T48" fmla="*/ 511249066 w 257"/>
                <a:gd name="T49" fmla="*/ 479591623 h 191"/>
                <a:gd name="T50" fmla="*/ 369234389 w 257"/>
                <a:gd name="T51" fmla="*/ 500907016 h 191"/>
                <a:gd name="T52" fmla="*/ 372786169 w 257"/>
                <a:gd name="T53" fmla="*/ 479591623 h 191"/>
                <a:gd name="T54" fmla="*/ 351483026 w 257"/>
                <a:gd name="T55" fmla="*/ 500907016 h 191"/>
                <a:gd name="T56" fmla="*/ 663913429 w 257"/>
                <a:gd name="T57" fmla="*/ 511565654 h 191"/>
                <a:gd name="T58" fmla="*/ 763321818 w 257"/>
                <a:gd name="T59" fmla="*/ 511565654 h 191"/>
                <a:gd name="T60" fmla="*/ 585806299 w 257"/>
                <a:gd name="T61" fmla="*/ 536432042 h 191"/>
                <a:gd name="T62" fmla="*/ 578704624 w 257"/>
                <a:gd name="T63" fmla="*/ 511565654 h 191"/>
                <a:gd name="T64" fmla="*/ 564503156 w 257"/>
                <a:gd name="T65" fmla="*/ 536432042 h 191"/>
                <a:gd name="T66" fmla="*/ 411838792 w 257"/>
                <a:gd name="T67" fmla="*/ 511565654 h 191"/>
                <a:gd name="T68" fmla="*/ 475744454 w 257"/>
                <a:gd name="T69" fmla="*/ 511565654 h 191"/>
                <a:gd name="T70" fmla="*/ 323080091 w 257"/>
                <a:gd name="T71" fmla="*/ 536432042 h 191"/>
                <a:gd name="T72" fmla="*/ 326629987 w 257"/>
                <a:gd name="T73" fmla="*/ 511565654 h 191"/>
                <a:gd name="T74" fmla="*/ 298228936 w 257"/>
                <a:gd name="T75" fmla="*/ 536432042 h 191"/>
                <a:gd name="T76" fmla="*/ 159766040 w 257"/>
                <a:gd name="T77" fmla="*/ 511565654 h 191"/>
                <a:gd name="T78" fmla="*/ 223671702 w 257"/>
                <a:gd name="T79" fmla="*/ 511565654 h 191"/>
                <a:gd name="T80" fmla="*/ 713617624 w 257"/>
                <a:gd name="T81" fmla="*/ 579062827 h 191"/>
                <a:gd name="T82" fmla="*/ 699416156 w 257"/>
                <a:gd name="T83" fmla="*/ 550643560 h 191"/>
                <a:gd name="T84" fmla="*/ 688764584 w 257"/>
                <a:gd name="T85" fmla="*/ 579062827 h 191"/>
                <a:gd name="T86" fmla="*/ 518348857 w 257"/>
                <a:gd name="T87" fmla="*/ 550643560 h 191"/>
                <a:gd name="T88" fmla="*/ 585806299 w 257"/>
                <a:gd name="T89" fmla="*/ 550643560 h 191"/>
                <a:gd name="T90" fmla="*/ 426040260 w 257"/>
                <a:gd name="T91" fmla="*/ 579062827 h 191"/>
                <a:gd name="T92" fmla="*/ 429590156 w 257"/>
                <a:gd name="T93" fmla="*/ 550643560 h 191"/>
                <a:gd name="T94" fmla="*/ 404739001 w 257"/>
                <a:gd name="T95" fmla="*/ 579062827 h 191"/>
                <a:gd name="T96" fmla="*/ 248522857 w 257"/>
                <a:gd name="T97" fmla="*/ 550643560 h 191"/>
                <a:gd name="T98" fmla="*/ 319530195 w 257"/>
                <a:gd name="T99" fmla="*/ 550643560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15" name="组合 31"/>
          <p:cNvGrpSpPr/>
          <p:nvPr/>
        </p:nvGrpSpPr>
        <p:grpSpPr bwMode="auto">
          <a:xfrm>
            <a:off x="4716463" y="1995488"/>
            <a:ext cx="1781175" cy="876300"/>
            <a:chOff x="0" y="0"/>
            <a:chExt cx="1782093" cy="875822"/>
          </a:xfrm>
        </p:grpSpPr>
        <p:grpSp>
          <p:nvGrpSpPr>
            <p:cNvPr id="34835" name="组合 32"/>
            <p:cNvGrpSpPr/>
            <p:nvPr/>
          </p:nvGrpSpPr>
          <p:grpSpPr bwMode="auto">
            <a:xfrm>
              <a:off x="0" y="0"/>
              <a:ext cx="1782093" cy="875822"/>
              <a:chOff x="0" y="0"/>
              <a:chExt cx="1782093" cy="875822"/>
            </a:xfrm>
          </p:grpSpPr>
          <p:grpSp>
            <p:nvGrpSpPr>
              <p:cNvPr id="34837" name="组合 34"/>
              <p:cNvGrpSpPr/>
              <p:nvPr/>
            </p:nvGrpSpPr>
            <p:grpSpPr bwMode="auto">
              <a:xfrm flipH="1">
                <a:off x="0" y="0"/>
                <a:ext cx="1782093" cy="875822"/>
                <a:chOff x="0" y="0"/>
                <a:chExt cx="1782093" cy="875822"/>
              </a:xfrm>
            </p:grpSpPr>
            <p:sp>
              <p:nvSpPr>
                <p:cNvPr id="34839" name="矩形 36"/>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0"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1" name="矩形 38"/>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2"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38" name="TextBox 35"/>
              <p:cNvSpPr txBox="1">
                <a:spLocks noChangeArrowheads="1"/>
              </p:cNvSpPr>
              <p:nvPr/>
            </p:nvSpPr>
            <p:spPr bwMode="auto">
              <a:xfrm>
                <a:off x="43350" y="31648"/>
                <a:ext cx="611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02</a:t>
                </a:r>
                <a:endParaRPr lang="zh-CN" altLang="en-US">
                  <a:solidFill>
                    <a:srgbClr val="FFFFFF"/>
                  </a:solidFill>
                  <a:latin typeface="Impact" panose="020B0806030902050204" pitchFamily="34" charset="0"/>
                </a:endParaRPr>
              </a:p>
            </p:txBody>
          </p:sp>
        </p:grpSp>
        <p:sp>
          <p:nvSpPr>
            <p:cNvPr id="34836" name="Freeform 40"/>
            <p:cNvSpPr>
              <a:spLocks noChangeAspect="1" noEditPoints="1"/>
            </p:cNvSpPr>
            <p:nvPr/>
          </p:nvSpPr>
          <p:spPr bwMode="auto">
            <a:xfrm>
              <a:off x="1161316" y="388386"/>
              <a:ext cx="466667" cy="360000"/>
            </a:xfrm>
            <a:custGeom>
              <a:avLst/>
              <a:gdLst>
                <a:gd name="T0" fmla="*/ 329218754 w 252"/>
                <a:gd name="T1" fmla="*/ 168732371 h 194"/>
                <a:gd name="T2" fmla="*/ 668724552 w 252"/>
                <a:gd name="T3" fmla="*/ 106749278 h 194"/>
                <a:gd name="T4" fmla="*/ 829904296 w 252"/>
                <a:gd name="T5" fmla="*/ 327134227 h 194"/>
                <a:gd name="T6" fmla="*/ 730454225 w 252"/>
                <a:gd name="T7" fmla="*/ 668041237 h 194"/>
                <a:gd name="T8" fmla="*/ 548698540 w 252"/>
                <a:gd name="T9" fmla="*/ 389117320 h 194"/>
                <a:gd name="T10" fmla="*/ 277777976 w 252"/>
                <a:gd name="T11" fmla="*/ 423551134 h 194"/>
                <a:gd name="T12" fmla="*/ 3429632 w 252"/>
                <a:gd name="T13" fmla="*/ 616388660 h 194"/>
                <a:gd name="T14" fmla="*/ 27435205 w 252"/>
                <a:gd name="T15" fmla="*/ 268593402 h 194"/>
                <a:gd name="T16" fmla="*/ 356653958 w 252"/>
                <a:gd name="T17" fmla="*/ 254820619 h 194"/>
                <a:gd name="T18" fmla="*/ 418381780 w 252"/>
                <a:gd name="T19" fmla="*/ 296142680 h 194"/>
                <a:gd name="T20" fmla="*/ 356653958 w 252"/>
                <a:gd name="T21" fmla="*/ 254820619 h 194"/>
                <a:gd name="T22" fmla="*/ 661867139 w 252"/>
                <a:gd name="T23" fmla="*/ 327134227 h 194"/>
                <a:gd name="T24" fmla="*/ 727024593 w 252"/>
                <a:gd name="T25" fmla="*/ 313359588 h 194"/>
                <a:gd name="T26" fmla="*/ 606996730 w 252"/>
                <a:gd name="T27" fmla="*/ 234159588 h 194"/>
                <a:gd name="T28" fmla="*/ 620713406 w 252"/>
                <a:gd name="T29" fmla="*/ 299584948 h 194"/>
                <a:gd name="T30" fmla="*/ 606996730 w 252"/>
                <a:gd name="T31" fmla="*/ 234159588 h 194"/>
                <a:gd name="T32" fmla="*/ 631002303 w 252"/>
                <a:gd name="T33" fmla="*/ 196279794 h 194"/>
                <a:gd name="T34" fmla="*/ 696159757 w 252"/>
                <a:gd name="T35" fmla="*/ 182507010 h 194"/>
                <a:gd name="T36" fmla="*/ 733883858 w 252"/>
                <a:gd name="T37" fmla="*/ 203168041 h 194"/>
                <a:gd name="T38" fmla="*/ 747600534 w 252"/>
                <a:gd name="T39" fmla="*/ 268593402 h 194"/>
                <a:gd name="T40" fmla="*/ 733883858 w 252"/>
                <a:gd name="T41" fmla="*/ 203168041 h 194"/>
                <a:gd name="T42" fmla="*/ 219479786 w 252"/>
                <a:gd name="T43" fmla="*/ 258262887 h 194"/>
                <a:gd name="T44" fmla="*/ 274348344 w 252"/>
                <a:gd name="T45" fmla="*/ 213498557 h 194"/>
                <a:gd name="T46" fmla="*/ 181755685 w 252"/>
                <a:gd name="T47" fmla="*/ 285812165 h 194"/>
                <a:gd name="T48" fmla="*/ 222907567 w 252"/>
                <a:gd name="T49" fmla="*/ 340907010 h 194"/>
                <a:gd name="T50" fmla="*/ 150892700 w 252"/>
                <a:gd name="T51" fmla="*/ 244490103 h 194"/>
                <a:gd name="T52" fmla="*/ 99451923 w 252"/>
                <a:gd name="T53" fmla="*/ 285812165 h 194"/>
                <a:gd name="T54" fmla="*/ 188614950 w 252"/>
                <a:gd name="T55" fmla="*/ 216940825 h 194"/>
                <a:gd name="T56" fmla="*/ 150892700 w 252"/>
                <a:gd name="T57" fmla="*/ 165288247 h 194"/>
                <a:gd name="T58" fmla="*/ 438957721 w 252"/>
                <a:gd name="T59" fmla="*/ 296142680 h 194"/>
                <a:gd name="T60" fmla="*/ 500687395 w 252"/>
                <a:gd name="T61" fmla="*/ 254820619 h 194"/>
                <a:gd name="T62" fmla="*/ 785322783 w 252"/>
                <a:gd name="T63" fmla="*/ 30991546 h 194"/>
                <a:gd name="T64" fmla="*/ 606996730 w 252"/>
                <a:gd name="T65" fmla="*/ 79200000 h 194"/>
                <a:gd name="T66" fmla="*/ 785322783 w 252"/>
                <a:gd name="T67" fmla="*/ 110191546 h 194"/>
                <a:gd name="T68" fmla="*/ 68587086 w 252"/>
                <a:gd name="T69" fmla="*/ 30991546 h 194"/>
                <a:gd name="T70" fmla="*/ 185185317 w 252"/>
                <a:gd name="T71" fmla="*/ 65427216 h 194"/>
                <a:gd name="T72" fmla="*/ 246913139 w 252"/>
                <a:gd name="T73" fmla="*/ 3099154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24" name="组合 40"/>
          <p:cNvGrpSpPr/>
          <p:nvPr/>
        </p:nvGrpSpPr>
        <p:grpSpPr bwMode="auto">
          <a:xfrm>
            <a:off x="4716463" y="3195638"/>
            <a:ext cx="1781175" cy="876300"/>
            <a:chOff x="0" y="0"/>
            <a:chExt cx="1782093" cy="875822"/>
          </a:xfrm>
        </p:grpSpPr>
        <p:grpSp>
          <p:nvGrpSpPr>
            <p:cNvPr id="34827" name="组合 41"/>
            <p:cNvGrpSpPr/>
            <p:nvPr/>
          </p:nvGrpSpPr>
          <p:grpSpPr bwMode="auto">
            <a:xfrm flipV="1">
              <a:off x="0" y="0"/>
              <a:ext cx="1782093" cy="875822"/>
              <a:chOff x="0" y="0"/>
              <a:chExt cx="1782093" cy="875822"/>
            </a:xfrm>
          </p:grpSpPr>
          <p:grpSp>
            <p:nvGrpSpPr>
              <p:cNvPr id="34829" name="组合 47"/>
              <p:cNvGrpSpPr/>
              <p:nvPr/>
            </p:nvGrpSpPr>
            <p:grpSpPr bwMode="auto">
              <a:xfrm flipH="1">
                <a:off x="0" y="0"/>
                <a:ext cx="1782093" cy="875822"/>
                <a:chOff x="0" y="0"/>
                <a:chExt cx="1782093" cy="875822"/>
              </a:xfrm>
            </p:grpSpPr>
            <p:sp>
              <p:nvSpPr>
                <p:cNvPr id="34831" name="矩形 52"/>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32"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33" name="矩形 54"/>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34"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30" name="TextBox 51"/>
              <p:cNvSpPr txBox="1">
                <a:spLocks noChangeArrowheads="1"/>
              </p:cNvSpPr>
              <p:nvPr/>
            </p:nvSpPr>
            <p:spPr bwMode="auto">
              <a:xfrm rot="10800000">
                <a:off x="44151" y="31648"/>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04</a:t>
                </a:r>
                <a:endParaRPr lang="zh-CN" altLang="en-US">
                  <a:solidFill>
                    <a:srgbClr val="FFFFFF"/>
                  </a:solidFill>
                  <a:latin typeface="Impact" panose="020B0806030902050204" pitchFamily="34" charset="0"/>
                </a:endParaRPr>
              </a:p>
            </p:txBody>
          </p:sp>
        </p:grpSp>
        <p:sp>
          <p:nvSpPr>
            <p:cNvPr id="34828" name="Freeform 16"/>
            <p:cNvSpPr>
              <a:spLocks noChangeAspect="1" noEditPoints="1"/>
            </p:cNvSpPr>
            <p:nvPr/>
          </p:nvSpPr>
          <p:spPr bwMode="auto">
            <a:xfrm>
              <a:off x="1238293" y="114468"/>
              <a:ext cx="312714" cy="360000"/>
            </a:xfrm>
            <a:custGeom>
              <a:avLst/>
              <a:gdLst>
                <a:gd name="T0" fmla="*/ 86480312 w 210"/>
                <a:gd name="T1" fmla="*/ 170397521 h 242"/>
                <a:gd name="T2" fmla="*/ 115308076 w 210"/>
                <a:gd name="T3" fmla="*/ 506768430 h 242"/>
                <a:gd name="T4" fmla="*/ 28826274 w 210"/>
                <a:gd name="T5" fmla="*/ 535537190 h 242"/>
                <a:gd name="T6" fmla="*/ 0 w 210"/>
                <a:gd name="T7" fmla="*/ 199166281 h 242"/>
                <a:gd name="T8" fmla="*/ 133047894 w 210"/>
                <a:gd name="T9" fmla="*/ 196954215 h 242"/>
                <a:gd name="T10" fmla="*/ 168527531 w 210"/>
                <a:gd name="T11" fmla="*/ 13278347 h 242"/>
                <a:gd name="T12" fmla="*/ 181831278 w 210"/>
                <a:gd name="T13" fmla="*/ 0 h 242"/>
                <a:gd name="T14" fmla="*/ 368098628 w 210"/>
                <a:gd name="T15" fmla="*/ 0 h 242"/>
                <a:gd name="T16" fmla="*/ 434621830 w 210"/>
                <a:gd name="T17" fmla="*/ 84092727 h 242"/>
                <a:gd name="T18" fmla="*/ 439057902 w 210"/>
                <a:gd name="T19" fmla="*/ 90731901 h 242"/>
                <a:gd name="T20" fmla="*/ 465666885 w 210"/>
                <a:gd name="T21" fmla="*/ 196954215 h 242"/>
                <a:gd name="T22" fmla="*/ 133047894 w 210"/>
                <a:gd name="T23" fmla="*/ 508981983 h 242"/>
                <a:gd name="T24" fmla="*/ 186267350 w 210"/>
                <a:gd name="T25" fmla="*/ 234574215 h 242"/>
                <a:gd name="T26" fmla="*/ 350358809 w 210"/>
                <a:gd name="T27" fmla="*/ 309814215 h 242"/>
                <a:gd name="T28" fmla="*/ 186267350 w 210"/>
                <a:gd name="T29" fmla="*/ 234574215 h 242"/>
                <a:gd name="T30" fmla="*/ 308227299 w 210"/>
                <a:gd name="T31" fmla="*/ 477999669 h 242"/>
                <a:gd name="T32" fmla="*/ 350358809 w 210"/>
                <a:gd name="T33" fmla="*/ 451444463 h 242"/>
                <a:gd name="T34" fmla="*/ 246138679 w 210"/>
                <a:gd name="T35" fmla="*/ 451444463 h 242"/>
                <a:gd name="T36" fmla="*/ 288270189 w 210"/>
                <a:gd name="T37" fmla="*/ 477999669 h 242"/>
                <a:gd name="T38" fmla="*/ 246138679 w 210"/>
                <a:gd name="T39" fmla="*/ 451444463 h 242"/>
                <a:gd name="T40" fmla="*/ 186267350 w 210"/>
                <a:gd name="T41" fmla="*/ 477999669 h 242"/>
                <a:gd name="T42" fmla="*/ 228398860 w 210"/>
                <a:gd name="T43" fmla="*/ 451444463 h 242"/>
                <a:gd name="T44" fmla="*/ 308227299 w 210"/>
                <a:gd name="T45" fmla="*/ 413824463 h 242"/>
                <a:gd name="T46" fmla="*/ 350358809 w 210"/>
                <a:gd name="T47" fmla="*/ 438166116 h 242"/>
                <a:gd name="T48" fmla="*/ 308227299 w 210"/>
                <a:gd name="T49" fmla="*/ 413824463 h 242"/>
                <a:gd name="T50" fmla="*/ 246138679 w 210"/>
                <a:gd name="T51" fmla="*/ 438166116 h 242"/>
                <a:gd name="T52" fmla="*/ 288270189 w 210"/>
                <a:gd name="T53" fmla="*/ 413824463 h 242"/>
                <a:gd name="T54" fmla="*/ 186267350 w 210"/>
                <a:gd name="T55" fmla="*/ 413824463 h 242"/>
                <a:gd name="T56" fmla="*/ 228398860 w 210"/>
                <a:gd name="T57" fmla="*/ 438166116 h 242"/>
                <a:gd name="T58" fmla="*/ 186267350 w 210"/>
                <a:gd name="T59" fmla="*/ 413824463 h 242"/>
                <a:gd name="T60" fmla="*/ 308227299 w 210"/>
                <a:gd name="T61" fmla="*/ 398334050 h 242"/>
                <a:gd name="T62" fmla="*/ 350358809 w 210"/>
                <a:gd name="T63" fmla="*/ 373990909 h 242"/>
                <a:gd name="T64" fmla="*/ 246138679 w 210"/>
                <a:gd name="T65" fmla="*/ 373990909 h 242"/>
                <a:gd name="T66" fmla="*/ 288270189 w 210"/>
                <a:gd name="T67" fmla="*/ 398334050 h 242"/>
                <a:gd name="T68" fmla="*/ 246138679 w 210"/>
                <a:gd name="T69" fmla="*/ 373990909 h 242"/>
                <a:gd name="T70" fmla="*/ 186267350 w 210"/>
                <a:gd name="T71" fmla="*/ 398334050 h 242"/>
                <a:gd name="T72" fmla="*/ 228398860 w 210"/>
                <a:gd name="T73" fmla="*/ 373990909 h 242"/>
                <a:gd name="T74" fmla="*/ 308227299 w 210"/>
                <a:gd name="T75" fmla="*/ 336370909 h 242"/>
                <a:gd name="T76" fmla="*/ 350358809 w 210"/>
                <a:gd name="T77" fmla="*/ 360712562 h 242"/>
                <a:gd name="T78" fmla="*/ 308227299 w 210"/>
                <a:gd name="T79" fmla="*/ 336370909 h 242"/>
                <a:gd name="T80" fmla="*/ 246138679 w 210"/>
                <a:gd name="T81" fmla="*/ 360712562 h 242"/>
                <a:gd name="T82" fmla="*/ 288270189 w 210"/>
                <a:gd name="T83" fmla="*/ 336370909 h 242"/>
                <a:gd name="T84" fmla="*/ 186267350 w 210"/>
                <a:gd name="T85" fmla="*/ 336370909 h 242"/>
                <a:gd name="T86" fmla="*/ 228398860 w 210"/>
                <a:gd name="T87" fmla="*/ 360712562 h 242"/>
                <a:gd name="T88" fmla="*/ 186267350 w 210"/>
                <a:gd name="T89" fmla="*/ 336370909 h 242"/>
                <a:gd name="T90" fmla="*/ 219528206 w 210"/>
                <a:gd name="T91" fmla="*/ 181462314 h 242"/>
                <a:gd name="T92" fmla="*/ 383621155 w 210"/>
                <a:gd name="T93" fmla="*/ 163759835 h 242"/>
                <a:gd name="T94" fmla="*/ 219528206 w 210"/>
                <a:gd name="T95" fmla="*/ 128351901 h 242"/>
                <a:gd name="T96" fmla="*/ 383621155 w 210"/>
                <a:gd name="T97" fmla="*/ 143842314 h 242"/>
                <a:gd name="T98" fmla="*/ 219528206 w 210"/>
                <a:gd name="T99" fmla="*/ 128351901 h 242"/>
                <a:gd name="T100" fmla="*/ 219528206 w 210"/>
                <a:gd name="T101" fmla="*/ 108435868 h 242"/>
                <a:gd name="T102" fmla="*/ 314879172 w 210"/>
                <a:gd name="T103" fmla="*/ 92943967 h 242"/>
                <a:gd name="T104" fmla="*/ 219528206 w 210"/>
                <a:gd name="T105" fmla="*/ 55323967 h 242"/>
                <a:gd name="T106" fmla="*/ 314879172 w 210"/>
                <a:gd name="T107" fmla="*/ 70814380 h 242"/>
                <a:gd name="T108" fmla="*/ 219528206 w 210"/>
                <a:gd name="T109" fmla="*/ 55323967 h 242"/>
                <a:gd name="T110" fmla="*/ 365881336 w 210"/>
                <a:gd name="T111" fmla="*/ 57537521 h 242"/>
                <a:gd name="T112" fmla="*/ 368098628 w 210"/>
                <a:gd name="T113" fmla="*/ 39833554 h 242"/>
                <a:gd name="T114" fmla="*/ 345924227 w 210"/>
                <a:gd name="T115" fmla="*/ 77453554 h 242"/>
                <a:gd name="T116" fmla="*/ 339270864 w 210"/>
                <a:gd name="T117" fmla="*/ 64175207 h 242"/>
                <a:gd name="T118" fmla="*/ 195136514 w 210"/>
                <a:gd name="T119" fmla="*/ 26555207 h 242"/>
                <a:gd name="T120" fmla="*/ 412447429 w 210"/>
                <a:gd name="T121" fmla="*/ 196954215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033" name="矩形 1"/>
          <p:cNvSpPr>
            <a:spLocks noChangeArrowheads="1"/>
          </p:cNvSpPr>
          <p:nvPr/>
        </p:nvSpPr>
        <p:spPr bwMode="auto">
          <a:xfrm>
            <a:off x="590550" y="22113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4" name="矩形 1"/>
          <p:cNvSpPr>
            <a:spLocks noChangeArrowheads="1"/>
          </p:cNvSpPr>
          <p:nvPr/>
        </p:nvSpPr>
        <p:spPr bwMode="auto">
          <a:xfrm>
            <a:off x="590550" y="31019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5" name="矩形 1"/>
          <p:cNvSpPr>
            <a:spLocks noChangeArrowheads="1"/>
          </p:cNvSpPr>
          <p:nvPr/>
        </p:nvSpPr>
        <p:spPr bwMode="auto">
          <a:xfrm>
            <a:off x="6505575" y="221773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2036" name="矩形 1"/>
          <p:cNvSpPr>
            <a:spLocks noChangeArrowheads="1"/>
          </p:cNvSpPr>
          <p:nvPr/>
        </p:nvSpPr>
        <p:spPr bwMode="auto">
          <a:xfrm>
            <a:off x="6505575" y="31019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1997"/>
                                        </p:tgtEl>
                                        <p:attrNameLst>
                                          <p:attrName>style.visibility</p:attrName>
                                        </p:attrNameLst>
                                      </p:cBhvr>
                                      <p:to>
                                        <p:strVal val="visible"/>
                                      </p:to>
                                    </p:set>
                                    <p:anim calcmode="lin" valueType="num">
                                      <p:cBhvr additive="base">
                                        <p:cTn id="14" dur="400" fill="hold"/>
                                        <p:tgtEl>
                                          <p:spTgt spid="41997"/>
                                        </p:tgtEl>
                                        <p:attrNameLst>
                                          <p:attrName>ppt_x</p:attrName>
                                        </p:attrNameLst>
                                      </p:cBhvr>
                                      <p:tavLst>
                                        <p:tav tm="0">
                                          <p:val>
                                            <p:strVal val="0-#ppt_w/2"/>
                                          </p:val>
                                        </p:tav>
                                        <p:tav tm="100000">
                                          <p:val>
                                            <p:strVal val="#ppt_x"/>
                                          </p:val>
                                        </p:tav>
                                      </p:tavLst>
                                    </p:anim>
                                    <p:anim calcmode="lin" valueType="num">
                                      <p:cBhvr additive="base">
                                        <p:cTn id="15" dur="400" fill="hold"/>
                                        <p:tgtEl>
                                          <p:spTgt spid="41997"/>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2015"/>
                                        </p:tgtEl>
                                        <p:attrNameLst>
                                          <p:attrName>style.visibility</p:attrName>
                                        </p:attrNameLst>
                                      </p:cBhvr>
                                      <p:to>
                                        <p:strVal val="visible"/>
                                      </p:to>
                                    </p:set>
                                    <p:anim calcmode="lin" valueType="num">
                                      <p:cBhvr additive="base">
                                        <p:cTn id="19" dur="400" fill="hold"/>
                                        <p:tgtEl>
                                          <p:spTgt spid="42015"/>
                                        </p:tgtEl>
                                        <p:attrNameLst>
                                          <p:attrName>ppt_x</p:attrName>
                                        </p:attrNameLst>
                                      </p:cBhvr>
                                      <p:tavLst>
                                        <p:tav tm="0">
                                          <p:val>
                                            <p:strVal val="1+#ppt_w/2"/>
                                          </p:val>
                                        </p:tav>
                                        <p:tav tm="100000">
                                          <p:val>
                                            <p:strVal val="#ppt_x"/>
                                          </p:val>
                                        </p:tav>
                                      </p:tavLst>
                                    </p:anim>
                                    <p:anim calcmode="lin" valueType="num">
                                      <p:cBhvr additive="base">
                                        <p:cTn id="20" dur="400" fill="hold"/>
                                        <p:tgtEl>
                                          <p:spTgt spid="420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2006"/>
                                        </p:tgtEl>
                                        <p:attrNameLst>
                                          <p:attrName>style.visibility</p:attrName>
                                        </p:attrNameLst>
                                      </p:cBhvr>
                                      <p:to>
                                        <p:strVal val="visible"/>
                                      </p:to>
                                    </p:set>
                                    <p:anim calcmode="lin" valueType="num">
                                      <p:cBhvr additive="base">
                                        <p:cTn id="24" dur="400" fill="hold"/>
                                        <p:tgtEl>
                                          <p:spTgt spid="42006"/>
                                        </p:tgtEl>
                                        <p:attrNameLst>
                                          <p:attrName>ppt_x</p:attrName>
                                        </p:attrNameLst>
                                      </p:cBhvr>
                                      <p:tavLst>
                                        <p:tav tm="0">
                                          <p:val>
                                            <p:strVal val="0-#ppt_w/2"/>
                                          </p:val>
                                        </p:tav>
                                        <p:tav tm="100000">
                                          <p:val>
                                            <p:strVal val="#ppt_x"/>
                                          </p:val>
                                        </p:tav>
                                      </p:tavLst>
                                    </p:anim>
                                    <p:anim calcmode="lin" valueType="num">
                                      <p:cBhvr additive="base">
                                        <p:cTn id="25" dur="400" fill="hold"/>
                                        <p:tgtEl>
                                          <p:spTgt spid="4200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42024"/>
                                        </p:tgtEl>
                                        <p:attrNameLst>
                                          <p:attrName>style.visibility</p:attrName>
                                        </p:attrNameLst>
                                      </p:cBhvr>
                                      <p:to>
                                        <p:strVal val="visible"/>
                                      </p:to>
                                    </p:set>
                                    <p:anim calcmode="lin" valueType="num">
                                      <p:cBhvr additive="base">
                                        <p:cTn id="29" dur="400" fill="hold"/>
                                        <p:tgtEl>
                                          <p:spTgt spid="42024"/>
                                        </p:tgtEl>
                                        <p:attrNameLst>
                                          <p:attrName>ppt_x</p:attrName>
                                        </p:attrNameLst>
                                      </p:cBhvr>
                                      <p:tavLst>
                                        <p:tav tm="0">
                                          <p:val>
                                            <p:strVal val="1+#ppt_w/2"/>
                                          </p:val>
                                        </p:tav>
                                        <p:tav tm="100000">
                                          <p:val>
                                            <p:strVal val="#ppt_x"/>
                                          </p:val>
                                        </p:tav>
                                      </p:tavLst>
                                    </p:anim>
                                    <p:anim calcmode="lin" valueType="num">
                                      <p:cBhvr additive="base">
                                        <p:cTn id="30" dur="400" fill="hold"/>
                                        <p:tgtEl>
                                          <p:spTgt spid="4202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42033"/>
                                        </p:tgtEl>
                                        <p:attrNameLst>
                                          <p:attrName>style.visibility</p:attrName>
                                        </p:attrNameLst>
                                      </p:cBhvr>
                                      <p:to>
                                        <p:strVal val="visible"/>
                                      </p:to>
                                    </p:set>
                                    <p:anim calcmode="lin" valueType="num">
                                      <p:cBhvr additive="base">
                                        <p:cTn id="34" dur="300" fill="hold"/>
                                        <p:tgtEl>
                                          <p:spTgt spid="42033"/>
                                        </p:tgtEl>
                                        <p:attrNameLst>
                                          <p:attrName>ppt_x</p:attrName>
                                        </p:attrNameLst>
                                      </p:cBhvr>
                                      <p:tavLst>
                                        <p:tav tm="0">
                                          <p:val>
                                            <p:strVal val="0-#ppt_w/2"/>
                                          </p:val>
                                        </p:tav>
                                        <p:tav tm="100000">
                                          <p:val>
                                            <p:strVal val="#ppt_x"/>
                                          </p:val>
                                        </p:tav>
                                      </p:tavLst>
                                    </p:anim>
                                    <p:anim calcmode="lin" valueType="num">
                                      <p:cBhvr additive="base">
                                        <p:cTn id="35" dur="300" fill="hold"/>
                                        <p:tgtEl>
                                          <p:spTgt spid="4203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42035"/>
                                        </p:tgtEl>
                                        <p:attrNameLst>
                                          <p:attrName>style.visibility</p:attrName>
                                        </p:attrNameLst>
                                      </p:cBhvr>
                                      <p:to>
                                        <p:strVal val="visible"/>
                                      </p:to>
                                    </p:set>
                                    <p:anim calcmode="lin" valueType="num">
                                      <p:cBhvr additive="base">
                                        <p:cTn id="39" dur="300" fill="hold"/>
                                        <p:tgtEl>
                                          <p:spTgt spid="42035"/>
                                        </p:tgtEl>
                                        <p:attrNameLst>
                                          <p:attrName>ppt_x</p:attrName>
                                        </p:attrNameLst>
                                      </p:cBhvr>
                                      <p:tavLst>
                                        <p:tav tm="0">
                                          <p:val>
                                            <p:strVal val="1+#ppt_w/2"/>
                                          </p:val>
                                        </p:tav>
                                        <p:tav tm="100000">
                                          <p:val>
                                            <p:strVal val="#ppt_x"/>
                                          </p:val>
                                        </p:tav>
                                      </p:tavLst>
                                    </p:anim>
                                    <p:anim calcmode="lin" valueType="num">
                                      <p:cBhvr additive="base">
                                        <p:cTn id="40" dur="300" fill="hold"/>
                                        <p:tgtEl>
                                          <p:spTgt spid="4203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42034"/>
                                        </p:tgtEl>
                                        <p:attrNameLst>
                                          <p:attrName>style.visibility</p:attrName>
                                        </p:attrNameLst>
                                      </p:cBhvr>
                                      <p:to>
                                        <p:strVal val="visible"/>
                                      </p:to>
                                    </p:set>
                                    <p:anim calcmode="lin" valueType="num">
                                      <p:cBhvr additive="base">
                                        <p:cTn id="44" dur="300" fill="hold"/>
                                        <p:tgtEl>
                                          <p:spTgt spid="42034"/>
                                        </p:tgtEl>
                                        <p:attrNameLst>
                                          <p:attrName>ppt_x</p:attrName>
                                        </p:attrNameLst>
                                      </p:cBhvr>
                                      <p:tavLst>
                                        <p:tav tm="0">
                                          <p:val>
                                            <p:strVal val="0-#ppt_w/2"/>
                                          </p:val>
                                        </p:tav>
                                        <p:tav tm="100000">
                                          <p:val>
                                            <p:strVal val="#ppt_x"/>
                                          </p:val>
                                        </p:tav>
                                      </p:tavLst>
                                    </p:anim>
                                    <p:anim calcmode="lin" valueType="num">
                                      <p:cBhvr additive="base">
                                        <p:cTn id="45" dur="300" fill="hold"/>
                                        <p:tgtEl>
                                          <p:spTgt spid="4203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42036"/>
                                        </p:tgtEl>
                                        <p:attrNameLst>
                                          <p:attrName>style.visibility</p:attrName>
                                        </p:attrNameLst>
                                      </p:cBhvr>
                                      <p:to>
                                        <p:strVal val="visible"/>
                                      </p:to>
                                    </p:set>
                                    <p:anim calcmode="lin" valueType="num">
                                      <p:cBhvr additive="base">
                                        <p:cTn id="49" dur="300" fill="hold"/>
                                        <p:tgtEl>
                                          <p:spTgt spid="42036"/>
                                        </p:tgtEl>
                                        <p:attrNameLst>
                                          <p:attrName>ppt_x</p:attrName>
                                        </p:attrNameLst>
                                      </p:cBhvr>
                                      <p:tavLst>
                                        <p:tav tm="0">
                                          <p:val>
                                            <p:strVal val="1+#ppt_w/2"/>
                                          </p:val>
                                        </p:tav>
                                        <p:tav tm="100000">
                                          <p:val>
                                            <p:strVal val="#ppt_x"/>
                                          </p:val>
                                        </p:tav>
                                      </p:tavLst>
                                    </p:anim>
                                    <p:anim calcmode="lin" valueType="num">
                                      <p:cBhvr additive="base">
                                        <p:cTn id="50"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圆角矩形 10"/>
          <p:cNvSpPr>
            <a:spLocks noChangeArrowheads="1"/>
          </p:cNvSpPr>
          <p:nvPr/>
        </p:nvSpPr>
        <p:spPr bwMode="auto">
          <a:xfrm>
            <a:off x="1098550" y="1127125"/>
            <a:ext cx="5589588" cy="3035300"/>
          </a:xfrm>
          <a:prstGeom prst="roundRect">
            <a:avLst>
              <a:gd name="adj" fmla="val 2759"/>
            </a:avLst>
          </a:prstGeom>
          <a:solidFill>
            <a:schemeClr val="bg1">
              <a:alpha val="30980"/>
            </a:schemeClr>
          </a:solidFill>
          <a:ln w="1270">
            <a:solidFill>
              <a:schemeClr val="tx1"/>
            </a:solidFill>
            <a:round/>
          </a:ln>
          <a:effectLst>
            <a:outerShdw dist="25401" dir="2700000" algn="ctr" rotWithShape="0">
              <a:srgbClr val="000000">
                <a:alpha val="39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4579" name="组合 11"/>
          <p:cNvGrpSpPr/>
          <p:nvPr/>
        </p:nvGrpSpPr>
        <p:grpSpPr bwMode="auto">
          <a:xfrm flipH="1">
            <a:off x="6583363" y="1058863"/>
            <a:ext cx="946150" cy="1054100"/>
            <a:chOff x="0" y="0"/>
            <a:chExt cx="947188" cy="1052975"/>
          </a:xfrm>
        </p:grpSpPr>
        <p:grpSp>
          <p:nvGrpSpPr>
            <p:cNvPr id="17414" name="组合 13"/>
            <p:cNvGrpSpPr/>
            <p:nvPr/>
          </p:nvGrpSpPr>
          <p:grpSpPr bwMode="auto">
            <a:xfrm>
              <a:off x="137207" y="0"/>
              <a:ext cx="809981" cy="1052975"/>
              <a:chOff x="0" y="0"/>
              <a:chExt cx="720080" cy="936104"/>
            </a:xfrm>
          </p:grpSpPr>
          <p:grpSp>
            <p:nvGrpSpPr>
              <p:cNvPr id="17416" name="组合 15"/>
              <p:cNvGrpSpPr/>
              <p:nvPr/>
            </p:nvGrpSpPr>
            <p:grpSpPr bwMode="auto">
              <a:xfrm>
                <a:off x="0" y="0"/>
                <a:ext cx="576064" cy="936104"/>
                <a:chOff x="0" y="0"/>
                <a:chExt cx="576064" cy="936104"/>
              </a:xfrm>
            </p:grpSpPr>
            <p:sp>
              <p:nvSpPr>
                <p:cNvPr id="17420" name="圆角矩形 19"/>
                <p:cNvSpPr>
                  <a:spLocks noChangeArrowheads="1"/>
                </p:cNvSpPr>
                <p:nvPr/>
              </p:nvSpPr>
              <p:spPr bwMode="auto">
                <a:xfrm>
                  <a:off x="0" y="0"/>
                  <a:ext cx="576064" cy="936104"/>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7421" name="圆角矩形 10"/>
                <p:cNvSpPr/>
                <p:nvPr/>
              </p:nvSpPr>
              <p:spPr bwMode="auto">
                <a:xfrm>
                  <a:off x="13321" y="9525"/>
                  <a:ext cx="540517" cy="849176"/>
                </a:xfrm>
                <a:custGeom>
                  <a:avLst/>
                  <a:gdLst>
                    <a:gd name="T0" fmla="*/ 87168 w 567277"/>
                    <a:gd name="T1" fmla="*/ 0 h 849176"/>
                    <a:gd name="T2" fmla="*/ 435829 w 567277"/>
                    <a:gd name="T3" fmla="*/ 0 h 849176"/>
                    <a:gd name="T4" fmla="*/ 515019 w 567277"/>
                    <a:gd name="T5" fmla="*/ 56798 h 849176"/>
                    <a:gd name="T6" fmla="*/ 1665 w 567277"/>
                    <a:gd name="T7" fmla="*/ 849176 h 849176"/>
                    <a:gd name="T8" fmla="*/ 0 w 567277"/>
                    <a:gd name="T9" fmla="*/ 840091 h 849176"/>
                    <a:gd name="T10" fmla="*/ 0 w 567277"/>
                    <a:gd name="T11" fmla="*/ 96013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7417"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144017"/>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396045"/>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648072"/>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矩形 2"/>
            <p:cNvSpPr>
              <a:spLocks noChangeArrowheads="1"/>
            </p:cNvSpPr>
            <p:nvPr/>
          </p:nvSpPr>
          <p:spPr bwMode="auto">
            <a:xfrm>
              <a:off x="0" y="66934"/>
              <a:ext cx="792088" cy="892552"/>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600" b="1">
                  <a:solidFill>
                    <a:schemeClr val="bg1"/>
                  </a:solidFill>
                  <a:latin typeface="微软雅黑" panose="020B0503020204020204" pitchFamily="34" charset="-122"/>
                  <a:ea typeface="微软雅黑" panose="020B0503020204020204" pitchFamily="34" charset="-122"/>
                </a:rPr>
                <a:t>前言</a:t>
              </a:r>
              <a:endParaRPr lang="en-US" altLang="zh-CN" sz="2600" b="1">
                <a:solidFill>
                  <a:schemeClr val="bg1"/>
                </a:solidFill>
                <a:latin typeface="微软雅黑" panose="020B0503020204020204" pitchFamily="34" charset="-122"/>
                <a:ea typeface="微软雅黑" panose="020B0503020204020204" pitchFamily="34" charset="-122"/>
              </a:endParaRPr>
            </a:p>
          </p:txBody>
        </p:sp>
      </p:grpSp>
      <p:sp>
        <p:nvSpPr>
          <p:cNvPr id="24588" name="矩形 21"/>
          <p:cNvSpPr>
            <a:spLocks noChangeArrowheads="1"/>
          </p:cNvSpPr>
          <p:nvPr/>
        </p:nvSpPr>
        <p:spPr bwMode="auto">
          <a:xfrm>
            <a:off x="1393825" y="1744663"/>
            <a:ext cx="51117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2400"/>
              </a:lnSpc>
              <a:spcBef>
                <a:spcPct val="0"/>
              </a:spcBef>
              <a:buNone/>
            </a:pPr>
            <a:r>
              <a:rPr lang="zh-CN" altLang="en-US" sz="1400" dirty="0">
                <a:latin typeface="微软雅黑" panose="020B0503020204020204" pitchFamily="34" charset="-122"/>
                <a:ea typeface="微软雅黑" panose="020B0503020204020204" pitchFamily="34" charset="-122"/>
              </a:rPr>
              <a:t>随着计算机技术的发展及印刷技进步，平面设计在视觉感观领域的表现也越来越丰富，这对今天的平面设计都提出了空前的挑战，也为平面设计者提供了更为广阔的发展空间平面设计者不仅要掌握传统的设计工具，如画笔，绘图笔和市场疲软相应的度量工具等，更 要掌握电脑和绘图软件等现代化的设计工具及相关的印刷技术工艺知识。随着计算机技术的发展及印刷技术的进步，平面设计在视觉感观领域的表现也越来。</a:t>
            </a:r>
          </a:p>
        </p:txBody>
      </p:sp>
      <p:sp>
        <p:nvSpPr>
          <p:cNvPr id="24589" name="TextBox 22"/>
          <p:cNvSpPr txBox="1">
            <a:spLocks noChangeArrowheads="1"/>
          </p:cNvSpPr>
          <p:nvPr/>
        </p:nvSpPr>
        <p:spPr bwMode="auto">
          <a:xfrm>
            <a:off x="1406525" y="1290638"/>
            <a:ext cx="120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latin typeface="Impact" panose="020B0806030902050204" pitchFamily="34" charset="0"/>
                <a:ea typeface="方正超粗黑简体" panose="03000509000000000000" pitchFamily="65" charset="-122"/>
              </a:rPr>
              <a:t>PREFACE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1+#ppt_w/2"/>
                                          </p:val>
                                        </p:tav>
                                        <p:tav tm="100000">
                                          <p:val>
                                            <p:strVal val="#ppt_x"/>
                                          </p:val>
                                        </p:tav>
                                      </p:tavLst>
                                    </p:anim>
                                    <p:anim calcmode="lin" valueType="num">
                                      <p:cBhvr additive="base">
                                        <p:cTn id="12" dur="500" fill="hold"/>
                                        <p:tgtEl>
                                          <p:spTgt spid="2457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588"/>
                                        </p:tgtEl>
                                        <p:attrNameLst>
                                          <p:attrName>style.visibility</p:attrName>
                                        </p:attrNameLst>
                                      </p:cBhvr>
                                      <p:to>
                                        <p:strVal val="visible"/>
                                      </p:to>
                                    </p:set>
                                    <p:anim calcmode="lin" valueType="num">
                                      <p:cBhvr>
                                        <p:cTn id="16" dur="1700" fill="hold"/>
                                        <p:tgtEl>
                                          <p:spTgt spid="24588"/>
                                        </p:tgtEl>
                                        <p:attrNameLst>
                                          <p:attrName>ppt_w</p:attrName>
                                        </p:attrNameLst>
                                      </p:cBhvr>
                                      <p:tavLst>
                                        <p:tav tm="0">
                                          <p:val>
                                            <p:fltVal val="0"/>
                                          </p:val>
                                        </p:tav>
                                        <p:tav tm="100000">
                                          <p:val>
                                            <p:strVal val="#ppt_w"/>
                                          </p:val>
                                        </p:tav>
                                      </p:tavLst>
                                    </p:anim>
                                    <p:anim calcmode="lin" valueType="num">
                                      <p:cBhvr>
                                        <p:cTn id="17" dur="1700" fill="hold"/>
                                        <p:tgtEl>
                                          <p:spTgt spid="24588"/>
                                        </p:tgtEl>
                                        <p:attrNameLst>
                                          <p:attrName>ppt_h</p:attrName>
                                        </p:attrNameLst>
                                      </p:cBhvr>
                                      <p:tavLst>
                                        <p:tav tm="0">
                                          <p:val>
                                            <p:fltVal val="0"/>
                                          </p:val>
                                        </p:tav>
                                        <p:tav tm="100000">
                                          <p:val>
                                            <p:strVal val="#ppt_h"/>
                                          </p:val>
                                        </p:tav>
                                      </p:tavLst>
                                    </p:anim>
                                    <p:animEffect transition="in" filter="fade">
                                      <p:cBhvr>
                                        <p:cTn id="18" dur="1700"/>
                                        <p:tgtEl>
                                          <p:spTgt spid="24588"/>
                                        </p:tgtEl>
                                      </p:cBhvr>
                                    </p:animEffect>
                                  </p:childTnLst>
                                </p:cTn>
                              </p:par>
                              <p:par>
                                <p:cTn id="19" presetID="47" presetClass="entr" presetSubtype="0" fill="hold" grpId="0" nodeType="withEffect">
                                  <p:stCondLst>
                                    <p:cond delay="1300"/>
                                  </p:stCondLst>
                                  <p:childTnLst>
                                    <p:set>
                                      <p:cBhvr>
                                        <p:cTn id="20" dur="1" fill="hold">
                                          <p:stCondLst>
                                            <p:cond delay="0"/>
                                          </p:stCondLst>
                                        </p:cTn>
                                        <p:tgtEl>
                                          <p:spTgt spid="24589"/>
                                        </p:tgtEl>
                                        <p:attrNameLst>
                                          <p:attrName>style.visibility</p:attrName>
                                        </p:attrNameLst>
                                      </p:cBhvr>
                                      <p:to>
                                        <p:strVal val="visible"/>
                                      </p:to>
                                    </p:set>
                                    <p:animEffect transition="in" filter="fade">
                                      <p:cBhvr>
                                        <p:cTn id="21" dur="500"/>
                                        <p:tgtEl>
                                          <p:spTgt spid="24589"/>
                                        </p:tgtEl>
                                      </p:cBhvr>
                                    </p:animEffect>
                                    <p:anim calcmode="lin" valueType="num">
                                      <p:cBhvr>
                                        <p:cTn id="22" dur="500" fill="hold"/>
                                        <p:tgtEl>
                                          <p:spTgt spid="24589"/>
                                        </p:tgtEl>
                                        <p:attrNameLst>
                                          <p:attrName>ppt_x</p:attrName>
                                        </p:attrNameLst>
                                      </p:cBhvr>
                                      <p:tavLst>
                                        <p:tav tm="0">
                                          <p:val>
                                            <p:strVal val="#ppt_x"/>
                                          </p:val>
                                        </p:tav>
                                        <p:tav tm="100000">
                                          <p:val>
                                            <p:strVal val="#ppt_x"/>
                                          </p:val>
                                        </p:tav>
                                      </p:tavLst>
                                    </p:anim>
                                    <p:anim calcmode="lin" valueType="num">
                                      <p:cBhvr>
                                        <p:cTn id="23" dur="5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88" grpId="0" autoUpdateAnimBg="0"/>
      <p:bldP spid="2458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3"/>
          <p:cNvGrpSpPr/>
          <p:nvPr/>
        </p:nvGrpSpPr>
        <p:grpSpPr bwMode="auto">
          <a:xfrm>
            <a:off x="471488" y="198438"/>
            <a:ext cx="3452812" cy="542925"/>
            <a:chOff x="0" y="0"/>
            <a:chExt cx="3452079" cy="542182"/>
          </a:xfrm>
        </p:grpSpPr>
        <p:grpSp>
          <p:nvGrpSpPr>
            <p:cNvPr id="35941" name="组合 2"/>
            <p:cNvGrpSpPr/>
            <p:nvPr/>
          </p:nvGrpSpPr>
          <p:grpSpPr bwMode="auto">
            <a:xfrm>
              <a:off x="0" y="0"/>
              <a:ext cx="3452079" cy="542182"/>
              <a:chOff x="0" y="0"/>
              <a:chExt cx="3452079" cy="542182"/>
            </a:xfrm>
          </p:grpSpPr>
          <p:sp>
            <p:nvSpPr>
              <p:cNvPr id="3594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301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5945" name="组合 42"/>
              <p:cNvGrpSpPr/>
              <p:nvPr/>
            </p:nvGrpSpPr>
            <p:grpSpPr bwMode="auto">
              <a:xfrm>
                <a:off x="0" y="0"/>
                <a:ext cx="571760" cy="542182"/>
                <a:chOff x="0" y="0"/>
                <a:chExt cx="713451" cy="676543"/>
              </a:xfrm>
            </p:grpSpPr>
            <p:grpSp>
              <p:nvGrpSpPr>
                <p:cNvPr id="35946" name="组合 44"/>
                <p:cNvGrpSpPr/>
                <p:nvPr/>
              </p:nvGrpSpPr>
              <p:grpSpPr bwMode="auto">
                <a:xfrm>
                  <a:off x="0" y="0"/>
                  <a:ext cx="576064" cy="676543"/>
                  <a:chOff x="0" y="0"/>
                  <a:chExt cx="576064" cy="676543"/>
                </a:xfrm>
              </p:grpSpPr>
              <p:sp>
                <p:nvSpPr>
                  <p:cNvPr id="3594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5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5947"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8"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5942"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21" name="组合 12"/>
          <p:cNvGrpSpPr/>
          <p:nvPr/>
        </p:nvGrpSpPr>
        <p:grpSpPr bwMode="auto">
          <a:xfrm>
            <a:off x="1981200" y="1870075"/>
            <a:ext cx="1262063" cy="476250"/>
            <a:chOff x="0" y="0"/>
            <a:chExt cx="1261169" cy="477092"/>
          </a:xfrm>
        </p:grpSpPr>
        <p:sp>
          <p:nvSpPr>
            <p:cNvPr id="35939" name="矩形 13"/>
            <p:cNvSpPr>
              <a:spLocks noChangeArrowheads="1"/>
            </p:cNvSpPr>
            <p:nvPr/>
          </p:nvSpPr>
          <p:spPr bwMode="auto">
            <a:xfrm>
              <a:off x="0" y="114383"/>
              <a:ext cx="1261169" cy="36270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40" name="梯形 14"/>
            <p:cNvSpPr/>
            <p:nvPr/>
          </p:nvSpPr>
          <p:spPr bwMode="auto">
            <a:xfrm>
              <a:off x="0" y="0"/>
              <a:ext cx="1261169" cy="114384"/>
            </a:xfrm>
            <a:custGeom>
              <a:avLst/>
              <a:gdLst>
                <a:gd name="T0" fmla="*/ 0 w 1261169"/>
                <a:gd name="T1" fmla="*/ 114384 h 114384"/>
                <a:gd name="T2" fmla="*/ 400072 w 1261169"/>
                <a:gd name="T3" fmla="*/ 0 h 114384"/>
                <a:gd name="T4" fmla="*/ 861097 w 1261169"/>
                <a:gd name="T5" fmla="*/ 0 h 114384"/>
                <a:gd name="T6" fmla="*/ 1261169 w 1261169"/>
                <a:gd name="T7" fmla="*/ 114384 h 114384"/>
                <a:gd name="T8" fmla="*/ 0 w 1261169"/>
                <a:gd name="T9" fmla="*/ 114384 h 114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69" h="114384">
                  <a:moveTo>
                    <a:pt x="0" y="114384"/>
                  </a:moveTo>
                  <a:lnTo>
                    <a:pt x="400072" y="0"/>
                  </a:lnTo>
                  <a:lnTo>
                    <a:pt x="861097" y="0"/>
                  </a:lnTo>
                  <a:lnTo>
                    <a:pt x="1261169" y="114384"/>
                  </a:lnTo>
                  <a:lnTo>
                    <a:pt x="0" y="11438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24" name="组合 15"/>
          <p:cNvGrpSpPr/>
          <p:nvPr/>
        </p:nvGrpSpPr>
        <p:grpSpPr bwMode="auto">
          <a:xfrm>
            <a:off x="1763713" y="2341563"/>
            <a:ext cx="1693862" cy="536575"/>
            <a:chOff x="0" y="0"/>
            <a:chExt cx="1693068" cy="535781"/>
          </a:xfrm>
        </p:grpSpPr>
        <p:sp>
          <p:nvSpPr>
            <p:cNvPr id="35937" name="矩形 16"/>
            <p:cNvSpPr>
              <a:spLocks noChangeArrowheads="1"/>
            </p:cNvSpPr>
            <p:nvPr/>
          </p:nvSpPr>
          <p:spPr bwMode="auto">
            <a:xfrm>
              <a:off x="4762" y="180721"/>
              <a:ext cx="1688306"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8" name="梯形 17"/>
            <p:cNvSpPr/>
            <p:nvPr/>
          </p:nvSpPr>
          <p:spPr bwMode="auto">
            <a:xfrm>
              <a:off x="0" y="0"/>
              <a:ext cx="1693068" cy="180721"/>
            </a:xfrm>
            <a:custGeom>
              <a:avLst/>
              <a:gdLst>
                <a:gd name="T0" fmla="*/ 0 w 1693068"/>
                <a:gd name="T1" fmla="*/ 180721 h 180721"/>
                <a:gd name="T2" fmla="*/ 212980 w 1693068"/>
                <a:gd name="T3" fmla="*/ 0 h 180721"/>
                <a:gd name="T4" fmla="*/ 1480088 w 1693068"/>
                <a:gd name="T5" fmla="*/ 0 h 180721"/>
                <a:gd name="T6" fmla="*/ 1693068 w 1693068"/>
                <a:gd name="T7" fmla="*/ 180721 h 180721"/>
                <a:gd name="T8" fmla="*/ 0 w 1693068"/>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3068" h="180721">
                  <a:moveTo>
                    <a:pt x="0" y="180721"/>
                  </a:moveTo>
                  <a:lnTo>
                    <a:pt x="212980" y="0"/>
                  </a:lnTo>
                  <a:lnTo>
                    <a:pt x="1480088" y="0"/>
                  </a:lnTo>
                  <a:lnTo>
                    <a:pt x="1693068"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27" name="组合 18"/>
          <p:cNvGrpSpPr/>
          <p:nvPr/>
        </p:nvGrpSpPr>
        <p:grpSpPr bwMode="auto">
          <a:xfrm>
            <a:off x="1555750" y="2878138"/>
            <a:ext cx="2117725" cy="542925"/>
            <a:chOff x="0" y="0"/>
            <a:chExt cx="2119085" cy="543467"/>
          </a:xfrm>
        </p:grpSpPr>
        <p:sp>
          <p:nvSpPr>
            <p:cNvPr id="35935" name="矩形 19"/>
            <p:cNvSpPr>
              <a:spLocks noChangeArrowheads="1"/>
            </p:cNvSpPr>
            <p:nvPr/>
          </p:nvSpPr>
          <p:spPr bwMode="auto">
            <a:xfrm>
              <a:off x="0" y="180720"/>
              <a:ext cx="2119085" cy="36274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6" name="梯形 20"/>
            <p:cNvSpPr/>
            <p:nvPr/>
          </p:nvSpPr>
          <p:spPr bwMode="auto">
            <a:xfrm>
              <a:off x="0" y="0"/>
              <a:ext cx="2119085" cy="180721"/>
            </a:xfrm>
            <a:custGeom>
              <a:avLst/>
              <a:gdLst>
                <a:gd name="T0" fmla="*/ 0 w 2119085"/>
                <a:gd name="T1" fmla="*/ 180721 h 180721"/>
                <a:gd name="T2" fmla="*/ 212980 w 2119085"/>
                <a:gd name="T3" fmla="*/ 0 h 180721"/>
                <a:gd name="T4" fmla="*/ 1906105 w 2119085"/>
                <a:gd name="T5" fmla="*/ 0 h 180721"/>
                <a:gd name="T6" fmla="*/ 2119085 w 2119085"/>
                <a:gd name="T7" fmla="*/ 180721 h 180721"/>
                <a:gd name="T8" fmla="*/ 0 w 2119085"/>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9085" h="180721">
                  <a:moveTo>
                    <a:pt x="0" y="180721"/>
                  </a:moveTo>
                  <a:lnTo>
                    <a:pt x="212980" y="0"/>
                  </a:lnTo>
                  <a:lnTo>
                    <a:pt x="1906105" y="0"/>
                  </a:lnTo>
                  <a:lnTo>
                    <a:pt x="2119085"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0" name="组合 21"/>
          <p:cNvGrpSpPr/>
          <p:nvPr/>
        </p:nvGrpSpPr>
        <p:grpSpPr bwMode="auto">
          <a:xfrm>
            <a:off x="1333500" y="3416300"/>
            <a:ext cx="2555875" cy="536575"/>
            <a:chOff x="0" y="0"/>
            <a:chExt cx="2555429" cy="535781"/>
          </a:xfrm>
        </p:grpSpPr>
        <p:sp>
          <p:nvSpPr>
            <p:cNvPr id="35933" name="矩形 22"/>
            <p:cNvSpPr>
              <a:spLocks noChangeArrowheads="1"/>
            </p:cNvSpPr>
            <p:nvPr/>
          </p:nvSpPr>
          <p:spPr bwMode="auto">
            <a:xfrm>
              <a:off x="0" y="180721"/>
              <a:ext cx="2555429"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4" name="梯形 23"/>
            <p:cNvSpPr/>
            <p:nvPr/>
          </p:nvSpPr>
          <p:spPr bwMode="auto">
            <a:xfrm>
              <a:off x="6930" y="0"/>
              <a:ext cx="2548499" cy="180721"/>
            </a:xfrm>
            <a:custGeom>
              <a:avLst/>
              <a:gdLst>
                <a:gd name="T0" fmla="*/ 0 w 2548499"/>
                <a:gd name="T1" fmla="*/ 180721 h 180721"/>
                <a:gd name="T2" fmla="*/ 212980 w 2548499"/>
                <a:gd name="T3" fmla="*/ 0 h 180721"/>
                <a:gd name="T4" fmla="*/ 2335519 w 2548499"/>
                <a:gd name="T5" fmla="*/ 0 h 180721"/>
                <a:gd name="T6" fmla="*/ 2548499 w 2548499"/>
                <a:gd name="T7" fmla="*/ 180721 h 180721"/>
                <a:gd name="T8" fmla="*/ 0 w 2548499"/>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8499" h="180721">
                  <a:moveTo>
                    <a:pt x="0" y="180721"/>
                  </a:moveTo>
                  <a:lnTo>
                    <a:pt x="212980" y="0"/>
                  </a:lnTo>
                  <a:lnTo>
                    <a:pt x="2335519" y="0"/>
                  </a:lnTo>
                  <a:lnTo>
                    <a:pt x="2548499"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3" name="组合 24"/>
          <p:cNvGrpSpPr/>
          <p:nvPr/>
        </p:nvGrpSpPr>
        <p:grpSpPr bwMode="auto">
          <a:xfrm>
            <a:off x="1116013" y="3951288"/>
            <a:ext cx="2997200" cy="536575"/>
            <a:chOff x="0" y="0"/>
            <a:chExt cx="2997200" cy="535781"/>
          </a:xfrm>
        </p:grpSpPr>
        <p:sp>
          <p:nvSpPr>
            <p:cNvPr id="35931" name="矩形 25"/>
            <p:cNvSpPr>
              <a:spLocks noChangeArrowheads="1"/>
            </p:cNvSpPr>
            <p:nvPr/>
          </p:nvSpPr>
          <p:spPr bwMode="auto">
            <a:xfrm>
              <a:off x="1924" y="180721"/>
              <a:ext cx="2995276"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2" name="梯形 26"/>
            <p:cNvSpPr/>
            <p:nvPr/>
          </p:nvSpPr>
          <p:spPr bwMode="auto">
            <a:xfrm>
              <a:off x="0" y="0"/>
              <a:ext cx="2997200" cy="180721"/>
            </a:xfrm>
            <a:custGeom>
              <a:avLst/>
              <a:gdLst>
                <a:gd name="T0" fmla="*/ 0 w 2997200"/>
                <a:gd name="T1" fmla="*/ 180721 h 180721"/>
                <a:gd name="T2" fmla="*/ 212980 w 2997200"/>
                <a:gd name="T3" fmla="*/ 0 h 180721"/>
                <a:gd name="T4" fmla="*/ 2784220 w 2997200"/>
                <a:gd name="T5" fmla="*/ 0 h 180721"/>
                <a:gd name="T6" fmla="*/ 2997200 w 2997200"/>
                <a:gd name="T7" fmla="*/ 180721 h 180721"/>
                <a:gd name="T8" fmla="*/ 0 w 2997200"/>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7200" h="180721">
                  <a:moveTo>
                    <a:pt x="0" y="180721"/>
                  </a:moveTo>
                  <a:lnTo>
                    <a:pt x="212980" y="0"/>
                  </a:lnTo>
                  <a:lnTo>
                    <a:pt x="2784220" y="0"/>
                  </a:lnTo>
                  <a:lnTo>
                    <a:pt x="2997200"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6" name="组合 27"/>
          <p:cNvGrpSpPr/>
          <p:nvPr/>
        </p:nvGrpSpPr>
        <p:grpSpPr bwMode="auto">
          <a:xfrm>
            <a:off x="2447925" y="1176338"/>
            <a:ext cx="258763" cy="769937"/>
            <a:chOff x="0" y="0"/>
            <a:chExt cx="258762" cy="768351"/>
          </a:xfrm>
        </p:grpSpPr>
        <p:sp>
          <p:nvSpPr>
            <p:cNvPr id="35883" name="Freeform 662"/>
            <p:cNvSpPr>
              <a:spLocks noEditPoints="1"/>
            </p:cNvSpPr>
            <p:nvPr/>
          </p:nvSpPr>
          <p:spPr bwMode="auto">
            <a:xfrm>
              <a:off x="96837" y="0"/>
              <a:ext cx="63500" cy="60325"/>
            </a:xfrm>
            <a:custGeom>
              <a:avLst/>
              <a:gdLst>
                <a:gd name="T0" fmla="*/ 153475765 w 17"/>
                <a:gd name="T1" fmla="*/ 0 h 16"/>
                <a:gd name="T2" fmla="*/ 69760353 w 17"/>
                <a:gd name="T3" fmla="*/ 28431927 h 16"/>
                <a:gd name="T4" fmla="*/ 41857706 w 17"/>
                <a:gd name="T5" fmla="*/ 71077931 h 16"/>
                <a:gd name="T6" fmla="*/ 27906382 w 17"/>
                <a:gd name="T7" fmla="*/ 199012175 h 16"/>
                <a:gd name="T8" fmla="*/ 55809029 w 17"/>
                <a:gd name="T9" fmla="*/ 227444102 h 16"/>
                <a:gd name="T10" fmla="*/ 55809029 w 17"/>
                <a:gd name="T11" fmla="*/ 142152092 h 16"/>
                <a:gd name="T12" fmla="*/ 97666735 w 17"/>
                <a:gd name="T13" fmla="*/ 71077931 h 16"/>
                <a:gd name="T14" fmla="*/ 223239853 w 17"/>
                <a:gd name="T15" fmla="*/ 56860083 h 16"/>
                <a:gd name="T16" fmla="*/ 209284794 w 17"/>
                <a:gd name="T17" fmla="*/ 14214078 h 16"/>
                <a:gd name="T18" fmla="*/ 153475765 w 17"/>
                <a:gd name="T19" fmla="*/ 0 h 16"/>
                <a:gd name="T20" fmla="*/ 181382147 w 17"/>
                <a:gd name="T21" fmla="*/ 14214078 h 16"/>
                <a:gd name="T22" fmla="*/ 195333471 w 17"/>
                <a:gd name="T23" fmla="*/ 14214078 h 16"/>
                <a:gd name="T24" fmla="*/ 55809029 w 17"/>
                <a:gd name="T25" fmla="*/ 71077931 h 16"/>
                <a:gd name="T26" fmla="*/ 181382147 w 17"/>
                <a:gd name="T27" fmla="*/ 14214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1" y="0"/>
                  </a:moveTo>
                  <a:cubicBezTo>
                    <a:pt x="9" y="0"/>
                    <a:pt x="7" y="1"/>
                    <a:pt x="5" y="2"/>
                  </a:cubicBezTo>
                  <a:cubicBezTo>
                    <a:pt x="4" y="3"/>
                    <a:pt x="3" y="4"/>
                    <a:pt x="3" y="5"/>
                  </a:cubicBezTo>
                  <a:cubicBezTo>
                    <a:pt x="1" y="6"/>
                    <a:pt x="0" y="9"/>
                    <a:pt x="2" y="14"/>
                  </a:cubicBezTo>
                  <a:cubicBezTo>
                    <a:pt x="3" y="13"/>
                    <a:pt x="3" y="14"/>
                    <a:pt x="4" y="16"/>
                  </a:cubicBezTo>
                  <a:cubicBezTo>
                    <a:pt x="4" y="10"/>
                    <a:pt x="4" y="10"/>
                    <a:pt x="4" y="10"/>
                  </a:cubicBezTo>
                  <a:cubicBezTo>
                    <a:pt x="4" y="8"/>
                    <a:pt x="5" y="6"/>
                    <a:pt x="7" y="5"/>
                  </a:cubicBezTo>
                  <a:cubicBezTo>
                    <a:pt x="10" y="5"/>
                    <a:pt x="13" y="5"/>
                    <a:pt x="16" y="4"/>
                  </a:cubicBezTo>
                  <a:cubicBezTo>
                    <a:pt x="17" y="3"/>
                    <a:pt x="16" y="3"/>
                    <a:pt x="15" y="1"/>
                  </a:cubicBezTo>
                  <a:cubicBezTo>
                    <a:pt x="14" y="0"/>
                    <a:pt x="13" y="0"/>
                    <a:pt x="11" y="0"/>
                  </a:cubicBezTo>
                  <a:close/>
                  <a:moveTo>
                    <a:pt x="13" y="1"/>
                  </a:moveTo>
                  <a:cubicBezTo>
                    <a:pt x="14" y="1"/>
                    <a:pt x="14" y="1"/>
                    <a:pt x="14" y="1"/>
                  </a:cubicBezTo>
                  <a:cubicBezTo>
                    <a:pt x="9" y="1"/>
                    <a:pt x="6" y="3"/>
                    <a:pt x="4" y="5"/>
                  </a:cubicBezTo>
                  <a:cubicBezTo>
                    <a:pt x="5" y="2"/>
                    <a:pt x="8" y="0"/>
                    <a:pt x="13"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4" name="Freeform 663"/>
            <p:cNvSpPr/>
            <p:nvPr/>
          </p:nvSpPr>
          <p:spPr bwMode="auto">
            <a:xfrm>
              <a:off x="112712" y="0"/>
              <a:ext cx="36512" cy="19050"/>
            </a:xfrm>
            <a:custGeom>
              <a:avLst/>
              <a:gdLst>
                <a:gd name="T0" fmla="*/ 133312614 w 10"/>
                <a:gd name="T1" fmla="*/ 14516100 h 5"/>
                <a:gd name="T2" fmla="*/ 119982083 w 10"/>
                <a:gd name="T3" fmla="*/ 14516100 h 5"/>
                <a:gd name="T4" fmla="*/ 0 w 10"/>
                <a:gd name="T5" fmla="*/ 72580500 h 5"/>
                <a:gd name="T6" fmla="*/ 133312614 w 10"/>
                <a:gd name="T7" fmla="*/ 1451610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10" y="1"/>
                  </a:moveTo>
                  <a:cubicBezTo>
                    <a:pt x="9" y="1"/>
                    <a:pt x="9" y="1"/>
                    <a:pt x="9" y="1"/>
                  </a:cubicBezTo>
                  <a:cubicBezTo>
                    <a:pt x="4" y="0"/>
                    <a:pt x="1" y="2"/>
                    <a:pt x="0" y="5"/>
                  </a:cubicBezTo>
                  <a:cubicBezTo>
                    <a:pt x="2" y="3"/>
                    <a:pt x="5" y="1"/>
                    <a:pt x="10" y="1"/>
                  </a:cubicBezTo>
                  <a:close/>
                </a:path>
              </a:pathLst>
            </a:custGeom>
            <a:solidFill>
              <a:srgbClr val="CA80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5" name="Freeform 664"/>
            <p:cNvSpPr/>
            <p:nvPr/>
          </p:nvSpPr>
          <p:spPr bwMode="auto">
            <a:xfrm>
              <a:off x="123825" y="3175"/>
              <a:ext cx="55562" cy="57150"/>
            </a:xfrm>
            <a:custGeom>
              <a:avLst/>
              <a:gdLst>
                <a:gd name="T0" fmla="*/ 109764583 w 15"/>
                <a:gd name="T1" fmla="*/ 0 h 15"/>
                <a:gd name="T2" fmla="*/ 123484693 w 15"/>
                <a:gd name="T3" fmla="*/ 43548300 h 15"/>
                <a:gd name="T4" fmla="*/ 0 w 15"/>
                <a:gd name="T5" fmla="*/ 58064400 h 15"/>
                <a:gd name="T6" fmla="*/ 109764583 w 15"/>
                <a:gd name="T7" fmla="*/ 58064400 h 15"/>
                <a:gd name="T8" fmla="*/ 150924913 w 15"/>
                <a:gd name="T9" fmla="*/ 116128800 h 15"/>
                <a:gd name="T10" fmla="*/ 150924913 w 15"/>
                <a:gd name="T11" fmla="*/ 130644900 h 15"/>
                <a:gd name="T12" fmla="*/ 164648727 w 15"/>
                <a:gd name="T13" fmla="*/ 217741500 h 15"/>
                <a:gd name="T14" fmla="*/ 192088946 w 15"/>
                <a:gd name="T15" fmla="*/ 188709300 h 15"/>
                <a:gd name="T16" fmla="*/ 164648727 w 15"/>
                <a:gd name="T17" fmla="*/ 58064400 h 15"/>
                <a:gd name="T18" fmla="*/ 109764583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8" y="0"/>
                  </a:moveTo>
                  <a:cubicBezTo>
                    <a:pt x="9" y="2"/>
                    <a:pt x="10" y="2"/>
                    <a:pt x="9" y="3"/>
                  </a:cubicBezTo>
                  <a:cubicBezTo>
                    <a:pt x="6" y="4"/>
                    <a:pt x="3" y="4"/>
                    <a:pt x="0" y="4"/>
                  </a:cubicBezTo>
                  <a:cubicBezTo>
                    <a:pt x="3" y="6"/>
                    <a:pt x="6" y="6"/>
                    <a:pt x="8" y="4"/>
                  </a:cubicBezTo>
                  <a:cubicBezTo>
                    <a:pt x="9" y="5"/>
                    <a:pt x="10" y="6"/>
                    <a:pt x="11" y="8"/>
                  </a:cubicBezTo>
                  <a:cubicBezTo>
                    <a:pt x="11" y="9"/>
                    <a:pt x="11" y="9"/>
                    <a:pt x="11" y="9"/>
                  </a:cubicBezTo>
                  <a:cubicBezTo>
                    <a:pt x="11" y="10"/>
                    <a:pt x="12" y="12"/>
                    <a:pt x="12" y="15"/>
                  </a:cubicBezTo>
                  <a:cubicBezTo>
                    <a:pt x="13" y="13"/>
                    <a:pt x="13" y="12"/>
                    <a:pt x="14" y="13"/>
                  </a:cubicBezTo>
                  <a:cubicBezTo>
                    <a:pt x="15" y="8"/>
                    <a:pt x="14" y="5"/>
                    <a:pt x="12" y="4"/>
                  </a:cubicBezTo>
                  <a:cubicBezTo>
                    <a:pt x="11" y="2"/>
                    <a:pt x="9" y="1"/>
                    <a:pt x="8" y="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6" name="Freeform 665"/>
            <p:cNvSpPr/>
            <p:nvPr/>
          </p:nvSpPr>
          <p:spPr bwMode="auto">
            <a:xfrm>
              <a:off x="112712" y="19050"/>
              <a:ext cx="55562" cy="41275"/>
            </a:xfrm>
            <a:custGeom>
              <a:avLst/>
              <a:gdLst>
                <a:gd name="T0" fmla="*/ 41160330 w 15"/>
                <a:gd name="T1" fmla="*/ 28160807 h 11"/>
                <a:gd name="T2" fmla="*/ 150924913 w 15"/>
                <a:gd name="T3" fmla="*/ 28160807 h 11"/>
                <a:gd name="T4" fmla="*/ 205809056 w 15"/>
                <a:gd name="T5" fmla="*/ 154875057 h 11"/>
                <a:gd name="T6" fmla="*/ 192088946 w 15"/>
                <a:gd name="T7" fmla="*/ 70396389 h 11"/>
                <a:gd name="T8" fmla="*/ 192088946 w 15"/>
                <a:gd name="T9" fmla="*/ 56317861 h 11"/>
                <a:gd name="T10" fmla="*/ 150924913 w 15"/>
                <a:gd name="T11" fmla="*/ 0 h 11"/>
                <a:gd name="T12" fmla="*/ 41160330 w 15"/>
                <a:gd name="T13" fmla="*/ 0 h 11"/>
                <a:gd name="T14" fmla="*/ 0 w 15"/>
                <a:gd name="T15" fmla="*/ 70396389 h 11"/>
                <a:gd name="T16" fmla="*/ 0 w 15"/>
                <a:gd name="T17" fmla="*/ 154875057 h 11"/>
                <a:gd name="T18" fmla="*/ 13720110 w 15"/>
                <a:gd name="T19" fmla="*/ 56317861 h 11"/>
                <a:gd name="T20" fmla="*/ 41160330 w 15"/>
                <a:gd name="T21" fmla="*/ 2816080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1">
                  <a:moveTo>
                    <a:pt x="3" y="2"/>
                  </a:moveTo>
                  <a:cubicBezTo>
                    <a:pt x="6" y="3"/>
                    <a:pt x="9" y="3"/>
                    <a:pt x="11" y="2"/>
                  </a:cubicBezTo>
                  <a:cubicBezTo>
                    <a:pt x="13" y="4"/>
                    <a:pt x="14" y="7"/>
                    <a:pt x="15" y="11"/>
                  </a:cubicBezTo>
                  <a:cubicBezTo>
                    <a:pt x="15" y="8"/>
                    <a:pt x="14" y="6"/>
                    <a:pt x="14" y="5"/>
                  </a:cubicBezTo>
                  <a:cubicBezTo>
                    <a:pt x="14" y="4"/>
                    <a:pt x="14" y="4"/>
                    <a:pt x="14" y="4"/>
                  </a:cubicBezTo>
                  <a:cubicBezTo>
                    <a:pt x="13" y="2"/>
                    <a:pt x="12" y="1"/>
                    <a:pt x="11" y="0"/>
                  </a:cubicBezTo>
                  <a:cubicBezTo>
                    <a:pt x="9" y="2"/>
                    <a:pt x="6" y="2"/>
                    <a:pt x="3" y="0"/>
                  </a:cubicBezTo>
                  <a:cubicBezTo>
                    <a:pt x="1" y="1"/>
                    <a:pt x="0" y="3"/>
                    <a:pt x="0" y="5"/>
                  </a:cubicBezTo>
                  <a:cubicBezTo>
                    <a:pt x="0" y="11"/>
                    <a:pt x="0" y="11"/>
                    <a:pt x="0" y="11"/>
                  </a:cubicBezTo>
                  <a:cubicBezTo>
                    <a:pt x="1" y="4"/>
                    <a:pt x="1" y="4"/>
                    <a:pt x="1" y="4"/>
                  </a:cubicBezTo>
                  <a:lnTo>
                    <a:pt x="3"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7" name="Freeform 666"/>
            <p:cNvSpPr>
              <a:spLocks noEditPoints="1"/>
            </p:cNvSpPr>
            <p:nvPr/>
          </p:nvSpPr>
          <p:spPr bwMode="auto">
            <a:xfrm>
              <a:off x="104775" y="25400"/>
              <a:ext cx="71437" cy="79375"/>
            </a:xfrm>
            <a:custGeom>
              <a:avLst/>
              <a:gdLst>
                <a:gd name="T0" fmla="*/ 183773562 w 19"/>
                <a:gd name="T1" fmla="*/ 0 h 21"/>
                <a:gd name="T2" fmla="*/ 70681272 w 19"/>
                <a:gd name="T3" fmla="*/ 0 h 21"/>
                <a:gd name="T4" fmla="*/ 42411019 w 19"/>
                <a:gd name="T5" fmla="*/ 28575000 h 21"/>
                <a:gd name="T6" fmla="*/ 28274013 w 19"/>
                <a:gd name="T7" fmla="*/ 128579940 h 21"/>
                <a:gd name="T8" fmla="*/ 0 w 19"/>
                <a:gd name="T9" fmla="*/ 100004940 h 21"/>
                <a:gd name="T10" fmla="*/ 14137006 w 19"/>
                <a:gd name="T11" fmla="*/ 171438661 h 21"/>
                <a:gd name="T12" fmla="*/ 28274013 w 19"/>
                <a:gd name="T13" fmla="*/ 142867440 h 21"/>
                <a:gd name="T14" fmla="*/ 28274013 w 19"/>
                <a:gd name="T15" fmla="*/ 171438661 h 21"/>
                <a:gd name="T16" fmla="*/ 28274013 w 19"/>
                <a:gd name="T17" fmla="*/ 185726161 h 21"/>
                <a:gd name="T18" fmla="*/ 28274013 w 19"/>
                <a:gd name="T19" fmla="*/ 200013661 h 21"/>
                <a:gd name="T20" fmla="*/ 42411019 w 19"/>
                <a:gd name="T21" fmla="*/ 228584881 h 21"/>
                <a:gd name="T22" fmla="*/ 226180822 w 19"/>
                <a:gd name="T23" fmla="*/ 157151161 h 21"/>
                <a:gd name="T24" fmla="*/ 254454834 w 19"/>
                <a:gd name="T25" fmla="*/ 128579940 h 21"/>
                <a:gd name="T26" fmla="*/ 268591840 w 19"/>
                <a:gd name="T27" fmla="*/ 100004940 h 21"/>
                <a:gd name="T28" fmla="*/ 240317828 w 19"/>
                <a:gd name="T29" fmla="*/ 128579940 h 21"/>
                <a:gd name="T30" fmla="*/ 183773562 w 19"/>
                <a:gd name="T31" fmla="*/ 0 h 21"/>
                <a:gd name="T32" fmla="*/ 42411019 w 19"/>
                <a:gd name="T33" fmla="*/ 114292440 h 21"/>
                <a:gd name="T34" fmla="*/ 56544265 w 19"/>
                <a:gd name="T35" fmla="*/ 200013661 h 21"/>
                <a:gd name="T36" fmla="*/ 113092291 w 19"/>
                <a:gd name="T37" fmla="*/ 257159881 h 21"/>
                <a:gd name="T38" fmla="*/ 42411019 w 19"/>
                <a:gd name="T39" fmla="*/ 214297381 h 21"/>
                <a:gd name="T40" fmla="*/ 28274013 w 19"/>
                <a:gd name="T41" fmla="*/ 142867440 h 21"/>
                <a:gd name="T42" fmla="*/ 42411019 w 19"/>
                <a:gd name="T43" fmla="*/ 11429244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3" y="0"/>
                  </a:moveTo>
                  <a:cubicBezTo>
                    <a:pt x="11" y="1"/>
                    <a:pt x="8" y="1"/>
                    <a:pt x="5" y="0"/>
                  </a:cubicBezTo>
                  <a:cubicBezTo>
                    <a:pt x="3" y="2"/>
                    <a:pt x="3" y="2"/>
                    <a:pt x="3" y="2"/>
                  </a:cubicBezTo>
                  <a:cubicBezTo>
                    <a:pt x="2" y="9"/>
                    <a:pt x="2" y="9"/>
                    <a:pt x="2" y="9"/>
                  </a:cubicBezTo>
                  <a:cubicBezTo>
                    <a:pt x="1" y="7"/>
                    <a:pt x="1" y="6"/>
                    <a:pt x="0" y="7"/>
                  </a:cubicBezTo>
                  <a:cubicBezTo>
                    <a:pt x="0" y="10"/>
                    <a:pt x="0" y="12"/>
                    <a:pt x="1" y="12"/>
                  </a:cubicBezTo>
                  <a:cubicBezTo>
                    <a:pt x="2" y="10"/>
                    <a:pt x="2" y="10"/>
                    <a:pt x="2" y="10"/>
                  </a:cubicBezTo>
                  <a:cubicBezTo>
                    <a:pt x="2" y="12"/>
                    <a:pt x="2" y="12"/>
                    <a:pt x="2" y="12"/>
                  </a:cubicBezTo>
                  <a:cubicBezTo>
                    <a:pt x="2" y="13"/>
                    <a:pt x="2" y="13"/>
                    <a:pt x="2" y="13"/>
                  </a:cubicBezTo>
                  <a:cubicBezTo>
                    <a:pt x="2" y="14"/>
                    <a:pt x="2" y="14"/>
                    <a:pt x="2" y="14"/>
                  </a:cubicBezTo>
                  <a:cubicBezTo>
                    <a:pt x="3" y="15"/>
                    <a:pt x="3" y="15"/>
                    <a:pt x="3" y="16"/>
                  </a:cubicBezTo>
                  <a:cubicBezTo>
                    <a:pt x="10" y="21"/>
                    <a:pt x="14" y="19"/>
                    <a:pt x="16" y="11"/>
                  </a:cubicBezTo>
                  <a:cubicBezTo>
                    <a:pt x="17" y="11"/>
                    <a:pt x="18" y="10"/>
                    <a:pt x="18" y="9"/>
                  </a:cubicBezTo>
                  <a:cubicBezTo>
                    <a:pt x="19" y="8"/>
                    <a:pt x="19" y="8"/>
                    <a:pt x="19" y="7"/>
                  </a:cubicBezTo>
                  <a:cubicBezTo>
                    <a:pt x="18" y="6"/>
                    <a:pt x="18" y="7"/>
                    <a:pt x="17" y="9"/>
                  </a:cubicBezTo>
                  <a:cubicBezTo>
                    <a:pt x="16" y="5"/>
                    <a:pt x="15" y="2"/>
                    <a:pt x="13" y="0"/>
                  </a:cubicBezTo>
                  <a:close/>
                  <a:moveTo>
                    <a:pt x="3" y="8"/>
                  </a:moveTo>
                  <a:cubicBezTo>
                    <a:pt x="3" y="11"/>
                    <a:pt x="3" y="12"/>
                    <a:pt x="4" y="14"/>
                  </a:cubicBezTo>
                  <a:cubicBezTo>
                    <a:pt x="5" y="16"/>
                    <a:pt x="7" y="17"/>
                    <a:pt x="8" y="18"/>
                  </a:cubicBezTo>
                  <a:cubicBezTo>
                    <a:pt x="7" y="18"/>
                    <a:pt x="5" y="17"/>
                    <a:pt x="3" y="15"/>
                  </a:cubicBezTo>
                  <a:cubicBezTo>
                    <a:pt x="3" y="14"/>
                    <a:pt x="2" y="12"/>
                    <a:pt x="2" y="10"/>
                  </a:cubicBezTo>
                  <a:lnTo>
                    <a:pt x="3" y="8"/>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8" name="Freeform 667"/>
            <p:cNvSpPr/>
            <p:nvPr/>
          </p:nvSpPr>
          <p:spPr bwMode="auto">
            <a:xfrm>
              <a:off x="112712" y="55563"/>
              <a:ext cx="22225" cy="38100"/>
            </a:xfrm>
            <a:custGeom>
              <a:avLst/>
              <a:gdLst>
                <a:gd name="T0" fmla="*/ 27440467 w 6"/>
                <a:gd name="T1" fmla="*/ 87096600 h 10"/>
                <a:gd name="T2" fmla="*/ 13720233 w 6"/>
                <a:gd name="T3" fmla="*/ 0 h 10"/>
                <a:gd name="T4" fmla="*/ 0 w 6"/>
                <a:gd name="T5" fmla="*/ 29032200 h 10"/>
                <a:gd name="T6" fmla="*/ 13720233 w 6"/>
                <a:gd name="T7" fmla="*/ 101612700 h 10"/>
                <a:gd name="T8" fmla="*/ 82325104 w 6"/>
                <a:gd name="T9" fmla="*/ 145161000 h 10"/>
                <a:gd name="T10" fmla="*/ 27440467 w 6"/>
                <a:gd name="T11" fmla="*/ 870966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2" y="6"/>
                  </a:moveTo>
                  <a:cubicBezTo>
                    <a:pt x="1" y="4"/>
                    <a:pt x="1" y="3"/>
                    <a:pt x="1" y="0"/>
                  </a:cubicBezTo>
                  <a:cubicBezTo>
                    <a:pt x="0" y="2"/>
                    <a:pt x="0" y="2"/>
                    <a:pt x="0" y="2"/>
                  </a:cubicBezTo>
                  <a:cubicBezTo>
                    <a:pt x="0" y="4"/>
                    <a:pt x="1" y="6"/>
                    <a:pt x="1" y="7"/>
                  </a:cubicBezTo>
                  <a:cubicBezTo>
                    <a:pt x="3" y="9"/>
                    <a:pt x="5" y="10"/>
                    <a:pt x="6" y="10"/>
                  </a:cubicBezTo>
                  <a:cubicBezTo>
                    <a:pt x="5" y="9"/>
                    <a:pt x="3" y="8"/>
                    <a:pt x="2" y="6"/>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9" name="Freeform 668"/>
            <p:cNvSpPr/>
            <p:nvPr/>
          </p:nvSpPr>
          <p:spPr bwMode="auto">
            <a:xfrm>
              <a:off x="115887" y="60325"/>
              <a:ext cx="55562" cy="55563"/>
            </a:xfrm>
            <a:custGeom>
              <a:avLst/>
              <a:gdLst>
                <a:gd name="T0" fmla="*/ 178368837 w 15"/>
                <a:gd name="T1" fmla="*/ 68605488 h 15"/>
                <a:gd name="T2" fmla="*/ 178368837 w 15"/>
                <a:gd name="T3" fmla="*/ 41164775 h 15"/>
                <a:gd name="T4" fmla="*/ 205809056 w 15"/>
                <a:gd name="T5" fmla="*/ 0 h 15"/>
                <a:gd name="T6" fmla="*/ 178368837 w 15"/>
                <a:gd name="T7" fmla="*/ 27440714 h 15"/>
                <a:gd name="T8" fmla="*/ 0 w 15"/>
                <a:gd name="T9" fmla="*/ 96046202 h 15"/>
                <a:gd name="T10" fmla="*/ 82324363 w 15"/>
                <a:gd name="T11" fmla="*/ 150931333 h 15"/>
                <a:gd name="T12" fmla="*/ 123484693 w 15"/>
                <a:gd name="T13" fmla="*/ 150931333 h 15"/>
                <a:gd name="T14" fmla="*/ 137204803 w 15"/>
                <a:gd name="T15" fmla="*/ 150931333 h 15"/>
                <a:gd name="T16" fmla="*/ 82324363 w 15"/>
                <a:gd name="T17" fmla="*/ 205816465 h 15"/>
                <a:gd name="T18" fmla="*/ 137204803 w 15"/>
                <a:gd name="T19" fmla="*/ 164651690 h 15"/>
                <a:gd name="T20" fmla="*/ 164648727 w 15"/>
                <a:gd name="T21" fmla="*/ 137210976 h 15"/>
                <a:gd name="T22" fmla="*/ 164648727 w 15"/>
                <a:gd name="T23" fmla="*/ 109770263 h 15"/>
                <a:gd name="T24" fmla="*/ 178368837 w 15"/>
                <a:gd name="T25" fmla="*/ 6860548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3" y="5"/>
                  </a:moveTo>
                  <a:cubicBezTo>
                    <a:pt x="13" y="3"/>
                    <a:pt x="13" y="3"/>
                    <a:pt x="13" y="3"/>
                  </a:cubicBezTo>
                  <a:cubicBezTo>
                    <a:pt x="15" y="3"/>
                    <a:pt x="15" y="2"/>
                    <a:pt x="15" y="0"/>
                  </a:cubicBezTo>
                  <a:cubicBezTo>
                    <a:pt x="15" y="1"/>
                    <a:pt x="14" y="2"/>
                    <a:pt x="13" y="2"/>
                  </a:cubicBezTo>
                  <a:cubicBezTo>
                    <a:pt x="11" y="10"/>
                    <a:pt x="7" y="12"/>
                    <a:pt x="0" y="7"/>
                  </a:cubicBezTo>
                  <a:cubicBezTo>
                    <a:pt x="1" y="9"/>
                    <a:pt x="3" y="11"/>
                    <a:pt x="6" y="11"/>
                  </a:cubicBezTo>
                  <a:cubicBezTo>
                    <a:pt x="7" y="11"/>
                    <a:pt x="9" y="11"/>
                    <a:pt x="9" y="11"/>
                  </a:cubicBezTo>
                  <a:cubicBezTo>
                    <a:pt x="10" y="11"/>
                    <a:pt x="10" y="11"/>
                    <a:pt x="10" y="11"/>
                  </a:cubicBezTo>
                  <a:cubicBezTo>
                    <a:pt x="6" y="15"/>
                    <a:pt x="6" y="15"/>
                    <a:pt x="6" y="15"/>
                  </a:cubicBezTo>
                  <a:cubicBezTo>
                    <a:pt x="8" y="14"/>
                    <a:pt x="9" y="13"/>
                    <a:pt x="10" y="12"/>
                  </a:cubicBezTo>
                  <a:cubicBezTo>
                    <a:pt x="11" y="12"/>
                    <a:pt x="12" y="11"/>
                    <a:pt x="12" y="10"/>
                  </a:cubicBezTo>
                  <a:cubicBezTo>
                    <a:pt x="12" y="8"/>
                    <a:pt x="12" y="8"/>
                    <a:pt x="12" y="8"/>
                  </a:cubicBezTo>
                  <a:cubicBezTo>
                    <a:pt x="12" y="7"/>
                    <a:pt x="13" y="6"/>
                    <a:pt x="13"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0" name="Freeform 669"/>
            <p:cNvSpPr/>
            <p:nvPr/>
          </p:nvSpPr>
          <p:spPr bwMode="auto">
            <a:xfrm>
              <a:off x="107950" y="63500"/>
              <a:ext cx="4762" cy="7938"/>
            </a:xfrm>
            <a:custGeom>
              <a:avLst/>
              <a:gdLst>
                <a:gd name="T0" fmla="*/ 0 w 3"/>
                <a:gd name="T1" fmla="*/ 12602369 h 5"/>
                <a:gd name="T2" fmla="*/ 7558881 w 3"/>
                <a:gd name="T3" fmla="*/ 12602369 h 5"/>
                <a:gd name="T4" fmla="*/ 7558881 w 3"/>
                <a:gd name="T5" fmla="*/ 0 h 5"/>
                <a:gd name="T6" fmla="*/ 0 w 3"/>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5"/>
                  </a:lnTo>
                  <a:lnTo>
                    <a:pt x="3" y="0"/>
                  </a:lnTo>
                  <a:lnTo>
                    <a:pt x="0"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1" name="Freeform 670"/>
            <p:cNvSpPr/>
            <p:nvPr/>
          </p:nvSpPr>
          <p:spPr bwMode="auto">
            <a:xfrm>
              <a:off x="77787" y="107950"/>
              <a:ext cx="57150" cy="104775"/>
            </a:xfrm>
            <a:custGeom>
              <a:avLst/>
              <a:gdLst>
                <a:gd name="T0" fmla="*/ 116128800 w 15"/>
                <a:gd name="T1" fmla="*/ 0 h 28"/>
                <a:gd name="T2" fmla="*/ 101612700 w 15"/>
                <a:gd name="T3" fmla="*/ 14002430 h 28"/>
                <a:gd name="T4" fmla="*/ 159677100 w 15"/>
                <a:gd name="T5" fmla="*/ 126021873 h 28"/>
                <a:gd name="T6" fmla="*/ 145161000 w 15"/>
                <a:gd name="T7" fmla="*/ 294047296 h 28"/>
                <a:gd name="T8" fmla="*/ 130644900 w 15"/>
                <a:gd name="T9" fmla="*/ 294047296 h 28"/>
                <a:gd name="T10" fmla="*/ 29032200 w 15"/>
                <a:gd name="T11" fmla="*/ 322052156 h 28"/>
                <a:gd name="T12" fmla="*/ 0 w 15"/>
                <a:gd name="T13" fmla="*/ 112019443 h 28"/>
                <a:gd name="T14" fmla="*/ 0 w 15"/>
                <a:gd name="T15" fmla="*/ 350057017 h 28"/>
                <a:gd name="T16" fmla="*/ 130644900 w 15"/>
                <a:gd name="T17" fmla="*/ 392064308 h 28"/>
                <a:gd name="T18" fmla="*/ 58064400 w 15"/>
                <a:gd name="T19" fmla="*/ 350057017 h 28"/>
                <a:gd name="T20" fmla="*/ 29032200 w 15"/>
                <a:gd name="T21" fmla="*/ 336054587 h 28"/>
                <a:gd name="T22" fmla="*/ 72580500 w 15"/>
                <a:gd name="T23" fmla="*/ 322052156 h 28"/>
                <a:gd name="T24" fmla="*/ 130644900 w 15"/>
                <a:gd name="T25" fmla="*/ 322052156 h 28"/>
                <a:gd name="T26" fmla="*/ 130644900 w 15"/>
                <a:gd name="T27" fmla="*/ 308049726 h 28"/>
                <a:gd name="T28" fmla="*/ 159677100 w 15"/>
                <a:gd name="T29" fmla="*/ 308049726 h 28"/>
                <a:gd name="T30" fmla="*/ 188709300 w 15"/>
                <a:gd name="T31" fmla="*/ 140024304 h 28"/>
                <a:gd name="T32" fmla="*/ 217741500 w 15"/>
                <a:gd name="T33" fmla="*/ 84014582 h 28"/>
                <a:gd name="T34" fmla="*/ 203225400 w 15"/>
                <a:gd name="T35" fmla="*/ 70012152 h 28"/>
                <a:gd name="T36" fmla="*/ 188709300 w 15"/>
                <a:gd name="T37" fmla="*/ 112019443 h 28"/>
                <a:gd name="T38" fmla="*/ 116128800 w 15"/>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28">
                  <a:moveTo>
                    <a:pt x="8" y="0"/>
                  </a:moveTo>
                  <a:cubicBezTo>
                    <a:pt x="7" y="1"/>
                    <a:pt x="7" y="1"/>
                    <a:pt x="7" y="1"/>
                  </a:cubicBezTo>
                  <a:cubicBezTo>
                    <a:pt x="8" y="4"/>
                    <a:pt x="9" y="7"/>
                    <a:pt x="11" y="9"/>
                  </a:cubicBezTo>
                  <a:cubicBezTo>
                    <a:pt x="10" y="21"/>
                    <a:pt x="10" y="21"/>
                    <a:pt x="10" y="21"/>
                  </a:cubicBezTo>
                  <a:cubicBezTo>
                    <a:pt x="9" y="21"/>
                    <a:pt x="9" y="21"/>
                    <a:pt x="9" y="21"/>
                  </a:cubicBezTo>
                  <a:cubicBezTo>
                    <a:pt x="2" y="23"/>
                    <a:pt x="2" y="23"/>
                    <a:pt x="2" y="23"/>
                  </a:cubicBezTo>
                  <a:cubicBezTo>
                    <a:pt x="2" y="18"/>
                    <a:pt x="1" y="13"/>
                    <a:pt x="0" y="8"/>
                  </a:cubicBezTo>
                  <a:cubicBezTo>
                    <a:pt x="0" y="25"/>
                    <a:pt x="0" y="25"/>
                    <a:pt x="0" y="25"/>
                  </a:cubicBezTo>
                  <a:cubicBezTo>
                    <a:pt x="9" y="28"/>
                    <a:pt x="9" y="28"/>
                    <a:pt x="9" y="28"/>
                  </a:cubicBezTo>
                  <a:cubicBezTo>
                    <a:pt x="4" y="25"/>
                    <a:pt x="4" y="25"/>
                    <a:pt x="4" y="25"/>
                  </a:cubicBezTo>
                  <a:cubicBezTo>
                    <a:pt x="2" y="24"/>
                    <a:pt x="2" y="24"/>
                    <a:pt x="2" y="24"/>
                  </a:cubicBezTo>
                  <a:cubicBezTo>
                    <a:pt x="5" y="23"/>
                    <a:pt x="5" y="23"/>
                    <a:pt x="5" y="23"/>
                  </a:cubicBezTo>
                  <a:cubicBezTo>
                    <a:pt x="9" y="23"/>
                    <a:pt x="9" y="23"/>
                    <a:pt x="9" y="23"/>
                  </a:cubicBezTo>
                  <a:cubicBezTo>
                    <a:pt x="9" y="22"/>
                    <a:pt x="9" y="22"/>
                    <a:pt x="9" y="22"/>
                  </a:cubicBezTo>
                  <a:cubicBezTo>
                    <a:pt x="11" y="22"/>
                    <a:pt x="11" y="22"/>
                    <a:pt x="11" y="22"/>
                  </a:cubicBezTo>
                  <a:cubicBezTo>
                    <a:pt x="13" y="10"/>
                    <a:pt x="13" y="10"/>
                    <a:pt x="13" y="10"/>
                  </a:cubicBezTo>
                  <a:cubicBezTo>
                    <a:pt x="15" y="6"/>
                    <a:pt x="15" y="6"/>
                    <a:pt x="15" y="6"/>
                  </a:cubicBezTo>
                  <a:cubicBezTo>
                    <a:pt x="14" y="5"/>
                    <a:pt x="14" y="5"/>
                    <a:pt x="14" y="5"/>
                  </a:cubicBezTo>
                  <a:cubicBezTo>
                    <a:pt x="13" y="6"/>
                    <a:pt x="13" y="7"/>
                    <a:pt x="13" y="8"/>
                  </a:cubicBezTo>
                  <a:cubicBezTo>
                    <a:pt x="11" y="6"/>
                    <a:pt x="9" y="3"/>
                    <a:pt x="8" y="0"/>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2" name="Freeform 671"/>
            <p:cNvSpPr>
              <a:spLocks noEditPoints="1"/>
            </p:cNvSpPr>
            <p:nvPr/>
          </p:nvSpPr>
          <p:spPr bwMode="auto">
            <a:xfrm>
              <a:off x="44450" y="112713"/>
              <a:ext cx="120650" cy="127000"/>
            </a:xfrm>
            <a:custGeom>
              <a:avLst/>
              <a:gdLst>
                <a:gd name="T0" fmla="*/ 227444102 w 32"/>
                <a:gd name="T1" fmla="*/ 0 h 34"/>
                <a:gd name="T2" fmla="*/ 85292009 w 32"/>
                <a:gd name="T3" fmla="*/ 41857706 h 34"/>
                <a:gd name="T4" fmla="*/ 28431927 w 32"/>
                <a:gd name="T5" fmla="*/ 125573118 h 34"/>
                <a:gd name="T6" fmla="*/ 0 w 32"/>
                <a:gd name="T7" fmla="*/ 390666941 h 34"/>
                <a:gd name="T8" fmla="*/ 0 w 32"/>
                <a:gd name="T9" fmla="*/ 432524647 h 34"/>
                <a:gd name="T10" fmla="*/ 454888203 w 32"/>
                <a:gd name="T11" fmla="*/ 432524647 h 34"/>
                <a:gd name="T12" fmla="*/ 255876028 w 32"/>
                <a:gd name="T13" fmla="*/ 376715618 h 34"/>
                <a:gd name="T14" fmla="*/ 127938014 w 32"/>
                <a:gd name="T15" fmla="*/ 334857912 h 34"/>
                <a:gd name="T16" fmla="*/ 127938014 w 32"/>
                <a:gd name="T17" fmla="*/ 97666735 h 34"/>
                <a:gd name="T18" fmla="*/ 156366170 w 32"/>
                <a:gd name="T19" fmla="*/ 306951529 h 34"/>
                <a:gd name="T20" fmla="*/ 255876028 w 32"/>
                <a:gd name="T21" fmla="*/ 279048882 h 34"/>
                <a:gd name="T22" fmla="*/ 270090106 w 32"/>
                <a:gd name="T23" fmla="*/ 279048882 h 34"/>
                <a:gd name="T24" fmla="*/ 284304184 w 32"/>
                <a:gd name="T25" fmla="*/ 111618059 h 34"/>
                <a:gd name="T26" fmla="*/ 227444102 w 32"/>
                <a:gd name="T27" fmla="*/ 0 h 34"/>
                <a:gd name="T28" fmla="*/ 227444102 w 32"/>
                <a:gd name="T29" fmla="*/ 0 h 34"/>
                <a:gd name="T30" fmla="*/ 227444102 w 32"/>
                <a:gd name="T31" fmla="*/ 27906382 h 34"/>
                <a:gd name="T32" fmla="*/ 71077931 w 32"/>
                <a:gd name="T33" fmla="*/ 97666735 h 34"/>
                <a:gd name="T34" fmla="*/ 14214078 w 32"/>
                <a:gd name="T35" fmla="*/ 390666941 h 34"/>
                <a:gd name="T36" fmla="*/ 14214078 w 32"/>
                <a:gd name="T37" fmla="*/ 432524647 h 34"/>
                <a:gd name="T38" fmla="*/ 0 w 32"/>
                <a:gd name="T39" fmla="*/ 432524647 h 34"/>
                <a:gd name="T40" fmla="*/ 0 w 32"/>
                <a:gd name="T41" fmla="*/ 390666941 h 34"/>
                <a:gd name="T42" fmla="*/ 0 w 32"/>
                <a:gd name="T43" fmla="*/ 390666941 h 34"/>
                <a:gd name="T44" fmla="*/ 42646005 w 32"/>
                <a:gd name="T45" fmla="*/ 125573118 h 34"/>
                <a:gd name="T46" fmla="*/ 85292009 w 32"/>
                <a:gd name="T47" fmla="*/ 55809029 h 34"/>
                <a:gd name="T48" fmla="*/ 227444102 w 32"/>
                <a:gd name="T49" fmla="*/ 0 h 34"/>
                <a:gd name="T50" fmla="*/ 142152092 w 32"/>
                <a:gd name="T51" fmla="*/ 97666735 h 34"/>
                <a:gd name="T52" fmla="*/ 156366170 w 32"/>
                <a:gd name="T53" fmla="*/ 97666735 h 34"/>
                <a:gd name="T54" fmla="*/ 184798097 w 32"/>
                <a:gd name="T55" fmla="*/ 293000206 h 34"/>
                <a:gd name="T56" fmla="*/ 170584019 w 32"/>
                <a:gd name="T57" fmla="*/ 306951529 h 34"/>
                <a:gd name="T58" fmla="*/ 142152092 w 32"/>
                <a:gd name="T59" fmla="*/ 97666735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4">
                  <a:moveTo>
                    <a:pt x="16" y="0"/>
                  </a:moveTo>
                  <a:cubicBezTo>
                    <a:pt x="6" y="3"/>
                    <a:pt x="6" y="3"/>
                    <a:pt x="6" y="3"/>
                  </a:cubicBezTo>
                  <a:cubicBezTo>
                    <a:pt x="4" y="5"/>
                    <a:pt x="3" y="6"/>
                    <a:pt x="2" y="9"/>
                  </a:cubicBezTo>
                  <a:cubicBezTo>
                    <a:pt x="0" y="15"/>
                    <a:pt x="0" y="21"/>
                    <a:pt x="0" y="28"/>
                  </a:cubicBezTo>
                  <a:cubicBezTo>
                    <a:pt x="0" y="29"/>
                    <a:pt x="0" y="30"/>
                    <a:pt x="0" y="31"/>
                  </a:cubicBezTo>
                  <a:cubicBezTo>
                    <a:pt x="11" y="34"/>
                    <a:pt x="21" y="34"/>
                    <a:pt x="32" y="31"/>
                  </a:cubicBezTo>
                  <a:cubicBezTo>
                    <a:pt x="18" y="27"/>
                    <a:pt x="18" y="27"/>
                    <a:pt x="18" y="27"/>
                  </a:cubicBezTo>
                  <a:cubicBezTo>
                    <a:pt x="9" y="24"/>
                    <a:pt x="9" y="24"/>
                    <a:pt x="9" y="24"/>
                  </a:cubicBezTo>
                  <a:cubicBezTo>
                    <a:pt x="9" y="7"/>
                    <a:pt x="9" y="7"/>
                    <a:pt x="9" y="7"/>
                  </a:cubicBezTo>
                  <a:cubicBezTo>
                    <a:pt x="10" y="12"/>
                    <a:pt x="11" y="17"/>
                    <a:pt x="11" y="22"/>
                  </a:cubicBezTo>
                  <a:cubicBezTo>
                    <a:pt x="18" y="20"/>
                    <a:pt x="18" y="20"/>
                    <a:pt x="18" y="20"/>
                  </a:cubicBezTo>
                  <a:cubicBezTo>
                    <a:pt x="19" y="20"/>
                    <a:pt x="19" y="20"/>
                    <a:pt x="19" y="20"/>
                  </a:cubicBezTo>
                  <a:cubicBezTo>
                    <a:pt x="20" y="8"/>
                    <a:pt x="20" y="8"/>
                    <a:pt x="20" y="8"/>
                  </a:cubicBezTo>
                  <a:cubicBezTo>
                    <a:pt x="18" y="6"/>
                    <a:pt x="17" y="3"/>
                    <a:pt x="16" y="0"/>
                  </a:cubicBezTo>
                  <a:close/>
                  <a:moveTo>
                    <a:pt x="16" y="0"/>
                  </a:moveTo>
                  <a:cubicBezTo>
                    <a:pt x="16" y="1"/>
                    <a:pt x="16" y="1"/>
                    <a:pt x="16" y="2"/>
                  </a:cubicBezTo>
                  <a:cubicBezTo>
                    <a:pt x="10" y="3"/>
                    <a:pt x="6" y="5"/>
                    <a:pt x="5" y="7"/>
                  </a:cubicBezTo>
                  <a:cubicBezTo>
                    <a:pt x="3" y="12"/>
                    <a:pt x="1" y="19"/>
                    <a:pt x="1" y="28"/>
                  </a:cubicBezTo>
                  <a:cubicBezTo>
                    <a:pt x="1" y="31"/>
                    <a:pt x="1" y="31"/>
                    <a:pt x="1" y="31"/>
                  </a:cubicBezTo>
                  <a:cubicBezTo>
                    <a:pt x="1" y="31"/>
                    <a:pt x="1" y="31"/>
                    <a:pt x="0" y="31"/>
                  </a:cubicBezTo>
                  <a:cubicBezTo>
                    <a:pt x="0" y="30"/>
                    <a:pt x="0" y="29"/>
                    <a:pt x="0" y="28"/>
                  </a:cubicBezTo>
                  <a:cubicBezTo>
                    <a:pt x="0" y="28"/>
                    <a:pt x="0" y="28"/>
                    <a:pt x="0" y="28"/>
                  </a:cubicBezTo>
                  <a:cubicBezTo>
                    <a:pt x="0" y="21"/>
                    <a:pt x="1" y="15"/>
                    <a:pt x="3" y="9"/>
                  </a:cubicBezTo>
                  <a:cubicBezTo>
                    <a:pt x="3" y="7"/>
                    <a:pt x="5" y="5"/>
                    <a:pt x="6" y="4"/>
                  </a:cubicBezTo>
                  <a:lnTo>
                    <a:pt x="16" y="0"/>
                  </a:lnTo>
                  <a:close/>
                  <a:moveTo>
                    <a:pt x="10" y="7"/>
                  </a:moveTo>
                  <a:cubicBezTo>
                    <a:pt x="11" y="7"/>
                    <a:pt x="11" y="7"/>
                    <a:pt x="11" y="7"/>
                  </a:cubicBezTo>
                  <a:cubicBezTo>
                    <a:pt x="13" y="21"/>
                    <a:pt x="13" y="21"/>
                    <a:pt x="13" y="21"/>
                  </a:cubicBezTo>
                  <a:cubicBezTo>
                    <a:pt x="12" y="22"/>
                    <a:pt x="12" y="22"/>
                    <a:pt x="12" y="22"/>
                  </a:cubicBezTo>
                  <a:cubicBezTo>
                    <a:pt x="11" y="17"/>
                    <a:pt x="11" y="12"/>
                    <a:pt x="10" y="7"/>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3" name="Freeform 672"/>
            <p:cNvSpPr/>
            <p:nvPr/>
          </p:nvSpPr>
          <p:spPr bwMode="auto">
            <a:xfrm>
              <a:off x="44450" y="112713"/>
              <a:ext cx="60325" cy="115888"/>
            </a:xfrm>
            <a:custGeom>
              <a:avLst/>
              <a:gdLst>
                <a:gd name="T0" fmla="*/ 227444102 w 16"/>
                <a:gd name="T1" fmla="*/ 27951438 h 31"/>
                <a:gd name="T2" fmla="*/ 227444102 w 16"/>
                <a:gd name="T3" fmla="*/ 0 h 31"/>
                <a:gd name="T4" fmla="*/ 85292009 w 16"/>
                <a:gd name="T5" fmla="*/ 55899138 h 31"/>
                <a:gd name="T6" fmla="*/ 42646005 w 16"/>
                <a:gd name="T7" fmla="*/ 125775863 h 31"/>
                <a:gd name="T8" fmla="*/ 0 w 16"/>
                <a:gd name="T9" fmla="*/ 391301439 h 31"/>
                <a:gd name="T10" fmla="*/ 0 w 16"/>
                <a:gd name="T11" fmla="*/ 391301439 h 31"/>
                <a:gd name="T12" fmla="*/ 0 w 16"/>
                <a:gd name="T13" fmla="*/ 433226727 h 31"/>
                <a:gd name="T14" fmla="*/ 14214078 w 16"/>
                <a:gd name="T15" fmla="*/ 433226727 h 31"/>
                <a:gd name="T16" fmla="*/ 14214078 w 16"/>
                <a:gd name="T17" fmla="*/ 391301439 h 31"/>
                <a:gd name="T18" fmla="*/ 71077931 w 16"/>
                <a:gd name="T19" fmla="*/ 97824425 h 31"/>
                <a:gd name="T20" fmla="*/ 227444102 w 16"/>
                <a:gd name="T21" fmla="*/ 2795143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1">
                  <a:moveTo>
                    <a:pt x="16" y="2"/>
                  </a:moveTo>
                  <a:cubicBezTo>
                    <a:pt x="16" y="1"/>
                    <a:pt x="16" y="1"/>
                    <a:pt x="16" y="0"/>
                  </a:cubicBezTo>
                  <a:cubicBezTo>
                    <a:pt x="6" y="4"/>
                    <a:pt x="6" y="4"/>
                    <a:pt x="6" y="4"/>
                  </a:cubicBezTo>
                  <a:cubicBezTo>
                    <a:pt x="5" y="5"/>
                    <a:pt x="3" y="7"/>
                    <a:pt x="3" y="9"/>
                  </a:cubicBezTo>
                  <a:cubicBezTo>
                    <a:pt x="1" y="15"/>
                    <a:pt x="0" y="21"/>
                    <a:pt x="0" y="28"/>
                  </a:cubicBezTo>
                  <a:cubicBezTo>
                    <a:pt x="0" y="28"/>
                    <a:pt x="0" y="28"/>
                    <a:pt x="0" y="28"/>
                  </a:cubicBezTo>
                  <a:cubicBezTo>
                    <a:pt x="0" y="29"/>
                    <a:pt x="0" y="30"/>
                    <a:pt x="0" y="31"/>
                  </a:cubicBezTo>
                  <a:cubicBezTo>
                    <a:pt x="1" y="31"/>
                    <a:pt x="1" y="31"/>
                    <a:pt x="1" y="31"/>
                  </a:cubicBezTo>
                  <a:cubicBezTo>
                    <a:pt x="1" y="28"/>
                    <a:pt x="1" y="28"/>
                    <a:pt x="1" y="28"/>
                  </a:cubicBezTo>
                  <a:cubicBezTo>
                    <a:pt x="1" y="19"/>
                    <a:pt x="3" y="12"/>
                    <a:pt x="5" y="7"/>
                  </a:cubicBezTo>
                  <a:cubicBezTo>
                    <a:pt x="6" y="5"/>
                    <a:pt x="10" y="3"/>
                    <a:pt x="16" y="2"/>
                  </a:cubicBez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4" name="Freeform 673"/>
            <p:cNvSpPr/>
            <p:nvPr/>
          </p:nvSpPr>
          <p:spPr bwMode="auto">
            <a:xfrm>
              <a:off x="82550" y="138113"/>
              <a:ext cx="11112" cy="57150"/>
            </a:xfrm>
            <a:custGeom>
              <a:avLst/>
              <a:gdLst>
                <a:gd name="T0" fmla="*/ 13719616 w 3"/>
                <a:gd name="T1" fmla="*/ 0 h 15"/>
                <a:gd name="T2" fmla="*/ 0 w 3"/>
                <a:gd name="T3" fmla="*/ 0 h 15"/>
                <a:gd name="T4" fmla="*/ 27439232 w 3"/>
                <a:gd name="T5" fmla="*/ 217741500 h 15"/>
                <a:gd name="T6" fmla="*/ 41158848 w 3"/>
                <a:gd name="T7" fmla="*/ 203225400 h 15"/>
                <a:gd name="T8" fmla="*/ 13719616 w 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1" y="0"/>
                  </a:moveTo>
                  <a:cubicBezTo>
                    <a:pt x="0" y="0"/>
                    <a:pt x="0" y="0"/>
                    <a:pt x="0" y="0"/>
                  </a:cubicBezTo>
                  <a:cubicBezTo>
                    <a:pt x="1" y="5"/>
                    <a:pt x="1" y="10"/>
                    <a:pt x="2" y="15"/>
                  </a:cubicBezTo>
                  <a:cubicBezTo>
                    <a:pt x="3" y="14"/>
                    <a:pt x="3" y="14"/>
                    <a:pt x="3" y="14"/>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5" name="Freeform 674"/>
            <p:cNvSpPr/>
            <p:nvPr/>
          </p:nvSpPr>
          <p:spPr bwMode="auto">
            <a:xfrm>
              <a:off x="85725" y="195263"/>
              <a:ext cx="26987" cy="6350"/>
            </a:xfrm>
            <a:custGeom>
              <a:avLst/>
              <a:gdLst>
                <a:gd name="T0" fmla="*/ 42841069 w 17"/>
                <a:gd name="T1" fmla="*/ 0 h 4"/>
                <a:gd name="T2" fmla="*/ 17639973 w 17"/>
                <a:gd name="T3" fmla="*/ 0 h 4"/>
                <a:gd name="T4" fmla="*/ 0 w 17"/>
                <a:gd name="T5" fmla="*/ 5040313 h 4"/>
                <a:gd name="T6" fmla="*/ 12599754 w 17"/>
                <a:gd name="T7" fmla="*/ 10080625 h 4"/>
                <a:gd name="T8" fmla="*/ 42841069 w 17"/>
                <a:gd name="T9" fmla="*/ 5040313 h 4"/>
                <a:gd name="T10" fmla="*/ 42841069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lnTo>
                    <a:pt x="7" y="0"/>
                  </a:lnTo>
                  <a:lnTo>
                    <a:pt x="0" y="2"/>
                  </a:lnTo>
                  <a:lnTo>
                    <a:pt x="5" y="4"/>
                  </a:lnTo>
                  <a:lnTo>
                    <a:pt x="17" y="2"/>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6" name="Freeform 675"/>
            <p:cNvSpPr/>
            <p:nvPr/>
          </p:nvSpPr>
          <p:spPr bwMode="auto">
            <a:xfrm>
              <a:off x="93662" y="198438"/>
              <a:ext cx="19050" cy="14288"/>
            </a:xfrm>
            <a:custGeom>
              <a:avLst/>
              <a:gdLst>
                <a:gd name="T0" fmla="*/ 0 w 12"/>
                <a:gd name="T1" fmla="*/ 5040489 h 9"/>
                <a:gd name="T2" fmla="*/ 30241875 w 12"/>
                <a:gd name="T3" fmla="*/ 22682994 h 9"/>
                <a:gd name="T4" fmla="*/ 30241875 w 12"/>
                <a:gd name="T5" fmla="*/ 12602016 h 9"/>
                <a:gd name="T6" fmla="*/ 30241875 w 12"/>
                <a:gd name="T7" fmla="*/ 0 h 9"/>
                <a:gd name="T8" fmla="*/ 0 w 12"/>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2"/>
                  </a:moveTo>
                  <a:lnTo>
                    <a:pt x="12" y="9"/>
                  </a:lnTo>
                  <a:lnTo>
                    <a:pt x="12" y="5"/>
                  </a:lnTo>
                  <a:lnTo>
                    <a:pt x="12" y="0"/>
                  </a:lnTo>
                  <a:lnTo>
                    <a:pt x="0"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7" name="Freeform 676"/>
            <p:cNvSpPr>
              <a:spLocks noEditPoints="1"/>
            </p:cNvSpPr>
            <p:nvPr/>
          </p:nvSpPr>
          <p:spPr bwMode="auto">
            <a:xfrm>
              <a:off x="112712" y="112713"/>
              <a:ext cx="112712" cy="115888"/>
            </a:xfrm>
            <a:custGeom>
              <a:avLst/>
              <a:gdLst>
                <a:gd name="T0" fmla="*/ 0 w 30"/>
                <a:gd name="T1" fmla="*/ 321424714 h 31"/>
                <a:gd name="T2" fmla="*/ 0 w 30"/>
                <a:gd name="T3" fmla="*/ 349376152 h 31"/>
                <a:gd name="T4" fmla="*/ 282309746 w 30"/>
                <a:gd name="T5" fmla="*/ 419252877 h 31"/>
                <a:gd name="T6" fmla="*/ 423466498 w 30"/>
                <a:gd name="T7" fmla="*/ 279499426 h 31"/>
                <a:gd name="T8" fmla="*/ 367005300 w 30"/>
                <a:gd name="T9" fmla="*/ 41925288 h 31"/>
                <a:gd name="T10" fmla="*/ 239963848 w 30"/>
                <a:gd name="T11" fmla="*/ 0 h 31"/>
                <a:gd name="T12" fmla="*/ 127041452 w 30"/>
                <a:gd name="T13" fmla="*/ 125775863 h 31"/>
                <a:gd name="T14" fmla="*/ 141156752 w 30"/>
                <a:gd name="T15" fmla="*/ 153727301 h 31"/>
                <a:gd name="T16" fmla="*/ 155272051 w 30"/>
                <a:gd name="T17" fmla="*/ 293477014 h 31"/>
                <a:gd name="T18" fmla="*/ 282309746 w 30"/>
                <a:gd name="T19" fmla="*/ 251551726 h 31"/>
                <a:gd name="T20" fmla="*/ 296425046 w 30"/>
                <a:gd name="T21" fmla="*/ 139749713 h 31"/>
                <a:gd name="T22" fmla="*/ 296425046 w 30"/>
                <a:gd name="T23" fmla="*/ 237574138 h 31"/>
                <a:gd name="T24" fmla="*/ 352890001 w 30"/>
                <a:gd name="T25" fmla="*/ 223600289 h 31"/>
                <a:gd name="T26" fmla="*/ 352890001 w 30"/>
                <a:gd name="T27" fmla="*/ 223600289 h 31"/>
                <a:gd name="T28" fmla="*/ 352890001 w 30"/>
                <a:gd name="T29" fmla="*/ 237574138 h 31"/>
                <a:gd name="T30" fmla="*/ 381120600 w 30"/>
                <a:gd name="T31" fmla="*/ 223600289 h 31"/>
                <a:gd name="T32" fmla="*/ 381120600 w 30"/>
                <a:gd name="T33" fmla="*/ 237574138 h 31"/>
                <a:gd name="T34" fmla="*/ 381120600 w 30"/>
                <a:gd name="T35" fmla="*/ 237574138 h 31"/>
                <a:gd name="T36" fmla="*/ 395235899 w 30"/>
                <a:gd name="T37" fmla="*/ 237574138 h 31"/>
                <a:gd name="T38" fmla="*/ 395235899 w 30"/>
                <a:gd name="T39" fmla="*/ 251551726 h 31"/>
                <a:gd name="T40" fmla="*/ 395235899 w 30"/>
                <a:gd name="T41" fmla="*/ 251551726 h 31"/>
                <a:gd name="T42" fmla="*/ 338774701 w 30"/>
                <a:gd name="T43" fmla="*/ 279499426 h 31"/>
                <a:gd name="T44" fmla="*/ 324659402 w 30"/>
                <a:gd name="T45" fmla="*/ 279499426 h 31"/>
                <a:gd name="T46" fmla="*/ 310540345 w 30"/>
                <a:gd name="T47" fmla="*/ 279499426 h 31"/>
                <a:gd name="T48" fmla="*/ 296425046 w 30"/>
                <a:gd name="T49" fmla="*/ 279499426 h 31"/>
                <a:gd name="T50" fmla="*/ 282309746 w 30"/>
                <a:gd name="T51" fmla="*/ 279499426 h 31"/>
                <a:gd name="T52" fmla="*/ 282309746 w 30"/>
                <a:gd name="T53" fmla="*/ 279499426 h 31"/>
                <a:gd name="T54" fmla="*/ 268194447 w 30"/>
                <a:gd name="T55" fmla="*/ 279499426 h 31"/>
                <a:gd name="T56" fmla="*/ 155272051 w 30"/>
                <a:gd name="T57" fmla="*/ 293477014 h 31"/>
                <a:gd name="T58" fmla="*/ 42345898 w 30"/>
                <a:gd name="T59" fmla="*/ 293477014 h 31"/>
                <a:gd name="T60" fmla="*/ 28230599 w 30"/>
                <a:gd name="T61" fmla="*/ 293477014 h 31"/>
                <a:gd name="T62" fmla="*/ 0 w 30"/>
                <a:gd name="T63" fmla="*/ 293477014 h 31"/>
                <a:gd name="T64" fmla="*/ 0 w 30"/>
                <a:gd name="T65" fmla="*/ 307450864 h 31"/>
                <a:gd name="T66" fmla="*/ 0 w 30"/>
                <a:gd name="T67" fmla="*/ 321424714 h 31"/>
                <a:gd name="T68" fmla="*/ 141156752 w 30"/>
                <a:gd name="T69" fmla="*/ 125775863 h 31"/>
                <a:gd name="T70" fmla="*/ 155272051 w 30"/>
                <a:gd name="T71" fmla="*/ 111802013 h 31"/>
                <a:gd name="T72" fmla="*/ 169387351 w 30"/>
                <a:gd name="T73" fmla="*/ 265525576 h 31"/>
                <a:gd name="T74" fmla="*/ 155272051 w 30"/>
                <a:gd name="T75" fmla="*/ 279499426 h 31"/>
                <a:gd name="T76" fmla="*/ 141156752 w 30"/>
                <a:gd name="T77" fmla="*/ 153727301 h 31"/>
                <a:gd name="T78" fmla="*/ 141156752 w 30"/>
                <a:gd name="T79" fmla="*/ 153727301 h 31"/>
                <a:gd name="T80" fmla="*/ 141156752 w 30"/>
                <a:gd name="T81" fmla="*/ 125775863 h 31"/>
                <a:gd name="T82" fmla="*/ 14115299 w 30"/>
                <a:gd name="T83" fmla="*/ 321424714 h 31"/>
                <a:gd name="T84" fmla="*/ 14115299 w 30"/>
                <a:gd name="T85" fmla="*/ 307450864 h 31"/>
                <a:gd name="T86" fmla="*/ 338774701 w 30"/>
                <a:gd name="T87" fmla="*/ 279499426 h 31"/>
                <a:gd name="T88" fmla="*/ 338774701 w 30"/>
                <a:gd name="T89" fmla="*/ 279499426 h 31"/>
                <a:gd name="T90" fmla="*/ 395235899 w 30"/>
                <a:gd name="T91" fmla="*/ 265525576 h 31"/>
                <a:gd name="T92" fmla="*/ 381120600 w 30"/>
                <a:gd name="T93" fmla="*/ 307450864 h 31"/>
                <a:gd name="T94" fmla="*/ 14115299 w 30"/>
                <a:gd name="T95" fmla="*/ 321424714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31">
                  <a:moveTo>
                    <a:pt x="0" y="23"/>
                  </a:moveTo>
                  <a:cubicBezTo>
                    <a:pt x="0" y="25"/>
                    <a:pt x="0" y="25"/>
                    <a:pt x="0" y="25"/>
                  </a:cubicBezTo>
                  <a:cubicBezTo>
                    <a:pt x="20" y="30"/>
                    <a:pt x="20" y="30"/>
                    <a:pt x="20" y="30"/>
                  </a:cubicBezTo>
                  <a:cubicBezTo>
                    <a:pt x="26" y="31"/>
                    <a:pt x="29" y="28"/>
                    <a:pt x="30" y="20"/>
                  </a:cubicBezTo>
                  <a:cubicBezTo>
                    <a:pt x="29" y="14"/>
                    <a:pt x="28" y="8"/>
                    <a:pt x="26" y="3"/>
                  </a:cubicBezTo>
                  <a:cubicBezTo>
                    <a:pt x="17" y="0"/>
                    <a:pt x="17" y="0"/>
                    <a:pt x="17" y="0"/>
                  </a:cubicBezTo>
                  <a:cubicBezTo>
                    <a:pt x="16" y="4"/>
                    <a:pt x="13" y="7"/>
                    <a:pt x="9" y="9"/>
                  </a:cubicBezTo>
                  <a:cubicBezTo>
                    <a:pt x="10" y="11"/>
                    <a:pt x="10" y="11"/>
                    <a:pt x="10" y="11"/>
                  </a:cubicBezTo>
                  <a:cubicBezTo>
                    <a:pt x="11" y="21"/>
                    <a:pt x="11" y="21"/>
                    <a:pt x="11" y="21"/>
                  </a:cubicBezTo>
                  <a:cubicBezTo>
                    <a:pt x="20" y="18"/>
                    <a:pt x="20" y="18"/>
                    <a:pt x="20" y="18"/>
                  </a:cubicBezTo>
                  <a:cubicBezTo>
                    <a:pt x="21" y="10"/>
                    <a:pt x="21" y="10"/>
                    <a:pt x="21" y="10"/>
                  </a:cubicBezTo>
                  <a:cubicBezTo>
                    <a:pt x="21" y="17"/>
                    <a:pt x="21" y="17"/>
                    <a:pt x="21" y="17"/>
                  </a:cubicBezTo>
                  <a:cubicBezTo>
                    <a:pt x="25" y="16"/>
                    <a:pt x="25" y="16"/>
                    <a:pt x="25" y="16"/>
                  </a:cubicBezTo>
                  <a:cubicBezTo>
                    <a:pt x="25" y="16"/>
                    <a:pt x="25" y="16"/>
                    <a:pt x="25" y="16"/>
                  </a:cubicBezTo>
                  <a:cubicBezTo>
                    <a:pt x="25" y="17"/>
                    <a:pt x="25" y="17"/>
                    <a:pt x="25" y="17"/>
                  </a:cubicBezTo>
                  <a:cubicBezTo>
                    <a:pt x="27" y="16"/>
                    <a:pt x="27" y="16"/>
                    <a:pt x="27" y="16"/>
                  </a:cubicBezTo>
                  <a:cubicBezTo>
                    <a:pt x="27" y="17"/>
                    <a:pt x="27" y="17"/>
                    <a:pt x="27" y="17"/>
                  </a:cubicBezTo>
                  <a:cubicBezTo>
                    <a:pt x="27" y="17"/>
                    <a:pt x="27" y="17"/>
                    <a:pt x="27" y="17"/>
                  </a:cubicBezTo>
                  <a:cubicBezTo>
                    <a:pt x="28" y="17"/>
                    <a:pt x="28" y="17"/>
                    <a:pt x="28" y="17"/>
                  </a:cubicBezTo>
                  <a:cubicBezTo>
                    <a:pt x="28" y="18"/>
                    <a:pt x="28" y="18"/>
                    <a:pt x="28" y="18"/>
                  </a:cubicBezTo>
                  <a:cubicBezTo>
                    <a:pt x="28" y="18"/>
                    <a:pt x="28" y="18"/>
                    <a:pt x="28" y="18"/>
                  </a:cubicBezTo>
                  <a:cubicBezTo>
                    <a:pt x="24" y="20"/>
                    <a:pt x="24" y="20"/>
                    <a:pt x="24" y="20"/>
                  </a:cubicBezTo>
                  <a:cubicBezTo>
                    <a:pt x="23" y="20"/>
                    <a:pt x="23" y="20"/>
                    <a:pt x="23" y="20"/>
                  </a:cubicBezTo>
                  <a:cubicBezTo>
                    <a:pt x="22" y="20"/>
                    <a:pt x="22" y="20"/>
                    <a:pt x="22" y="20"/>
                  </a:cubicBezTo>
                  <a:cubicBezTo>
                    <a:pt x="21" y="20"/>
                    <a:pt x="21" y="20"/>
                    <a:pt x="21" y="20"/>
                  </a:cubicBezTo>
                  <a:cubicBezTo>
                    <a:pt x="20" y="20"/>
                    <a:pt x="20" y="20"/>
                    <a:pt x="20" y="20"/>
                  </a:cubicBezTo>
                  <a:cubicBezTo>
                    <a:pt x="20" y="20"/>
                    <a:pt x="20" y="20"/>
                    <a:pt x="20" y="20"/>
                  </a:cubicBezTo>
                  <a:cubicBezTo>
                    <a:pt x="19" y="20"/>
                    <a:pt x="19" y="20"/>
                    <a:pt x="19" y="20"/>
                  </a:cubicBezTo>
                  <a:cubicBezTo>
                    <a:pt x="11" y="21"/>
                    <a:pt x="11" y="21"/>
                    <a:pt x="11" y="21"/>
                  </a:cubicBezTo>
                  <a:cubicBezTo>
                    <a:pt x="3" y="21"/>
                    <a:pt x="3" y="21"/>
                    <a:pt x="3" y="21"/>
                  </a:cubicBezTo>
                  <a:cubicBezTo>
                    <a:pt x="2" y="21"/>
                    <a:pt x="2" y="21"/>
                    <a:pt x="2" y="21"/>
                  </a:cubicBezTo>
                  <a:cubicBezTo>
                    <a:pt x="0" y="21"/>
                    <a:pt x="0" y="21"/>
                    <a:pt x="0" y="21"/>
                  </a:cubicBezTo>
                  <a:cubicBezTo>
                    <a:pt x="0" y="22"/>
                    <a:pt x="0" y="22"/>
                    <a:pt x="0" y="22"/>
                  </a:cubicBezTo>
                  <a:lnTo>
                    <a:pt x="0" y="23"/>
                  </a:lnTo>
                  <a:close/>
                  <a:moveTo>
                    <a:pt x="10" y="9"/>
                  </a:moveTo>
                  <a:cubicBezTo>
                    <a:pt x="11" y="8"/>
                    <a:pt x="11" y="8"/>
                    <a:pt x="11" y="8"/>
                  </a:cubicBezTo>
                  <a:cubicBezTo>
                    <a:pt x="12" y="19"/>
                    <a:pt x="12" y="19"/>
                    <a:pt x="12" y="19"/>
                  </a:cubicBezTo>
                  <a:cubicBezTo>
                    <a:pt x="11" y="20"/>
                    <a:pt x="11" y="20"/>
                    <a:pt x="11" y="20"/>
                  </a:cubicBezTo>
                  <a:cubicBezTo>
                    <a:pt x="10" y="11"/>
                    <a:pt x="10" y="11"/>
                    <a:pt x="10" y="11"/>
                  </a:cubicBezTo>
                  <a:cubicBezTo>
                    <a:pt x="10" y="11"/>
                    <a:pt x="10" y="11"/>
                    <a:pt x="10" y="11"/>
                  </a:cubicBezTo>
                  <a:lnTo>
                    <a:pt x="10" y="9"/>
                  </a:lnTo>
                  <a:close/>
                  <a:moveTo>
                    <a:pt x="1" y="23"/>
                  </a:moveTo>
                  <a:cubicBezTo>
                    <a:pt x="1" y="22"/>
                    <a:pt x="1" y="22"/>
                    <a:pt x="1" y="22"/>
                  </a:cubicBezTo>
                  <a:cubicBezTo>
                    <a:pt x="24" y="20"/>
                    <a:pt x="24" y="20"/>
                    <a:pt x="24" y="20"/>
                  </a:cubicBezTo>
                  <a:cubicBezTo>
                    <a:pt x="24" y="20"/>
                    <a:pt x="24" y="20"/>
                    <a:pt x="24" y="20"/>
                  </a:cubicBezTo>
                  <a:cubicBezTo>
                    <a:pt x="28" y="19"/>
                    <a:pt x="28" y="19"/>
                    <a:pt x="28" y="19"/>
                  </a:cubicBezTo>
                  <a:cubicBezTo>
                    <a:pt x="27" y="22"/>
                    <a:pt x="27" y="22"/>
                    <a:pt x="27" y="22"/>
                  </a:cubicBezTo>
                  <a:lnTo>
                    <a:pt x="1" y="23"/>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8" name="Freeform 677"/>
            <p:cNvSpPr/>
            <p:nvPr/>
          </p:nvSpPr>
          <p:spPr bwMode="auto">
            <a:xfrm>
              <a:off x="149225" y="142875"/>
              <a:ext cx="7937" cy="44450"/>
            </a:xfrm>
            <a:custGeom>
              <a:avLst/>
              <a:gdLst>
                <a:gd name="T0" fmla="*/ 7559199 w 5"/>
                <a:gd name="T1" fmla="*/ 0 h 28"/>
                <a:gd name="T2" fmla="*/ 0 w 5"/>
                <a:gd name="T3" fmla="*/ 5040313 h 28"/>
                <a:gd name="T4" fmla="*/ 0 w 5"/>
                <a:gd name="T5" fmla="*/ 17641888 h 28"/>
                <a:gd name="T6" fmla="*/ 0 w 5"/>
                <a:gd name="T7" fmla="*/ 17641888 h 28"/>
                <a:gd name="T8" fmla="*/ 7559199 w 5"/>
                <a:gd name="T9" fmla="*/ 70564375 h 28"/>
                <a:gd name="T10" fmla="*/ 12599194 w 5"/>
                <a:gd name="T11" fmla="*/ 65524063 h 28"/>
                <a:gd name="T12" fmla="*/ 7559199 w 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8">
                  <a:moveTo>
                    <a:pt x="3" y="0"/>
                  </a:moveTo>
                  <a:lnTo>
                    <a:pt x="0" y="2"/>
                  </a:lnTo>
                  <a:lnTo>
                    <a:pt x="0" y="7"/>
                  </a:lnTo>
                  <a:lnTo>
                    <a:pt x="3" y="28"/>
                  </a:lnTo>
                  <a:lnTo>
                    <a:pt x="5" y="26"/>
                  </a:lnTo>
                  <a:lnTo>
                    <a:pt x="3"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9" name="Freeform 678"/>
            <p:cNvSpPr/>
            <p:nvPr/>
          </p:nvSpPr>
          <p:spPr bwMode="auto">
            <a:xfrm>
              <a:off x="115887" y="184150"/>
              <a:ext cx="101600" cy="14288"/>
            </a:xfrm>
            <a:custGeom>
              <a:avLst/>
              <a:gdLst>
                <a:gd name="T0" fmla="*/ 0 w 64"/>
                <a:gd name="T1" fmla="*/ 17642505 h 9"/>
                <a:gd name="T2" fmla="*/ 0 w 64"/>
                <a:gd name="T3" fmla="*/ 22682994 h 9"/>
                <a:gd name="T4" fmla="*/ 153730325 w 64"/>
                <a:gd name="T5" fmla="*/ 17642505 h 9"/>
                <a:gd name="T6" fmla="*/ 161290000 w 64"/>
                <a:gd name="T7" fmla="*/ 0 h 9"/>
                <a:gd name="T8" fmla="*/ 136088438 w 64"/>
                <a:gd name="T9" fmla="*/ 5040489 h 9"/>
                <a:gd name="T10" fmla="*/ 136088438 w 64"/>
                <a:gd name="T11" fmla="*/ 5040489 h 9"/>
                <a:gd name="T12" fmla="*/ 0 w 64"/>
                <a:gd name="T13" fmla="*/ 1764250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
                  <a:moveTo>
                    <a:pt x="0" y="7"/>
                  </a:moveTo>
                  <a:lnTo>
                    <a:pt x="0" y="9"/>
                  </a:lnTo>
                  <a:lnTo>
                    <a:pt x="61" y="7"/>
                  </a:lnTo>
                  <a:lnTo>
                    <a:pt x="64" y="0"/>
                  </a:lnTo>
                  <a:lnTo>
                    <a:pt x="54" y="2"/>
                  </a:lnTo>
                  <a:lnTo>
                    <a:pt x="0" y="7"/>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0" name="Freeform 679"/>
            <p:cNvSpPr/>
            <p:nvPr/>
          </p:nvSpPr>
          <p:spPr bwMode="auto">
            <a:xfrm>
              <a:off x="71437" y="123825"/>
              <a:ext cx="160337" cy="195263"/>
            </a:xfrm>
            <a:custGeom>
              <a:avLst/>
              <a:gdLst>
                <a:gd name="T0" fmla="*/ 152939125 w 43"/>
                <a:gd name="T1" fmla="*/ 310209071 h 52"/>
                <a:gd name="T2" fmla="*/ 152939125 w 43"/>
                <a:gd name="T3" fmla="*/ 338409554 h 52"/>
                <a:gd name="T4" fmla="*/ 347591972 w 43"/>
                <a:gd name="T5" fmla="*/ 394814276 h 52"/>
                <a:gd name="T6" fmla="*/ 417111112 w 43"/>
                <a:gd name="T7" fmla="*/ 423014759 h 52"/>
                <a:gd name="T8" fmla="*/ 444920260 w 43"/>
                <a:gd name="T9" fmla="*/ 451215242 h 52"/>
                <a:gd name="T10" fmla="*/ 431015686 w 43"/>
                <a:gd name="T11" fmla="*/ 620421897 h 52"/>
                <a:gd name="T12" fmla="*/ 0 w 43"/>
                <a:gd name="T13" fmla="*/ 690923105 h 52"/>
                <a:gd name="T14" fmla="*/ 472725679 w 43"/>
                <a:gd name="T15" fmla="*/ 676822864 h 52"/>
                <a:gd name="T16" fmla="*/ 500534826 w 43"/>
                <a:gd name="T17" fmla="*/ 634522139 h 52"/>
                <a:gd name="T18" fmla="*/ 514435671 w 43"/>
                <a:gd name="T19" fmla="*/ 451215242 h 52"/>
                <a:gd name="T20" fmla="*/ 570050238 w 43"/>
                <a:gd name="T21" fmla="*/ 380714034 h 52"/>
                <a:gd name="T22" fmla="*/ 583954812 w 43"/>
                <a:gd name="T23" fmla="*/ 211507380 h 52"/>
                <a:gd name="T24" fmla="*/ 528340245 w 43"/>
                <a:gd name="T25" fmla="*/ 0 h 52"/>
                <a:gd name="T26" fmla="*/ 514435671 w 43"/>
                <a:gd name="T27" fmla="*/ 0 h 52"/>
                <a:gd name="T28" fmla="*/ 570050238 w 43"/>
                <a:gd name="T29" fmla="*/ 239707863 h 52"/>
                <a:gd name="T30" fmla="*/ 431015686 w 43"/>
                <a:gd name="T31" fmla="*/ 380714034 h 52"/>
                <a:gd name="T32" fmla="*/ 152939125 w 43"/>
                <a:gd name="T33" fmla="*/ 31020907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2">
                  <a:moveTo>
                    <a:pt x="11" y="22"/>
                  </a:moveTo>
                  <a:cubicBezTo>
                    <a:pt x="11" y="24"/>
                    <a:pt x="11" y="24"/>
                    <a:pt x="11" y="24"/>
                  </a:cubicBezTo>
                  <a:cubicBezTo>
                    <a:pt x="25" y="28"/>
                    <a:pt x="25" y="28"/>
                    <a:pt x="25" y="28"/>
                  </a:cubicBezTo>
                  <a:cubicBezTo>
                    <a:pt x="30" y="30"/>
                    <a:pt x="30" y="30"/>
                    <a:pt x="30" y="30"/>
                  </a:cubicBezTo>
                  <a:cubicBezTo>
                    <a:pt x="31" y="31"/>
                    <a:pt x="32" y="31"/>
                    <a:pt x="32" y="32"/>
                  </a:cubicBezTo>
                  <a:cubicBezTo>
                    <a:pt x="31" y="44"/>
                    <a:pt x="31" y="44"/>
                    <a:pt x="31" y="44"/>
                  </a:cubicBezTo>
                  <a:cubicBezTo>
                    <a:pt x="23" y="48"/>
                    <a:pt x="13" y="50"/>
                    <a:pt x="0" y="49"/>
                  </a:cubicBezTo>
                  <a:cubicBezTo>
                    <a:pt x="11" y="52"/>
                    <a:pt x="23" y="52"/>
                    <a:pt x="34" y="48"/>
                  </a:cubicBezTo>
                  <a:cubicBezTo>
                    <a:pt x="35" y="48"/>
                    <a:pt x="36" y="47"/>
                    <a:pt x="36" y="45"/>
                  </a:cubicBezTo>
                  <a:cubicBezTo>
                    <a:pt x="37" y="32"/>
                    <a:pt x="37" y="32"/>
                    <a:pt x="37" y="32"/>
                  </a:cubicBezTo>
                  <a:cubicBezTo>
                    <a:pt x="39" y="32"/>
                    <a:pt x="40" y="30"/>
                    <a:pt x="41" y="27"/>
                  </a:cubicBezTo>
                  <a:cubicBezTo>
                    <a:pt x="42" y="23"/>
                    <a:pt x="43" y="19"/>
                    <a:pt x="42" y="15"/>
                  </a:cubicBezTo>
                  <a:cubicBezTo>
                    <a:pt x="42" y="9"/>
                    <a:pt x="40" y="4"/>
                    <a:pt x="38" y="0"/>
                  </a:cubicBezTo>
                  <a:cubicBezTo>
                    <a:pt x="37" y="0"/>
                    <a:pt x="37" y="0"/>
                    <a:pt x="37" y="0"/>
                  </a:cubicBezTo>
                  <a:cubicBezTo>
                    <a:pt x="39" y="5"/>
                    <a:pt x="40" y="11"/>
                    <a:pt x="41" y="17"/>
                  </a:cubicBezTo>
                  <a:cubicBezTo>
                    <a:pt x="40" y="25"/>
                    <a:pt x="37" y="28"/>
                    <a:pt x="31" y="27"/>
                  </a:cubicBezTo>
                  <a:lnTo>
                    <a:pt x="11" y="22"/>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1" name="Freeform 680"/>
            <p:cNvSpPr>
              <a:spLocks noEditPoints="1"/>
            </p:cNvSpPr>
            <p:nvPr/>
          </p:nvSpPr>
          <p:spPr bwMode="auto">
            <a:xfrm>
              <a:off x="63500" y="236538"/>
              <a:ext cx="127000" cy="74613"/>
            </a:xfrm>
            <a:custGeom>
              <a:avLst/>
              <a:gdLst>
                <a:gd name="T0" fmla="*/ 69760353 w 34"/>
                <a:gd name="T1" fmla="*/ 69587814 h 20"/>
                <a:gd name="T2" fmla="*/ 13951324 w 34"/>
                <a:gd name="T3" fmla="*/ 69587814 h 20"/>
                <a:gd name="T4" fmla="*/ 0 w 34"/>
                <a:gd name="T5" fmla="*/ 236601554 h 20"/>
                <a:gd name="T6" fmla="*/ 27906382 w 34"/>
                <a:gd name="T7" fmla="*/ 264435933 h 20"/>
                <a:gd name="T8" fmla="*/ 460431029 w 34"/>
                <a:gd name="T9" fmla="*/ 194848119 h 20"/>
                <a:gd name="T10" fmla="*/ 474382353 w 34"/>
                <a:gd name="T11" fmla="*/ 27834380 h 20"/>
                <a:gd name="T12" fmla="*/ 446475971 w 34"/>
                <a:gd name="T13" fmla="*/ 0 h 20"/>
                <a:gd name="T14" fmla="*/ 390666941 w 34"/>
                <a:gd name="T15" fmla="*/ 27834380 h 20"/>
                <a:gd name="T16" fmla="*/ 334857912 w 34"/>
                <a:gd name="T17" fmla="*/ 55672490 h 20"/>
                <a:gd name="T18" fmla="*/ 334857912 w 34"/>
                <a:gd name="T19" fmla="*/ 153094684 h 20"/>
                <a:gd name="T20" fmla="*/ 265097559 w 34"/>
                <a:gd name="T21" fmla="*/ 222682499 h 20"/>
                <a:gd name="T22" fmla="*/ 223239853 w 34"/>
                <a:gd name="T23" fmla="*/ 194848119 h 20"/>
                <a:gd name="T24" fmla="*/ 209284794 w 34"/>
                <a:gd name="T25" fmla="*/ 180929064 h 20"/>
                <a:gd name="T26" fmla="*/ 209284794 w 34"/>
                <a:gd name="T27" fmla="*/ 83506870 h 20"/>
                <a:gd name="T28" fmla="*/ 69760353 w 34"/>
                <a:gd name="T29" fmla="*/ 69587814 h 20"/>
                <a:gd name="T30" fmla="*/ 27906382 w 34"/>
                <a:gd name="T31" fmla="*/ 83506870 h 20"/>
                <a:gd name="T32" fmla="*/ 41857706 w 34"/>
                <a:gd name="T33" fmla="*/ 83506870 h 20"/>
                <a:gd name="T34" fmla="*/ 41857706 w 34"/>
                <a:gd name="T35" fmla="*/ 250520609 h 20"/>
                <a:gd name="T36" fmla="*/ 13951324 w 34"/>
                <a:gd name="T37" fmla="*/ 236601554 h 20"/>
                <a:gd name="T38" fmla="*/ 27906382 w 34"/>
                <a:gd name="T39" fmla="*/ 8350687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20">
                  <a:moveTo>
                    <a:pt x="5" y="5"/>
                  </a:moveTo>
                  <a:cubicBezTo>
                    <a:pt x="3" y="5"/>
                    <a:pt x="2" y="5"/>
                    <a:pt x="1" y="5"/>
                  </a:cubicBezTo>
                  <a:cubicBezTo>
                    <a:pt x="0" y="17"/>
                    <a:pt x="0" y="17"/>
                    <a:pt x="0" y="17"/>
                  </a:cubicBezTo>
                  <a:cubicBezTo>
                    <a:pt x="0" y="19"/>
                    <a:pt x="1" y="19"/>
                    <a:pt x="2" y="19"/>
                  </a:cubicBezTo>
                  <a:cubicBezTo>
                    <a:pt x="15" y="20"/>
                    <a:pt x="25" y="18"/>
                    <a:pt x="33" y="14"/>
                  </a:cubicBezTo>
                  <a:cubicBezTo>
                    <a:pt x="34" y="2"/>
                    <a:pt x="34" y="2"/>
                    <a:pt x="34" y="2"/>
                  </a:cubicBezTo>
                  <a:cubicBezTo>
                    <a:pt x="34" y="1"/>
                    <a:pt x="33" y="1"/>
                    <a:pt x="32" y="0"/>
                  </a:cubicBezTo>
                  <a:cubicBezTo>
                    <a:pt x="28" y="2"/>
                    <a:pt x="28" y="2"/>
                    <a:pt x="28" y="2"/>
                  </a:cubicBezTo>
                  <a:cubicBezTo>
                    <a:pt x="26" y="3"/>
                    <a:pt x="25" y="3"/>
                    <a:pt x="24" y="4"/>
                  </a:cubicBezTo>
                  <a:cubicBezTo>
                    <a:pt x="24" y="11"/>
                    <a:pt x="24" y="11"/>
                    <a:pt x="24" y="11"/>
                  </a:cubicBezTo>
                  <a:cubicBezTo>
                    <a:pt x="19" y="16"/>
                    <a:pt x="19" y="16"/>
                    <a:pt x="19" y="16"/>
                  </a:cubicBezTo>
                  <a:cubicBezTo>
                    <a:pt x="16" y="14"/>
                    <a:pt x="16" y="14"/>
                    <a:pt x="16" y="14"/>
                  </a:cubicBezTo>
                  <a:cubicBezTo>
                    <a:pt x="15" y="13"/>
                    <a:pt x="15" y="13"/>
                    <a:pt x="15" y="13"/>
                  </a:cubicBezTo>
                  <a:cubicBezTo>
                    <a:pt x="15" y="6"/>
                    <a:pt x="15" y="6"/>
                    <a:pt x="15" y="6"/>
                  </a:cubicBezTo>
                  <a:cubicBezTo>
                    <a:pt x="11" y="6"/>
                    <a:pt x="8" y="6"/>
                    <a:pt x="5" y="5"/>
                  </a:cubicBezTo>
                  <a:close/>
                  <a:moveTo>
                    <a:pt x="2" y="6"/>
                  </a:moveTo>
                  <a:cubicBezTo>
                    <a:pt x="3" y="6"/>
                    <a:pt x="3" y="6"/>
                    <a:pt x="3" y="6"/>
                  </a:cubicBezTo>
                  <a:cubicBezTo>
                    <a:pt x="3" y="18"/>
                    <a:pt x="3" y="18"/>
                    <a:pt x="3" y="18"/>
                  </a:cubicBezTo>
                  <a:cubicBezTo>
                    <a:pt x="1" y="17"/>
                    <a:pt x="1" y="17"/>
                    <a:pt x="1" y="17"/>
                  </a:cubicBezTo>
                  <a:lnTo>
                    <a:pt x="2" y="6"/>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2" name="Freeform 681"/>
            <p:cNvSpPr/>
            <p:nvPr/>
          </p:nvSpPr>
          <p:spPr bwMode="auto">
            <a:xfrm>
              <a:off x="66675" y="258763"/>
              <a:ext cx="7937" cy="44450"/>
            </a:xfrm>
            <a:custGeom>
              <a:avLst/>
              <a:gdLst>
                <a:gd name="T0" fmla="*/ 12599194 w 5"/>
                <a:gd name="T1" fmla="*/ 0 h 28"/>
                <a:gd name="T2" fmla="*/ 7559199 w 5"/>
                <a:gd name="T3" fmla="*/ 0 h 28"/>
                <a:gd name="T4" fmla="*/ 0 w 5"/>
                <a:gd name="T5" fmla="*/ 65524063 h 28"/>
                <a:gd name="T6" fmla="*/ 12599194 w 5"/>
                <a:gd name="T7" fmla="*/ 70564375 h 28"/>
                <a:gd name="T8" fmla="*/ 12599194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5" y="0"/>
                  </a:moveTo>
                  <a:lnTo>
                    <a:pt x="3" y="0"/>
                  </a:lnTo>
                  <a:lnTo>
                    <a:pt x="0" y="26"/>
                  </a:lnTo>
                  <a:lnTo>
                    <a:pt x="5" y="28"/>
                  </a:lnTo>
                  <a:lnTo>
                    <a:pt x="5"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3" name="Freeform 682"/>
            <p:cNvSpPr/>
            <p:nvPr/>
          </p:nvSpPr>
          <p:spPr bwMode="auto">
            <a:xfrm>
              <a:off x="44450" y="228600"/>
              <a:ext cx="123825" cy="30163"/>
            </a:xfrm>
            <a:custGeom>
              <a:avLst/>
              <a:gdLst>
                <a:gd name="T0" fmla="*/ 84478668 w 33"/>
                <a:gd name="T1" fmla="*/ 99511507 h 8"/>
                <a:gd name="T2" fmla="*/ 140796530 w 33"/>
                <a:gd name="T3" fmla="*/ 99511507 h 8"/>
                <a:gd name="T4" fmla="*/ 281589307 w 33"/>
                <a:gd name="T5" fmla="*/ 113725821 h 8"/>
                <a:gd name="T6" fmla="*/ 366067975 w 33"/>
                <a:gd name="T7" fmla="*/ 99511507 h 8"/>
                <a:gd name="T8" fmla="*/ 408307309 w 33"/>
                <a:gd name="T9" fmla="*/ 85293423 h 8"/>
                <a:gd name="T10" fmla="*/ 464625170 w 33"/>
                <a:gd name="T11" fmla="*/ 56864796 h 8"/>
                <a:gd name="T12" fmla="*/ 450546643 w 33"/>
                <a:gd name="T13" fmla="*/ 0 h 8"/>
                <a:gd name="T14" fmla="*/ 0 w 33"/>
                <a:gd name="T15" fmla="*/ 0 h 8"/>
                <a:gd name="T16" fmla="*/ 84478668 w 33"/>
                <a:gd name="T17" fmla="*/ 9951150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8">
                  <a:moveTo>
                    <a:pt x="6" y="7"/>
                  </a:moveTo>
                  <a:cubicBezTo>
                    <a:pt x="7" y="7"/>
                    <a:pt x="8" y="7"/>
                    <a:pt x="10" y="7"/>
                  </a:cubicBezTo>
                  <a:cubicBezTo>
                    <a:pt x="13" y="8"/>
                    <a:pt x="16" y="8"/>
                    <a:pt x="20" y="8"/>
                  </a:cubicBezTo>
                  <a:cubicBezTo>
                    <a:pt x="22" y="8"/>
                    <a:pt x="24" y="8"/>
                    <a:pt x="26" y="7"/>
                  </a:cubicBezTo>
                  <a:cubicBezTo>
                    <a:pt x="27" y="7"/>
                    <a:pt x="28" y="6"/>
                    <a:pt x="29" y="6"/>
                  </a:cubicBezTo>
                  <a:cubicBezTo>
                    <a:pt x="30" y="5"/>
                    <a:pt x="31" y="5"/>
                    <a:pt x="33" y="4"/>
                  </a:cubicBezTo>
                  <a:cubicBezTo>
                    <a:pt x="32" y="0"/>
                    <a:pt x="32" y="0"/>
                    <a:pt x="32" y="0"/>
                  </a:cubicBezTo>
                  <a:cubicBezTo>
                    <a:pt x="21" y="3"/>
                    <a:pt x="11" y="3"/>
                    <a:pt x="0" y="0"/>
                  </a:cubicBezTo>
                  <a:cubicBezTo>
                    <a:pt x="0" y="4"/>
                    <a:pt x="2" y="6"/>
                    <a:pt x="6" y="7"/>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4" name="Freeform 683"/>
            <p:cNvSpPr/>
            <p:nvPr/>
          </p:nvSpPr>
          <p:spPr bwMode="auto">
            <a:xfrm>
              <a:off x="66675" y="303213"/>
              <a:ext cx="134937" cy="30163"/>
            </a:xfrm>
            <a:custGeom>
              <a:avLst/>
              <a:gdLst>
                <a:gd name="T0" fmla="*/ 14048441 w 36"/>
                <a:gd name="T1" fmla="*/ 14214314 h 8"/>
                <a:gd name="T2" fmla="*/ 0 w 36"/>
                <a:gd name="T3" fmla="*/ 71079110 h 8"/>
                <a:gd name="T4" fmla="*/ 505777610 w 36"/>
                <a:gd name="T5" fmla="*/ 71079110 h 8"/>
                <a:gd name="T6" fmla="*/ 491729169 w 36"/>
                <a:gd name="T7" fmla="*/ 0 h 8"/>
                <a:gd name="T8" fmla="*/ 14048441 w 36"/>
                <a:gd name="T9" fmla="*/ 1421431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
                  <a:moveTo>
                    <a:pt x="1" y="1"/>
                  </a:moveTo>
                  <a:cubicBezTo>
                    <a:pt x="0" y="5"/>
                    <a:pt x="0" y="5"/>
                    <a:pt x="0" y="5"/>
                  </a:cubicBezTo>
                  <a:cubicBezTo>
                    <a:pt x="13" y="8"/>
                    <a:pt x="24" y="8"/>
                    <a:pt x="36" y="5"/>
                  </a:cubicBezTo>
                  <a:cubicBezTo>
                    <a:pt x="35" y="0"/>
                    <a:pt x="35" y="0"/>
                    <a:pt x="35" y="0"/>
                  </a:cubicBezTo>
                  <a:cubicBezTo>
                    <a:pt x="24" y="4"/>
                    <a:pt x="12" y="4"/>
                    <a:pt x="1"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5" name="Freeform 684"/>
            <p:cNvSpPr/>
            <p:nvPr/>
          </p:nvSpPr>
          <p:spPr bwMode="auto">
            <a:xfrm>
              <a:off x="138112" y="93663"/>
              <a:ext cx="30162" cy="44450"/>
            </a:xfrm>
            <a:custGeom>
              <a:avLst/>
              <a:gdLst>
                <a:gd name="T0" fmla="*/ 113718281 w 8"/>
                <a:gd name="T1" fmla="*/ 54884638 h 12"/>
                <a:gd name="T2" fmla="*/ 85290596 w 8"/>
                <a:gd name="T3" fmla="*/ 0 h 12"/>
                <a:gd name="T4" fmla="*/ 85290596 w 8"/>
                <a:gd name="T5" fmla="*/ 13720233 h 12"/>
                <a:gd name="T6" fmla="*/ 56859140 w 8"/>
                <a:gd name="T7" fmla="*/ 41164404 h 12"/>
                <a:gd name="T8" fmla="*/ 0 w 8"/>
                <a:gd name="T9" fmla="*/ 82325104 h 12"/>
                <a:gd name="T10" fmla="*/ 28431455 w 8"/>
                <a:gd name="T11" fmla="*/ 123489508 h 12"/>
                <a:gd name="T12" fmla="*/ 42645298 w 8"/>
                <a:gd name="T13" fmla="*/ 164650208 h 12"/>
                <a:gd name="T14" fmla="*/ 113718281 w 8"/>
                <a:gd name="T15" fmla="*/ 5488463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
                  <a:moveTo>
                    <a:pt x="8" y="4"/>
                  </a:moveTo>
                  <a:cubicBezTo>
                    <a:pt x="6" y="0"/>
                    <a:pt x="6" y="0"/>
                    <a:pt x="6" y="0"/>
                  </a:cubicBezTo>
                  <a:cubicBezTo>
                    <a:pt x="6" y="1"/>
                    <a:pt x="6" y="1"/>
                    <a:pt x="6" y="1"/>
                  </a:cubicBezTo>
                  <a:cubicBezTo>
                    <a:pt x="6" y="2"/>
                    <a:pt x="5" y="3"/>
                    <a:pt x="4" y="3"/>
                  </a:cubicBezTo>
                  <a:cubicBezTo>
                    <a:pt x="3" y="4"/>
                    <a:pt x="2" y="5"/>
                    <a:pt x="0" y="6"/>
                  </a:cubicBezTo>
                  <a:cubicBezTo>
                    <a:pt x="1" y="7"/>
                    <a:pt x="2" y="8"/>
                    <a:pt x="2" y="9"/>
                  </a:cubicBezTo>
                  <a:cubicBezTo>
                    <a:pt x="3" y="10"/>
                    <a:pt x="3" y="11"/>
                    <a:pt x="3" y="12"/>
                  </a:cubicBezTo>
                  <a:cubicBezTo>
                    <a:pt x="5" y="9"/>
                    <a:pt x="7" y="7"/>
                    <a:pt x="8" y="4"/>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6" name="Freeform 685"/>
            <p:cNvSpPr>
              <a:spLocks noEditPoints="1"/>
            </p:cNvSpPr>
            <p:nvPr/>
          </p:nvSpPr>
          <p:spPr bwMode="auto">
            <a:xfrm>
              <a:off x="115887" y="85725"/>
              <a:ext cx="38100" cy="30163"/>
            </a:xfrm>
            <a:custGeom>
              <a:avLst/>
              <a:gdLst>
                <a:gd name="T0" fmla="*/ 145161000 w 10"/>
                <a:gd name="T1" fmla="*/ 56864796 h 8"/>
                <a:gd name="T2" fmla="*/ 130644900 w 10"/>
                <a:gd name="T3" fmla="*/ 56864796 h 8"/>
                <a:gd name="T4" fmla="*/ 87096600 w 10"/>
                <a:gd name="T5" fmla="*/ 56864796 h 8"/>
                <a:gd name="T6" fmla="*/ 0 w 10"/>
                <a:gd name="T7" fmla="*/ 0 h 8"/>
                <a:gd name="T8" fmla="*/ 0 w 10"/>
                <a:gd name="T9" fmla="*/ 56864796 h 8"/>
                <a:gd name="T10" fmla="*/ 87096600 w 10"/>
                <a:gd name="T11" fmla="*/ 113725821 h 8"/>
                <a:gd name="T12" fmla="*/ 145161000 w 10"/>
                <a:gd name="T13" fmla="*/ 56864796 h 8"/>
                <a:gd name="T14" fmla="*/ 14516100 w 10"/>
                <a:gd name="T15" fmla="*/ 28432398 h 8"/>
                <a:gd name="T16" fmla="*/ 29032200 w 10"/>
                <a:gd name="T17" fmla="*/ 42646712 h 8"/>
                <a:gd name="T18" fmla="*/ 29032200 w 10"/>
                <a:gd name="T19" fmla="*/ 71079110 h 8"/>
                <a:gd name="T20" fmla="*/ 14516100 w 10"/>
                <a:gd name="T21" fmla="*/ 56864796 h 8"/>
                <a:gd name="T22" fmla="*/ 14516100 w 10"/>
                <a:gd name="T23" fmla="*/ 2843239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
                  <a:moveTo>
                    <a:pt x="10" y="4"/>
                  </a:moveTo>
                  <a:cubicBezTo>
                    <a:pt x="9" y="4"/>
                    <a:pt x="9" y="4"/>
                    <a:pt x="9" y="4"/>
                  </a:cubicBezTo>
                  <a:cubicBezTo>
                    <a:pt x="9" y="4"/>
                    <a:pt x="7" y="4"/>
                    <a:pt x="6" y="4"/>
                  </a:cubicBezTo>
                  <a:cubicBezTo>
                    <a:pt x="3" y="4"/>
                    <a:pt x="1" y="2"/>
                    <a:pt x="0" y="0"/>
                  </a:cubicBezTo>
                  <a:cubicBezTo>
                    <a:pt x="0" y="4"/>
                    <a:pt x="0" y="4"/>
                    <a:pt x="0" y="4"/>
                  </a:cubicBezTo>
                  <a:cubicBezTo>
                    <a:pt x="1" y="5"/>
                    <a:pt x="3" y="7"/>
                    <a:pt x="6" y="8"/>
                  </a:cubicBezTo>
                  <a:lnTo>
                    <a:pt x="10" y="4"/>
                  </a:lnTo>
                  <a:close/>
                  <a:moveTo>
                    <a:pt x="1" y="2"/>
                  </a:moveTo>
                  <a:cubicBezTo>
                    <a:pt x="2" y="3"/>
                    <a:pt x="2" y="3"/>
                    <a:pt x="2" y="3"/>
                  </a:cubicBezTo>
                  <a:cubicBezTo>
                    <a:pt x="2" y="5"/>
                    <a:pt x="2" y="5"/>
                    <a:pt x="2" y="5"/>
                  </a:cubicBezTo>
                  <a:cubicBezTo>
                    <a:pt x="1" y="4"/>
                    <a:pt x="1" y="4"/>
                    <a:pt x="1" y="4"/>
                  </a:cubicBezTo>
                  <a:lnTo>
                    <a:pt x="1"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7" name="Freeform 686"/>
            <p:cNvSpPr/>
            <p:nvPr/>
          </p:nvSpPr>
          <p:spPr bwMode="auto">
            <a:xfrm>
              <a:off x="119062" y="93663"/>
              <a:ext cx="4762" cy="11113"/>
            </a:xfrm>
            <a:custGeom>
              <a:avLst/>
              <a:gdLst>
                <a:gd name="T0" fmla="*/ 7558881 w 3"/>
                <a:gd name="T1" fmla="*/ 5040539 h 7"/>
                <a:gd name="T2" fmla="*/ 0 w 3"/>
                <a:gd name="T3" fmla="*/ 0 h 7"/>
                <a:gd name="T4" fmla="*/ 0 w 3"/>
                <a:gd name="T5" fmla="*/ 12602142 h 7"/>
                <a:gd name="T6" fmla="*/ 7558881 w 3"/>
                <a:gd name="T7" fmla="*/ 17642681 h 7"/>
                <a:gd name="T8" fmla="*/ 7558881 w 3"/>
                <a:gd name="T9" fmla="*/ 504053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2"/>
                  </a:moveTo>
                  <a:lnTo>
                    <a:pt x="0" y="0"/>
                  </a:lnTo>
                  <a:lnTo>
                    <a:pt x="0" y="5"/>
                  </a:lnTo>
                  <a:lnTo>
                    <a:pt x="3" y="7"/>
                  </a:lnTo>
                  <a:lnTo>
                    <a:pt x="3"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8" name="Freeform 687"/>
            <p:cNvSpPr>
              <a:spLocks noEditPoints="1"/>
            </p:cNvSpPr>
            <p:nvPr/>
          </p:nvSpPr>
          <p:spPr bwMode="auto">
            <a:xfrm>
              <a:off x="107950" y="96838"/>
              <a:ext cx="30162" cy="41275"/>
            </a:xfrm>
            <a:custGeom>
              <a:avLst/>
              <a:gdLst>
                <a:gd name="T0" fmla="*/ 28431455 w 8"/>
                <a:gd name="T1" fmla="*/ 14078527 h 11"/>
                <a:gd name="T2" fmla="*/ 28431455 w 8"/>
                <a:gd name="T3" fmla="*/ 0 h 11"/>
                <a:gd name="T4" fmla="*/ 0 w 8"/>
                <a:gd name="T5" fmla="*/ 42239334 h 11"/>
                <a:gd name="T6" fmla="*/ 71072983 w 8"/>
                <a:gd name="T7" fmla="*/ 154875057 h 11"/>
                <a:gd name="T8" fmla="*/ 85290596 w 8"/>
                <a:gd name="T9" fmla="*/ 112635723 h 11"/>
                <a:gd name="T10" fmla="*/ 99504438 w 8"/>
                <a:gd name="T11" fmla="*/ 84478668 h 11"/>
                <a:gd name="T12" fmla="*/ 113718281 w 8"/>
                <a:gd name="T13" fmla="*/ 70396389 h 11"/>
                <a:gd name="T14" fmla="*/ 28431455 w 8"/>
                <a:gd name="T15" fmla="*/ 14078527 h 11"/>
                <a:gd name="T16" fmla="*/ 28431455 w 8"/>
                <a:gd name="T17" fmla="*/ 14078527 h 11"/>
                <a:gd name="T18" fmla="*/ 28431455 w 8"/>
                <a:gd name="T19" fmla="*/ 14078527 h 11"/>
                <a:gd name="T20" fmla="*/ 28431455 w 8"/>
                <a:gd name="T21" fmla="*/ 28160807 h 11"/>
                <a:gd name="T22" fmla="*/ 28431455 w 8"/>
                <a:gd name="T23" fmla="*/ 42239334 h 11"/>
                <a:gd name="T24" fmla="*/ 56859140 w 8"/>
                <a:gd name="T25" fmla="*/ 140796530 h 11"/>
                <a:gd name="T26" fmla="*/ 14213843 w 8"/>
                <a:gd name="T27" fmla="*/ 42239334 h 11"/>
                <a:gd name="T28" fmla="*/ 28431455 w 8"/>
                <a:gd name="T29" fmla="*/ 1407852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1">
                  <a:moveTo>
                    <a:pt x="2" y="1"/>
                  </a:moveTo>
                  <a:cubicBezTo>
                    <a:pt x="2" y="0"/>
                    <a:pt x="2" y="0"/>
                    <a:pt x="2" y="0"/>
                  </a:cubicBezTo>
                  <a:cubicBezTo>
                    <a:pt x="0" y="3"/>
                    <a:pt x="0" y="3"/>
                    <a:pt x="0" y="3"/>
                  </a:cubicBezTo>
                  <a:cubicBezTo>
                    <a:pt x="1" y="6"/>
                    <a:pt x="3" y="9"/>
                    <a:pt x="5" y="11"/>
                  </a:cubicBezTo>
                  <a:cubicBezTo>
                    <a:pt x="5" y="10"/>
                    <a:pt x="5" y="9"/>
                    <a:pt x="6" y="8"/>
                  </a:cubicBezTo>
                  <a:cubicBezTo>
                    <a:pt x="6" y="7"/>
                    <a:pt x="7" y="7"/>
                    <a:pt x="7" y="6"/>
                  </a:cubicBezTo>
                  <a:cubicBezTo>
                    <a:pt x="8" y="5"/>
                    <a:pt x="8" y="5"/>
                    <a:pt x="8" y="5"/>
                  </a:cubicBezTo>
                  <a:cubicBezTo>
                    <a:pt x="5" y="4"/>
                    <a:pt x="3" y="2"/>
                    <a:pt x="2" y="1"/>
                  </a:cubicBezTo>
                  <a:close/>
                  <a:moveTo>
                    <a:pt x="2" y="1"/>
                  </a:moveTo>
                  <a:cubicBezTo>
                    <a:pt x="2" y="1"/>
                    <a:pt x="2" y="1"/>
                    <a:pt x="2" y="1"/>
                  </a:cubicBezTo>
                  <a:cubicBezTo>
                    <a:pt x="2" y="2"/>
                    <a:pt x="2" y="2"/>
                    <a:pt x="2" y="2"/>
                  </a:cubicBezTo>
                  <a:cubicBezTo>
                    <a:pt x="2" y="3"/>
                    <a:pt x="2" y="3"/>
                    <a:pt x="2" y="3"/>
                  </a:cubicBezTo>
                  <a:cubicBezTo>
                    <a:pt x="4" y="10"/>
                    <a:pt x="4" y="10"/>
                    <a:pt x="4" y="10"/>
                  </a:cubicBezTo>
                  <a:cubicBezTo>
                    <a:pt x="3" y="8"/>
                    <a:pt x="2" y="6"/>
                    <a:pt x="1" y="3"/>
                  </a:cubicBezTo>
                  <a:lnTo>
                    <a:pt x="2" y="1"/>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9" name="Freeform 688"/>
            <p:cNvSpPr/>
            <p:nvPr/>
          </p:nvSpPr>
          <p:spPr bwMode="auto">
            <a:xfrm>
              <a:off x="112712" y="101600"/>
              <a:ext cx="11112" cy="33338"/>
            </a:xfrm>
            <a:custGeom>
              <a:avLst/>
              <a:gdLst>
                <a:gd name="T0" fmla="*/ 13719616 w 3"/>
                <a:gd name="T1" fmla="*/ 0 h 9"/>
                <a:gd name="T2" fmla="*/ 13719616 w 3"/>
                <a:gd name="T3" fmla="*/ 0 h 9"/>
                <a:gd name="T4" fmla="*/ 0 w 3"/>
                <a:gd name="T5" fmla="*/ 27440878 h 9"/>
                <a:gd name="T6" fmla="*/ 41158848 w 3"/>
                <a:gd name="T7" fmla="*/ 123491360 h 9"/>
                <a:gd name="T8" fmla="*/ 13719616 w 3"/>
                <a:gd name="T9" fmla="*/ 27440878 h 9"/>
                <a:gd name="T10" fmla="*/ 13719616 w 3"/>
                <a:gd name="T11" fmla="*/ 13720439 h 9"/>
                <a:gd name="T12" fmla="*/ 13719616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1" y="0"/>
                  </a:moveTo>
                  <a:cubicBezTo>
                    <a:pt x="1" y="0"/>
                    <a:pt x="1" y="0"/>
                    <a:pt x="1" y="0"/>
                  </a:cubicBezTo>
                  <a:cubicBezTo>
                    <a:pt x="0" y="2"/>
                    <a:pt x="0" y="2"/>
                    <a:pt x="0" y="2"/>
                  </a:cubicBezTo>
                  <a:cubicBezTo>
                    <a:pt x="1" y="5"/>
                    <a:pt x="2" y="7"/>
                    <a:pt x="3" y="9"/>
                  </a:cubicBezTo>
                  <a:cubicBezTo>
                    <a:pt x="1" y="2"/>
                    <a:pt x="1" y="2"/>
                    <a:pt x="1" y="2"/>
                  </a:cubicBezTo>
                  <a:cubicBezTo>
                    <a:pt x="1" y="1"/>
                    <a:pt x="1" y="1"/>
                    <a:pt x="1" y="1"/>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0" name="Freeform 689"/>
            <p:cNvSpPr/>
            <p:nvPr/>
          </p:nvSpPr>
          <p:spPr bwMode="auto">
            <a:xfrm>
              <a:off x="123825" y="115888"/>
              <a:ext cx="30162" cy="74613"/>
            </a:xfrm>
            <a:custGeom>
              <a:avLst/>
              <a:gdLst>
                <a:gd name="T0" fmla="*/ 56859140 w 8"/>
                <a:gd name="T1" fmla="*/ 41753435 h 20"/>
                <a:gd name="T2" fmla="*/ 42645298 w 8"/>
                <a:gd name="T3" fmla="*/ 55672490 h 20"/>
                <a:gd name="T4" fmla="*/ 56859140 w 8"/>
                <a:gd name="T5" fmla="*/ 55672490 h 20"/>
                <a:gd name="T6" fmla="*/ 71072983 w 8"/>
                <a:gd name="T7" fmla="*/ 180929064 h 20"/>
                <a:gd name="T8" fmla="*/ 0 w 8"/>
                <a:gd name="T9" fmla="*/ 278354988 h 20"/>
                <a:gd name="T10" fmla="*/ 113718281 w 8"/>
                <a:gd name="T11" fmla="*/ 278354988 h 20"/>
                <a:gd name="T12" fmla="*/ 99504438 w 8"/>
                <a:gd name="T13" fmla="*/ 139179360 h 20"/>
                <a:gd name="T14" fmla="*/ 85290596 w 8"/>
                <a:gd name="T15" fmla="*/ 111341249 h 20"/>
                <a:gd name="T16" fmla="*/ 71072983 w 8"/>
                <a:gd name="T17" fmla="*/ 55672490 h 20"/>
                <a:gd name="T18" fmla="*/ 85290596 w 8"/>
                <a:gd name="T19" fmla="*/ 41753435 h 20"/>
                <a:gd name="T20" fmla="*/ 56859140 w 8"/>
                <a:gd name="T21" fmla="*/ 0 h 20"/>
                <a:gd name="T22" fmla="*/ 42645298 w 8"/>
                <a:gd name="T23" fmla="*/ 13919055 h 20"/>
                <a:gd name="T24" fmla="*/ 56859140 w 8"/>
                <a:gd name="T25" fmla="*/ 4175343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0">
                  <a:moveTo>
                    <a:pt x="4" y="3"/>
                  </a:moveTo>
                  <a:cubicBezTo>
                    <a:pt x="3" y="4"/>
                    <a:pt x="3" y="4"/>
                    <a:pt x="3" y="4"/>
                  </a:cubicBezTo>
                  <a:cubicBezTo>
                    <a:pt x="4" y="4"/>
                    <a:pt x="4" y="4"/>
                    <a:pt x="4" y="4"/>
                  </a:cubicBezTo>
                  <a:cubicBezTo>
                    <a:pt x="5" y="13"/>
                    <a:pt x="5" y="13"/>
                    <a:pt x="5" y="13"/>
                  </a:cubicBezTo>
                  <a:cubicBezTo>
                    <a:pt x="6" y="17"/>
                    <a:pt x="4" y="19"/>
                    <a:pt x="0" y="20"/>
                  </a:cubicBezTo>
                  <a:cubicBezTo>
                    <a:pt x="8" y="20"/>
                    <a:pt x="8" y="20"/>
                    <a:pt x="8" y="20"/>
                  </a:cubicBezTo>
                  <a:cubicBezTo>
                    <a:pt x="7" y="10"/>
                    <a:pt x="7" y="10"/>
                    <a:pt x="7" y="10"/>
                  </a:cubicBezTo>
                  <a:cubicBezTo>
                    <a:pt x="6" y="8"/>
                    <a:pt x="6" y="8"/>
                    <a:pt x="6" y="8"/>
                  </a:cubicBezTo>
                  <a:cubicBezTo>
                    <a:pt x="5" y="4"/>
                    <a:pt x="5" y="4"/>
                    <a:pt x="5" y="4"/>
                  </a:cubicBezTo>
                  <a:cubicBezTo>
                    <a:pt x="6" y="3"/>
                    <a:pt x="6" y="3"/>
                    <a:pt x="6" y="3"/>
                  </a:cubicBezTo>
                  <a:cubicBezTo>
                    <a:pt x="6" y="2"/>
                    <a:pt x="5" y="1"/>
                    <a:pt x="4" y="0"/>
                  </a:cubicBezTo>
                  <a:cubicBezTo>
                    <a:pt x="3" y="1"/>
                    <a:pt x="3" y="1"/>
                    <a:pt x="3" y="1"/>
                  </a:cubicBezTo>
                  <a:lnTo>
                    <a:pt x="4" y="3"/>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1" name="Freeform 690"/>
            <p:cNvSpPr/>
            <p:nvPr/>
          </p:nvSpPr>
          <p:spPr bwMode="auto">
            <a:xfrm>
              <a:off x="130175" y="119063"/>
              <a:ext cx="7937" cy="11113"/>
            </a:xfrm>
            <a:custGeom>
              <a:avLst/>
              <a:gdLst>
                <a:gd name="T0" fmla="*/ 15750977 w 2"/>
                <a:gd name="T1" fmla="*/ 41166256 h 3"/>
                <a:gd name="T2" fmla="*/ 31497985 w 2"/>
                <a:gd name="T3" fmla="*/ 27445406 h 3"/>
                <a:gd name="T4" fmla="*/ 15750977 w 2"/>
                <a:gd name="T5" fmla="*/ 0 h 3"/>
                <a:gd name="T6" fmla="*/ 0 w 2"/>
                <a:gd name="T7" fmla="*/ 27445406 h 3"/>
                <a:gd name="T8" fmla="*/ 15750977 w 2"/>
                <a:gd name="T9" fmla="*/ 4116625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cubicBezTo>
                    <a:pt x="2" y="2"/>
                    <a:pt x="2" y="2"/>
                    <a:pt x="2" y="2"/>
                  </a:cubicBezTo>
                  <a:cubicBezTo>
                    <a:pt x="1" y="0"/>
                    <a:pt x="1" y="0"/>
                    <a:pt x="1" y="0"/>
                  </a:cubicBezTo>
                  <a:cubicBezTo>
                    <a:pt x="1" y="1"/>
                    <a:pt x="0" y="1"/>
                    <a:pt x="0" y="2"/>
                  </a:cubicBezTo>
                  <a:lnTo>
                    <a:pt x="1"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2" name="Freeform 691"/>
            <p:cNvSpPr/>
            <p:nvPr/>
          </p:nvSpPr>
          <p:spPr bwMode="auto">
            <a:xfrm>
              <a:off x="119062" y="130175"/>
              <a:ext cx="26987" cy="60325"/>
            </a:xfrm>
            <a:custGeom>
              <a:avLst/>
              <a:gdLst>
                <a:gd name="T0" fmla="*/ 74314487 w 7"/>
                <a:gd name="T1" fmla="*/ 0 h 16"/>
                <a:gd name="T2" fmla="*/ 59452361 w 7"/>
                <a:gd name="T3" fmla="*/ 0 h 16"/>
                <a:gd name="T4" fmla="*/ 29728108 w 7"/>
                <a:gd name="T5" fmla="*/ 56860083 h 16"/>
                <a:gd name="T6" fmla="*/ 0 w 7"/>
                <a:gd name="T7" fmla="*/ 227444102 h 16"/>
                <a:gd name="T8" fmla="*/ 14862126 w 7"/>
                <a:gd name="T9" fmla="*/ 227444102 h 16"/>
                <a:gd name="T10" fmla="*/ 89180469 w 7"/>
                <a:gd name="T11" fmla="*/ 127938014 h 16"/>
                <a:gd name="T12" fmla="*/ 74314487 w 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5" y="0"/>
                  </a:moveTo>
                  <a:cubicBezTo>
                    <a:pt x="4" y="0"/>
                    <a:pt x="4" y="0"/>
                    <a:pt x="4" y="0"/>
                  </a:cubicBezTo>
                  <a:cubicBezTo>
                    <a:pt x="2" y="4"/>
                    <a:pt x="2" y="4"/>
                    <a:pt x="2" y="4"/>
                  </a:cubicBezTo>
                  <a:cubicBezTo>
                    <a:pt x="0" y="16"/>
                    <a:pt x="0" y="16"/>
                    <a:pt x="0" y="16"/>
                  </a:cubicBezTo>
                  <a:cubicBezTo>
                    <a:pt x="1" y="16"/>
                    <a:pt x="1" y="16"/>
                    <a:pt x="1" y="16"/>
                  </a:cubicBezTo>
                  <a:cubicBezTo>
                    <a:pt x="5" y="15"/>
                    <a:pt x="7" y="13"/>
                    <a:pt x="6" y="9"/>
                  </a:cubicBezTo>
                  <a:lnTo>
                    <a:pt x="5"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3" name="Freeform 692"/>
            <p:cNvSpPr/>
            <p:nvPr/>
          </p:nvSpPr>
          <p:spPr bwMode="auto">
            <a:xfrm>
              <a:off x="141287" y="107950"/>
              <a:ext cx="34925" cy="38100"/>
            </a:xfrm>
            <a:custGeom>
              <a:avLst/>
              <a:gdLst>
                <a:gd name="T0" fmla="*/ 30116992 w 9"/>
                <a:gd name="T1" fmla="*/ 116128800 h 10"/>
                <a:gd name="T2" fmla="*/ 15060436 w 9"/>
                <a:gd name="T3" fmla="*/ 72580500 h 10"/>
                <a:gd name="T4" fmla="*/ 0 w 9"/>
                <a:gd name="T5" fmla="*/ 87096600 h 10"/>
                <a:gd name="T6" fmla="*/ 15060436 w 9"/>
                <a:gd name="T7" fmla="*/ 145161000 h 10"/>
                <a:gd name="T8" fmla="*/ 135528403 w 9"/>
                <a:gd name="T9" fmla="*/ 14516100 h 10"/>
                <a:gd name="T10" fmla="*/ 105411411 w 9"/>
                <a:gd name="T11" fmla="*/ 0 h 10"/>
                <a:gd name="T12" fmla="*/ 30116992 w 9"/>
                <a:gd name="T13" fmla="*/ 11612880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2" y="8"/>
                  </a:moveTo>
                  <a:cubicBezTo>
                    <a:pt x="2" y="7"/>
                    <a:pt x="2" y="6"/>
                    <a:pt x="1" y="5"/>
                  </a:cubicBezTo>
                  <a:cubicBezTo>
                    <a:pt x="0" y="6"/>
                    <a:pt x="0" y="6"/>
                    <a:pt x="0" y="6"/>
                  </a:cubicBezTo>
                  <a:cubicBezTo>
                    <a:pt x="1" y="10"/>
                    <a:pt x="1" y="10"/>
                    <a:pt x="1" y="10"/>
                  </a:cubicBezTo>
                  <a:cubicBezTo>
                    <a:pt x="5" y="8"/>
                    <a:pt x="8" y="5"/>
                    <a:pt x="9" y="1"/>
                  </a:cubicBezTo>
                  <a:cubicBezTo>
                    <a:pt x="7" y="0"/>
                    <a:pt x="7" y="0"/>
                    <a:pt x="7" y="0"/>
                  </a:cubicBezTo>
                  <a:cubicBezTo>
                    <a:pt x="6" y="3"/>
                    <a:pt x="4" y="5"/>
                    <a:pt x="2" y="8"/>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4" name="Freeform 693"/>
            <p:cNvSpPr/>
            <p:nvPr/>
          </p:nvSpPr>
          <p:spPr bwMode="auto">
            <a:xfrm>
              <a:off x="187325" y="171450"/>
              <a:ext cx="19050" cy="15875"/>
            </a:xfrm>
            <a:custGeom>
              <a:avLst/>
              <a:gdLst>
                <a:gd name="T0" fmla="*/ 30241875 w 12"/>
                <a:gd name="T1" fmla="*/ 7561263 h 10"/>
                <a:gd name="T2" fmla="*/ 30241875 w 12"/>
                <a:gd name="T3" fmla="*/ 0 h 10"/>
                <a:gd name="T4" fmla="*/ 12601575 w 12"/>
                <a:gd name="T5" fmla="*/ 12601575 h 10"/>
                <a:gd name="T6" fmla="*/ 0 w 12"/>
                <a:gd name="T7" fmla="*/ 25201563 h 10"/>
                <a:gd name="T8" fmla="*/ 0 w 12"/>
                <a:gd name="T9" fmla="*/ 25201563 h 10"/>
                <a:gd name="T10" fmla="*/ 12601575 w 12"/>
                <a:gd name="T11" fmla="*/ 12601575 h 10"/>
                <a:gd name="T12" fmla="*/ 30241875 w 12"/>
                <a:gd name="T13" fmla="*/ 756126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3"/>
                  </a:moveTo>
                  <a:lnTo>
                    <a:pt x="12" y="0"/>
                  </a:lnTo>
                  <a:lnTo>
                    <a:pt x="5" y="5"/>
                  </a:lnTo>
                  <a:lnTo>
                    <a:pt x="0" y="10"/>
                  </a:lnTo>
                  <a:lnTo>
                    <a:pt x="5" y="5"/>
                  </a:ln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5" name="Freeform 694"/>
            <p:cNvSpPr/>
            <p:nvPr/>
          </p:nvSpPr>
          <p:spPr bwMode="auto">
            <a:xfrm>
              <a:off x="184150" y="171450"/>
              <a:ext cx="22225" cy="15875"/>
            </a:xfrm>
            <a:custGeom>
              <a:avLst/>
              <a:gdLst>
                <a:gd name="T0" fmla="*/ 35282188 w 14"/>
                <a:gd name="T1" fmla="*/ 0 h 10"/>
                <a:gd name="T2" fmla="*/ 35282188 w 14"/>
                <a:gd name="T3" fmla="*/ 0 h 10"/>
                <a:gd name="T4" fmla="*/ 10080625 w 14"/>
                <a:gd name="T5" fmla="*/ 7561263 h 10"/>
                <a:gd name="T6" fmla="*/ 0 w 14"/>
                <a:gd name="T7" fmla="*/ 25201563 h 10"/>
                <a:gd name="T8" fmla="*/ 5040313 w 14"/>
                <a:gd name="T9" fmla="*/ 25201563 h 10"/>
                <a:gd name="T10" fmla="*/ 17641888 w 14"/>
                <a:gd name="T11" fmla="*/ 12601575 h 10"/>
                <a:gd name="T12" fmla="*/ 35282188 w 1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14" y="0"/>
                  </a:moveTo>
                  <a:lnTo>
                    <a:pt x="14" y="0"/>
                  </a:lnTo>
                  <a:lnTo>
                    <a:pt x="4" y="3"/>
                  </a:lnTo>
                  <a:lnTo>
                    <a:pt x="0" y="10"/>
                  </a:lnTo>
                  <a:lnTo>
                    <a:pt x="2" y="10"/>
                  </a:lnTo>
                  <a:lnTo>
                    <a:pt x="7" y="5"/>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6" name="Freeform 695"/>
            <p:cNvSpPr/>
            <p:nvPr/>
          </p:nvSpPr>
          <p:spPr bwMode="auto">
            <a:xfrm>
              <a:off x="187325" y="171450"/>
              <a:ext cx="25400" cy="15875"/>
            </a:xfrm>
            <a:custGeom>
              <a:avLst/>
              <a:gdLst>
                <a:gd name="T0" fmla="*/ 30241875 w 16"/>
                <a:gd name="T1" fmla="*/ 7561263 h 10"/>
                <a:gd name="T2" fmla="*/ 12601575 w 16"/>
                <a:gd name="T3" fmla="*/ 12601575 h 10"/>
                <a:gd name="T4" fmla="*/ 0 w 16"/>
                <a:gd name="T5" fmla="*/ 25201563 h 10"/>
                <a:gd name="T6" fmla="*/ 5040313 w 16"/>
                <a:gd name="T7" fmla="*/ 25201563 h 10"/>
                <a:gd name="T8" fmla="*/ 17641888 w 16"/>
                <a:gd name="T9" fmla="*/ 12601575 h 10"/>
                <a:gd name="T10" fmla="*/ 40322500 w 16"/>
                <a:gd name="T11" fmla="*/ 7561263 h 10"/>
                <a:gd name="T12" fmla="*/ 40322500 w 16"/>
                <a:gd name="T13" fmla="*/ 0 h 10"/>
                <a:gd name="T14" fmla="*/ 30241875 w 16"/>
                <a:gd name="T15" fmla="*/ 756126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2" y="3"/>
                  </a:moveTo>
                  <a:lnTo>
                    <a:pt x="5" y="5"/>
                  </a:lnTo>
                  <a:lnTo>
                    <a:pt x="0" y="10"/>
                  </a:lnTo>
                  <a:lnTo>
                    <a:pt x="2" y="10"/>
                  </a:lnTo>
                  <a:lnTo>
                    <a:pt x="7" y="5"/>
                  </a:lnTo>
                  <a:lnTo>
                    <a:pt x="16" y="3"/>
                  </a:lnTo>
                  <a:lnTo>
                    <a:pt x="16" y="0"/>
                  </a:lnTo>
                  <a:lnTo>
                    <a:pt x="1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7" name="Freeform 696"/>
            <p:cNvSpPr/>
            <p:nvPr/>
          </p:nvSpPr>
          <p:spPr bwMode="auto">
            <a:xfrm>
              <a:off x="195262" y="176213"/>
              <a:ext cx="22225" cy="11113"/>
            </a:xfrm>
            <a:custGeom>
              <a:avLst/>
              <a:gdLst>
                <a:gd name="T0" fmla="*/ 35282188 w 14"/>
                <a:gd name="T1" fmla="*/ 0 h 7"/>
                <a:gd name="T2" fmla="*/ 27722513 w 14"/>
                <a:gd name="T3" fmla="*/ 0 h 7"/>
                <a:gd name="T4" fmla="*/ 10080625 w 14"/>
                <a:gd name="T5" fmla="*/ 5040539 h 7"/>
                <a:gd name="T6" fmla="*/ 0 w 14"/>
                <a:gd name="T7" fmla="*/ 17642681 h 7"/>
                <a:gd name="T8" fmla="*/ 5040313 w 14"/>
                <a:gd name="T9" fmla="*/ 17642681 h 7"/>
                <a:gd name="T10" fmla="*/ 10080625 w 14"/>
                <a:gd name="T11" fmla="*/ 12602142 h 7"/>
                <a:gd name="T12" fmla="*/ 35282188 w 14"/>
                <a:gd name="T13" fmla="*/ 5040539 h 7"/>
                <a:gd name="T14" fmla="*/ 35282188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14" y="0"/>
                  </a:moveTo>
                  <a:lnTo>
                    <a:pt x="11" y="0"/>
                  </a:lnTo>
                  <a:lnTo>
                    <a:pt x="4" y="2"/>
                  </a:lnTo>
                  <a:lnTo>
                    <a:pt x="0" y="7"/>
                  </a:lnTo>
                  <a:lnTo>
                    <a:pt x="2" y="7"/>
                  </a:lnTo>
                  <a:lnTo>
                    <a:pt x="4" y="5"/>
                  </a:lnTo>
                  <a:lnTo>
                    <a:pt x="14" y="2"/>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8" name="Freeform 697"/>
            <p:cNvSpPr/>
            <p:nvPr/>
          </p:nvSpPr>
          <p:spPr bwMode="auto">
            <a:xfrm>
              <a:off x="198437" y="179388"/>
              <a:ext cx="19050" cy="7938"/>
            </a:xfrm>
            <a:custGeom>
              <a:avLst/>
              <a:gdLst>
                <a:gd name="T0" fmla="*/ 30241875 w 12"/>
                <a:gd name="T1" fmla="*/ 0 h 5"/>
                <a:gd name="T2" fmla="*/ 30241875 w 12"/>
                <a:gd name="T3" fmla="*/ 0 h 5"/>
                <a:gd name="T4" fmla="*/ 5040313 w 12"/>
                <a:gd name="T5" fmla="*/ 7561739 h 5"/>
                <a:gd name="T6" fmla="*/ 0 w 12"/>
                <a:gd name="T7" fmla="*/ 12602369 h 5"/>
                <a:gd name="T8" fmla="*/ 5040313 w 12"/>
                <a:gd name="T9" fmla="*/ 12602369 h 5"/>
                <a:gd name="T10" fmla="*/ 30241875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2" y="0"/>
                  </a:moveTo>
                  <a:lnTo>
                    <a:pt x="12" y="0"/>
                  </a:lnTo>
                  <a:lnTo>
                    <a:pt x="2" y="3"/>
                  </a:lnTo>
                  <a:lnTo>
                    <a:pt x="0" y="5"/>
                  </a:lnTo>
                  <a:lnTo>
                    <a:pt x="2" y="5"/>
                  </a:lnTo>
                  <a:lnTo>
                    <a:pt x="12"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9" name="Freeform 698"/>
            <p:cNvSpPr/>
            <p:nvPr/>
          </p:nvSpPr>
          <p:spPr bwMode="auto">
            <a:xfrm>
              <a:off x="190500" y="176213"/>
              <a:ext cx="22225" cy="11113"/>
            </a:xfrm>
            <a:custGeom>
              <a:avLst/>
              <a:gdLst>
                <a:gd name="T0" fmla="*/ 35282188 w 14"/>
                <a:gd name="T1" fmla="*/ 0 h 7"/>
                <a:gd name="T2" fmla="*/ 35282188 w 14"/>
                <a:gd name="T3" fmla="*/ 0 h 7"/>
                <a:gd name="T4" fmla="*/ 12601575 w 14"/>
                <a:gd name="T5" fmla="*/ 5040539 h 7"/>
                <a:gd name="T6" fmla="*/ 0 w 14"/>
                <a:gd name="T7" fmla="*/ 17642681 h 7"/>
                <a:gd name="T8" fmla="*/ 7561263 w 14"/>
                <a:gd name="T9" fmla="*/ 17642681 h 7"/>
                <a:gd name="T10" fmla="*/ 17641888 w 14"/>
                <a:gd name="T11" fmla="*/ 5040539 h 7"/>
                <a:gd name="T12" fmla="*/ 35282188 w 1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0"/>
                  </a:moveTo>
                  <a:lnTo>
                    <a:pt x="14" y="0"/>
                  </a:lnTo>
                  <a:lnTo>
                    <a:pt x="5" y="2"/>
                  </a:lnTo>
                  <a:lnTo>
                    <a:pt x="0" y="7"/>
                  </a:lnTo>
                  <a:lnTo>
                    <a:pt x="3" y="7"/>
                  </a:lnTo>
                  <a:lnTo>
                    <a:pt x="7" y="2"/>
                  </a:lnTo>
                  <a:lnTo>
                    <a:pt x="14"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0" name="Freeform 699"/>
            <p:cNvSpPr/>
            <p:nvPr/>
          </p:nvSpPr>
          <p:spPr bwMode="auto">
            <a:xfrm>
              <a:off x="153987" y="149225"/>
              <a:ext cx="36512" cy="41275"/>
            </a:xfrm>
            <a:custGeom>
              <a:avLst/>
              <a:gdLst>
                <a:gd name="T0" fmla="*/ 47881519 w 23"/>
                <a:gd name="T1" fmla="*/ 60483750 h 26"/>
                <a:gd name="T2" fmla="*/ 57962006 w 23"/>
                <a:gd name="T3" fmla="*/ 42843450 h 26"/>
                <a:gd name="T4" fmla="*/ 57962006 w 23"/>
                <a:gd name="T5" fmla="*/ 0 h 26"/>
                <a:gd name="T6" fmla="*/ 52921763 w 23"/>
                <a:gd name="T7" fmla="*/ 47883763 h 26"/>
                <a:gd name="T8" fmla="*/ 0 w 23"/>
                <a:gd name="T9" fmla="*/ 65524063 h 26"/>
                <a:gd name="T10" fmla="*/ 47881519 w 23"/>
                <a:gd name="T11" fmla="*/ 6048375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6">
                  <a:moveTo>
                    <a:pt x="19" y="24"/>
                  </a:moveTo>
                  <a:lnTo>
                    <a:pt x="23" y="17"/>
                  </a:lnTo>
                  <a:lnTo>
                    <a:pt x="23" y="0"/>
                  </a:lnTo>
                  <a:lnTo>
                    <a:pt x="21" y="19"/>
                  </a:lnTo>
                  <a:lnTo>
                    <a:pt x="0" y="26"/>
                  </a:lnTo>
                  <a:lnTo>
                    <a:pt x="19" y="24"/>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1" name="Freeform 700"/>
            <p:cNvSpPr/>
            <p:nvPr/>
          </p:nvSpPr>
          <p:spPr bwMode="auto">
            <a:xfrm>
              <a:off x="165100" y="228600"/>
              <a:ext cx="19050" cy="14288"/>
            </a:xfrm>
            <a:custGeom>
              <a:avLst/>
              <a:gdLst>
                <a:gd name="T0" fmla="*/ 0 w 12"/>
                <a:gd name="T1" fmla="*/ 0 h 9"/>
                <a:gd name="T2" fmla="*/ 5040313 w 12"/>
                <a:gd name="T3" fmla="*/ 22682994 h 9"/>
                <a:gd name="T4" fmla="*/ 30241875 w 12"/>
                <a:gd name="T5" fmla="*/ 12602016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2" y="9"/>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2" name="Freeform 701"/>
            <p:cNvSpPr/>
            <p:nvPr/>
          </p:nvSpPr>
          <p:spPr bwMode="auto">
            <a:xfrm>
              <a:off x="119062" y="254000"/>
              <a:ext cx="26987" cy="34925"/>
            </a:xfrm>
            <a:custGeom>
              <a:avLst/>
              <a:gdLst>
                <a:gd name="T0" fmla="*/ 104042596 w 7"/>
                <a:gd name="T1" fmla="*/ 75294419 h 9"/>
                <a:gd name="T2" fmla="*/ 89180469 w 7"/>
                <a:gd name="T3" fmla="*/ 0 h 9"/>
                <a:gd name="T4" fmla="*/ 0 w 7"/>
                <a:gd name="T5" fmla="*/ 15060436 h 9"/>
                <a:gd name="T6" fmla="*/ 0 w 7"/>
                <a:gd name="T7" fmla="*/ 120467967 h 9"/>
                <a:gd name="T8" fmla="*/ 14862126 w 7"/>
                <a:gd name="T9" fmla="*/ 135528403 h 9"/>
                <a:gd name="T10" fmla="*/ 104042596 w 7"/>
                <a:gd name="T11" fmla="*/ 752944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5"/>
                  </a:moveTo>
                  <a:cubicBezTo>
                    <a:pt x="6" y="0"/>
                    <a:pt x="6" y="0"/>
                    <a:pt x="6" y="0"/>
                  </a:cubicBezTo>
                  <a:cubicBezTo>
                    <a:pt x="4" y="1"/>
                    <a:pt x="2" y="1"/>
                    <a:pt x="0" y="1"/>
                  </a:cubicBezTo>
                  <a:cubicBezTo>
                    <a:pt x="0" y="8"/>
                    <a:pt x="0" y="8"/>
                    <a:pt x="0" y="8"/>
                  </a:cubicBezTo>
                  <a:cubicBezTo>
                    <a:pt x="1" y="9"/>
                    <a:pt x="1" y="9"/>
                    <a:pt x="1" y="9"/>
                  </a:cubicBezTo>
                  <a:lnTo>
                    <a:pt x="7" y="5"/>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3" name="Freeform 702"/>
            <p:cNvSpPr/>
            <p:nvPr/>
          </p:nvSpPr>
          <p:spPr bwMode="auto">
            <a:xfrm>
              <a:off x="123825" y="250825"/>
              <a:ext cx="30162" cy="44450"/>
            </a:xfrm>
            <a:custGeom>
              <a:avLst/>
              <a:gdLst>
                <a:gd name="T0" fmla="*/ 71072983 w 8"/>
                <a:gd name="T1" fmla="*/ 13720233 h 12"/>
                <a:gd name="T2" fmla="*/ 85290596 w 8"/>
                <a:gd name="T3" fmla="*/ 82325104 h 12"/>
                <a:gd name="T4" fmla="*/ 0 w 8"/>
                <a:gd name="T5" fmla="*/ 137209742 h 12"/>
                <a:gd name="T6" fmla="*/ 42645298 w 8"/>
                <a:gd name="T7" fmla="*/ 164650208 h 12"/>
                <a:gd name="T8" fmla="*/ 113718281 w 8"/>
                <a:gd name="T9" fmla="*/ 96045338 h 12"/>
                <a:gd name="T10" fmla="*/ 113718281 w 8"/>
                <a:gd name="T11" fmla="*/ 0 h 12"/>
                <a:gd name="T12" fmla="*/ 71072983 w 8"/>
                <a:gd name="T13" fmla="*/ 1372023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
                  </a:moveTo>
                  <a:cubicBezTo>
                    <a:pt x="6" y="6"/>
                    <a:pt x="6" y="6"/>
                    <a:pt x="6" y="6"/>
                  </a:cubicBezTo>
                  <a:cubicBezTo>
                    <a:pt x="0" y="10"/>
                    <a:pt x="0" y="10"/>
                    <a:pt x="0" y="10"/>
                  </a:cubicBezTo>
                  <a:cubicBezTo>
                    <a:pt x="3" y="12"/>
                    <a:pt x="3" y="12"/>
                    <a:pt x="3" y="12"/>
                  </a:cubicBezTo>
                  <a:cubicBezTo>
                    <a:pt x="8" y="7"/>
                    <a:pt x="8" y="7"/>
                    <a:pt x="8" y="7"/>
                  </a:cubicBezTo>
                  <a:cubicBezTo>
                    <a:pt x="8" y="0"/>
                    <a:pt x="8" y="0"/>
                    <a:pt x="8" y="0"/>
                  </a:cubicBezTo>
                  <a:cubicBezTo>
                    <a:pt x="7" y="0"/>
                    <a:pt x="6" y="1"/>
                    <a:pt x="5" y="1"/>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4" name="Freeform 703"/>
            <p:cNvSpPr/>
            <p:nvPr/>
          </p:nvSpPr>
          <p:spPr bwMode="auto">
            <a:xfrm>
              <a:off x="66675" y="322263"/>
              <a:ext cx="165100" cy="412750"/>
            </a:xfrm>
            <a:custGeom>
              <a:avLst/>
              <a:gdLst>
                <a:gd name="T0" fmla="*/ 506864505 w 44"/>
                <a:gd name="T1" fmla="*/ 0 h 110"/>
                <a:gd name="T2" fmla="*/ 0 w 44"/>
                <a:gd name="T3" fmla="*/ 0 h 110"/>
                <a:gd name="T4" fmla="*/ 450546643 w 44"/>
                <a:gd name="T5" fmla="*/ 98557195 h 110"/>
                <a:gd name="T6" fmla="*/ 450546643 w 44"/>
                <a:gd name="T7" fmla="*/ 718057423 h 110"/>
                <a:gd name="T8" fmla="*/ 492785977 w 44"/>
                <a:gd name="T9" fmla="*/ 985568202 h 110"/>
                <a:gd name="T10" fmla="*/ 492785977 w 44"/>
                <a:gd name="T11" fmla="*/ 1464271900 h 110"/>
                <a:gd name="T12" fmla="*/ 422385836 w 44"/>
                <a:gd name="T13" fmla="*/ 1548750568 h 110"/>
                <a:gd name="T14" fmla="*/ 619500227 w 44"/>
                <a:gd name="T15" fmla="*/ 1520589761 h 110"/>
                <a:gd name="T16" fmla="*/ 591339420 w 44"/>
                <a:gd name="T17" fmla="*/ 1365714705 h 110"/>
                <a:gd name="T18" fmla="*/ 535021559 w 44"/>
                <a:gd name="T19" fmla="*/ 915171814 h 110"/>
                <a:gd name="T20" fmla="*/ 535021559 w 44"/>
                <a:gd name="T21" fmla="*/ 703978895 h 110"/>
                <a:gd name="T22" fmla="*/ 549103839 w 44"/>
                <a:gd name="T23" fmla="*/ 577260893 h 110"/>
                <a:gd name="T24" fmla="*/ 506864505 w 44"/>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10">
                  <a:moveTo>
                    <a:pt x="36" y="0"/>
                  </a:moveTo>
                  <a:cubicBezTo>
                    <a:pt x="24" y="3"/>
                    <a:pt x="13" y="3"/>
                    <a:pt x="0" y="0"/>
                  </a:cubicBezTo>
                  <a:cubicBezTo>
                    <a:pt x="8" y="6"/>
                    <a:pt x="19" y="8"/>
                    <a:pt x="32" y="7"/>
                  </a:cubicBezTo>
                  <a:cubicBezTo>
                    <a:pt x="35" y="22"/>
                    <a:pt x="35" y="37"/>
                    <a:pt x="32" y="51"/>
                  </a:cubicBezTo>
                  <a:cubicBezTo>
                    <a:pt x="35" y="70"/>
                    <a:pt x="35" y="70"/>
                    <a:pt x="35" y="70"/>
                  </a:cubicBezTo>
                  <a:cubicBezTo>
                    <a:pt x="35" y="104"/>
                    <a:pt x="35" y="104"/>
                    <a:pt x="35" y="104"/>
                  </a:cubicBezTo>
                  <a:cubicBezTo>
                    <a:pt x="30" y="110"/>
                    <a:pt x="30" y="110"/>
                    <a:pt x="30" y="110"/>
                  </a:cubicBezTo>
                  <a:cubicBezTo>
                    <a:pt x="35" y="108"/>
                    <a:pt x="40" y="107"/>
                    <a:pt x="44" y="108"/>
                  </a:cubicBezTo>
                  <a:cubicBezTo>
                    <a:pt x="43" y="105"/>
                    <a:pt x="42" y="101"/>
                    <a:pt x="42" y="97"/>
                  </a:cubicBezTo>
                  <a:cubicBezTo>
                    <a:pt x="38" y="65"/>
                    <a:pt x="38" y="65"/>
                    <a:pt x="38" y="65"/>
                  </a:cubicBezTo>
                  <a:cubicBezTo>
                    <a:pt x="38" y="50"/>
                    <a:pt x="38" y="50"/>
                    <a:pt x="38" y="50"/>
                  </a:cubicBezTo>
                  <a:cubicBezTo>
                    <a:pt x="39" y="41"/>
                    <a:pt x="39" y="41"/>
                    <a:pt x="39" y="41"/>
                  </a:cubicBezTo>
                  <a:cubicBezTo>
                    <a:pt x="41" y="25"/>
                    <a:pt x="40" y="11"/>
                    <a:pt x="36" y="0"/>
                  </a:cubicBez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5" name="Freeform 704"/>
            <p:cNvSpPr/>
            <p:nvPr/>
          </p:nvSpPr>
          <p:spPr bwMode="auto">
            <a:xfrm>
              <a:off x="47625" y="374650"/>
              <a:ext cx="90487" cy="363538"/>
            </a:xfrm>
            <a:custGeom>
              <a:avLst/>
              <a:gdLst>
                <a:gd name="T0" fmla="*/ 341162382 w 24"/>
                <a:gd name="T1" fmla="*/ 182601015 h 97"/>
                <a:gd name="T2" fmla="*/ 341162382 w 24"/>
                <a:gd name="T3" fmla="*/ 0 h 97"/>
                <a:gd name="T4" fmla="*/ 213225075 w 24"/>
                <a:gd name="T5" fmla="*/ 365198282 h 97"/>
                <a:gd name="T6" fmla="*/ 213225075 w 24"/>
                <a:gd name="T7" fmla="*/ 646119460 h 97"/>
                <a:gd name="T8" fmla="*/ 142151307 w 24"/>
                <a:gd name="T9" fmla="*/ 1222012374 h 97"/>
                <a:gd name="T10" fmla="*/ 0 w 24"/>
                <a:gd name="T11" fmla="*/ 1348426155 h 97"/>
                <a:gd name="T12" fmla="*/ 199011075 w 24"/>
                <a:gd name="T13" fmla="*/ 1348426155 h 97"/>
                <a:gd name="T14" fmla="*/ 241656844 w 24"/>
                <a:gd name="T15" fmla="*/ 1179871949 h 97"/>
                <a:gd name="T16" fmla="*/ 241656844 w 24"/>
                <a:gd name="T17" fmla="*/ 1053458168 h 97"/>
                <a:gd name="T18" fmla="*/ 255870844 w 24"/>
                <a:gd name="T19" fmla="*/ 660166269 h 97"/>
                <a:gd name="T20" fmla="*/ 298516613 w 24"/>
                <a:gd name="T21" fmla="*/ 491615810 h 97"/>
                <a:gd name="T22" fmla="*/ 341162382 w 24"/>
                <a:gd name="T23" fmla="*/ 18260101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97">
                  <a:moveTo>
                    <a:pt x="24" y="13"/>
                  </a:moveTo>
                  <a:cubicBezTo>
                    <a:pt x="24" y="0"/>
                    <a:pt x="24" y="0"/>
                    <a:pt x="24" y="0"/>
                  </a:cubicBezTo>
                  <a:cubicBezTo>
                    <a:pt x="15" y="26"/>
                    <a:pt x="15" y="26"/>
                    <a:pt x="15" y="26"/>
                  </a:cubicBezTo>
                  <a:cubicBezTo>
                    <a:pt x="15" y="46"/>
                    <a:pt x="15" y="46"/>
                    <a:pt x="15" y="46"/>
                  </a:cubicBezTo>
                  <a:cubicBezTo>
                    <a:pt x="10" y="87"/>
                    <a:pt x="10" y="87"/>
                    <a:pt x="10" y="87"/>
                  </a:cubicBezTo>
                  <a:cubicBezTo>
                    <a:pt x="8" y="93"/>
                    <a:pt x="5" y="96"/>
                    <a:pt x="0" y="96"/>
                  </a:cubicBezTo>
                  <a:cubicBezTo>
                    <a:pt x="5" y="97"/>
                    <a:pt x="10" y="97"/>
                    <a:pt x="14" y="96"/>
                  </a:cubicBezTo>
                  <a:cubicBezTo>
                    <a:pt x="17" y="84"/>
                    <a:pt x="17" y="84"/>
                    <a:pt x="17" y="84"/>
                  </a:cubicBezTo>
                  <a:cubicBezTo>
                    <a:pt x="17" y="75"/>
                    <a:pt x="17" y="75"/>
                    <a:pt x="17" y="75"/>
                  </a:cubicBezTo>
                  <a:cubicBezTo>
                    <a:pt x="18" y="47"/>
                    <a:pt x="18" y="47"/>
                    <a:pt x="18" y="47"/>
                  </a:cubicBezTo>
                  <a:cubicBezTo>
                    <a:pt x="20" y="44"/>
                    <a:pt x="21" y="40"/>
                    <a:pt x="21" y="35"/>
                  </a:cubicBezTo>
                  <a:lnTo>
                    <a:pt x="24" y="13"/>
                  </a:ln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6" name="Freeform 705"/>
            <p:cNvSpPr>
              <a:spLocks noEditPoints="1"/>
            </p:cNvSpPr>
            <p:nvPr/>
          </p:nvSpPr>
          <p:spPr bwMode="auto">
            <a:xfrm>
              <a:off x="33337" y="322263"/>
              <a:ext cx="165100" cy="412750"/>
            </a:xfrm>
            <a:custGeom>
              <a:avLst/>
              <a:gdLst>
                <a:gd name="T0" fmla="*/ 394228782 w 44"/>
                <a:gd name="T1" fmla="*/ 197114391 h 110"/>
                <a:gd name="T2" fmla="*/ 394228782 w 44"/>
                <a:gd name="T3" fmla="*/ 380146502 h 110"/>
                <a:gd name="T4" fmla="*/ 450546643 w 44"/>
                <a:gd name="T5" fmla="*/ 732135950 h 110"/>
                <a:gd name="T6" fmla="*/ 492785977 w 44"/>
                <a:gd name="T7" fmla="*/ 943328868 h 110"/>
                <a:gd name="T8" fmla="*/ 520943032 w 44"/>
                <a:gd name="T9" fmla="*/ 1379796984 h 110"/>
                <a:gd name="T10" fmla="*/ 549103839 w 44"/>
                <a:gd name="T11" fmla="*/ 1548750568 h 110"/>
                <a:gd name="T12" fmla="*/ 619500227 w 44"/>
                <a:gd name="T13" fmla="*/ 1464271900 h 110"/>
                <a:gd name="T14" fmla="*/ 619500227 w 44"/>
                <a:gd name="T15" fmla="*/ 985568202 h 110"/>
                <a:gd name="T16" fmla="*/ 577260893 w 44"/>
                <a:gd name="T17" fmla="*/ 718057423 h 110"/>
                <a:gd name="T18" fmla="*/ 577260893 w 44"/>
                <a:gd name="T19" fmla="*/ 98557195 h 110"/>
                <a:gd name="T20" fmla="*/ 126714250 w 44"/>
                <a:gd name="T21" fmla="*/ 0 h 110"/>
                <a:gd name="T22" fmla="*/ 112635723 w 44"/>
                <a:gd name="T23" fmla="*/ 591339420 h 110"/>
                <a:gd name="T24" fmla="*/ 126714250 w 44"/>
                <a:gd name="T25" fmla="*/ 718057423 h 110"/>
                <a:gd name="T26" fmla="*/ 112635723 w 44"/>
                <a:gd name="T27" fmla="*/ 1154521786 h 110"/>
                <a:gd name="T28" fmla="*/ 70396389 w 44"/>
                <a:gd name="T29" fmla="*/ 1365714705 h 110"/>
                <a:gd name="T30" fmla="*/ 84478668 w 44"/>
                <a:gd name="T31" fmla="*/ 1422036318 h 110"/>
                <a:gd name="T32" fmla="*/ 0 w 44"/>
                <a:gd name="T33" fmla="*/ 1534672041 h 110"/>
                <a:gd name="T34" fmla="*/ 56317861 w 44"/>
                <a:gd name="T35" fmla="*/ 1548750568 h 110"/>
                <a:gd name="T36" fmla="*/ 197114391 w 44"/>
                <a:gd name="T37" fmla="*/ 1422036318 h 110"/>
                <a:gd name="T38" fmla="*/ 267510780 w 44"/>
                <a:gd name="T39" fmla="*/ 844771673 h 110"/>
                <a:gd name="T40" fmla="*/ 267510780 w 44"/>
                <a:gd name="T41" fmla="*/ 563182366 h 110"/>
                <a:gd name="T42" fmla="*/ 394228782 w 44"/>
                <a:gd name="T43" fmla="*/ 197114391 h 110"/>
                <a:gd name="T44" fmla="*/ 126714250 w 44"/>
                <a:gd name="T45" fmla="*/ 0 h 110"/>
                <a:gd name="T46" fmla="*/ 154875057 w 44"/>
                <a:gd name="T47" fmla="*/ 28160807 h 110"/>
                <a:gd name="T48" fmla="*/ 154875057 w 44"/>
                <a:gd name="T49" fmla="*/ 718057423 h 110"/>
                <a:gd name="T50" fmla="*/ 126714250 w 44"/>
                <a:gd name="T51" fmla="*/ 1436114845 h 110"/>
                <a:gd name="T52" fmla="*/ 56317861 w 44"/>
                <a:gd name="T53" fmla="*/ 1548750568 h 110"/>
                <a:gd name="T54" fmla="*/ 14078527 w 44"/>
                <a:gd name="T55" fmla="*/ 1534672041 h 110"/>
                <a:gd name="T56" fmla="*/ 98557195 w 44"/>
                <a:gd name="T57" fmla="*/ 1422036318 h 110"/>
                <a:gd name="T58" fmla="*/ 98557195 w 44"/>
                <a:gd name="T59" fmla="*/ 1422036318 h 110"/>
                <a:gd name="T60" fmla="*/ 98557195 w 44"/>
                <a:gd name="T61" fmla="*/ 1422036318 h 110"/>
                <a:gd name="T62" fmla="*/ 98557195 w 44"/>
                <a:gd name="T63" fmla="*/ 1422036318 h 110"/>
                <a:gd name="T64" fmla="*/ 84478668 w 44"/>
                <a:gd name="T65" fmla="*/ 1365714705 h 110"/>
                <a:gd name="T66" fmla="*/ 84478668 w 44"/>
                <a:gd name="T67" fmla="*/ 1365714705 h 110"/>
                <a:gd name="T68" fmla="*/ 112635723 w 44"/>
                <a:gd name="T69" fmla="*/ 1154521786 h 110"/>
                <a:gd name="T70" fmla="*/ 140796530 w 44"/>
                <a:gd name="T71" fmla="*/ 718057423 h 110"/>
                <a:gd name="T72" fmla="*/ 140796530 w 44"/>
                <a:gd name="T73" fmla="*/ 718057423 h 110"/>
                <a:gd name="T74" fmla="*/ 112635723 w 44"/>
                <a:gd name="T75" fmla="*/ 591339420 h 110"/>
                <a:gd name="T76" fmla="*/ 126714250 w 44"/>
                <a:gd name="T77" fmla="*/ 0 h 110"/>
                <a:gd name="T78" fmla="*/ 422385836 w 44"/>
                <a:gd name="T79" fmla="*/ 253432252 h 110"/>
                <a:gd name="T80" fmla="*/ 422385836 w 44"/>
                <a:gd name="T81" fmla="*/ 380146502 h 110"/>
                <a:gd name="T82" fmla="*/ 492785977 w 44"/>
                <a:gd name="T83" fmla="*/ 802536091 h 110"/>
                <a:gd name="T84" fmla="*/ 535021559 w 44"/>
                <a:gd name="T85" fmla="*/ 929250341 h 110"/>
                <a:gd name="T86" fmla="*/ 549103839 w 44"/>
                <a:gd name="T87" fmla="*/ 1365714705 h 110"/>
                <a:gd name="T88" fmla="*/ 577260893 w 44"/>
                <a:gd name="T89" fmla="*/ 1492432707 h 110"/>
                <a:gd name="T90" fmla="*/ 549103839 w 44"/>
                <a:gd name="T91" fmla="*/ 1520589761 h 110"/>
                <a:gd name="T92" fmla="*/ 520943032 w 44"/>
                <a:gd name="T93" fmla="*/ 1379796984 h 110"/>
                <a:gd name="T94" fmla="*/ 506864505 w 44"/>
                <a:gd name="T95" fmla="*/ 943328868 h 110"/>
                <a:gd name="T96" fmla="*/ 506864505 w 44"/>
                <a:gd name="T97" fmla="*/ 929250341 h 110"/>
                <a:gd name="T98" fmla="*/ 450546643 w 44"/>
                <a:gd name="T99" fmla="*/ 732135950 h 110"/>
                <a:gd name="T100" fmla="*/ 394228782 w 44"/>
                <a:gd name="T101" fmla="*/ 380146502 h 110"/>
                <a:gd name="T102" fmla="*/ 394228782 w 44"/>
                <a:gd name="T103" fmla="*/ 197114391 h 110"/>
                <a:gd name="T104" fmla="*/ 422385836 w 44"/>
                <a:gd name="T105" fmla="*/ 253432252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110">
                  <a:moveTo>
                    <a:pt x="28" y="14"/>
                  </a:moveTo>
                  <a:cubicBezTo>
                    <a:pt x="28" y="27"/>
                    <a:pt x="28" y="27"/>
                    <a:pt x="28" y="27"/>
                  </a:cubicBezTo>
                  <a:cubicBezTo>
                    <a:pt x="32" y="52"/>
                    <a:pt x="32" y="52"/>
                    <a:pt x="32" y="52"/>
                  </a:cubicBezTo>
                  <a:cubicBezTo>
                    <a:pt x="32" y="57"/>
                    <a:pt x="33" y="62"/>
                    <a:pt x="35" y="67"/>
                  </a:cubicBezTo>
                  <a:cubicBezTo>
                    <a:pt x="37" y="98"/>
                    <a:pt x="37" y="98"/>
                    <a:pt x="37" y="98"/>
                  </a:cubicBezTo>
                  <a:cubicBezTo>
                    <a:pt x="39" y="110"/>
                    <a:pt x="39" y="110"/>
                    <a:pt x="39" y="110"/>
                  </a:cubicBezTo>
                  <a:cubicBezTo>
                    <a:pt x="44" y="104"/>
                    <a:pt x="44" y="104"/>
                    <a:pt x="44" y="104"/>
                  </a:cubicBezTo>
                  <a:cubicBezTo>
                    <a:pt x="44" y="70"/>
                    <a:pt x="44" y="70"/>
                    <a:pt x="44" y="70"/>
                  </a:cubicBezTo>
                  <a:cubicBezTo>
                    <a:pt x="41" y="51"/>
                    <a:pt x="41" y="51"/>
                    <a:pt x="41" y="51"/>
                  </a:cubicBezTo>
                  <a:cubicBezTo>
                    <a:pt x="44" y="37"/>
                    <a:pt x="44" y="22"/>
                    <a:pt x="41" y="7"/>
                  </a:cubicBezTo>
                  <a:cubicBezTo>
                    <a:pt x="28" y="8"/>
                    <a:pt x="17" y="6"/>
                    <a:pt x="9" y="0"/>
                  </a:cubicBezTo>
                  <a:cubicBezTo>
                    <a:pt x="7" y="10"/>
                    <a:pt x="6" y="24"/>
                    <a:pt x="8" y="42"/>
                  </a:cubicBezTo>
                  <a:cubicBezTo>
                    <a:pt x="9" y="51"/>
                    <a:pt x="9" y="51"/>
                    <a:pt x="9" y="51"/>
                  </a:cubicBezTo>
                  <a:cubicBezTo>
                    <a:pt x="8" y="82"/>
                    <a:pt x="8" y="82"/>
                    <a:pt x="8" y="82"/>
                  </a:cubicBezTo>
                  <a:cubicBezTo>
                    <a:pt x="5" y="97"/>
                    <a:pt x="5" y="97"/>
                    <a:pt x="5" y="97"/>
                  </a:cubicBezTo>
                  <a:cubicBezTo>
                    <a:pt x="4" y="98"/>
                    <a:pt x="5" y="100"/>
                    <a:pt x="6" y="101"/>
                  </a:cubicBezTo>
                  <a:cubicBezTo>
                    <a:pt x="0" y="109"/>
                    <a:pt x="0" y="109"/>
                    <a:pt x="0" y="109"/>
                  </a:cubicBezTo>
                  <a:cubicBezTo>
                    <a:pt x="1" y="109"/>
                    <a:pt x="3" y="110"/>
                    <a:pt x="4" y="110"/>
                  </a:cubicBezTo>
                  <a:cubicBezTo>
                    <a:pt x="9" y="110"/>
                    <a:pt x="12" y="107"/>
                    <a:pt x="14" y="101"/>
                  </a:cubicBezTo>
                  <a:cubicBezTo>
                    <a:pt x="19" y="60"/>
                    <a:pt x="19" y="60"/>
                    <a:pt x="19" y="60"/>
                  </a:cubicBezTo>
                  <a:cubicBezTo>
                    <a:pt x="19" y="40"/>
                    <a:pt x="19" y="40"/>
                    <a:pt x="19" y="40"/>
                  </a:cubicBezTo>
                  <a:lnTo>
                    <a:pt x="28" y="14"/>
                  </a:lnTo>
                  <a:close/>
                  <a:moveTo>
                    <a:pt x="9" y="0"/>
                  </a:moveTo>
                  <a:cubicBezTo>
                    <a:pt x="10" y="1"/>
                    <a:pt x="10" y="1"/>
                    <a:pt x="11" y="2"/>
                  </a:cubicBezTo>
                  <a:cubicBezTo>
                    <a:pt x="8" y="18"/>
                    <a:pt x="8" y="35"/>
                    <a:pt x="11" y="51"/>
                  </a:cubicBezTo>
                  <a:cubicBezTo>
                    <a:pt x="9" y="102"/>
                    <a:pt x="9" y="102"/>
                    <a:pt x="9" y="102"/>
                  </a:cubicBezTo>
                  <a:cubicBezTo>
                    <a:pt x="4" y="110"/>
                    <a:pt x="4" y="110"/>
                    <a:pt x="4" y="110"/>
                  </a:cubicBezTo>
                  <a:cubicBezTo>
                    <a:pt x="3" y="109"/>
                    <a:pt x="2" y="109"/>
                    <a:pt x="1" y="109"/>
                  </a:cubicBezTo>
                  <a:cubicBezTo>
                    <a:pt x="7" y="101"/>
                    <a:pt x="7" y="101"/>
                    <a:pt x="7" y="101"/>
                  </a:cubicBezTo>
                  <a:cubicBezTo>
                    <a:pt x="7" y="101"/>
                    <a:pt x="7" y="101"/>
                    <a:pt x="7" y="101"/>
                  </a:cubicBezTo>
                  <a:cubicBezTo>
                    <a:pt x="7" y="101"/>
                    <a:pt x="7" y="101"/>
                    <a:pt x="7" y="101"/>
                  </a:cubicBezTo>
                  <a:cubicBezTo>
                    <a:pt x="7" y="101"/>
                    <a:pt x="7" y="101"/>
                    <a:pt x="7" y="101"/>
                  </a:cubicBezTo>
                  <a:cubicBezTo>
                    <a:pt x="5" y="99"/>
                    <a:pt x="5" y="98"/>
                    <a:pt x="6" y="97"/>
                  </a:cubicBezTo>
                  <a:cubicBezTo>
                    <a:pt x="6" y="97"/>
                    <a:pt x="6" y="97"/>
                    <a:pt x="6" y="97"/>
                  </a:cubicBezTo>
                  <a:cubicBezTo>
                    <a:pt x="8" y="82"/>
                    <a:pt x="8" y="82"/>
                    <a:pt x="8" y="82"/>
                  </a:cubicBezTo>
                  <a:cubicBezTo>
                    <a:pt x="10" y="51"/>
                    <a:pt x="10" y="51"/>
                    <a:pt x="10" y="51"/>
                  </a:cubicBezTo>
                  <a:cubicBezTo>
                    <a:pt x="10" y="51"/>
                    <a:pt x="10" y="51"/>
                    <a:pt x="10" y="51"/>
                  </a:cubicBezTo>
                  <a:cubicBezTo>
                    <a:pt x="8" y="42"/>
                    <a:pt x="8" y="42"/>
                    <a:pt x="8" y="42"/>
                  </a:cubicBezTo>
                  <a:cubicBezTo>
                    <a:pt x="7" y="25"/>
                    <a:pt x="7" y="11"/>
                    <a:pt x="9" y="0"/>
                  </a:cubicBezTo>
                  <a:close/>
                  <a:moveTo>
                    <a:pt x="30" y="18"/>
                  </a:moveTo>
                  <a:cubicBezTo>
                    <a:pt x="30" y="27"/>
                    <a:pt x="30" y="27"/>
                    <a:pt x="30" y="27"/>
                  </a:cubicBezTo>
                  <a:cubicBezTo>
                    <a:pt x="35" y="57"/>
                    <a:pt x="35" y="57"/>
                    <a:pt x="35" y="57"/>
                  </a:cubicBezTo>
                  <a:cubicBezTo>
                    <a:pt x="38" y="66"/>
                    <a:pt x="38" y="66"/>
                    <a:pt x="38" y="66"/>
                  </a:cubicBezTo>
                  <a:cubicBezTo>
                    <a:pt x="39" y="97"/>
                    <a:pt x="39" y="97"/>
                    <a:pt x="39" y="97"/>
                  </a:cubicBezTo>
                  <a:cubicBezTo>
                    <a:pt x="41" y="106"/>
                    <a:pt x="41" y="106"/>
                    <a:pt x="41" y="106"/>
                  </a:cubicBezTo>
                  <a:cubicBezTo>
                    <a:pt x="39" y="108"/>
                    <a:pt x="39" y="108"/>
                    <a:pt x="39" y="108"/>
                  </a:cubicBezTo>
                  <a:cubicBezTo>
                    <a:pt x="37" y="98"/>
                    <a:pt x="37" y="98"/>
                    <a:pt x="37" y="98"/>
                  </a:cubicBezTo>
                  <a:cubicBezTo>
                    <a:pt x="36" y="67"/>
                    <a:pt x="36" y="67"/>
                    <a:pt x="36" y="67"/>
                  </a:cubicBezTo>
                  <a:cubicBezTo>
                    <a:pt x="36" y="66"/>
                    <a:pt x="36" y="66"/>
                    <a:pt x="36" y="66"/>
                  </a:cubicBezTo>
                  <a:cubicBezTo>
                    <a:pt x="34" y="62"/>
                    <a:pt x="33" y="57"/>
                    <a:pt x="32" y="52"/>
                  </a:cubicBezTo>
                  <a:cubicBezTo>
                    <a:pt x="28" y="27"/>
                    <a:pt x="28" y="27"/>
                    <a:pt x="28" y="27"/>
                  </a:cubicBezTo>
                  <a:cubicBezTo>
                    <a:pt x="28" y="14"/>
                    <a:pt x="28" y="14"/>
                    <a:pt x="28" y="14"/>
                  </a:cubicBezTo>
                  <a:lnTo>
                    <a:pt x="30" y="18"/>
                  </a:lnTo>
                  <a:close/>
                </a:path>
              </a:pathLst>
            </a:custGeom>
            <a:solidFill>
              <a:srgbClr val="D5C7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7" name="Freeform 706"/>
            <p:cNvSpPr/>
            <p:nvPr/>
          </p:nvSpPr>
          <p:spPr bwMode="auto">
            <a:xfrm>
              <a:off x="36512" y="322263"/>
              <a:ext cx="38100" cy="412750"/>
            </a:xfrm>
            <a:custGeom>
              <a:avLst/>
              <a:gdLst>
                <a:gd name="T0" fmla="*/ 145161000 w 10"/>
                <a:gd name="T1" fmla="*/ 28160807 h 110"/>
                <a:gd name="T2" fmla="*/ 116128800 w 10"/>
                <a:gd name="T3" fmla="*/ 0 h 110"/>
                <a:gd name="T4" fmla="*/ 101612700 w 10"/>
                <a:gd name="T5" fmla="*/ 591339420 h 110"/>
                <a:gd name="T6" fmla="*/ 130644900 w 10"/>
                <a:gd name="T7" fmla="*/ 718057423 h 110"/>
                <a:gd name="T8" fmla="*/ 130644900 w 10"/>
                <a:gd name="T9" fmla="*/ 718057423 h 110"/>
                <a:gd name="T10" fmla="*/ 101612700 w 10"/>
                <a:gd name="T11" fmla="*/ 1154521786 h 110"/>
                <a:gd name="T12" fmla="*/ 72580500 w 10"/>
                <a:gd name="T13" fmla="*/ 1365714705 h 110"/>
                <a:gd name="T14" fmla="*/ 72580500 w 10"/>
                <a:gd name="T15" fmla="*/ 1365714705 h 110"/>
                <a:gd name="T16" fmla="*/ 87096600 w 10"/>
                <a:gd name="T17" fmla="*/ 1422036318 h 110"/>
                <a:gd name="T18" fmla="*/ 87096600 w 10"/>
                <a:gd name="T19" fmla="*/ 1422036318 h 110"/>
                <a:gd name="T20" fmla="*/ 87096600 w 10"/>
                <a:gd name="T21" fmla="*/ 1422036318 h 110"/>
                <a:gd name="T22" fmla="*/ 87096600 w 10"/>
                <a:gd name="T23" fmla="*/ 1422036318 h 110"/>
                <a:gd name="T24" fmla="*/ 0 w 10"/>
                <a:gd name="T25" fmla="*/ 1534672041 h 110"/>
                <a:gd name="T26" fmla="*/ 43548300 w 10"/>
                <a:gd name="T27" fmla="*/ 1548750568 h 110"/>
                <a:gd name="T28" fmla="*/ 116128800 w 10"/>
                <a:gd name="T29" fmla="*/ 1436114845 h 110"/>
                <a:gd name="T30" fmla="*/ 145161000 w 10"/>
                <a:gd name="T31" fmla="*/ 718057423 h 110"/>
                <a:gd name="T32" fmla="*/ 145161000 w 10"/>
                <a:gd name="T33" fmla="*/ 2816080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0">
                  <a:moveTo>
                    <a:pt x="10" y="2"/>
                  </a:moveTo>
                  <a:cubicBezTo>
                    <a:pt x="9" y="1"/>
                    <a:pt x="9" y="1"/>
                    <a:pt x="8" y="0"/>
                  </a:cubicBezTo>
                  <a:cubicBezTo>
                    <a:pt x="6" y="11"/>
                    <a:pt x="6" y="25"/>
                    <a:pt x="7" y="42"/>
                  </a:cubicBezTo>
                  <a:cubicBezTo>
                    <a:pt x="9" y="51"/>
                    <a:pt x="9" y="51"/>
                    <a:pt x="9" y="51"/>
                  </a:cubicBezTo>
                  <a:cubicBezTo>
                    <a:pt x="9" y="51"/>
                    <a:pt x="9" y="51"/>
                    <a:pt x="9" y="51"/>
                  </a:cubicBezTo>
                  <a:cubicBezTo>
                    <a:pt x="7" y="82"/>
                    <a:pt x="7" y="82"/>
                    <a:pt x="7" y="82"/>
                  </a:cubicBezTo>
                  <a:cubicBezTo>
                    <a:pt x="5" y="97"/>
                    <a:pt x="5" y="97"/>
                    <a:pt x="5" y="97"/>
                  </a:cubicBezTo>
                  <a:cubicBezTo>
                    <a:pt x="5" y="97"/>
                    <a:pt x="5" y="97"/>
                    <a:pt x="5" y="97"/>
                  </a:cubicBezTo>
                  <a:cubicBezTo>
                    <a:pt x="4" y="98"/>
                    <a:pt x="4" y="99"/>
                    <a:pt x="6" y="101"/>
                  </a:cubicBezTo>
                  <a:cubicBezTo>
                    <a:pt x="6" y="101"/>
                    <a:pt x="6" y="101"/>
                    <a:pt x="6" y="101"/>
                  </a:cubicBezTo>
                  <a:cubicBezTo>
                    <a:pt x="6" y="101"/>
                    <a:pt x="6" y="101"/>
                    <a:pt x="6" y="101"/>
                  </a:cubicBezTo>
                  <a:cubicBezTo>
                    <a:pt x="6" y="101"/>
                    <a:pt x="6" y="101"/>
                    <a:pt x="6" y="101"/>
                  </a:cubicBezTo>
                  <a:cubicBezTo>
                    <a:pt x="0" y="109"/>
                    <a:pt x="0" y="109"/>
                    <a:pt x="0" y="109"/>
                  </a:cubicBezTo>
                  <a:cubicBezTo>
                    <a:pt x="1" y="109"/>
                    <a:pt x="2" y="109"/>
                    <a:pt x="3" y="110"/>
                  </a:cubicBezTo>
                  <a:cubicBezTo>
                    <a:pt x="8" y="102"/>
                    <a:pt x="8" y="102"/>
                    <a:pt x="8" y="102"/>
                  </a:cubicBezTo>
                  <a:cubicBezTo>
                    <a:pt x="10" y="51"/>
                    <a:pt x="10" y="51"/>
                    <a:pt x="10" y="51"/>
                  </a:cubicBezTo>
                  <a:cubicBezTo>
                    <a:pt x="7" y="35"/>
                    <a:pt x="7" y="18"/>
                    <a:pt x="10" y="2"/>
                  </a:cubicBez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8" name="Freeform 707"/>
            <p:cNvSpPr/>
            <p:nvPr/>
          </p:nvSpPr>
          <p:spPr bwMode="auto">
            <a:xfrm>
              <a:off x="138112" y="374650"/>
              <a:ext cx="49212" cy="352425"/>
            </a:xfrm>
            <a:custGeom>
              <a:avLst/>
              <a:gdLst>
                <a:gd name="T0" fmla="*/ 28660312 w 13"/>
                <a:gd name="T1" fmla="*/ 182736112 h 94"/>
                <a:gd name="T2" fmla="*/ 28660312 w 13"/>
                <a:gd name="T3" fmla="*/ 56226784 h 94"/>
                <a:gd name="T4" fmla="*/ 0 w 13"/>
                <a:gd name="T5" fmla="*/ 0 h 94"/>
                <a:gd name="T6" fmla="*/ 0 w 13"/>
                <a:gd name="T7" fmla="*/ 182736112 h 94"/>
                <a:gd name="T8" fmla="*/ 57320623 w 13"/>
                <a:gd name="T9" fmla="*/ 534148827 h 94"/>
                <a:gd name="T10" fmla="*/ 114641247 w 13"/>
                <a:gd name="T11" fmla="*/ 730940698 h 94"/>
                <a:gd name="T12" fmla="*/ 114641247 w 13"/>
                <a:gd name="T13" fmla="*/ 744996456 h 94"/>
                <a:gd name="T14" fmla="*/ 128973295 w 13"/>
                <a:gd name="T15" fmla="*/ 1180747474 h 94"/>
                <a:gd name="T16" fmla="*/ 157633607 w 13"/>
                <a:gd name="T17" fmla="*/ 1321312560 h 94"/>
                <a:gd name="T18" fmla="*/ 186293919 w 13"/>
                <a:gd name="T19" fmla="*/ 1293201042 h 94"/>
                <a:gd name="T20" fmla="*/ 157633607 w 13"/>
                <a:gd name="T21" fmla="*/ 1166691715 h 94"/>
                <a:gd name="T22" fmla="*/ 143301558 w 13"/>
                <a:gd name="T23" fmla="*/ 730940698 h 94"/>
                <a:gd name="T24" fmla="*/ 100312984 w 13"/>
                <a:gd name="T25" fmla="*/ 604431370 h 94"/>
                <a:gd name="T26" fmla="*/ 28660312 w 13"/>
                <a:gd name="T27" fmla="*/ 18273611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94">
                  <a:moveTo>
                    <a:pt x="2" y="13"/>
                  </a:moveTo>
                  <a:cubicBezTo>
                    <a:pt x="2" y="4"/>
                    <a:pt x="2" y="4"/>
                    <a:pt x="2" y="4"/>
                  </a:cubicBezTo>
                  <a:cubicBezTo>
                    <a:pt x="0" y="0"/>
                    <a:pt x="0" y="0"/>
                    <a:pt x="0" y="0"/>
                  </a:cubicBezTo>
                  <a:cubicBezTo>
                    <a:pt x="0" y="13"/>
                    <a:pt x="0" y="13"/>
                    <a:pt x="0" y="13"/>
                  </a:cubicBezTo>
                  <a:cubicBezTo>
                    <a:pt x="4" y="38"/>
                    <a:pt x="4" y="38"/>
                    <a:pt x="4" y="38"/>
                  </a:cubicBezTo>
                  <a:cubicBezTo>
                    <a:pt x="5" y="43"/>
                    <a:pt x="6" y="48"/>
                    <a:pt x="8" y="52"/>
                  </a:cubicBezTo>
                  <a:cubicBezTo>
                    <a:pt x="8" y="53"/>
                    <a:pt x="8" y="53"/>
                    <a:pt x="8" y="53"/>
                  </a:cubicBezTo>
                  <a:cubicBezTo>
                    <a:pt x="9" y="84"/>
                    <a:pt x="9" y="84"/>
                    <a:pt x="9" y="84"/>
                  </a:cubicBezTo>
                  <a:cubicBezTo>
                    <a:pt x="11" y="94"/>
                    <a:pt x="11" y="94"/>
                    <a:pt x="11" y="94"/>
                  </a:cubicBezTo>
                  <a:cubicBezTo>
                    <a:pt x="13" y="92"/>
                    <a:pt x="13" y="92"/>
                    <a:pt x="13" y="92"/>
                  </a:cubicBezTo>
                  <a:cubicBezTo>
                    <a:pt x="11" y="83"/>
                    <a:pt x="11" y="83"/>
                    <a:pt x="11" y="83"/>
                  </a:cubicBezTo>
                  <a:cubicBezTo>
                    <a:pt x="10" y="52"/>
                    <a:pt x="10" y="52"/>
                    <a:pt x="10" y="52"/>
                  </a:cubicBezTo>
                  <a:cubicBezTo>
                    <a:pt x="7" y="43"/>
                    <a:pt x="7" y="43"/>
                    <a:pt x="7" y="43"/>
                  </a:cubicBezTo>
                  <a:lnTo>
                    <a:pt x="2" y="13"/>
                  </a:ln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9" name="Freeform 708"/>
            <p:cNvSpPr/>
            <p:nvPr/>
          </p:nvSpPr>
          <p:spPr bwMode="auto">
            <a:xfrm>
              <a:off x="0" y="731838"/>
              <a:ext cx="104775" cy="36513"/>
            </a:xfrm>
            <a:custGeom>
              <a:avLst/>
              <a:gdLst>
                <a:gd name="T0" fmla="*/ 182031595 w 28"/>
                <a:gd name="T1" fmla="*/ 13330896 h 10"/>
                <a:gd name="T2" fmla="*/ 126021873 w 28"/>
                <a:gd name="T3" fmla="*/ 0 h 10"/>
                <a:gd name="T4" fmla="*/ 28004861 w 28"/>
                <a:gd name="T5" fmla="*/ 39996340 h 10"/>
                <a:gd name="T6" fmla="*/ 14002430 w 28"/>
                <a:gd name="T7" fmla="*/ 106654473 h 10"/>
                <a:gd name="T8" fmla="*/ 266042435 w 28"/>
                <a:gd name="T9" fmla="*/ 79992680 h 10"/>
                <a:gd name="T10" fmla="*/ 392064308 w 28"/>
                <a:gd name="T11" fmla="*/ 79992680 h 10"/>
                <a:gd name="T12" fmla="*/ 378061878 w 28"/>
                <a:gd name="T13" fmla="*/ 13330896 h 10"/>
                <a:gd name="T14" fmla="*/ 182031595 w 28"/>
                <a:gd name="T15" fmla="*/ 1333089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0">
                  <a:moveTo>
                    <a:pt x="13" y="1"/>
                  </a:moveTo>
                  <a:cubicBezTo>
                    <a:pt x="12" y="1"/>
                    <a:pt x="10" y="0"/>
                    <a:pt x="9" y="0"/>
                  </a:cubicBezTo>
                  <a:cubicBezTo>
                    <a:pt x="2" y="3"/>
                    <a:pt x="2" y="3"/>
                    <a:pt x="2" y="3"/>
                  </a:cubicBezTo>
                  <a:cubicBezTo>
                    <a:pt x="1" y="5"/>
                    <a:pt x="0" y="6"/>
                    <a:pt x="1" y="8"/>
                  </a:cubicBezTo>
                  <a:cubicBezTo>
                    <a:pt x="7" y="10"/>
                    <a:pt x="13" y="9"/>
                    <a:pt x="19" y="6"/>
                  </a:cubicBezTo>
                  <a:cubicBezTo>
                    <a:pt x="28" y="6"/>
                    <a:pt x="28" y="6"/>
                    <a:pt x="28" y="6"/>
                  </a:cubicBezTo>
                  <a:cubicBezTo>
                    <a:pt x="27" y="1"/>
                    <a:pt x="27" y="1"/>
                    <a:pt x="27" y="1"/>
                  </a:cubicBezTo>
                  <a:cubicBezTo>
                    <a:pt x="23" y="2"/>
                    <a:pt x="18" y="2"/>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30" name="Freeform 709"/>
            <p:cNvSpPr/>
            <p:nvPr/>
          </p:nvSpPr>
          <p:spPr bwMode="auto">
            <a:xfrm>
              <a:off x="179387" y="723900"/>
              <a:ext cx="79375" cy="44450"/>
            </a:xfrm>
            <a:custGeom>
              <a:avLst/>
              <a:gdLst>
                <a:gd name="T0" fmla="*/ 0 w 21"/>
                <a:gd name="T1" fmla="*/ 96045338 h 12"/>
                <a:gd name="T2" fmla="*/ 85721220 w 21"/>
                <a:gd name="T3" fmla="*/ 96045338 h 12"/>
                <a:gd name="T4" fmla="*/ 300018601 w 21"/>
                <a:gd name="T5" fmla="*/ 137209742 h 12"/>
                <a:gd name="T6" fmla="*/ 285731101 w 21"/>
                <a:gd name="T7" fmla="*/ 82325104 h 12"/>
                <a:gd name="T8" fmla="*/ 200013661 w 21"/>
                <a:gd name="T9" fmla="*/ 13720233 h 12"/>
                <a:gd name="T10" fmla="*/ 0 w 21"/>
                <a:gd name="T11" fmla="*/ 41164404 h 12"/>
                <a:gd name="T12" fmla="*/ 0 w 21"/>
                <a:gd name="T13" fmla="*/ 9604533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7"/>
                  </a:moveTo>
                  <a:cubicBezTo>
                    <a:pt x="6" y="7"/>
                    <a:pt x="6" y="7"/>
                    <a:pt x="6" y="7"/>
                  </a:cubicBezTo>
                  <a:cubicBezTo>
                    <a:pt x="11" y="11"/>
                    <a:pt x="16" y="12"/>
                    <a:pt x="21" y="10"/>
                  </a:cubicBezTo>
                  <a:cubicBezTo>
                    <a:pt x="21" y="9"/>
                    <a:pt x="21" y="7"/>
                    <a:pt x="20" y="6"/>
                  </a:cubicBezTo>
                  <a:cubicBezTo>
                    <a:pt x="14" y="1"/>
                    <a:pt x="14" y="1"/>
                    <a:pt x="14" y="1"/>
                  </a:cubicBezTo>
                  <a:cubicBezTo>
                    <a:pt x="10" y="0"/>
                    <a:pt x="5" y="1"/>
                    <a:pt x="0" y="3"/>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085" name="Freeform 16"/>
          <p:cNvSpPr>
            <a:spLocks noChangeAspect="1" noEditPoints="1"/>
          </p:cNvSpPr>
          <p:nvPr/>
        </p:nvSpPr>
        <p:spPr bwMode="auto">
          <a:xfrm>
            <a:off x="2490788" y="2046288"/>
            <a:ext cx="217487" cy="249237"/>
          </a:xfrm>
          <a:custGeom>
            <a:avLst/>
            <a:gdLst>
              <a:gd name="T0" fmla="*/ 41830000 w 210"/>
              <a:gd name="T1" fmla="*/ 81674553 h 242"/>
              <a:gd name="T2" fmla="*/ 55774023 w 210"/>
              <a:gd name="T3" fmla="*/ 242901025 h 242"/>
              <a:gd name="T4" fmla="*/ 13942988 w 210"/>
              <a:gd name="T5" fmla="*/ 256690422 h 242"/>
              <a:gd name="T6" fmla="*/ 0 w 210"/>
              <a:gd name="T7" fmla="*/ 95462921 h 242"/>
              <a:gd name="T8" fmla="*/ 64354403 w 210"/>
              <a:gd name="T9" fmla="*/ 94403148 h 242"/>
              <a:gd name="T10" fmla="*/ 81516199 w 210"/>
              <a:gd name="T11" fmla="*/ 6363783 h 242"/>
              <a:gd name="T12" fmla="*/ 87950707 w 210"/>
              <a:gd name="T13" fmla="*/ 0 h 242"/>
              <a:gd name="T14" fmla="*/ 178047286 w 210"/>
              <a:gd name="T15" fmla="*/ 0 h 242"/>
              <a:gd name="T16" fmla="*/ 210225006 w 210"/>
              <a:gd name="T17" fmla="*/ 40306360 h 242"/>
              <a:gd name="T18" fmla="*/ 212369842 w 210"/>
              <a:gd name="T19" fmla="*/ 43488767 h 242"/>
              <a:gd name="T20" fmla="*/ 225240929 w 210"/>
              <a:gd name="T21" fmla="*/ 94403148 h 242"/>
              <a:gd name="T22" fmla="*/ 64354403 w 210"/>
              <a:gd name="T23" fmla="*/ 243961827 h 242"/>
              <a:gd name="T24" fmla="*/ 90096579 w 210"/>
              <a:gd name="T25" fmla="*/ 112434724 h 242"/>
              <a:gd name="T26" fmla="*/ 169466906 w 210"/>
              <a:gd name="T27" fmla="*/ 148498906 h 242"/>
              <a:gd name="T28" fmla="*/ 90096579 w 210"/>
              <a:gd name="T29" fmla="*/ 112434724 h 242"/>
              <a:gd name="T30" fmla="*/ 149088374 w 210"/>
              <a:gd name="T31" fmla="*/ 229111627 h 242"/>
              <a:gd name="T32" fmla="*/ 169466906 w 210"/>
              <a:gd name="T33" fmla="*/ 216384062 h 242"/>
              <a:gd name="T34" fmla="*/ 119055491 w 210"/>
              <a:gd name="T35" fmla="*/ 216384062 h 242"/>
              <a:gd name="T36" fmla="*/ 139435058 w 210"/>
              <a:gd name="T37" fmla="*/ 229111627 h 242"/>
              <a:gd name="T38" fmla="*/ 119055491 w 210"/>
              <a:gd name="T39" fmla="*/ 216384062 h 242"/>
              <a:gd name="T40" fmla="*/ 90096579 w 210"/>
              <a:gd name="T41" fmla="*/ 229111627 h 242"/>
              <a:gd name="T42" fmla="*/ 110475111 w 210"/>
              <a:gd name="T43" fmla="*/ 216384062 h 242"/>
              <a:gd name="T44" fmla="*/ 149088374 w 210"/>
              <a:gd name="T45" fmla="*/ 198351456 h 242"/>
              <a:gd name="T46" fmla="*/ 169466906 w 210"/>
              <a:gd name="T47" fmla="*/ 210019249 h 242"/>
              <a:gd name="T48" fmla="*/ 149088374 w 210"/>
              <a:gd name="T49" fmla="*/ 198351456 h 242"/>
              <a:gd name="T50" fmla="*/ 119055491 w 210"/>
              <a:gd name="T51" fmla="*/ 210019249 h 242"/>
              <a:gd name="T52" fmla="*/ 139435058 w 210"/>
              <a:gd name="T53" fmla="*/ 198351456 h 242"/>
              <a:gd name="T54" fmla="*/ 90096579 w 210"/>
              <a:gd name="T55" fmla="*/ 198351456 h 242"/>
              <a:gd name="T56" fmla="*/ 110475111 w 210"/>
              <a:gd name="T57" fmla="*/ 210019249 h 242"/>
              <a:gd name="T58" fmla="*/ 90096579 w 210"/>
              <a:gd name="T59" fmla="*/ 198351456 h 242"/>
              <a:gd name="T60" fmla="*/ 149088374 w 210"/>
              <a:gd name="T61" fmla="*/ 190926871 h 242"/>
              <a:gd name="T62" fmla="*/ 169466906 w 210"/>
              <a:gd name="T63" fmla="*/ 179259078 h 242"/>
              <a:gd name="T64" fmla="*/ 119055491 w 210"/>
              <a:gd name="T65" fmla="*/ 179259078 h 242"/>
              <a:gd name="T66" fmla="*/ 139435058 w 210"/>
              <a:gd name="T67" fmla="*/ 190926871 h 242"/>
              <a:gd name="T68" fmla="*/ 119055491 w 210"/>
              <a:gd name="T69" fmla="*/ 179259078 h 242"/>
              <a:gd name="T70" fmla="*/ 90096579 w 210"/>
              <a:gd name="T71" fmla="*/ 190926871 h 242"/>
              <a:gd name="T72" fmla="*/ 110475111 w 210"/>
              <a:gd name="T73" fmla="*/ 179259078 h 242"/>
              <a:gd name="T74" fmla="*/ 149088374 w 210"/>
              <a:gd name="T75" fmla="*/ 161227502 h 242"/>
              <a:gd name="T76" fmla="*/ 169466906 w 210"/>
              <a:gd name="T77" fmla="*/ 172895295 h 242"/>
              <a:gd name="T78" fmla="*/ 149088374 w 210"/>
              <a:gd name="T79" fmla="*/ 161227502 h 242"/>
              <a:gd name="T80" fmla="*/ 119055491 w 210"/>
              <a:gd name="T81" fmla="*/ 172895295 h 242"/>
              <a:gd name="T82" fmla="*/ 139435058 w 210"/>
              <a:gd name="T83" fmla="*/ 161227502 h 242"/>
              <a:gd name="T84" fmla="*/ 90096579 w 210"/>
              <a:gd name="T85" fmla="*/ 161227502 h 242"/>
              <a:gd name="T86" fmla="*/ 110475111 w 210"/>
              <a:gd name="T87" fmla="*/ 172895295 h 242"/>
              <a:gd name="T88" fmla="*/ 90096579 w 210"/>
              <a:gd name="T89" fmla="*/ 161227502 h 242"/>
              <a:gd name="T90" fmla="*/ 106185439 w 210"/>
              <a:gd name="T91" fmla="*/ 86977534 h 242"/>
              <a:gd name="T92" fmla="*/ 185555766 w 210"/>
              <a:gd name="T93" fmla="*/ 78492147 h 242"/>
              <a:gd name="T94" fmla="*/ 106185439 w 210"/>
              <a:gd name="T95" fmla="*/ 61520343 h 242"/>
              <a:gd name="T96" fmla="*/ 185555766 w 210"/>
              <a:gd name="T97" fmla="*/ 68945958 h 242"/>
              <a:gd name="T98" fmla="*/ 106185439 w 210"/>
              <a:gd name="T99" fmla="*/ 61520343 h 242"/>
              <a:gd name="T100" fmla="*/ 106185439 w 210"/>
              <a:gd name="T101" fmla="*/ 51974154 h 242"/>
              <a:gd name="T102" fmla="*/ 152306146 w 210"/>
              <a:gd name="T103" fmla="*/ 44549569 h 242"/>
              <a:gd name="T104" fmla="*/ 106185439 w 210"/>
              <a:gd name="T105" fmla="*/ 26517993 h 242"/>
              <a:gd name="T106" fmla="*/ 152306146 w 210"/>
              <a:gd name="T107" fmla="*/ 33942578 h 242"/>
              <a:gd name="T108" fmla="*/ 106185439 w 210"/>
              <a:gd name="T109" fmla="*/ 26517993 h 242"/>
              <a:gd name="T110" fmla="*/ 176975386 w 210"/>
              <a:gd name="T111" fmla="*/ 27578795 h 242"/>
              <a:gd name="T112" fmla="*/ 178047286 w 210"/>
              <a:gd name="T113" fmla="*/ 19092378 h 242"/>
              <a:gd name="T114" fmla="*/ 167322070 w 210"/>
              <a:gd name="T115" fmla="*/ 37124984 h 242"/>
              <a:gd name="T116" fmla="*/ 164104298 w 210"/>
              <a:gd name="T117" fmla="*/ 30760171 h 242"/>
              <a:gd name="T118" fmla="*/ 94386251 w 210"/>
              <a:gd name="T119" fmla="*/ 12728595 h 242"/>
              <a:gd name="T120" fmla="*/ 199498754 w 210"/>
              <a:gd name="T121" fmla="*/ 94403148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86" name="Freeform 11"/>
          <p:cNvSpPr>
            <a:spLocks noChangeAspect="1" noEditPoints="1"/>
          </p:cNvSpPr>
          <p:nvPr/>
        </p:nvSpPr>
        <p:spPr bwMode="auto">
          <a:xfrm>
            <a:off x="2430463" y="2573338"/>
            <a:ext cx="338137" cy="252412"/>
          </a:xfrm>
          <a:custGeom>
            <a:avLst/>
            <a:gdLst>
              <a:gd name="T0" fmla="*/ 95209906 w 257"/>
              <a:gd name="T1" fmla="*/ 213066123 h 191"/>
              <a:gd name="T2" fmla="*/ 51932317 w 257"/>
              <a:gd name="T3" fmla="*/ 186869458 h 191"/>
              <a:gd name="T4" fmla="*/ 58856889 w 257"/>
              <a:gd name="T5" fmla="*/ 8732662 h 191"/>
              <a:gd name="T6" fmla="*/ 380839624 w 257"/>
              <a:gd name="T7" fmla="*/ 8732662 h 191"/>
              <a:gd name="T8" fmla="*/ 387764197 w 257"/>
              <a:gd name="T9" fmla="*/ 186869458 h 191"/>
              <a:gd name="T10" fmla="*/ 342755136 w 257"/>
              <a:gd name="T11" fmla="*/ 213066123 h 191"/>
              <a:gd name="T12" fmla="*/ 444889614 w 257"/>
              <a:gd name="T13" fmla="*/ 302133199 h 191"/>
              <a:gd name="T14" fmla="*/ 15579300 w 257"/>
              <a:gd name="T15" fmla="*/ 333569726 h 191"/>
              <a:gd name="T16" fmla="*/ 133294395 w 257"/>
              <a:gd name="T17" fmla="*/ 218304663 h 191"/>
              <a:gd name="T18" fmla="*/ 133294395 w 257"/>
              <a:gd name="T19" fmla="*/ 213066123 h 191"/>
              <a:gd name="T20" fmla="*/ 77899134 w 257"/>
              <a:gd name="T21" fmla="*/ 26196665 h 191"/>
              <a:gd name="T22" fmla="*/ 77899134 w 257"/>
              <a:gd name="T23" fmla="*/ 26196665 h 191"/>
              <a:gd name="T24" fmla="*/ 77899134 w 257"/>
              <a:gd name="T25" fmla="*/ 186869458 h 191"/>
              <a:gd name="T26" fmla="*/ 363528852 w 257"/>
              <a:gd name="T27" fmla="*/ 186869458 h 191"/>
              <a:gd name="T28" fmla="*/ 361797380 w 257"/>
              <a:gd name="T29" fmla="*/ 26196665 h 191"/>
              <a:gd name="T30" fmla="*/ 58856889 w 257"/>
              <a:gd name="T31" fmla="*/ 284669196 h 191"/>
              <a:gd name="T32" fmla="*/ 67512933 w 257"/>
              <a:gd name="T33" fmla="*/ 270697994 h 191"/>
              <a:gd name="T34" fmla="*/ 129831451 w 257"/>
              <a:gd name="T35" fmla="*/ 246248390 h 191"/>
              <a:gd name="T36" fmla="*/ 332368935 w 257"/>
              <a:gd name="T37" fmla="*/ 235768666 h 191"/>
              <a:gd name="T38" fmla="*/ 361797380 w 257"/>
              <a:gd name="T39" fmla="*/ 235768666 h 191"/>
              <a:gd name="T40" fmla="*/ 299478863 w 257"/>
              <a:gd name="T41" fmla="*/ 246248390 h 191"/>
              <a:gd name="T42" fmla="*/ 296015919 w 257"/>
              <a:gd name="T43" fmla="*/ 235768666 h 191"/>
              <a:gd name="T44" fmla="*/ 289091347 w 257"/>
              <a:gd name="T45" fmla="*/ 246248390 h 191"/>
              <a:gd name="T46" fmla="*/ 219848257 w 257"/>
              <a:gd name="T47" fmla="*/ 235768666 h 191"/>
              <a:gd name="T48" fmla="*/ 249276702 w 257"/>
              <a:gd name="T49" fmla="*/ 235768666 h 191"/>
              <a:gd name="T50" fmla="*/ 180033612 w 257"/>
              <a:gd name="T51" fmla="*/ 246248390 h 191"/>
              <a:gd name="T52" fmla="*/ 181763768 w 257"/>
              <a:gd name="T53" fmla="*/ 235768666 h 191"/>
              <a:gd name="T54" fmla="*/ 171377568 w 257"/>
              <a:gd name="T55" fmla="*/ 246248390 h 191"/>
              <a:gd name="T56" fmla="*/ 323712891 w 257"/>
              <a:gd name="T57" fmla="*/ 251486930 h 191"/>
              <a:gd name="T58" fmla="*/ 372183580 w 257"/>
              <a:gd name="T59" fmla="*/ 251486930 h 191"/>
              <a:gd name="T60" fmla="*/ 285629718 w 257"/>
              <a:gd name="T61" fmla="*/ 263712393 h 191"/>
              <a:gd name="T62" fmla="*/ 282166774 w 257"/>
              <a:gd name="T63" fmla="*/ 251486930 h 191"/>
              <a:gd name="T64" fmla="*/ 275243518 w 257"/>
              <a:gd name="T65" fmla="*/ 263712393 h 191"/>
              <a:gd name="T66" fmla="*/ 200806013 w 257"/>
              <a:gd name="T67" fmla="*/ 251486930 h 191"/>
              <a:gd name="T68" fmla="*/ 231965929 w 257"/>
              <a:gd name="T69" fmla="*/ 251486930 h 191"/>
              <a:gd name="T70" fmla="*/ 157528424 w 257"/>
              <a:gd name="T71" fmla="*/ 263712393 h 191"/>
              <a:gd name="T72" fmla="*/ 159259896 w 257"/>
              <a:gd name="T73" fmla="*/ 251486930 h 191"/>
              <a:gd name="T74" fmla="*/ 145410751 w 257"/>
              <a:gd name="T75" fmla="*/ 263712393 h 191"/>
              <a:gd name="T76" fmla="*/ 77899134 w 257"/>
              <a:gd name="T77" fmla="*/ 251486930 h 191"/>
              <a:gd name="T78" fmla="*/ 109059050 w 257"/>
              <a:gd name="T79" fmla="*/ 251486930 h 191"/>
              <a:gd name="T80" fmla="*/ 347948236 w 257"/>
              <a:gd name="T81" fmla="*/ 284669196 h 191"/>
              <a:gd name="T82" fmla="*/ 341024979 w 257"/>
              <a:gd name="T83" fmla="*/ 270697994 h 191"/>
              <a:gd name="T84" fmla="*/ 335830564 w 257"/>
              <a:gd name="T85" fmla="*/ 284669196 h 191"/>
              <a:gd name="T86" fmla="*/ 252738330 w 257"/>
              <a:gd name="T87" fmla="*/ 270697994 h 191"/>
              <a:gd name="T88" fmla="*/ 285629718 w 257"/>
              <a:gd name="T89" fmla="*/ 270697994 h 191"/>
              <a:gd name="T90" fmla="*/ 207730585 w 257"/>
              <a:gd name="T91" fmla="*/ 284669196 h 191"/>
              <a:gd name="T92" fmla="*/ 209462057 w 257"/>
              <a:gd name="T93" fmla="*/ 270697994 h 191"/>
              <a:gd name="T94" fmla="*/ 197344384 w 257"/>
              <a:gd name="T95" fmla="*/ 284669196 h 191"/>
              <a:gd name="T96" fmla="*/ 121176723 w 257"/>
              <a:gd name="T97" fmla="*/ 270697994 h 191"/>
              <a:gd name="T98" fmla="*/ 155798267 w 257"/>
              <a:gd name="T99" fmla="*/ 270697994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87" name="Freeform 26"/>
          <p:cNvSpPr>
            <a:spLocks noChangeAspect="1" noEditPoints="1"/>
          </p:cNvSpPr>
          <p:nvPr/>
        </p:nvSpPr>
        <p:spPr bwMode="auto">
          <a:xfrm>
            <a:off x="2495550" y="3121025"/>
            <a:ext cx="184150" cy="252413"/>
          </a:xfrm>
          <a:custGeom>
            <a:avLst/>
            <a:gdLst>
              <a:gd name="T0" fmla="*/ 98579135 w 172"/>
              <a:gd name="T1" fmla="*/ 0 h 235"/>
              <a:gd name="T2" fmla="*/ 168501533 w 172"/>
              <a:gd name="T3" fmla="*/ 28841676 h 235"/>
              <a:gd name="T4" fmla="*/ 197158270 w 172"/>
              <a:gd name="T5" fmla="*/ 99216569 h 235"/>
              <a:gd name="T6" fmla="*/ 168501533 w 172"/>
              <a:gd name="T7" fmla="*/ 169591461 h 235"/>
              <a:gd name="T8" fmla="*/ 98579135 w 172"/>
              <a:gd name="T9" fmla="*/ 199587793 h 235"/>
              <a:gd name="T10" fmla="*/ 28656738 w 172"/>
              <a:gd name="T11" fmla="*/ 169591461 h 235"/>
              <a:gd name="T12" fmla="*/ 0 w 172"/>
              <a:gd name="T13" fmla="*/ 99216569 h 235"/>
              <a:gd name="T14" fmla="*/ 28656738 w 172"/>
              <a:gd name="T15" fmla="*/ 28841676 h 235"/>
              <a:gd name="T16" fmla="*/ 98579135 w 172"/>
              <a:gd name="T17" fmla="*/ 0 h 235"/>
              <a:gd name="T18" fmla="*/ 76800186 w 172"/>
              <a:gd name="T19" fmla="*/ 113061690 h 235"/>
              <a:gd name="T20" fmla="*/ 106602508 w 172"/>
              <a:gd name="T21" fmla="*/ 74989217 h 235"/>
              <a:gd name="T22" fmla="*/ 76800186 w 172"/>
              <a:gd name="T23" fmla="*/ 113061690 h 235"/>
              <a:gd name="T24" fmla="*/ 116919190 w 172"/>
              <a:gd name="T25" fmla="*/ 211124678 h 235"/>
              <a:gd name="T26" fmla="*/ 116919190 w 172"/>
              <a:gd name="T27" fmla="*/ 227275887 h 235"/>
              <a:gd name="T28" fmla="*/ 178818215 w 172"/>
              <a:gd name="T29" fmla="*/ 237659192 h 235"/>
              <a:gd name="T30" fmla="*/ 178818215 w 172"/>
              <a:gd name="T31" fmla="*/ 271116266 h 235"/>
              <a:gd name="T32" fmla="*/ 21778949 w 172"/>
              <a:gd name="T33" fmla="*/ 271116266 h 235"/>
              <a:gd name="T34" fmla="*/ 21778949 w 172"/>
              <a:gd name="T35" fmla="*/ 237659192 h 235"/>
              <a:gd name="T36" fmla="*/ 80239080 w 172"/>
              <a:gd name="T37" fmla="*/ 227275887 h 235"/>
              <a:gd name="T38" fmla="*/ 80239080 w 172"/>
              <a:gd name="T39" fmla="*/ 211124678 h 235"/>
              <a:gd name="T40" fmla="*/ 98579135 w 172"/>
              <a:gd name="T41" fmla="*/ 212278259 h 235"/>
              <a:gd name="T42" fmla="*/ 116919190 w 172"/>
              <a:gd name="T43" fmla="*/ 211124678 h 235"/>
              <a:gd name="T44" fmla="*/ 98579135 w 172"/>
              <a:gd name="T45" fmla="*/ 54223683 h 235"/>
              <a:gd name="T46" fmla="*/ 66483503 w 172"/>
              <a:gd name="T47" fmla="*/ 66914149 h 235"/>
              <a:gd name="T48" fmla="*/ 53874581 w 172"/>
              <a:gd name="T49" fmla="*/ 99216569 h 235"/>
              <a:gd name="T50" fmla="*/ 66483503 w 172"/>
              <a:gd name="T51" fmla="*/ 131520062 h 235"/>
              <a:gd name="T52" fmla="*/ 98579135 w 172"/>
              <a:gd name="T53" fmla="*/ 145364110 h 235"/>
              <a:gd name="T54" fmla="*/ 130674767 w 172"/>
              <a:gd name="T55" fmla="*/ 131520062 h 235"/>
              <a:gd name="T56" fmla="*/ 144430344 w 172"/>
              <a:gd name="T57" fmla="*/ 99216569 h 235"/>
              <a:gd name="T58" fmla="*/ 130674767 w 172"/>
              <a:gd name="T59" fmla="*/ 66914149 h 235"/>
              <a:gd name="T60" fmla="*/ 98579135 w 172"/>
              <a:gd name="T61" fmla="*/ 54223683 h 235"/>
              <a:gd name="T62" fmla="*/ 120358085 w 172"/>
              <a:gd name="T63" fmla="*/ 77297453 h 235"/>
              <a:gd name="T64" fmla="*/ 98579135 w 172"/>
              <a:gd name="T65" fmla="*/ 68067730 h 235"/>
              <a:gd name="T66" fmla="*/ 76800186 w 172"/>
              <a:gd name="T67" fmla="*/ 77297453 h 235"/>
              <a:gd name="T68" fmla="*/ 67630158 w 172"/>
              <a:gd name="T69" fmla="*/ 99216569 h 235"/>
              <a:gd name="T70" fmla="*/ 76800186 w 172"/>
              <a:gd name="T71" fmla="*/ 122290339 h 235"/>
              <a:gd name="T72" fmla="*/ 98579135 w 172"/>
              <a:gd name="T73" fmla="*/ 131520062 h 235"/>
              <a:gd name="T74" fmla="*/ 120358085 w 172"/>
              <a:gd name="T75" fmla="*/ 122290339 h 235"/>
              <a:gd name="T76" fmla="*/ 129528112 w 172"/>
              <a:gd name="T77" fmla="*/ 99216569 h 235"/>
              <a:gd name="T78" fmla="*/ 120358085 w 172"/>
              <a:gd name="T79" fmla="*/ 77297453 h 235"/>
              <a:gd name="T80" fmla="*/ 142137034 w 172"/>
              <a:gd name="T81" fmla="*/ 55377264 h 235"/>
              <a:gd name="T82" fmla="*/ 98579135 w 172"/>
              <a:gd name="T83" fmla="*/ 36917818 h 235"/>
              <a:gd name="T84" fmla="*/ 55021236 w 172"/>
              <a:gd name="T85" fmla="*/ 55377264 h 235"/>
              <a:gd name="T86" fmla="*/ 36680110 w 172"/>
              <a:gd name="T87" fmla="*/ 99216569 h 235"/>
              <a:gd name="T88" fmla="*/ 55021236 w 172"/>
              <a:gd name="T89" fmla="*/ 143056947 h 235"/>
              <a:gd name="T90" fmla="*/ 98579135 w 172"/>
              <a:gd name="T91" fmla="*/ 161516393 h 235"/>
              <a:gd name="T92" fmla="*/ 142137034 w 172"/>
              <a:gd name="T93" fmla="*/ 143056947 h 235"/>
              <a:gd name="T94" fmla="*/ 160478160 w 172"/>
              <a:gd name="T95" fmla="*/ 99216569 h 235"/>
              <a:gd name="T96" fmla="*/ 142137034 w 172"/>
              <a:gd name="T97" fmla="*/ 55377264 h 2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2" h="235">
                <a:moveTo>
                  <a:pt x="86" y="0"/>
                </a:moveTo>
                <a:cubicBezTo>
                  <a:pt x="110" y="0"/>
                  <a:pt x="132" y="10"/>
                  <a:pt x="147" y="25"/>
                </a:cubicBezTo>
                <a:cubicBezTo>
                  <a:pt x="163" y="41"/>
                  <a:pt x="172" y="62"/>
                  <a:pt x="172" y="86"/>
                </a:cubicBezTo>
                <a:cubicBezTo>
                  <a:pt x="172" y="110"/>
                  <a:pt x="163" y="132"/>
                  <a:pt x="147" y="147"/>
                </a:cubicBezTo>
                <a:cubicBezTo>
                  <a:pt x="132" y="163"/>
                  <a:pt x="110" y="173"/>
                  <a:pt x="86" y="173"/>
                </a:cubicBezTo>
                <a:cubicBezTo>
                  <a:pt x="62" y="173"/>
                  <a:pt x="41" y="163"/>
                  <a:pt x="25" y="147"/>
                </a:cubicBezTo>
                <a:cubicBezTo>
                  <a:pt x="9" y="132"/>
                  <a:pt x="0" y="110"/>
                  <a:pt x="0" y="86"/>
                </a:cubicBezTo>
                <a:cubicBezTo>
                  <a:pt x="0" y="62"/>
                  <a:pt x="9" y="41"/>
                  <a:pt x="25" y="25"/>
                </a:cubicBezTo>
                <a:cubicBezTo>
                  <a:pt x="41" y="10"/>
                  <a:pt x="62" y="0"/>
                  <a:pt x="86" y="0"/>
                </a:cubicBezTo>
                <a:close/>
                <a:moveTo>
                  <a:pt x="67" y="98"/>
                </a:moveTo>
                <a:cubicBezTo>
                  <a:pt x="72" y="84"/>
                  <a:pt x="78" y="74"/>
                  <a:pt x="93" y="65"/>
                </a:cubicBezTo>
                <a:cubicBezTo>
                  <a:pt x="77" y="61"/>
                  <a:pt x="59" y="78"/>
                  <a:pt x="67" y="98"/>
                </a:cubicBezTo>
                <a:close/>
                <a:moveTo>
                  <a:pt x="102" y="183"/>
                </a:moveTo>
                <a:cubicBezTo>
                  <a:pt x="102" y="197"/>
                  <a:pt x="102" y="197"/>
                  <a:pt x="102" y="197"/>
                </a:cubicBezTo>
                <a:cubicBezTo>
                  <a:pt x="156" y="206"/>
                  <a:pt x="156" y="206"/>
                  <a:pt x="156" y="206"/>
                </a:cubicBezTo>
                <a:cubicBezTo>
                  <a:pt x="156" y="235"/>
                  <a:pt x="156" y="235"/>
                  <a:pt x="156" y="235"/>
                </a:cubicBezTo>
                <a:cubicBezTo>
                  <a:pt x="19" y="235"/>
                  <a:pt x="19" y="235"/>
                  <a:pt x="19" y="235"/>
                </a:cubicBezTo>
                <a:cubicBezTo>
                  <a:pt x="19" y="206"/>
                  <a:pt x="19" y="206"/>
                  <a:pt x="19" y="206"/>
                </a:cubicBezTo>
                <a:cubicBezTo>
                  <a:pt x="70" y="197"/>
                  <a:pt x="70" y="197"/>
                  <a:pt x="70" y="197"/>
                </a:cubicBezTo>
                <a:cubicBezTo>
                  <a:pt x="70" y="183"/>
                  <a:pt x="70" y="183"/>
                  <a:pt x="70" y="183"/>
                </a:cubicBezTo>
                <a:cubicBezTo>
                  <a:pt x="75" y="184"/>
                  <a:pt x="81" y="184"/>
                  <a:pt x="86" y="184"/>
                </a:cubicBezTo>
                <a:cubicBezTo>
                  <a:pt x="91" y="184"/>
                  <a:pt x="97" y="184"/>
                  <a:pt x="102" y="183"/>
                </a:cubicBezTo>
                <a:close/>
                <a:moveTo>
                  <a:pt x="86" y="47"/>
                </a:moveTo>
                <a:cubicBezTo>
                  <a:pt x="75" y="47"/>
                  <a:pt x="65" y="51"/>
                  <a:pt x="58" y="58"/>
                </a:cubicBezTo>
                <a:cubicBezTo>
                  <a:pt x="51" y="66"/>
                  <a:pt x="47" y="75"/>
                  <a:pt x="47" y="86"/>
                </a:cubicBezTo>
                <a:cubicBezTo>
                  <a:pt x="47" y="97"/>
                  <a:pt x="51" y="107"/>
                  <a:pt x="58" y="114"/>
                </a:cubicBezTo>
                <a:cubicBezTo>
                  <a:pt x="65" y="121"/>
                  <a:pt x="75" y="126"/>
                  <a:pt x="86" y="126"/>
                </a:cubicBezTo>
                <a:cubicBezTo>
                  <a:pt x="97" y="126"/>
                  <a:pt x="107" y="121"/>
                  <a:pt x="114" y="114"/>
                </a:cubicBezTo>
                <a:cubicBezTo>
                  <a:pt x="121" y="107"/>
                  <a:pt x="126" y="97"/>
                  <a:pt x="126" y="86"/>
                </a:cubicBezTo>
                <a:cubicBezTo>
                  <a:pt x="126" y="75"/>
                  <a:pt x="121" y="66"/>
                  <a:pt x="114" y="58"/>
                </a:cubicBezTo>
                <a:cubicBezTo>
                  <a:pt x="107" y="51"/>
                  <a:pt x="97" y="47"/>
                  <a:pt x="86" y="47"/>
                </a:cubicBezTo>
                <a:close/>
                <a:moveTo>
                  <a:pt x="105" y="67"/>
                </a:moveTo>
                <a:cubicBezTo>
                  <a:pt x="100" y="62"/>
                  <a:pt x="94" y="59"/>
                  <a:pt x="86" y="59"/>
                </a:cubicBezTo>
                <a:cubicBezTo>
                  <a:pt x="78" y="59"/>
                  <a:pt x="72" y="62"/>
                  <a:pt x="67" y="67"/>
                </a:cubicBezTo>
                <a:cubicBezTo>
                  <a:pt x="62" y="72"/>
                  <a:pt x="59" y="79"/>
                  <a:pt x="59" y="86"/>
                </a:cubicBezTo>
                <a:cubicBezTo>
                  <a:pt x="59" y="94"/>
                  <a:pt x="62" y="101"/>
                  <a:pt x="67" y="106"/>
                </a:cubicBezTo>
                <a:cubicBezTo>
                  <a:pt x="72" y="111"/>
                  <a:pt x="78" y="114"/>
                  <a:pt x="86" y="114"/>
                </a:cubicBezTo>
                <a:cubicBezTo>
                  <a:pt x="94" y="114"/>
                  <a:pt x="100" y="111"/>
                  <a:pt x="105" y="106"/>
                </a:cubicBezTo>
                <a:cubicBezTo>
                  <a:pt x="110" y="101"/>
                  <a:pt x="113" y="94"/>
                  <a:pt x="113" y="86"/>
                </a:cubicBezTo>
                <a:cubicBezTo>
                  <a:pt x="113" y="79"/>
                  <a:pt x="110" y="72"/>
                  <a:pt x="105" y="67"/>
                </a:cubicBezTo>
                <a:close/>
                <a:moveTo>
                  <a:pt x="124" y="48"/>
                </a:moveTo>
                <a:cubicBezTo>
                  <a:pt x="114" y="38"/>
                  <a:pt x="101" y="32"/>
                  <a:pt x="86" y="32"/>
                </a:cubicBezTo>
                <a:cubicBezTo>
                  <a:pt x="71" y="32"/>
                  <a:pt x="58" y="38"/>
                  <a:pt x="48" y="48"/>
                </a:cubicBezTo>
                <a:cubicBezTo>
                  <a:pt x="38" y="58"/>
                  <a:pt x="32" y="71"/>
                  <a:pt x="32" y="86"/>
                </a:cubicBezTo>
                <a:cubicBezTo>
                  <a:pt x="32" y="101"/>
                  <a:pt x="38" y="115"/>
                  <a:pt x="48" y="124"/>
                </a:cubicBezTo>
                <a:cubicBezTo>
                  <a:pt x="58" y="134"/>
                  <a:pt x="71" y="140"/>
                  <a:pt x="86" y="140"/>
                </a:cubicBezTo>
                <a:cubicBezTo>
                  <a:pt x="101" y="140"/>
                  <a:pt x="114" y="134"/>
                  <a:pt x="124" y="124"/>
                </a:cubicBezTo>
                <a:cubicBezTo>
                  <a:pt x="134" y="115"/>
                  <a:pt x="140" y="101"/>
                  <a:pt x="140" y="86"/>
                </a:cubicBezTo>
                <a:cubicBezTo>
                  <a:pt x="140" y="71"/>
                  <a:pt x="134" y="58"/>
                  <a:pt x="1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3088" name="组合 87"/>
          <p:cNvGrpSpPr/>
          <p:nvPr/>
        </p:nvGrpSpPr>
        <p:grpSpPr bwMode="auto">
          <a:xfrm>
            <a:off x="2482850" y="3660775"/>
            <a:ext cx="211138" cy="252413"/>
            <a:chOff x="0" y="0"/>
            <a:chExt cx="302644" cy="360000"/>
          </a:xfrm>
        </p:grpSpPr>
        <p:sp>
          <p:nvSpPr>
            <p:cNvPr id="35879" name="Freeform 31"/>
            <p:cNvSpPr>
              <a:spLocks noEditPoints="1"/>
            </p:cNvSpPr>
            <p:nvPr/>
          </p:nvSpPr>
          <p:spPr bwMode="auto">
            <a:xfrm>
              <a:off x="0" y="129356"/>
              <a:ext cx="134237" cy="230644"/>
            </a:xfrm>
            <a:custGeom>
              <a:avLst/>
              <a:gdLst>
                <a:gd name="T0" fmla="*/ 16667039 w 93"/>
                <a:gd name="T1" fmla="*/ 0 h 160"/>
                <a:gd name="T2" fmla="*/ 177091801 w 93"/>
                <a:gd name="T3" fmla="*/ 0 h 160"/>
                <a:gd name="T4" fmla="*/ 193758841 w 93"/>
                <a:gd name="T5" fmla="*/ 0 h 160"/>
                <a:gd name="T6" fmla="*/ 193758841 w 93"/>
                <a:gd name="T7" fmla="*/ 16623666 h 160"/>
                <a:gd name="T8" fmla="*/ 193758841 w 93"/>
                <a:gd name="T9" fmla="*/ 282606652 h 160"/>
                <a:gd name="T10" fmla="*/ 193758841 w 93"/>
                <a:gd name="T11" fmla="*/ 295075843 h 160"/>
                <a:gd name="T12" fmla="*/ 183341761 w 93"/>
                <a:gd name="T13" fmla="*/ 299231760 h 160"/>
                <a:gd name="T14" fmla="*/ 8334241 w 93"/>
                <a:gd name="T15" fmla="*/ 299231760 h 160"/>
                <a:gd name="T16" fmla="*/ 0 w 93"/>
                <a:gd name="T17" fmla="*/ 292997164 h 160"/>
                <a:gd name="T18" fmla="*/ 0 w 93"/>
                <a:gd name="T19" fmla="*/ 282606652 h 160"/>
                <a:gd name="T20" fmla="*/ 0 w 93"/>
                <a:gd name="T21" fmla="*/ 16623666 h 160"/>
                <a:gd name="T22" fmla="*/ 0 w 93"/>
                <a:gd name="T23" fmla="*/ 0 h 160"/>
                <a:gd name="T24" fmla="*/ 16667039 w 93"/>
                <a:gd name="T25" fmla="*/ 0 h 160"/>
                <a:gd name="T26" fmla="*/ 158340480 w 93"/>
                <a:gd name="T27" fmla="*/ 35326012 h 160"/>
                <a:gd name="T28" fmla="*/ 35418360 w 93"/>
                <a:gd name="T29" fmla="*/ 35326012 h 160"/>
                <a:gd name="T30" fmla="*/ 35418360 w 93"/>
                <a:gd name="T31" fmla="*/ 272217581 h 160"/>
                <a:gd name="T32" fmla="*/ 158340480 w 93"/>
                <a:gd name="T33" fmla="*/ 272217581 h 160"/>
                <a:gd name="T34" fmla="*/ 158340480 w 93"/>
                <a:gd name="T35" fmla="*/ 3532601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60">
                  <a:moveTo>
                    <a:pt x="8" y="0"/>
                  </a:moveTo>
                  <a:cubicBezTo>
                    <a:pt x="85" y="0"/>
                    <a:pt x="85" y="0"/>
                    <a:pt x="85" y="0"/>
                  </a:cubicBezTo>
                  <a:cubicBezTo>
                    <a:pt x="93" y="0"/>
                    <a:pt x="93" y="0"/>
                    <a:pt x="93" y="0"/>
                  </a:cubicBezTo>
                  <a:cubicBezTo>
                    <a:pt x="93" y="8"/>
                    <a:pt x="93" y="8"/>
                    <a:pt x="93" y="8"/>
                  </a:cubicBezTo>
                  <a:cubicBezTo>
                    <a:pt x="93" y="136"/>
                    <a:pt x="93" y="136"/>
                    <a:pt x="93" y="136"/>
                  </a:cubicBezTo>
                  <a:cubicBezTo>
                    <a:pt x="93" y="142"/>
                    <a:pt x="93" y="142"/>
                    <a:pt x="93" y="142"/>
                  </a:cubicBezTo>
                  <a:cubicBezTo>
                    <a:pt x="88" y="144"/>
                    <a:pt x="88" y="144"/>
                    <a:pt x="88" y="144"/>
                  </a:cubicBezTo>
                  <a:cubicBezTo>
                    <a:pt x="60" y="158"/>
                    <a:pt x="32" y="160"/>
                    <a:pt x="4" y="144"/>
                  </a:cubicBezTo>
                  <a:cubicBezTo>
                    <a:pt x="0" y="141"/>
                    <a:pt x="0" y="141"/>
                    <a:pt x="0" y="141"/>
                  </a:cubicBezTo>
                  <a:cubicBezTo>
                    <a:pt x="0" y="136"/>
                    <a:pt x="0" y="136"/>
                    <a:pt x="0" y="136"/>
                  </a:cubicBezTo>
                  <a:cubicBezTo>
                    <a:pt x="0" y="8"/>
                    <a:pt x="0" y="8"/>
                    <a:pt x="0" y="8"/>
                  </a:cubicBezTo>
                  <a:cubicBezTo>
                    <a:pt x="0" y="0"/>
                    <a:pt x="0" y="0"/>
                    <a:pt x="0" y="0"/>
                  </a:cubicBezTo>
                  <a:cubicBezTo>
                    <a:pt x="8" y="0"/>
                    <a:pt x="8" y="0"/>
                    <a:pt x="8" y="0"/>
                  </a:cubicBezTo>
                  <a:close/>
                  <a:moveTo>
                    <a:pt x="76" y="17"/>
                  </a:moveTo>
                  <a:cubicBezTo>
                    <a:pt x="17" y="17"/>
                    <a:pt x="17" y="17"/>
                    <a:pt x="17" y="17"/>
                  </a:cubicBezTo>
                  <a:cubicBezTo>
                    <a:pt x="17" y="131"/>
                    <a:pt x="17" y="131"/>
                    <a:pt x="17" y="131"/>
                  </a:cubicBezTo>
                  <a:cubicBezTo>
                    <a:pt x="36" y="141"/>
                    <a:pt x="56"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0" name="Freeform 32"/>
            <p:cNvSpPr>
              <a:spLocks noEditPoints="1"/>
            </p:cNvSpPr>
            <p:nvPr/>
          </p:nvSpPr>
          <p:spPr bwMode="auto">
            <a:xfrm>
              <a:off x="24407" y="56136"/>
              <a:ext cx="82373" cy="84814"/>
            </a:xfrm>
            <a:custGeom>
              <a:avLst/>
              <a:gdLst>
                <a:gd name="T0" fmla="*/ 0 w 135"/>
                <a:gd name="T1" fmla="*/ 51751184 h 139"/>
                <a:gd name="T2" fmla="*/ 50261564 w 135"/>
                <a:gd name="T3" fmla="*/ 51751184 h 139"/>
                <a:gd name="T4" fmla="*/ 50261564 w 135"/>
                <a:gd name="T5" fmla="*/ 0 h 139"/>
                <a:gd name="T6" fmla="*/ 0 w 135"/>
                <a:gd name="T7" fmla="*/ 0 h 139"/>
                <a:gd name="T8" fmla="*/ 0 w 135"/>
                <a:gd name="T9" fmla="*/ 51751184 h 139"/>
                <a:gd name="T10" fmla="*/ 0 w 135"/>
                <a:gd name="T11" fmla="*/ 51751184 h 139"/>
                <a:gd name="T12" fmla="*/ 8190927 w 135"/>
                <a:gd name="T13" fmla="*/ 21221805 h 139"/>
                <a:gd name="T14" fmla="*/ 20476707 w 135"/>
                <a:gd name="T15" fmla="*/ 21221805 h 139"/>
                <a:gd name="T16" fmla="*/ 20476707 w 135"/>
                <a:gd name="T17" fmla="*/ 26433900 h 139"/>
                <a:gd name="T18" fmla="*/ 8190927 w 135"/>
                <a:gd name="T19" fmla="*/ 26433900 h 139"/>
                <a:gd name="T20" fmla="*/ 8190927 w 135"/>
                <a:gd name="T21" fmla="*/ 21221805 h 139"/>
                <a:gd name="T22" fmla="*/ 8190927 w 135"/>
                <a:gd name="T23" fmla="*/ 21221805 h 139"/>
                <a:gd name="T24" fmla="*/ 30157060 w 135"/>
                <a:gd name="T25" fmla="*/ 21221805 h 139"/>
                <a:gd name="T26" fmla="*/ 42442841 w 135"/>
                <a:gd name="T27" fmla="*/ 21221805 h 139"/>
                <a:gd name="T28" fmla="*/ 42442841 w 135"/>
                <a:gd name="T29" fmla="*/ 26433900 h 139"/>
                <a:gd name="T30" fmla="*/ 30157060 w 135"/>
                <a:gd name="T31" fmla="*/ 26433900 h 139"/>
                <a:gd name="T32" fmla="*/ 30157060 w 135"/>
                <a:gd name="T33" fmla="*/ 21221805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139">
                  <a:moveTo>
                    <a:pt x="0" y="139"/>
                  </a:moveTo>
                  <a:lnTo>
                    <a:pt x="135" y="139"/>
                  </a:lnTo>
                  <a:lnTo>
                    <a:pt x="135" y="0"/>
                  </a:lnTo>
                  <a:lnTo>
                    <a:pt x="0" y="0"/>
                  </a:lnTo>
                  <a:lnTo>
                    <a:pt x="0" y="139"/>
                  </a:lnTo>
                  <a:close/>
                  <a:moveTo>
                    <a:pt x="22" y="57"/>
                  </a:moveTo>
                  <a:lnTo>
                    <a:pt x="55" y="57"/>
                  </a:lnTo>
                  <a:lnTo>
                    <a:pt x="55" y="71"/>
                  </a:lnTo>
                  <a:lnTo>
                    <a:pt x="22" y="71"/>
                  </a:lnTo>
                  <a:lnTo>
                    <a:pt x="22" y="57"/>
                  </a:lnTo>
                  <a:close/>
                  <a:moveTo>
                    <a:pt x="81" y="57"/>
                  </a:moveTo>
                  <a:lnTo>
                    <a:pt x="114" y="57"/>
                  </a:lnTo>
                  <a:lnTo>
                    <a:pt x="114" y="71"/>
                  </a:lnTo>
                  <a:lnTo>
                    <a:pt x="81" y="71"/>
                  </a:lnTo>
                  <a:lnTo>
                    <a:pt x="81"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1" name="Freeform 33"/>
            <p:cNvSpPr>
              <a:spLocks noEditPoints="1"/>
            </p:cNvSpPr>
            <p:nvPr/>
          </p:nvSpPr>
          <p:spPr bwMode="auto">
            <a:xfrm>
              <a:off x="167186" y="129356"/>
              <a:ext cx="135458" cy="230644"/>
            </a:xfrm>
            <a:custGeom>
              <a:avLst/>
              <a:gdLst>
                <a:gd name="T0" fmla="*/ 18688881 w 94"/>
                <a:gd name="T1" fmla="*/ 0 h 160"/>
                <a:gd name="T2" fmla="*/ 176511861 w 94"/>
                <a:gd name="T3" fmla="*/ 0 h 160"/>
                <a:gd name="T4" fmla="*/ 195200742 w 94"/>
                <a:gd name="T5" fmla="*/ 0 h 160"/>
                <a:gd name="T6" fmla="*/ 195200742 w 94"/>
                <a:gd name="T7" fmla="*/ 16623666 h 160"/>
                <a:gd name="T8" fmla="*/ 195200742 w 94"/>
                <a:gd name="T9" fmla="*/ 282606652 h 160"/>
                <a:gd name="T10" fmla="*/ 195200742 w 94"/>
                <a:gd name="T11" fmla="*/ 295075843 h 160"/>
                <a:gd name="T12" fmla="*/ 184818031 w 94"/>
                <a:gd name="T13" fmla="*/ 299231760 h 160"/>
                <a:gd name="T14" fmla="*/ 8306169 w 94"/>
                <a:gd name="T15" fmla="*/ 299231760 h 160"/>
                <a:gd name="T16" fmla="*/ 0 w 94"/>
                <a:gd name="T17" fmla="*/ 292997164 h 160"/>
                <a:gd name="T18" fmla="*/ 0 w 94"/>
                <a:gd name="T19" fmla="*/ 282606652 h 160"/>
                <a:gd name="T20" fmla="*/ 0 w 94"/>
                <a:gd name="T21" fmla="*/ 16623666 h 160"/>
                <a:gd name="T22" fmla="*/ 0 w 94"/>
                <a:gd name="T23" fmla="*/ 0 h 160"/>
                <a:gd name="T24" fmla="*/ 18688881 w 94"/>
                <a:gd name="T25" fmla="*/ 0 h 160"/>
                <a:gd name="T26" fmla="*/ 157821539 w 94"/>
                <a:gd name="T27" fmla="*/ 35326012 h 160"/>
                <a:gd name="T28" fmla="*/ 35302660 w 94"/>
                <a:gd name="T29" fmla="*/ 35326012 h 160"/>
                <a:gd name="T30" fmla="*/ 35302660 w 94"/>
                <a:gd name="T31" fmla="*/ 272217581 h 160"/>
                <a:gd name="T32" fmla="*/ 157821539 w 94"/>
                <a:gd name="T33" fmla="*/ 272217581 h 160"/>
                <a:gd name="T34" fmla="*/ 157821539 w 94"/>
                <a:gd name="T35" fmla="*/ 3532601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60">
                  <a:moveTo>
                    <a:pt x="9" y="0"/>
                  </a:moveTo>
                  <a:cubicBezTo>
                    <a:pt x="85" y="0"/>
                    <a:pt x="85" y="0"/>
                    <a:pt x="85" y="0"/>
                  </a:cubicBezTo>
                  <a:cubicBezTo>
                    <a:pt x="94" y="0"/>
                    <a:pt x="94" y="0"/>
                    <a:pt x="94" y="0"/>
                  </a:cubicBezTo>
                  <a:cubicBezTo>
                    <a:pt x="94" y="8"/>
                    <a:pt x="94" y="8"/>
                    <a:pt x="94" y="8"/>
                  </a:cubicBezTo>
                  <a:cubicBezTo>
                    <a:pt x="94" y="136"/>
                    <a:pt x="94" y="136"/>
                    <a:pt x="94" y="136"/>
                  </a:cubicBezTo>
                  <a:cubicBezTo>
                    <a:pt x="94" y="142"/>
                    <a:pt x="94" y="142"/>
                    <a:pt x="94" y="142"/>
                  </a:cubicBezTo>
                  <a:cubicBezTo>
                    <a:pt x="89" y="144"/>
                    <a:pt x="89" y="144"/>
                    <a:pt x="89" y="144"/>
                  </a:cubicBezTo>
                  <a:cubicBezTo>
                    <a:pt x="61" y="158"/>
                    <a:pt x="33" y="160"/>
                    <a:pt x="4" y="144"/>
                  </a:cubicBezTo>
                  <a:cubicBezTo>
                    <a:pt x="0" y="141"/>
                    <a:pt x="0" y="141"/>
                    <a:pt x="0" y="141"/>
                  </a:cubicBezTo>
                  <a:cubicBezTo>
                    <a:pt x="0" y="136"/>
                    <a:pt x="0" y="136"/>
                    <a:pt x="0" y="136"/>
                  </a:cubicBezTo>
                  <a:cubicBezTo>
                    <a:pt x="0" y="8"/>
                    <a:pt x="0" y="8"/>
                    <a:pt x="0" y="8"/>
                  </a:cubicBezTo>
                  <a:cubicBezTo>
                    <a:pt x="0" y="0"/>
                    <a:pt x="0" y="0"/>
                    <a:pt x="0" y="0"/>
                  </a:cubicBezTo>
                  <a:cubicBezTo>
                    <a:pt x="9" y="0"/>
                    <a:pt x="9" y="0"/>
                    <a:pt x="9" y="0"/>
                  </a:cubicBezTo>
                  <a:close/>
                  <a:moveTo>
                    <a:pt x="76" y="17"/>
                  </a:moveTo>
                  <a:cubicBezTo>
                    <a:pt x="17" y="17"/>
                    <a:pt x="17" y="17"/>
                    <a:pt x="17" y="17"/>
                  </a:cubicBezTo>
                  <a:cubicBezTo>
                    <a:pt x="17" y="131"/>
                    <a:pt x="17" y="131"/>
                    <a:pt x="17" y="131"/>
                  </a:cubicBezTo>
                  <a:cubicBezTo>
                    <a:pt x="37" y="141"/>
                    <a:pt x="57"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2" name="Freeform 34"/>
            <p:cNvSpPr>
              <a:spLocks noEditPoints="1"/>
            </p:cNvSpPr>
            <p:nvPr/>
          </p:nvSpPr>
          <p:spPr bwMode="auto">
            <a:xfrm>
              <a:off x="167186" y="0"/>
              <a:ext cx="135458" cy="120813"/>
            </a:xfrm>
            <a:custGeom>
              <a:avLst/>
              <a:gdLst>
                <a:gd name="T0" fmla="*/ 176511861 w 94"/>
                <a:gd name="T1" fmla="*/ 173759297 h 84"/>
                <a:gd name="T2" fmla="*/ 18688881 w 94"/>
                <a:gd name="T3" fmla="*/ 173759297 h 84"/>
                <a:gd name="T4" fmla="*/ 0 w 94"/>
                <a:gd name="T5" fmla="*/ 173759297 h 84"/>
                <a:gd name="T6" fmla="*/ 0 w 94"/>
                <a:gd name="T7" fmla="*/ 157210793 h 84"/>
                <a:gd name="T8" fmla="*/ 0 w 94"/>
                <a:gd name="T9" fmla="*/ 49645514 h 84"/>
                <a:gd name="T10" fmla="*/ 0 w 94"/>
                <a:gd name="T11" fmla="*/ 39303058 h 84"/>
                <a:gd name="T12" fmla="*/ 10382712 w 94"/>
                <a:gd name="T13" fmla="*/ 35165213 h 84"/>
                <a:gd name="T14" fmla="*/ 184818031 w 94"/>
                <a:gd name="T15" fmla="*/ 35165213 h 84"/>
                <a:gd name="T16" fmla="*/ 195200742 w 94"/>
                <a:gd name="T17" fmla="*/ 39303058 h 84"/>
                <a:gd name="T18" fmla="*/ 195200742 w 94"/>
                <a:gd name="T19" fmla="*/ 49645514 h 84"/>
                <a:gd name="T20" fmla="*/ 195200742 w 94"/>
                <a:gd name="T21" fmla="*/ 157210793 h 84"/>
                <a:gd name="T22" fmla="*/ 195200742 w 94"/>
                <a:gd name="T23" fmla="*/ 173759297 h 84"/>
                <a:gd name="T24" fmla="*/ 176511861 w 94"/>
                <a:gd name="T25" fmla="*/ 173759297 h 84"/>
                <a:gd name="T26" fmla="*/ 35302660 w 94"/>
                <a:gd name="T27" fmla="*/ 138594085 h 84"/>
                <a:gd name="T28" fmla="*/ 157821539 w 94"/>
                <a:gd name="T29" fmla="*/ 138594085 h 84"/>
                <a:gd name="T30" fmla="*/ 157821539 w 94"/>
                <a:gd name="T31" fmla="*/ 59987969 h 84"/>
                <a:gd name="T32" fmla="*/ 35302660 w 94"/>
                <a:gd name="T33" fmla="*/ 62057611 h 84"/>
                <a:gd name="T34" fmla="*/ 35302660 w 94"/>
                <a:gd name="T35" fmla="*/ 138594085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84">
                  <a:moveTo>
                    <a:pt x="85" y="84"/>
                  </a:moveTo>
                  <a:cubicBezTo>
                    <a:pt x="9" y="84"/>
                    <a:pt x="9" y="84"/>
                    <a:pt x="9" y="84"/>
                  </a:cubicBezTo>
                  <a:cubicBezTo>
                    <a:pt x="0" y="84"/>
                    <a:pt x="0" y="84"/>
                    <a:pt x="0" y="84"/>
                  </a:cubicBezTo>
                  <a:cubicBezTo>
                    <a:pt x="0" y="76"/>
                    <a:pt x="0" y="76"/>
                    <a:pt x="0" y="76"/>
                  </a:cubicBezTo>
                  <a:cubicBezTo>
                    <a:pt x="0" y="24"/>
                    <a:pt x="0" y="24"/>
                    <a:pt x="0" y="24"/>
                  </a:cubicBezTo>
                  <a:cubicBezTo>
                    <a:pt x="0" y="19"/>
                    <a:pt x="0" y="19"/>
                    <a:pt x="0" y="19"/>
                  </a:cubicBezTo>
                  <a:cubicBezTo>
                    <a:pt x="5" y="17"/>
                    <a:pt x="5" y="17"/>
                    <a:pt x="5" y="17"/>
                  </a:cubicBezTo>
                  <a:cubicBezTo>
                    <a:pt x="33" y="3"/>
                    <a:pt x="61" y="0"/>
                    <a:pt x="89" y="17"/>
                  </a:cubicBezTo>
                  <a:cubicBezTo>
                    <a:pt x="94" y="19"/>
                    <a:pt x="94" y="19"/>
                    <a:pt x="94" y="19"/>
                  </a:cubicBezTo>
                  <a:cubicBezTo>
                    <a:pt x="94" y="24"/>
                    <a:pt x="94" y="24"/>
                    <a:pt x="94" y="24"/>
                  </a:cubicBezTo>
                  <a:cubicBezTo>
                    <a:pt x="94" y="76"/>
                    <a:pt x="94" y="76"/>
                    <a:pt x="94" y="76"/>
                  </a:cubicBezTo>
                  <a:cubicBezTo>
                    <a:pt x="94" y="84"/>
                    <a:pt x="94" y="84"/>
                    <a:pt x="94" y="84"/>
                  </a:cubicBezTo>
                  <a:cubicBezTo>
                    <a:pt x="85" y="84"/>
                    <a:pt x="85" y="84"/>
                    <a:pt x="85" y="84"/>
                  </a:cubicBezTo>
                  <a:close/>
                  <a:moveTo>
                    <a:pt x="17" y="67"/>
                  </a:moveTo>
                  <a:cubicBezTo>
                    <a:pt x="76" y="67"/>
                    <a:pt x="76" y="67"/>
                    <a:pt x="76" y="67"/>
                  </a:cubicBezTo>
                  <a:cubicBezTo>
                    <a:pt x="76" y="29"/>
                    <a:pt x="76" y="29"/>
                    <a:pt x="76" y="29"/>
                  </a:cubicBezTo>
                  <a:cubicBezTo>
                    <a:pt x="57" y="20"/>
                    <a:pt x="37" y="21"/>
                    <a:pt x="17" y="30"/>
                  </a:cubicBezTo>
                  <a:lnTo>
                    <a:pt x="17"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093" name="Freeform 21"/>
          <p:cNvSpPr>
            <a:spLocks noChangeAspect="1" noEditPoints="1"/>
          </p:cNvSpPr>
          <p:nvPr/>
        </p:nvSpPr>
        <p:spPr bwMode="auto">
          <a:xfrm>
            <a:off x="2463800" y="4192588"/>
            <a:ext cx="258763" cy="250825"/>
          </a:xfrm>
          <a:custGeom>
            <a:avLst/>
            <a:gdLst>
              <a:gd name="T0" fmla="*/ 50259100 w 219"/>
              <a:gd name="T1" fmla="*/ 0 h 213"/>
              <a:gd name="T2" fmla="*/ 255486517 w 219"/>
              <a:gd name="T3" fmla="*/ 0 h 213"/>
              <a:gd name="T4" fmla="*/ 305745617 w 219"/>
              <a:gd name="T5" fmla="*/ 49921240 h 213"/>
              <a:gd name="T6" fmla="*/ 305745617 w 219"/>
              <a:gd name="T7" fmla="*/ 174723753 h 213"/>
              <a:gd name="T8" fmla="*/ 228960355 w 219"/>
              <a:gd name="T9" fmla="*/ 174723753 h 213"/>
              <a:gd name="T10" fmla="*/ 228960355 w 219"/>
              <a:gd name="T11" fmla="*/ 144217310 h 213"/>
              <a:gd name="T12" fmla="*/ 146589830 w 219"/>
              <a:gd name="T13" fmla="*/ 210777786 h 213"/>
              <a:gd name="T14" fmla="*/ 228960355 w 219"/>
              <a:gd name="T15" fmla="*/ 277339440 h 213"/>
              <a:gd name="T16" fmla="*/ 228960355 w 219"/>
              <a:gd name="T17" fmla="*/ 248219011 h 213"/>
              <a:gd name="T18" fmla="*/ 305745617 w 219"/>
              <a:gd name="T19" fmla="*/ 248219011 h 213"/>
              <a:gd name="T20" fmla="*/ 255486517 w 219"/>
              <a:gd name="T21" fmla="*/ 295367045 h 213"/>
              <a:gd name="T22" fmla="*/ 50259100 w 219"/>
              <a:gd name="T23" fmla="*/ 295367045 h 213"/>
              <a:gd name="T24" fmla="*/ 0 w 219"/>
              <a:gd name="T25" fmla="*/ 244058613 h 213"/>
              <a:gd name="T26" fmla="*/ 0 w 219"/>
              <a:gd name="T27" fmla="*/ 49921240 h 213"/>
              <a:gd name="T28" fmla="*/ 50259100 w 219"/>
              <a:gd name="T29" fmla="*/ 0 h 213"/>
              <a:gd name="T30" fmla="*/ 240128519 w 219"/>
              <a:gd name="T31" fmla="*/ 26347223 h 213"/>
              <a:gd name="T32" fmla="*/ 64220487 w 219"/>
              <a:gd name="T33" fmla="*/ 26347223 h 213"/>
              <a:gd name="T34" fmla="*/ 64220487 w 219"/>
              <a:gd name="T35" fmla="*/ 119256100 h 213"/>
              <a:gd name="T36" fmla="*/ 240128519 w 219"/>
              <a:gd name="T37" fmla="*/ 119256100 h 213"/>
              <a:gd name="T38" fmla="*/ 240128519 w 219"/>
              <a:gd name="T39" fmla="*/ 26347223 h 213"/>
              <a:gd name="T40" fmla="*/ 129837585 w 219"/>
              <a:gd name="T41" fmla="*/ 41600445 h 213"/>
              <a:gd name="T42" fmla="*/ 90746648 w 219"/>
              <a:gd name="T43" fmla="*/ 41600445 h 213"/>
              <a:gd name="T44" fmla="*/ 90746648 w 219"/>
              <a:gd name="T45" fmla="*/ 99842481 h 213"/>
              <a:gd name="T46" fmla="*/ 129837585 w 219"/>
              <a:gd name="T47" fmla="*/ 99842481 h 213"/>
              <a:gd name="T48" fmla="*/ 129837585 w 219"/>
              <a:gd name="T49" fmla="*/ 41600445 h 213"/>
              <a:gd name="T50" fmla="*/ 30713632 w 219"/>
              <a:gd name="T51" fmla="*/ 232965789 h 213"/>
              <a:gd name="T52" fmla="*/ 30713632 w 219"/>
              <a:gd name="T53" fmla="*/ 264859424 h 213"/>
              <a:gd name="T54" fmla="*/ 60031834 w 219"/>
              <a:gd name="T55" fmla="*/ 264859424 h 213"/>
              <a:gd name="T56" fmla="*/ 60031834 w 219"/>
              <a:gd name="T57" fmla="*/ 232965789 h 213"/>
              <a:gd name="T58" fmla="*/ 30713632 w 219"/>
              <a:gd name="T59" fmla="*/ 232965789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43094" name="直接连接符 93"/>
          <p:cNvCxnSpPr>
            <a:cxnSpLocks noChangeShapeType="1"/>
            <a:stCxn id="35939" idx="3"/>
          </p:cNvCxnSpPr>
          <p:nvPr/>
        </p:nvCxnSpPr>
        <p:spPr bwMode="auto">
          <a:xfrm flipV="1">
            <a:off x="3243263" y="2165350"/>
            <a:ext cx="2265362"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095" name="组合 94"/>
          <p:cNvGrpSpPr/>
          <p:nvPr/>
        </p:nvGrpSpPr>
        <p:grpSpPr bwMode="auto">
          <a:xfrm>
            <a:off x="5791200" y="2060575"/>
            <a:ext cx="220663" cy="220663"/>
            <a:chOff x="0" y="0"/>
            <a:chExt cx="220522" cy="220522"/>
          </a:xfrm>
        </p:grpSpPr>
        <p:sp>
          <p:nvSpPr>
            <p:cNvPr id="35877" name="椭圆 9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8" name="椭圆 9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098" name="矩形 97"/>
          <p:cNvSpPr>
            <a:spLocks noChangeArrowheads="1"/>
          </p:cNvSpPr>
          <p:nvPr/>
        </p:nvSpPr>
        <p:spPr bwMode="auto">
          <a:xfrm>
            <a:off x="6011863" y="19716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099" name="直接连接符 98"/>
          <p:cNvCxnSpPr>
            <a:cxnSpLocks noChangeShapeType="1"/>
            <a:stCxn id="35937" idx="3"/>
          </p:cNvCxnSpPr>
          <p:nvPr/>
        </p:nvCxnSpPr>
        <p:spPr bwMode="auto">
          <a:xfrm>
            <a:off x="3457575" y="2700338"/>
            <a:ext cx="20510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00" name="组合 99"/>
          <p:cNvGrpSpPr/>
          <p:nvPr/>
        </p:nvGrpSpPr>
        <p:grpSpPr bwMode="auto">
          <a:xfrm>
            <a:off x="5791200" y="2595563"/>
            <a:ext cx="220663" cy="220662"/>
            <a:chOff x="0" y="0"/>
            <a:chExt cx="220522" cy="220522"/>
          </a:xfrm>
        </p:grpSpPr>
        <p:sp>
          <p:nvSpPr>
            <p:cNvPr id="35875" name="椭圆 100"/>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6" name="椭圆 101"/>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03" name="矩形 102"/>
          <p:cNvSpPr>
            <a:spLocks noChangeArrowheads="1"/>
          </p:cNvSpPr>
          <p:nvPr/>
        </p:nvSpPr>
        <p:spPr bwMode="auto">
          <a:xfrm>
            <a:off x="6011863" y="2505075"/>
            <a:ext cx="2016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04" name="直接连接符 103"/>
          <p:cNvCxnSpPr>
            <a:cxnSpLocks noChangeShapeType="1"/>
            <a:stCxn id="35935" idx="3"/>
          </p:cNvCxnSpPr>
          <p:nvPr/>
        </p:nvCxnSpPr>
        <p:spPr bwMode="auto">
          <a:xfrm flipV="1">
            <a:off x="3673475" y="3240088"/>
            <a:ext cx="18351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05" name="组合 104"/>
          <p:cNvGrpSpPr/>
          <p:nvPr/>
        </p:nvGrpSpPr>
        <p:grpSpPr bwMode="auto">
          <a:xfrm>
            <a:off x="5791200" y="3135313"/>
            <a:ext cx="220663" cy="220662"/>
            <a:chOff x="0" y="0"/>
            <a:chExt cx="220522" cy="220522"/>
          </a:xfrm>
        </p:grpSpPr>
        <p:sp>
          <p:nvSpPr>
            <p:cNvPr id="35873" name="椭圆 10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4" name="椭圆 10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08" name="矩形 107"/>
          <p:cNvSpPr>
            <a:spLocks noChangeArrowheads="1"/>
          </p:cNvSpPr>
          <p:nvPr/>
        </p:nvSpPr>
        <p:spPr bwMode="auto">
          <a:xfrm>
            <a:off x="6011863" y="30448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09" name="直接连接符 108"/>
          <p:cNvCxnSpPr>
            <a:cxnSpLocks noChangeShapeType="1"/>
            <a:stCxn id="35933" idx="3"/>
          </p:cNvCxnSpPr>
          <p:nvPr/>
        </p:nvCxnSpPr>
        <p:spPr bwMode="auto">
          <a:xfrm>
            <a:off x="3889375" y="3775075"/>
            <a:ext cx="16192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10" name="组合 109"/>
          <p:cNvGrpSpPr/>
          <p:nvPr/>
        </p:nvGrpSpPr>
        <p:grpSpPr bwMode="auto">
          <a:xfrm>
            <a:off x="5791200" y="3670300"/>
            <a:ext cx="220663" cy="220663"/>
            <a:chOff x="0" y="0"/>
            <a:chExt cx="220522" cy="220522"/>
          </a:xfrm>
        </p:grpSpPr>
        <p:sp>
          <p:nvSpPr>
            <p:cNvPr id="35871" name="椭圆 110"/>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2" name="椭圆 111"/>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13" name="矩形 112"/>
          <p:cNvSpPr>
            <a:spLocks noChangeArrowheads="1"/>
          </p:cNvSpPr>
          <p:nvPr/>
        </p:nvSpPr>
        <p:spPr bwMode="auto">
          <a:xfrm>
            <a:off x="6011863" y="35798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14" name="直接连接符 113"/>
          <p:cNvCxnSpPr>
            <a:cxnSpLocks noChangeShapeType="1"/>
            <a:stCxn id="35931" idx="3"/>
          </p:cNvCxnSpPr>
          <p:nvPr/>
        </p:nvCxnSpPr>
        <p:spPr bwMode="auto">
          <a:xfrm>
            <a:off x="4113213" y="4310063"/>
            <a:ext cx="1395412"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15" name="组合 114"/>
          <p:cNvGrpSpPr/>
          <p:nvPr/>
        </p:nvGrpSpPr>
        <p:grpSpPr bwMode="auto">
          <a:xfrm>
            <a:off x="5791200" y="4205288"/>
            <a:ext cx="220663" cy="220662"/>
            <a:chOff x="0" y="0"/>
            <a:chExt cx="220522" cy="220522"/>
          </a:xfrm>
        </p:grpSpPr>
        <p:sp>
          <p:nvSpPr>
            <p:cNvPr id="35869" name="椭圆 11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0" name="椭圆 11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18" name="矩形 117"/>
          <p:cNvSpPr>
            <a:spLocks noChangeArrowheads="1"/>
          </p:cNvSpPr>
          <p:nvPr/>
        </p:nvSpPr>
        <p:spPr bwMode="auto">
          <a:xfrm>
            <a:off x="6011863" y="41163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 calcmode="lin" valueType="num">
                                      <p:cBhvr>
                                        <p:cTn id="9" dur="1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3021"/>
                                        </p:tgtEl>
                                        <p:attrNameLst>
                                          <p:attrName>style.visibility</p:attrName>
                                        </p:attrNameLst>
                                      </p:cBhvr>
                                      <p:to>
                                        <p:strVal val="visible"/>
                                      </p:to>
                                    </p:set>
                                    <p:animEffect transition="in" filter="wipe(up)">
                                      <p:cBhvr>
                                        <p:cTn id="14" dur="500"/>
                                        <p:tgtEl>
                                          <p:spTgt spid="43021"/>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3024"/>
                                        </p:tgtEl>
                                        <p:attrNameLst>
                                          <p:attrName>style.visibility</p:attrName>
                                        </p:attrNameLst>
                                      </p:cBhvr>
                                      <p:to>
                                        <p:strVal val="visible"/>
                                      </p:to>
                                    </p:set>
                                    <p:animEffect transition="in" filter="wipe(up)">
                                      <p:cBhvr>
                                        <p:cTn id="18" dur="500"/>
                                        <p:tgtEl>
                                          <p:spTgt spid="43024"/>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43027"/>
                                        </p:tgtEl>
                                        <p:attrNameLst>
                                          <p:attrName>style.visibility</p:attrName>
                                        </p:attrNameLst>
                                      </p:cBhvr>
                                      <p:to>
                                        <p:strVal val="visible"/>
                                      </p:to>
                                    </p:set>
                                    <p:animEffect transition="in" filter="wipe(up)">
                                      <p:cBhvr>
                                        <p:cTn id="22" dur="500"/>
                                        <p:tgtEl>
                                          <p:spTgt spid="43027"/>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43030"/>
                                        </p:tgtEl>
                                        <p:attrNameLst>
                                          <p:attrName>style.visibility</p:attrName>
                                        </p:attrNameLst>
                                      </p:cBhvr>
                                      <p:to>
                                        <p:strVal val="visible"/>
                                      </p:to>
                                    </p:set>
                                    <p:animEffect transition="in" filter="wipe(up)">
                                      <p:cBhvr>
                                        <p:cTn id="26" dur="500"/>
                                        <p:tgtEl>
                                          <p:spTgt spid="43030"/>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43033"/>
                                        </p:tgtEl>
                                        <p:attrNameLst>
                                          <p:attrName>style.visibility</p:attrName>
                                        </p:attrNameLst>
                                      </p:cBhvr>
                                      <p:to>
                                        <p:strVal val="visible"/>
                                      </p:to>
                                    </p:set>
                                    <p:animEffect transition="in" filter="wipe(up)">
                                      <p:cBhvr>
                                        <p:cTn id="30" dur="500"/>
                                        <p:tgtEl>
                                          <p:spTgt spid="43033"/>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43085"/>
                                        </p:tgtEl>
                                        <p:attrNameLst>
                                          <p:attrName>style.visibility</p:attrName>
                                        </p:attrNameLst>
                                      </p:cBhvr>
                                      <p:to>
                                        <p:strVal val="visible"/>
                                      </p:to>
                                    </p:set>
                                    <p:anim calcmode="lin" valueType="num">
                                      <p:cBhvr additive="base">
                                        <p:cTn id="34" dur="400" fill="hold"/>
                                        <p:tgtEl>
                                          <p:spTgt spid="43085"/>
                                        </p:tgtEl>
                                        <p:attrNameLst>
                                          <p:attrName>ppt_x</p:attrName>
                                        </p:attrNameLst>
                                      </p:cBhvr>
                                      <p:tavLst>
                                        <p:tav tm="0">
                                          <p:val>
                                            <p:strVal val="#ppt_x"/>
                                          </p:val>
                                        </p:tav>
                                        <p:tav tm="100000">
                                          <p:val>
                                            <p:strVal val="#ppt_x"/>
                                          </p:val>
                                        </p:tav>
                                      </p:tavLst>
                                    </p:anim>
                                    <p:anim calcmode="lin" valueType="num">
                                      <p:cBhvr additive="base">
                                        <p:cTn id="35" dur="400" fill="hold"/>
                                        <p:tgtEl>
                                          <p:spTgt spid="4308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3086"/>
                                        </p:tgtEl>
                                        <p:attrNameLst>
                                          <p:attrName>style.visibility</p:attrName>
                                        </p:attrNameLst>
                                      </p:cBhvr>
                                      <p:to>
                                        <p:strVal val="visible"/>
                                      </p:to>
                                    </p:set>
                                    <p:anim calcmode="lin" valueType="num">
                                      <p:cBhvr additive="base">
                                        <p:cTn id="38" dur="400" fill="hold"/>
                                        <p:tgtEl>
                                          <p:spTgt spid="43086"/>
                                        </p:tgtEl>
                                        <p:attrNameLst>
                                          <p:attrName>ppt_x</p:attrName>
                                        </p:attrNameLst>
                                      </p:cBhvr>
                                      <p:tavLst>
                                        <p:tav tm="0">
                                          <p:val>
                                            <p:strVal val="#ppt_x"/>
                                          </p:val>
                                        </p:tav>
                                        <p:tav tm="100000">
                                          <p:val>
                                            <p:strVal val="#ppt_x"/>
                                          </p:val>
                                        </p:tav>
                                      </p:tavLst>
                                    </p:anim>
                                    <p:anim calcmode="lin" valueType="num">
                                      <p:cBhvr additive="base">
                                        <p:cTn id="39" dur="400" fill="hold"/>
                                        <p:tgtEl>
                                          <p:spTgt spid="4308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087"/>
                                        </p:tgtEl>
                                        <p:attrNameLst>
                                          <p:attrName>style.visibility</p:attrName>
                                        </p:attrNameLst>
                                      </p:cBhvr>
                                      <p:to>
                                        <p:strVal val="visible"/>
                                      </p:to>
                                    </p:set>
                                    <p:anim calcmode="lin" valueType="num">
                                      <p:cBhvr additive="base">
                                        <p:cTn id="42" dur="400" fill="hold"/>
                                        <p:tgtEl>
                                          <p:spTgt spid="43087"/>
                                        </p:tgtEl>
                                        <p:attrNameLst>
                                          <p:attrName>ppt_x</p:attrName>
                                        </p:attrNameLst>
                                      </p:cBhvr>
                                      <p:tavLst>
                                        <p:tav tm="0">
                                          <p:val>
                                            <p:strVal val="#ppt_x"/>
                                          </p:val>
                                        </p:tav>
                                        <p:tav tm="100000">
                                          <p:val>
                                            <p:strVal val="#ppt_x"/>
                                          </p:val>
                                        </p:tav>
                                      </p:tavLst>
                                    </p:anim>
                                    <p:anim calcmode="lin" valueType="num">
                                      <p:cBhvr additive="base">
                                        <p:cTn id="43" dur="400" fill="hold"/>
                                        <p:tgtEl>
                                          <p:spTgt spid="4308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3088"/>
                                        </p:tgtEl>
                                        <p:attrNameLst>
                                          <p:attrName>style.visibility</p:attrName>
                                        </p:attrNameLst>
                                      </p:cBhvr>
                                      <p:to>
                                        <p:strVal val="visible"/>
                                      </p:to>
                                    </p:set>
                                    <p:anim calcmode="lin" valueType="num">
                                      <p:cBhvr additive="base">
                                        <p:cTn id="46" dur="400" fill="hold"/>
                                        <p:tgtEl>
                                          <p:spTgt spid="43088"/>
                                        </p:tgtEl>
                                        <p:attrNameLst>
                                          <p:attrName>ppt_x</p:attrName>
                                        </p:attrNameLst>
                                      </p:cBhvr>
                                      <p:tavLst>
                                        <p:tav tm="0">
                                          <p:val>
                                            <p:strVal val="#ppt_x"/>
                                          </p:val>
                                        </p:tav>
                                        <p:tav tm="100000">
                                          <p:val>
                                            <p:strVal val="#ppt_x"/>
                                          </p:val>
                                        </p:tav>
                                      </p:tavLst>
                                    </p:anim>
                                    <p:anim calcmode="lin" valueType="num">
                                      <p:cBhvr additive="base">
                                        <p:cTn id="47" dur="400" fill="hold"/>
                                        <p:tgtEl>
                                          <p:spTgt spid="430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3093"/>
                                        </p:tgtEl>
                                        <p:attrNameLst>
                                          <p:attrName>style.visibility</p:attrName>
                                        </p:attrNameLst>
                                      </p:cBhvr>
                                      <p:to>
                                        <p:strVal val="visible"/>
                                      </p:to>
                                    </p:set>
                                    <p:anim calcmode="lin" valueType="num">
                                      <p:cBhvr additive="base">
                                        <p:cTn id="50" dur="400" fill="hold"/>
                                        <p:tgtEl>
                                          <p:spTgt spid="43093"/>
                                        </p:tgtEl>
                                        <p:attrNameLst>
                                          <p:attrName>ppt_x</p:attrName>
                                        </p:attrNameLst>
                                      </p:cBhvr>
                                      <p:tavLst>
                                        <p:tav tm="0">
                                          <p:val>
                                            <p:strVal val="#ppt_x"/>
                                          </p:val>
                                        </p:tav>
                                        <p:tav tm="100000">
                                          <p:val>
                                            <p:strVal val="#ppt_x"/>
                                          </p:val>
                                        </p:tav>
                                      </p:tavLst>
                                    </p:anim>
                                    <p:anim calcmode="lin" valueType="num">
                                      <p:cBhvr additive="base">
                                        <p:cTn id="51" dur="400" fill="hold"/>
                                        <p:tgtEl>
                                          <p:spTgt spid="43093"/>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3036"/>
                                        </p:tgtEl>
                                        <p:attrNameLst>
                                          <p:attrName>style.visibility</p:attrName>
                                        </p:attrNameLst>
                                      </p:cBhvr>
                                      <p:to>
                                        <p:strVal val="visible"/>
                                      </p:to>
                                    </p:set>
                                    <p:animEffect transition="in" filter="fade">
                                      <p:cBhvr>
                                        <p:cTn id="55" dur="500"/>
                                        <p:tgtEl>
                                          <p:spTgt spid="43036"/>
                                        </p:tgtEl>
                                      </p:cBhvr>
                                    </p:animEffect>
                                    <p:anim calcmode="lin" valueType="num">
                                      <p:cBhvr>
                                        <p:cTn id="56" dur="500" fill="hold"/>
                                        <p:tgtEl>
                                          <p:spTgt spid="43036"/>
                                        </p:tgtEl>
                                        <p:attrNameLst>
                                          <p:attrName>ppt_x</p:attrName>
                                        </p:attrNameLst>
                                      </p:cBhvr>
                                      <p:tavLst>
                                        <p:tav tm="0">
                                          <p:val>
                                            <p:strVal val="#ppt_x"/>
                                          </p:val>
                                        </p:tav>
                                        <p:tav tm="100000">
                                          <p:val>
                                            <p:strVal val="#ppt_x"/>
                                          </p:val>
                                        </p:tav>
                                      </p:tavLst>
                                    </p:anim>
                                    <p:anim calcmode="lin" valueType="num">
                                      <p:cBhvr>
                                        <p:cTn id="57" dur="500" fill="hold"/>
                                        <p:tgtEl>
                                          <p:spTgt spid="4303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43094"/>
                                        </p:tgtEl>
                                        <p:attrNameLst>
                                          <p:attrName>style.visibility</p:attrName>
                                        </p:attrNameLst>
                                      </p:cBhvr>
                                      <p:to>
                                        <p:strVal val="visible"/>
                                      </p:to>
                                    </p:set>
                                    <p:animEffect transition="in" filter="wipe(left)">
                                      <p:cBhvr>
                                        <p:cTn id="61" dur="500"/>
                                        <p:tgtEl>
                                          <p:spTgt spid="43094"/>
                                        </p:tgtEl>
                                      </p:cBhvr>
                                    </p:animEffect>
                                  </p:childTnLst>
                                </p:cTn>
                              </p:par>
                            </p:childTnLst>
                          </p:cTn>
                        </p:par>
                        <p:par>
                          <p:cTn id="62" fill="hold">
                            <p:stCondLst>
                              <p:cond delay="5000"/>
                            </p:stCondLst>
                            <p:childTnLst>
                              <p:par>
                                <p:cTn id="63" presetID="2" presetClass="entr" presetSubtype="8" fill="hold" nodeType="afterEffect">
                                  <p:stCondLst>
                                    <p:cond delay="0"/>
                                  </p:stCondLst>
                                  <p:childTnLst>
                                    <p:set>
                                      <p:cBhvr>
                                        <p:cTn id="64" dur="1" fill="hold">
                                          <p:stCondLst>
                                            <p:cond delay="0"/>
                                          </p:stCondLst>
                                        </p:cTn>
                                        <p:tgtEl>
                                          <p:spTgt spid="43095"/>
                                        </p:tgtEl>
                                        <p:attrNameLst>
                                          <p:attrName>style.visibility</p:attrName>
                                        </p:attrNameLst>
                                      </p:cBhvr>
                                      <p:to>
                                        <p:strVal val="visible"/>
                                      </p:to>
                                    </p:set>
                                    <p:anim calcmode="lin" valueType="num">
                                      <p:cBhvr additive="base">
                                        <p:cTn id="65" dur="300" fill="hold"/>
                                        <p:tgtEl>
                                          <p:spTgt spid="43095"/>
                                        </p:tgtEl>
                                        <p:attrNameLst>
                                          <p:attrName>ppt_x</p:attrName>
                                        </p:attrNameLst>
                                      </p:cBhvr>
                                      <p:tavLst>
                                        <p:tav tm="0">
                                          <p:val>
                                            <p:strVal val="0-#ppt_w/2"/>
                                          </p:val>
                                        </p:tav>
                                        <p:tav tm="100000">
                                          <p:val>
                                            <p:strVal val="#ppt_x"/>
                                          </p:val>
                                        </p:tav>
                                      </p:tavLst>
                                    </p:anim>
                                    <p:anim calcmode="lin" valueType="num">
                                      <p:cBhvr additive="base">
                                        <p:cTn id="66" dur="300" fill="hold"/>
                                        <p:tgtEl>
                                          <p:spTgt spid="4309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3098"/>
                                        </p:tgtEl>
                                        <p:attrNameLst>
                                          <p:attrName>style.visibility</p:attrName>
                                        </p:attrNameLst>
                                      </p:cBhvr>
                                      <p:to>
                                        <p:strVal val="visible"/>
                                      </p:to>
                                    </p:set>
                                    <p:anim calcmode="lin" valueType="num">
                                      <p:cBhvr additive="base">
                                        <p:cTn id="69" dur="300" fill="hold"/>
                                        <p:tgtEl>
                                          <p:spTgt spid="43098"/>
                                        </p:tgtEl>
                                        <p:attrNameLst>
                                          <p:attrName>ppt_x</p:attrName>
                                        </p:attrNameLst>
                                      </p:cBhvr>
                                      <p:tavLst>
                                        <p:tav tm="0">
                                          <p:val>
                                            <p:strVal val="1+#ppt_w/2"/>
                                          </p:val>
                                        </p:tav>
                                        <p:tav tm="100000">
                                          <p:val>
                                            <p:strVal val="#ppt_x"/>
                                          </p:val>
                                        </p:tav>
                                      </p:tavLst>
                                    </p:anim>
                                    <p:anim calcmode="lin" valueType="num">
                                      <p:cBhvr additive="base">
                                        <p:cTn id="70" dur="300" fill="hold"/>
                                        <p:tgtEl>
                                          <p:spTgt spid="43098"/>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43099"/>
                                        </p:tgtEl>
                                        <p:attrNameLst>
                                          <p:attrName>style.visibility</p:attrName>
                                        </p:attrNameLst>
                                      </p:cBhvr>
                                      <p:to>
                                        <p:strVal val="visible"/>
                                      </p:to>
                                    </p:set>
                                    <p:animEffect transition="in" filter="wipe(left)">
                                      <p:cBhvr>
                                        <p:cTn id="74" dur="500"/>
                                        <p:tgtEl>
                                          <p:spTgt spid="43099"/>
                                        </p:tgtEl>
                                      </p:cBhvr>
                                    </p:animEffect>
                                  </p:childTnLst>
                                </p:cTn>
                              </p:par>
                            </p:childTnLst>
                          </p:cTn>
                        </p:par>
                        <p:par>
                          <p:cTn id="75" fill="hold">
                            <p:stCondLst>
                              <p:cond delay="6000"/>
                            </p:stCondLst>
                            <p:childTnLst>
                              <p:par>
                                <p:cTn id="76" presetID="2" presetClass="entr" presetSubtype="8" fill="hold" nodeType="afterEffect">
                                  <p:stCondLst>
                                    <p:cond delay="0"/>
                                  </p:stCondLst>
                                  <p:childTnLst>
                                    <p:set>
                                      <p:cBhvr>
                                        <p:cTn id="77" dur="1" fill="hold">
                                          <p:stCondLst>
                                            <p:cond delay="0"/>
                                          </p:stCondLst>
                                        </p:cTn>
                                        <p:tgtEl>
                                          <p:spTgt spid="43100"/>
                                        </p:tgtEl>
                                        <p:attrNameLst>
                                          <p:attrName>style.visibility</p:attrName>
                                        </p:attrNameLst>
                                      </p:cBhvr>
                                      <p:to>
                                        <p:strVal val="visible"/>
                                      </p:to>
                                    </p:set>
                                    <p:anim calcmode="lin" valueType="num">
                                      <p:cBhvr additive="base">
                                        <p:cTn id="78" dur="300" fill="hold"/>
                                        <p:tgtEl>
                                          <p:spTgt spid="43100"/>
                                        </p:tgtEl>
                                        <p:attrNameLst>
                                          <p:attrName>ppt_x</p:attrName>
                                        </p:attrNameLst>
                                      </p:cBhvr>
                                      <p:tavLst>
                                        <p:tav tm="0">
                                          <p:val>
                                            <p:strVal val="0-#ppt_w/2"/>
                                          </p:val>
                                        </p:tav>
                                        <p:tav tm="100000">
                                          <p:val>
                                            <p:strVal val="#ppt_x"/>
                                          </p:val>
                                        </p:tav>
                                      </p:tavLst>
                                    </p:anim>
                                    <p:anim calcmode="lin" valueType="num">
                                      <p:cBhvr additive="base">
                                        <p:cTn id="79" dur="300" fill="hold"/>
                                        <p:tgtEl>
                                          <p:spTgt spid="4310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3103"/>
                                        </p:tgtEl>
                                        <p:attrNameLst>
                                          <p:attrName>style.visibility</p:attrName>
                                        </p:attrNameLst>
                                      </p:cBhvr>
                                      <p:to>
                                        <p:strVal val="visible"/>
                                      </p:to>
                                    </p:set>
                                    <p:anim calcmode="lin" valueType="num">
                                      <p:cBhvr additive="base">
                                        <p:cTn id="82" dur="300" fill="hold"/>
                                        <p:tgtEl>
                                          <p:spTgt spid="43103"/>
                                        </p:tgtEl>
                                        <p:attrNameLst>
                                          <p:attrName>ppt_x</p:attrName>
                                        </p:attrNameLst>
                                      </p:cBhvr>
                                      <p:tavLst>
                                        <p:tav tm="0">
                                          <p:val>
                                            <p:strVal val="1+#ppt_w/2"/>
                                          </p:val>
                                        </p:tav>
                                        <p:tav tm="100000">
                                          <p:val>
                                            <p:strVal val="#ppt_x"/>
                                          </p:val>
                                        </p:tav>
                                      </p:tavLst>
                                    </p:anim>
                                    <p:anim calcmode="lin" valueType="num">
                                      <p:cBhvr additive="base">
                                        <p:cTn id="83" dur="300" fill="hold"/>
                                        <p:tgtEl>
                                          <p:spTgt spid="43103"/>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22" presetClass="entr" presetSubtype="8" fill="hold" nodeType="afterEffect">
                                  <p:stCondLst>
                                    <p:cond delay="0"/>
                                  </p:stCondLst>
                                  <p:childTnLst>
                                    <p:set>
                                      <p:cBhvr>
                                        <p:cTn id="86" dur="1" fill="hold">
                                          <p:stCondLst>
                                            <p:cond delay="0"/>
                                          </p:stCondLst>
                                        </p:cTn>
                                        <p:tgtEl>
                                          <p:spTgt spid="43104"/>
                                        </p:tgtEl>
                                        <p:attrNameLst>
                                          <p:attrName>style.visibility</p:attrName>
                                        </p:attrNameLst>
                                      </p:cBhvr>
                                      <p:to>
                                        <p:strVal val="visible"/>
                                      </p:to>
                                    </p:set>
                                    <p:animEffect transition="in" filter="wipe(left)">
                                      <p:cBhvr>
                                        <p:cTn id="87" dur="500"/>
                                        <p:tgtEl>
                                          <p:spTgt spid="43104"/>
                                        </p:tgtEl>
                                      </p:cBhvr>
                                    </p:animEffect>
                                  </p:childTnLst>
                                </p:cTn>
                              </p:par>
                            </p:childTnLst>
                          </p:cTn>
                        </p:par>
                        <p:par>
                          <p:cTn id="88" fill="hold">
                            <p:stCondLst>
                              <p:cond delay="7000"/>
                            </p:stCondLst>
                            <p:childTnLst>
                              <p:par>
                                <p:cTn id="89" presetID="2" presetClass="entr" presetSubtype="8" fill="hold" nodeType="afterEffect">
                                  <p:stCondLst>
                                    <p:cond delay="0"/>
                                  </p:stCondLst>
                                  <p:childTnLst>
                                    <p:set>
                                      <p:cBhvr>
                                        <p:cTn id="90" dur="1" fill="hold">
                                          <p:stCondLst>
                                            <p:cond delay="0"/>
                                          </p:stCondLst>
                                        </p:cTn>
                                        <p:tgtEl>
                                          <p:spTgt spid="43105"/>
                                        </p:tgtEl>
                                        <p:attrNameLst>
                                          <p:attrName>style.visibility</p:attrName>
                                        </p:attrNameLst>
                                      </p:cBhvr>
                                      <p:to>
                                        <p:strVal val="visible"/>
                                      </p:to>
                                    </p:set>
                                    <p:anim calcmode="lin" valueType="num">
                                      <p:cBhvr additive="base">
                                        <p:cTn id="91" dur="300" fill="hold"/>
                                        <p:tgtEl>
                                          <p:spTgt spid="43105"/>
                                        </p:tgtEl>
                                        <p:attrNameLst>
                                          <p:attrName>ppt_x</p:attrName>
                                        </p:attrNameLst>
                                      </p:cBhvr>
                                      <p:tavLst>
                                        <p:tav tm="0">
                                          <p:val>
                                            <p:strVal val="0-#ppt_w/2"/>
                                          </p:val>
                                        </p:tav>
                                        <p:tav tm="100000">
                                          <p:val>
                                            <p:strVal val="#ppt_x"/>
                                          </p:val>
                                        </p:tav>
                                      </p:tavLst>
                                    </p:anim>
                                    <p:anim calcmode="lin" valueType="num">
                                      <p:cBhvr additive="base">
                                        <p:cTn id="92" dur="300" fill="hold"/>
                                        <p:tgtEl>
                                          <p:spTgt spid="4310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3108"/>
                                        </p:tgtEl>
                                        <p:attrNameLst>
                                          <p:attrName>style.visibility</p:attrName>
                                        </p:attrNameLst>
                                      </p:cBhvr>
                                      <p:to>
                                        <p:strVal val="visible"/>
                                      </p:to>
                                    </p:set>
                                    <p:anim calcmode="lin" valueType="num">
                                      <p:cBhvr additive="base">
                                        <p:cTn id="95" dur="300" fill="hold"/>
                                        <p:tgtEl>
                                          <p:spTgt spid="43108"/>
                                        </p:tgtEl>
                                        <p:attrNameLst>
                                          <p:attrName>ppt_x</p:attrName>
                                        </p:attrNameLst>
                                      </p:cBhvr>
                                      <p:tavLst>
                                        <p:tav tm="0">
                                          <p:val>
                                            <p:strVal val="1+#ppt_w/2"/>
                                          </p:val>
                                        </p:tav>
                                        <p:tav tm="100000">
                                          <p:val>
                                            <p:strVal val="#ppt_x"/>
                                          </p:val>
                                        </p:tav>
                                      </p:tavLst>
                                    </p:anim>
                                    <p:anim calcmode="lin" valueType="num">
                                      <p:cBhvr additive="base">
                                        <p:cTn id="96" dur="300" fill="hold"/>
                                        <p:tgtEl>
                                          <p:spTgt spid="43108"/>
                                        </p:tgtEl>
                                        <p:attrNameLst>
                                          <p:attrName>ppt_y</p:attrName>
                                        </p:attrNameLst>
                                      </p:cBhvr>
                                      <p:tavLst>
                                        <p:tav tm="0">
                                          <p:val>
                                            <p:strVal val="#ppt_y"/>
                                          </p:val>
                                        </p:tav>
                                        <p:tav tm="100000">
                                          <p:val>
                                            <p:strVal val="#ppt_y"/>
                                          </p:val>
                                        </p:tav>
                                      </p:tavLst>
                                    </p:anim>
                                  </p:childTnLst>
                                </p:cTn>
                              </p:par>
                            </p:childTnLst>
                          </p:cTn>
                        </p:par>
                        <p:par>
                          <p:cTn id="97" fill="hold">
                            <p:stCondLst>
                              <p:cond delay="7500"/>
                            </p:stCondLst>
                            <p:childTnLst>
                              <p:par>
                                <p:cTn id="98" presetID="22" presetClass="entr" presetSubtype="8" fill="hold" nodeType="afterEffect">
                                  <p:stCondLst>
                                    <p:cond delay="0"/>
                                  </p:stCondLst>
                                  <p:childTnLst>
                                    <p:set>
                                      <p:cBhvr>
                                        <p:cTn id="99" dur="1" fill="hold">
                                          <p:stCondLst>
                                            <p:cond delay="0"/>
                                          </p:stCondLst>
                                        </p:cTn>
                                        <p:tgtEl>
                                          <p:spTgt spid="43109"/>
                                        </p:tgtEl>
                                        <p:attrNameLst>
                                          <p:attrName>style.visibility</p:attrName>
                                        </p:attrNameLst>
                                      </p:cBhvr>
                                      <p:to>
                                        <p:strVal val="visible"/>
                                      </p:to>
                                    </p:set>
                                    <p:animEffect transition="in" filter="wipe(left)">
                                      <p:cBhvr>
                                        <p:cTn id="100" dur="500"/>
                                        <p:tgtEl>
                                          <p:spTgt spid="43109"/>
                                        </p:tgtEl>
                                      </p:cBhvr>
                                    </p:animEffect>
                                  </p:childTnLst>
                                </p:cTn>
                              </p:par>
                            </p:childTnLst>
                          </p:cTn>
                        </p:par>
                        <p:par>
                          <p:cTn id="101" fill="hold">
                            <p:stCondLst>
                              <p:cond delay="8000"/>
                            </p:stCondLst>
                            <p:childTnLst>
                              <p:par>
                                <p:cTn id="102" presetID="2" presetClass="entr" presetSubtype="8" fill="hold" nodeType="afterEffect">
                                  <p:stCondLst>
                                    <p:cond delay="0"/>
                                  </p:stCondLst>
                                  <p:childTnLst>
                                    <p:set>
                                      <p:cBhvr>
                                        <p:cTn id="103" dur="1" fill="hold">
                                          <p:stCondLst>
                                            <p:cond delay="0"/>
                                          </p:stCondLst>
                                        </p:cTn>
                                        <p:tgtEl>
                                          <p:spTgt spid="43110"/>
                                        </p:tgtEl>
                                        <p:attrNameLst>
                                          <p:attrName>style.visibility</p:attrName>
                                        </p:attrNameLst>
                                      </p:cBhvr>
                                      <p:to>
                                        <p:strVal val="visible"/>
                                      </p:to>
                                    </p:set>
                                    <p:anim calcmode="lin" valueType="num">
                                      <p:cBhvr additive="base">
                                        <p:cTn id="104" dur="300" fill="hold"/>
                                        <p:tgtEl>
                                          <p:spTgt spid="43110"/>
                                        </p:tgtEl>
                                        <p:attrNameLst>
                                          <p:attrName>ppt_x</p:attrName>
                                        </p:attrNameLst>
                                      </p:cBhvr>
                                      <p:tavLst>
                                        <p:tav tm="0">
                                          <p:val>
                                            <p:strVal val="0-#ppt_w/2"/>
                                          </p:val>
                                        </p:tav>
                                        <p:tav tm="100000">
                                          <p:val>
                                            <p:strVal val="#ppt_x"/>
                                          </p:val>
                                        </p:tav>
                                      </p:tavLst>
                                    </p:anim>
                                    <p:anim calcmode="lin" valueType="num">
                                      <p:cBhvr additive="base">
                                        <p:cTn id="105" dur="300" fill="hold"/>
                                        <p:tgtEl>
                                          <p:spTgt spid="43110"/>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3113"/>
                                        </p:tgtEl>
                                        <p:attrNameLst>
                                          <p:attrName>style.visibility</p:attrName>
                                        </p:attrNameLst>
                                      </p:cBhvr>
                                      <p:to>
                                        <p:strVal val="visible"/>
                                      </p:to>
                                    </p:set>
                                    <p:anim calcmode="lin" valueType="num">
                                      <p:cBhvr additive="base">
                                        <p:cTn id="108" dur="300" fill="hold"/>
                                        <p:tgtEl>
                                          <p:spTgt spid="43113"/>
                                        </p:tgtEl>
                                        <p:attrNameLst>
                                          <p:attrName>ppt_x</p:attrName>
                                        </p:attrNameLst>
                                      </p:cBhvr>
                                      <p:tavLst>
                                        <p:tav tm="0">
                                          <p:val>
                                            <p:strVal val="1+#ppt_w/2"/>
                                          </p:val>
                                        </p:tav>
                                        <p:tav tm="100000">
                                          <p:val>
                                            <p:strVal val="#ppt_x"/>
                                          </p:val>
                                        </p:tav>
                                      </p:tavLst>
                                    </p:anim>
                                    <p:anim calcmode="lin" valueType="num">
                                      <p:cBhvr additive="base">
                                        <p:cTn id="109" dur="300" fill="hold"/>
                                        <p:tgtEl>
                                          <p:spTgt spid="43113"/>
                                        </p:tgtEl>
                                        <p:attrNameLst>
                                          <p:attrName>ppt_y</p:attrName>
                                        </p:attrNameLst>
                                      </p:cBhvr>
                                      <p:tavLst>
                                        <p:tav tm="0">
                                          <p:val>
                                            <p:strVal val="#ppt_y"/>
                                          </p:val>
                                        </p:tav>
                                        <p:tav tm="100000">
                                          <p:val>
                                            <p:strVal val="#ppt_y"/>
                                          </p:val>
                                        </p:tav>
                                      </p:tavLst>
                                    </p:anim>
                                  </p:childTnLst>
                                </p:cTn>
                              </p:par>
                            </p:childTnLst>
                          </p:cTn>
                        </p:par>
                        <p:par>
                          <p:cTn id="110" fill="hold">
                            <p:stCondLst>
                              <p:cond delay="8500"/>
                            </p:stCondLst>
                            <p:childTnLst>
                              <p:par>
                                <p:cTn id="111" presetID="22" presetClass="entr" presetSubtype="8" fill="hold" nodeType="afterEffect">
                                  <p:stCondLst>
                                    <p:cond delay="0"/>
                                  </p:stCondLst>
                                  <p:childTnLst>
                                    <p:set>
                                      <p:cBhvr>
                                        <p:cTn id="112" dur="1" fill="hold">
                                          <p:stCondLst>
                                            <p:cond delay="0"/>
                                          </p:stCondLst>
                                        </p:cTn>
                                        <p:tgtEl>
                                          <p:spTgt spid="43114"/>
                                        </p:tgtEl>
                                        <p:attrNameLst>
                                          <p:attrName>style.visibility</p:attrName>
                                        </p:attrNameLst>
                                      </p:cBhvr>
                                      <p:to>
                                        <p:strVal val="visible"/>
                                      </p:to>
                                    </p:set>
                                    <p:animEffect transition="in" filter="wipe(left)">
                                      <p:cBhvr>
                                        <p:cTn id="113" dur="500"/>
                                        <p:tgtEl>
                                          <p:spTgt spid="43114"/>
                                        </p:tgtEl>
                                      </p:cBhvr>
                                    </p:animEffect>
                                  </p:childTnLst>
                                </p:cTn>
                              </p:par>
                            </p:childTnLst>
                          </p:cTn>
                        </p:par>
                        <p:par>
                          <p:cTn id="114" fill="hold">
                            <p:stCondLst>
                              <p:cond delay="9000"/>
                            </p:stCondLst>
                            <p:childTnLst>
                              <p:par>
                                <p:cTn id="115" presetID="2" presetClass="entr" presetSubtype="8" fill="hold" nodeType="afterEffect">
                                  <p:stCondLst>
                                    <p:cond delay="0"/>
                                  </p:stCondLst>
                                  <p:childTnLst>
                                    <p:set>
                                      <p:cBhvr>
                                        <p:cTn id="116" dur="1" fill="hold">
                                          <p:stCondLst>
                                            <p:cond delay="0"/>
                                          </p:stCondLst>
                                        </p:cTn>
                                        <p:tgtEl>
                                          <p:spTgt spid="43115"/>
                                        </p:tgtEl>
                                        <p:attrNameLst>
                                          <p:attrName>style.visibility</p:attrName>
                                        </p:attrNameLst>
                                      </p:cBhvr>
                                      <p:to>
                                        <p:strVal val="visible"/>
                                      </p:to>
                                    </p:set>
                                    <p:anim calcmode="lin" valueType="num">
                                      <p:cBhvr additive="base">
                                        <p:cTn id="117" dur="300" fill="hold"/>
                                        <p:tgtEl>
                                          <p:spTgt spid="43115"/>
                                        </p:tgtEl>
                                        <p:attrNameLst>
                                          <p:attrName>ppt_x</p:attrName>
                                        </p:attrNameLst>
                                      </p:cBhvr>
                                      <p:tavLst>
                                        <p:tav tm="0">
                                          <p:val>
                                            <p:strVal val="0-#ppt_w/2"/>
                                          </p:val>
                                        </p:tav>
                                        <p:tav tm="100000">
                                          <p:val>
                                            <p:strVal val="#ppt_x"/>
                                          </p:val>
                                        </p:tav>
                                      </p:tavLst>
                                    </p:anim>
                                    <p:anim calcmode="lin" valueType="num">
                                      <p:cBhvr additive="base">
                                        <p:cTn id="118" dur="300" fill="hold"/>
                                        <p:tgtEl>
                                          <p:spTgt spid="43115"/>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3118"/>
                                        </p:tgtEl>
                                        <p:attrNameLst>
                                          <p:attrName>style.visibility</p:attrName>
                                        </p:attrNameLst>
                                      </p:cBhvr>
                                      <p:to>
                                        <p:strVal val="visible"/>
                                      </p:to>
                                    </p:set>
                                    <p:anim calcmode="lin" valueType="num">
                                      <p:cBhvr additive="base">
                                        <p:cTn id="121" dur="300" fill="hold"/>
                                        <p:tgtEl>
                                          <p:spTgt spid="43118"/>
                                        </p:tgtEl>
                                        <p:attrNameLst>
                                          <p:attrName>ppt_x</p:attrName>
                                        </p:attrNameLst>
                                      </p:cBhvr>
                                      <p:tavLst>
                                        <p:tav tm="0">
                                          <p:val>
                                            <p:strVal val="1+#ppt_w/2"/>
                                          </p:val>
                                        </p:tav>
                                        <p:tav tm="100000">
                                          <p:val>
                                            <p:strVal val="#ppt_x"/>
                                          </p:val>
                                        </p:tav>
                                      </p:tavLst>
                                    </p:anim>
                                    <p:anim calcmode="lin" valueType="num">
                                      <p:cBhvr additive="base">
                                        <p:cTn id="122" dur="300" fill="hold"/>
                                        <p:tgtEl>
                                          <p:spTgt spid="43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85" grpId="0" animBg="1"/>
      <p:bldP spid="43086" grpId="0" animBg="1"/>
      <p:bldP spid="43087" grpId="0" animBg="1"/>
      <p:bldP spid="43093" grpId="0" animBg="1"/>
      <p:bldP spid="43098" grpId="0" autoUpdateAnimBg="0"/>
      <p:bldP spid="43103" grpId="0" autoUpdateAnimBg="0"/>
      <p:bldP spid="43108" grpId="0" autoUpdateAnimBg="0"/>
      <p:bldP spid="43113" grpId="0" autoUpdateAnimBg="0"/>
      <p:bldP spid="431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3"/>
          <p:cNvGrpSpPr/>
          <p:nvPr/>
        </p:nvGrpSpPr>
        <p:grpSpPr bwMode="auto">
          <a:xfrm>
            <a:off x="471488" y="198438"/>
            <a:ext cx="3452812" cy="542925"/>
            <a:chOff x="0" y="0"/>
            <a:chExt cx="3452079" cy="542182"/>
          </a:xfrm>
        </p:grpSpPr>
        <p:grpSp>
          <p:nvGrpSpPr>
            <p:cNvPr id="36919" name="组合 2"/>
            <p:cNvGrpSpPr/>
            <p:nvPr/>
          </p:nvGrpSpPr>
          <p:grpSpPr bwMode="auto">
            <a:xfrm>
              <a:off x="0" y="0"/>
              <a:ext cx="3452079" cy="542182"/>
              <a:chOff x="0" y="0"/>
              <a:chExt cx="3452079" cy="542182"/>
            </a:xfrm>
          </p:grpSpPr>
          <p:sp>
            <p:nvSpPr>
              <p:cNvPr id="3692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403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6923" name="组合 42"/>
              <p:cNvGrpSpPr/>
              <p:nvPr/>
            </p:nvGrpSpPr>
            <p:grpSpPr bwMode="auto">
              <a:xfrm>
                <a:off x="0" y="0"/>
                <a:ext cx="571760" cy="542182"/>
                <a:chOff x="0" y="0"/>
                <a:chExt cx="713451" cy="676543"/>
              </a:xfrm>
            </p:grpSpPr>
            <p:grpSp>
              <p:nvGrpSpPr>
                <p:cNvPr id="36924" name="组合 44"/>
                <p:cNvGrpSpPr/>
                <p:nvPr/>
              </p:nvGrpSpPr>
              <p:grpSpPr bwMode="auto">
                <a:xfrm>
                  <a:off x="0" y="0"/>
                  <a:ext cx="576064" cy="676543"/>
                  <a:chOff x="0" y="0"/>
                  <a:chExt cx="576064" cy="676543"/>
                </a:xfrm>
              </p:grpSpPr>
              <p:sp>
                <p:nvSpPr>
                  <p:cNvPr id="3692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2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6925"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6"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6920"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5" name="组合 12"/>
          <p:cNvGrpSpPr/>
          <p:nvPr/>
        </p:nvGrpSpPr>
        <p:grpSpPr bwMode="auto">
          <a:xfrm>
            <a:off x="4217988" y="1276350"/>
            <a:ext cx="4940300" cy="1109663"/>
            <a:chOff x="0" y="0"/>
            <a:chExt cx="4939991" cy="1110978"/>
          </a:xfrm>
        </p:grpSpPr>
        <p:grpSp>
          <p:nvGrpSpPr>
            <p:cNvPr id="36911" name="组合 13"/>
            <p:cNvGrpSpPr/>
            <p:nvPr/>
          </p:nvGrpSpPr>
          <p:grpSpPr bwMode="auto">
            <a:xfrm>
              <a:off x="0" y="0"/>
              <a:ext cx="4939991" cy="1110978"/>
              <a:chOff x="0" y="0"/>
              <a:chExt cx="4939991" cy="1110978"/>
            </a:xfrm>
          </p:grpSpPr>
          <p:sp>
            <p:nvSpPr>
              <p:cNvPr id="36915" name="矩形 17"/>
              <p:cNvSpPr>
                <a:spLocks noChangeArrowheads="1"/>
              </p:cNvSpPr>
              <p:nvPr/>
            </p:nvSpPr>
            <p:spPr bwMode="auto">
              <a:xfrm>
                <a:off x="2456223" y="0"/>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16" name="矩形 38"/>
              <p:cNvSpPr/>
              <p:nvPr/>
            </p:nvSpPr>
            <p:spPr bwMode="auto">
              <a:xfrm>
                <a:off x="1737247" y="0"/>
                <a:ext cx="718976" cy="1110978"/>
              </a:xfrm>
              <a:custGeom>
                <a:avLst/>
                <a:gdLst>
                  <a:gd name="T0" fmla="*/ 0 w 718976"/>
                  <a:gd name="T1" fmla="*/ 685800 h 1110978"/>
                  <a:gd name="T2" fmla="*/ 718976 w 718976"/>
                  <a:gd name="T3" fmla="*/ 0 h 1110978"/>
                  <a:gd name="T4" fmla="*/ 718976 w 718976"/>
                  <a:gd name="T5" fmla="*/ 745218 h 1110978"/>
                  <a:gd name="T6" fmla="*/ 0 w 718976"/>
                  <a:gd name="T7" fmla="*/ 1110978 h 1110978"/>
                  <a:gd name="T8" fmla="*/ 0 w 718976"/>
                  <a:gd name="T9" fmla="*/ 685800 h 1110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976" h="1110978">
                    <a:moveTo>
                      <a:pt x="0" y="685800"/>
                    </a:moveTo>
                    <a:lnTo>
                      <a:pt x="718976" y="0"/>
                    </a:lnTo>
                    <a:lnTo>
                      <a:pt x="718976" y="745218"/>
                    </a:lnTo>
                    <a:lnTo>
                      <a:pt x="0" y="1110978"/>
                    </a:lnTo>
                    <a:lnTo>
                      <a:pt x="0" y="68580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17" name="矩形 38"/>
              <p:cNvSpPr/>
              <p:nvPr/>
            </p:nvSpPr>
            <p:spPr bwMode="auto">
              <a:xfrm flipH="1">
                <a:off x="629735" y="689228"/>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18" name="等腰三角形 29"/>
              <p:cNvSpPr/>
              <p:nvPr/>
            </p:nvSpPr>
            <p:spPr bwMode="auto">
              <a:xfrm>
                <a:off x="0" y="328034"/>
                <a:ext cx="632018" cy="777419"/>
              </a:xfrm>
              <a:custGeom>
                <a:avLst/>
                <a:gdLst>
                  <a:gd name="T0" fmla="*/ 0 w 632018"/>
                  <a:gd name="T1" fmla="*/ 777228 h 777419"/>
                  <a:gd name="T2" fmla="*/ 629192 w 632018"/>
                  <a:gd name="T3" fmla="*/ 0 h 777419"/>
                  <a:gd name="T4" fmla="*/ 632018 w 632018"/>
                  <a:gd name="T5" fmla="*/ 777419 h 777419"/>
                  <a:gd name="T6" fmla="*/ 0 w 632018"/>
                  <a:gd name="T7" fmla="*/ 777228 h 777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2018" h="777419">
                    <a:moveTo>
                      <a:pt x="0" y="777228"/>
                    </a:moveTo>
                    <a:lnTo>
                      <a:pt x="629192" y="0"/>
                    </a:lnTo>
                    <a:cubicBezTo>
                      <a:pt x="631658" y="257552"/>
                      <a:pt x="629552" y="519867"/>
                      <a:pt x="632018" y="777419"/>
                    </a:cubicBezTo>
                    <a:lnTo>
                      <a:pt x="0" y="777228"/>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6912" name="TextBox 14"/>
            <p:cNvSpPr txBox="1">
              <a:spLocks noChangeArrowheads="1"/>
            </p:cNvSpPr>
            <p:nvPr/>
          </p:nvSpPr>
          <p:spPr bwMode="auto">
            <a:xfrm>
              <a:off x="233473" y="68922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01</a:t>
              </a:r>
              <a:endParaRPr lang="zh-CN" altLang="en-US" sz="1800">
                <a:solidFill>
                  <a:srgbClr val="FFFFFF"/>
                </a:solidFill>
                <a:latin typeface="Impact" panose="020B0806030902050204" pitchFamily="34" charset="0"/>
              </a:endParaRPr>
            </a:p>
          </p:txBody>
        </p:sp>
        <p:sp>
          <p:nvSpPr>
            <p:cNvPr id="36913" name="标题层"/>
            <p:cNvSpPr txBox="1">
              <a:spLocks noChangeArrowheads="1"/>
            </p:cNvSpPr>
            <p:nvPr/>
          </p:nvSpPr>
          <p:spPr bwMode="auto">
            <a:xfrm>
              <a:off x="632018" y="729157"/>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p>
          </p:txBody>
        </p:sp>
        <p:sp>
          <p:nvSpPr>
            <p:cNvPr id="36914" name="矩形 16"/>
            <p:cNvSpPr>
              <a:spLocks noChangeArrowheads="1"/>
            </p:cNvSpPr>
            <p:nvPr/>
          </p:nvSpPr>
          <p:spPr bwMode="auto">
            <a:xfrm>
              <a:off x="2838730" y="95610"/>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grpSp>
        <p:nvGrpSpPr>
          <p:cNvPr id="44054" name="组合 21"/>
          <p:cNvGrpSpPr/>
          <p:nvPr/>
        </p:nvGrpSpPr>
        <p:grpSpPr bwMode="auto">
          <a:xfrm>
            <a:off x="3817938" y="2127250"/>
            <a:ext cx="5340350" cy="747713"/>
            <a:chOff x="0" y="0"/>
            <a:chExt cx="5339273" cy="746647"/>
          </a:xfrm>
        </p:grpSpPr>
        <p:grpSp>
          <p:nvGrpSpPr>
            <p:cNvPr id="36903" name="组合 22"/>
            <p:cNvGrpSpPr/>
            <p:nvPr/>
          </p:nvGrpSpPr>
          <p:grpSpPr bwMode="auto">
            <a:xfrm>
              <a:off x="0" y="0"/>
              <a:ext cx="5339273" cy="746647"/>
              <a:chOff x="0" y="0"/>
              <a:chExt cx="5339273" cy="746647"/>
            </a:xfrm>
          </p:grpSpPr>
          <p:sp>
            <p:nvSpPr>
              <p:cNvPr id="36907" name="矩形 26"/>
              <p:cNvSpPr>
                <a:spLocks noChangeArrowheads="1"/>
              </p:cNvSpPr>
              <p:nvPr/>
            </p:nvSpPr>
            <p:spPr bwMode="auto">
              <a:xfrm>
                <a:off x="2855505" y="1"/>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08" name="矩形 38"/>
              <p:cNvSpPr/>
              <p:nvPr/>
            </p:nvSpPr>
            <p:spPr bwMode="auto">
              <a:xfrm>
                <a:off x="2134147" y="0"/>
                <a:ext cx="721357" cy="746647"/>
              </a:xfrm>
              <a:custGeom>
                <a:avLst/>
                <a:gdLst>
                  <a:gd name="T0" fmla="*/ 2381 w 721357"/>
                  <a:gd name="T1" fmla="*/ 326231 h 746647"/>
                  <a:gd name="T2" fmla="*/ 721357 w 721357"/>
                  <a:gd name="T3" fmla="*/ 0 h 746647"/>
                  <a:gd name="T4" fmla="*/ 721357 w 721357"/>
                  <a:gd name="T5" fmla="*/ 745218 h 746647"/>
                  <a:gd name="T6" fmla="*/ 0 w 721357"/>
                  <a:gd name="T7" fmla="*/ 746647 h 746647"/>
                  <a:gd name="T8" fmla="*/ 2381 w 721357"/>
                  <a:gd name="T9" fmla="*/ 326231 h 746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357" h="746647">
                    <a:moveTo>
                      <a:pt x="2381" y="326231"/>
                    </a:moveTo>
                    <a:lnTo>
                      <a:pt x="721357" y="0"/>
                    </a:lnTo>
                    <a:lnTo>
                      <a:pt x="721357" y="745218"/>
                    </a:lnTo>
                    <a:lnTo>
                      <a:pt x="0" y="746647"/>
                    </a:lnTo>
                    <a:cubicBezTo>
                      <a:pt x="794" y="606508"/>
                      <a:pt x="1587" y="466370"/>
                      <a:pt x="2381" y="32623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09" name="矩形 38"/>
              <p:cNvSpPr>
                <a:spLocks noChangeArrowheads="1"/>
              </p:cNvSpPr>
              <p:nvPr/>
            </p:nvSpPr>
            <p:spPr bwMode="auto">
              <a:xfrm flipH="1">
                <a:off x="1031300" y="328232"/>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 name="T15" fmla="*/ 0 w 1107786"/>
                  <a:gd name="T16" fmla="*/ 0 h 418415"/>
                  <a:gd name="T17" fmla="*/ 1107786 w 1107786"/>
                  <a:gd name="T18" fmla="*/ 418415 h 418415"/>
                </a:gdLst>
                <a:ahLst/>
                <a:cxnLst>
                  <a:cxn ang="T10">
                    <a:pos x="T0" y="T1"/>
                  </a:cxn>
                  <a:cxn ang="T11">
                    <a:pos x="T2" y="T3"/>
                  </a:cxn>
                  <a:cxn ang="T12">
                    <a:pos x="T4" y="T5"/>
                  </a:cxn>
                  <a:cxn ang="T13">
                    <a:pos x="T6" y="T7"/>
                  </a:cxn>
                  <a:cxn ang="T14">
                    <a:pos x="T8" y="T9"/>
                  </a:cxn>
                </a:cxnLst>
                <a:rect l="T15" t="T16" r="T17" b="T18"/>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36910" name="矩形 38"/>
              <p:cNvSpPr>
                <a:spLocks noChangeArrowheads="1"/>
              </p:cNvSpPr>
              <p:nvPr/>
            </p:nvSpPr>
            <p:spPr bwMode="auto">
              <a:xfrm flipH="1">
                <a:off x="0" y="325851"/>
                <a:ext cx="1031299" cy="420796"/>
              </a:xfrm>
              <a:custGeom>
                <a:avLst/>
                <a:gdLst>
                  <a:gd name="T0" fmla="*/ 190 w 1029016"/>
                  <a:gd name="T1" fmla="*/ 2381 h 420796"/>
                  <a:gd name="T2" fmla="*/ 688487 w 1029016"/>
                  <a:gd name="T3" fmla="*/ 0 h 420796"/>
                  <a:gd name="T4" fmla="*/ 1035880 w 1029016"/>
                  <a:gd name="T5" fmla="*/ 420796 h 420796"/>
                  <a:gd name="T6" fmla="*/ 0 w 1029016"/>
                  <a:gd name="T7" fmla="*/ 420796 h 420796"/>
                  <a:gd name="T8" fmla="*/ 190 w 1029016"/>
                  <a:gd name="T9" fmla="*/ 2381 h 420796"/>
                  <a:gd name="T10" fmla="*/ 0 60000 65536"/>
                  <a:gd name="T11" fmla="*/ 0 60000 65536"/>
                  <a:gd name="T12" fmla="*/ 0 60000 65536"/>
                  <a:gd name="T13" fmla="*/ 0 60000 65536"/>
                  <a:gd name="T14" fmla="*/ 0 60000 65536"/>
                  <a:gd name="T15" fmla="*/ 0 w 1029016"/>
                  <a:gd name="T16" fmla="*/ 0 h 420796"/>
                  <a:gd name="T17" fmla="*/ 1029016 w 1029016"/>
                  <a:gd name="T18" fmla="*/ 420796 h 420796"/>
                </a:gdLst>
                <a:ahLst/>
                <a:cxnLst>
                  <a:cxn ang="T10">
                    <a:pos x="T0" y="T1"/>
                  </a:cxn>
                  <a:cxn ang="T11">
                    <a:pos x="T2" y="T3"/>
                  </a:cxn>
                  <a:cxn ang="T12">
                    <a:pos x="T4" y="T5"/>
                  </a:cxn>
                  <a:cxn ang="T13">
                    <a:pos x="T6" y="T7"/>
                  </a:cxn>
                  <a:cxn ang="T14">
                    <a:pos x="T8" y="T9"/>
                  </a:cxn>
                </a:cxnLst>
                <a:rect l="T15" t="T16" r="T17" b="T18"/>
                <a:pathLst>
                  <a:path w="1029016" h="420796">
                    <a:moveTo>
                      <a:pt x="190" y="2381"/>
                    </a:moveTo>
                    <a:lnTo>
                      <a:pt x="683925" y="0"/>
                    </a:lnTo>
                    <a:lnTo>
                      <a:pt x="1029016" y="420796"/>
                    </a:lnTo>
                    <a:lnTo>
                      <a:pt x="0" y="420796"/>
                    </a:lnTo>
                    <a:cubicBezTo>
                      <a:pt x="63" y="281324"/>
                      <a:pt x="127" y="141853"/>
                      <a:pt x="190" y="2381"/>
                    </a:cubicBezTo>
                    <a:close/>
                  </a:path>
                </a:pathLst>
              </a:custGeom>
              <a:solidFill>
                <a:srgbClr val="5D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grpSp>
        <p:sp>
          <p:nvSpPr>
            <p:cNvPr id="36904" name="TextBox 23"/>
            <p:cNvSpPr txBox="1">
              <a:spLocks noChangeArrowheads="1"/>
            </p:cNvSpPr>
            <p:nvPr/>
          </p:nvSpPr>
          <p:spPr bwMode="auto">
            <a:xfrm>
              <a:off x="632755" y="351583"/>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02</a:t>
              </a:r>
              <a:endParaRPr lang="zh-CN" altLang="en-US" sz="1800">
                <a:solidFill>
                  <a:srgbClr val="FFFFFF"/>
                </a:solidFill>
                <a:latin typeface="Impact" panose="020B0806030902050204" pitchFamily="34" charset="0"/>
              </a:endParaRPr>
            </a:p>
          </p:txBody>
        </p:sp>
        <p:sp>
          <p:nvSpPr>
            <p:cNvPr id="36905" name="标题层"/>
            <p:cNvSpPr txBox="1">
              <a:spLocks noChangeArrowheads="1"/>
            </p:cNvSpPr>
            <p:nvPr/>
          </p:nvSpPr>
          <p:spPr bwMode="auto">
            <a:xfrm>
              <a:off x="1031300" y="372610"/>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p>
          </p:txBody>
        </p:sp>
        <p:sp>
          <p:nvSpPr>
            <p:cNvPr id="36906" name="矩形 25"/>
            <p:cNvSpPr>
              <a:spLocks noChangeArrowheads="1"/>
            </p:cNvSpPr>
            <p:nvPr/>
          </p:nvSpPr>
          <p:spPr bwMode="auto">
            <a:xfrm>
              <a:off x="3238012" y="96324"/>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grpSp>
        <p:nvGrpSpPr>
          <p:cNvPr id="44063" name="组合 31"/>
          <p:cNvGrpSpPr/>
          <p:nvPr/>
        </p:nvGrpSpPr>
        <p:grpSpPr bwMode="auto">
          <a:xfrm>
            <a:off x="3817938" y="2933700"/>
            <a:ext cx="5340350" cy="746125"/>
            <a:chOff x="0" y="0"/>
            <a:chExt cx="5339273" cy="746647"/>
          </a:xfrm>
        </p:grpSpPr>
        <p:grpSp>
          <p:nvGrpSpPr>
            <p:cNvPr id="36895" name="组合 32"/>
            <p:cNvGrpSpPr/>
            <p:nvPr/>
          </p:nvGrpSpPr>
          <p:grpSpPr bwMode="auto">
            <a:xfrm flipV="1">
              <a:off x="0" y="0"/>
              <a:ext cx="5339273" cy="746647"/>
              <a:chOff x="0" y="0"/>
              <a:chExt cx="5339273" cy="746647"/>
            </a:xfrm>
          </p:grpSpPr>
          <p:sp>
            <p:nvSpPr>
              <p:cNvPr id="36899" name="矩形 36"/>
              <p:cNvSpPr>
                <a:spLocks noChangeArrowheads="1"/>
              </p:cNvSpPr>
              <p:nvPr/>
            </p:nvSpPr>
            <p:spPr bwMode="auto">
              <a:xfrm>
                <a:off x="2855505" y="1"/>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00" name="矩形 38"/>
              <p:cNvSpPr/>
              <p:nvPr/>
            </p:nvSpPr>
            <p:spPr bwMode="auto">
              <a:xfrm>
                <a:off x="2134147" y="0"/>
                <a:ext cx="721357" cy="746647"/>
              </a:xfrm>
              <a:custGeom>
                <a:avLst/>
                <a:gdLst>
                  <a:gd name="T0" fmla="*/ 2381 w 721357"/>
                  <a:gd name="T1" fmla="*/ 326231 h 746647"/>
                  <a:gd name="T2" fmla="*/ 721357 w 721357"/>
                  <a:gd name="T3" fmla="*/ 0 h 746647"/>
                  <a:gd name="T4" fmla="*/ 721357 w 721357"/>
                  <a:gd name="T5" fmla="*/ 745218 h 746647"/>
                  <a:gd name="T6" fmla="*/ 0 w 721357"/>
                  <a:gd name="T7" fmla="*/ 746647 h 746647"/>
                  <a:gd name="T8" fmla="*/ 2381 w 721357"/>
                  <a:gd name="T9" fmla="*/ 326231 h 746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357" h="746647">
                    <a:moveTo>
                      <a:pt x="2381" y="326231"/>
                    </a:moveTo>
                    <a:lnTo>
                      <a:pt x="721357" y="0"/>
                    </a:lnTo>
                    <a:lnTo>
                      <a:pt x="721357" y="745218"/>
                    </a:lnTo>
                    <a:lnTo>
                      <a:pt x="0" y="746647"/>
                    </a:lnTo>
                    <a:cubicBezTo>
                      <a:pt x="794" y="606508"/>
                      <a:pt x="1587" y="466370"/>
                      <a:pt x="2381" y="32623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01" name="矩形 38"/>
              <p:cNvSpPr>
                <a:spLocks noChangeArrowheads="1"/>
              </p:cNvSpPr>
              <p:nvPr/>
            </p:nvSpPr>
            <p:spPr bwMode="auto">
              <a:xfrm flipH="1">
                <a:off x="1031300" y="328232"/>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 name="T15" fmla="*/ 0 w 1107786"/>
                  <a:gd name="T16" fmla="*/ 0 h 418415"/>
                  <a:gd name="T17" fmla="*/ 1107786 w 1107786"/>
                  <a:gd name="T18" fmla="*/ 418415 h 418415"/>
                </a:gdLst>
                <a:ahLst/>
                <a:cxnLst>
                  <a:cxn ang="T10">
                    <a:pos x="T0" y="T1"/>
                  </a:cxn>
                  <a:cxn ang="T11">
                    <a:pos x="T2" y="T3"/>
                  </a:cxn>
                  <a:cxn ang="T12">
                    <a:pos x="T4" y="T5"/>
                  </a:cxn>
                  <a:cxn ang="T13">
                    <a:pos x="T6" y="T7"/>
                  </a:cxn>
                  <a:cxn ang="T14">
                    <a:pos x="T8" y="T9"/>
                  </a:cxn>
                </a:cxnLst>
                <a:rect l="T15" t="T16" r="T17" b="T18"/>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36902" name="矩形 38"/>
              <p:cNvSpPr>
                <a:spLocks noChangeArrowheads="1"/>
              </p:cNvSpPr>
              <p:nvPr/>
            </p:nvSpPr>
            <p:spPr bwMode="auto">
              <a:xfrm flipH="1">
                <a:off x="0" y="325851"/>
                <a:ext cx="1031299" cy="420796"/>
              </a:xfrm>
              <a:custGeom>
                <a:avLst/>
                <a:gdLst>
                  <a:gd name="T0" fmla="*/ 190 w 1029016"/>
                  <a:gd name="T1" fmla="*/ 2381 h 420796"/>
                  <a:gd name="T2" fmla="*/ 688487 w 1029016"/>
                  <a:gd name="T3" fmla="*/ 0 h 420796"/>
                  <a:gd name="T4" fmla="*/ 1035880 w 1029016"/>
                  <a:gd name="T5" fmla="*/ 420796 h 420796"/>
                  <a:gd name="T6" fmla="*/ 0 w 1029016"/>
                  <a:gd name="T7" fmla="*/ 420796 h 420796"/>
                  <a:gd name="T8" fmla="*/ 190 w 1029016"/>
                  <a:gd name="T9" fmla="*/ 2381 h 420796"/>
                  <a:gd name="T10" fmla="*/ 0 60000 65536"/>
                  <a:gd name="T11" fmla="*/ 0 60000 65536"/>
                  <a:gd name="T12" fmla="*/ 0 60000 65536"/>
                  <a:gd name="T13" fmla="*/ 0 60000 65536"/>
                  <a:gd name="T14" fmla="*/ 0 60000 65536"/>
                  <a:gd name="T15" fmla="*/ 0 w 1029016"/>
                  <a:gd name="T16" fmla="*/ 0 h 420796"/>
                  <a:gd name="T17" fmla="*/ 1029016 w 1029016"/>
                  <a:gd name="T18" fmla="*/ 420796 h 420796"/>
                </a:gdLst>
                <a:ahLst/>
                <a:cxnLst>
                  <a:cxn ang="T10">
                    <a:pos x="T0" y="T1"/>
                  </a:cxn>
                  <a:cxn ang="T11">
                    <a:pos x="T2" y="T3"/>
                  </a:cxn>
                  <a:cxn ang="T12">
                    <a:pos x="T4" y="T5"/>
                  </a:cxn>
                  <a:cxn ang="T13">
                    <a:pos x="T6" y="T7"/>
                  </a:cxn>
                  <a:cxn ang="T14">
                    <a:pos x="T8" y="T9"/>
                  </a:cxn>
                </a:cxnLst>
                <a:rect l="T15" t="T16" r="T17" b="T18"/>
                <a:pathLst>
                  <a:path w="1029016" h="420796">
                    <a:moveTo>
                      <a:pt x="190" y="2381"/>
                    </a:moveTo>
                    <a:lnTo>
                      <a:pt x="683925" y="0"/>
                    </a:lnTo>
                    <a:lnTo>
                      <a:pt x="1029016" y="420796"/>
                    </a:lnTo>
                    <a:lnTo>
                      <a:pt x="0" y="420796"/>
                    </a:lnTo>
                    <a:cubicBezTo>
                      <a:pt x="63" y="281324"/>
                      <a:pt x="127" y="141853"/>
                      <a:pt x="190" y="2381"/>
                    </a:cubicBezTo>
                    <a:close/>
                  </a:path>
                </a:pathLst>
              </a:custGeom>
              <a:solidFill>
                <a:srgbClr val="5D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grpSp>
        <p:sp>
          <p:nvSpPr>
            <p:cNvPr id="36896" name="TextBox 33"/>
            <p:cNvSpPr txBox="1">
              <a:spLocks noChangeArrowheads="1"/>
            </p:cNvSpPr>
            <p:nvPr/>
          </p:nvSpPr>
          <p:spPr bwMode="auto">
            <a:xfrm>
              <a:off x="632755" y="25732"/>
              <a:ext cx="429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03</a:t>
              </a:r>
              <a:endParaRPr lang="zh-CN" altLang="en-US" sz="1800">
                <a:solidFill>
                  <a:srgbClr val="FFFFFF"/>
                </a:solidFill>
                <a:latin typeface="Impact" panose="020B0806030902050204" pitchFamily="34" charset="0"/>
              </a:endParaRPr>
            </a:p>
          </p:txBody>
        </p:sp>
        <p:sp>
          <p:nvSpPr>
            <p:cNvPr id="36897" name="标题层"/>
            <p:cNvSpPr txBox="1">
              <a:spLocks noChangeArrowheads="1"/>
            </p:cNvSpPr>
            <p:nvPr/>
          </p:nvSpPr>
          <p:spPr bwMode="auto">
            <a:xfrm>
              <a:off x="1031300" y="41120"/>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p>
          </p:txBody>
        </p:sp>
        <p:sp>
          <p:nvSpPr>
            <p:cNvPr id="36898" name="矩形 35"/>
            <p:cNvSpPr>
              <a:spLocks noChangeArrowheads="1"/>
            </p:cNvSpPr>
            <p:nvPr/>
          </p:nvSpPr>
          <p:spPr bwMode="auto">
            <a:xfrm>
              <a:off x="3238012" y="96324"/>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grpSp>
        <p:nvGrpSpPr>
          <p:cNvPr id="44072" name="组合 40"/>
          <p:cNvGrpSpPr/>
          <p:nvPr/>
        </p:nvGrpSpPr>
        <p:grpSpPr bwMode="auto">
          <a:xfrm>
            <a:off x="4217988" y="3406775"/>
            <a:ext cx="4940300" cy="1111250"/>
            <a:chOff x="0" y="0"/>
            <a:chExt cx="4939991" cy="1110978"/>
          </a:xfrm>
        </p:grpSpPr>
        <p:grpSp>
          <p:nvGrpSpPr>
            <p:cNvPr id="36887" name="组合 41"/>
            <p:cNvGrpSpPr/>
            <p:nvPr/>
          </p:nvGrpSpPr>
          <p:grpSpPr bwMode="auto">
            <a:xfrm flipV="1">
              <a:off x="0" y="0"/>
              <a:ext cx="4939991" cy="1110978"/>
              <a:chOff x="0" y="0"/>
              <a:chExt cx="4939991" cy="1110978"/>
            </a:xfrm>
          </p:grpSpPr>
          <p:sp>
            <p:nvSpPr>
              <p:cNvPr id="36891" name="矩形 52"/>
              <p:cNvSpPr>
                <a:spLocks noChangeArrowheads="1"/>
              </p:cNvSpPr>
              <p:nvPr/>
            </p:nvSpPr>
            <p:spPr bwMode="auto">
              <a:xfrm>
                <a:off x="2456223" y="0"/>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892" name="矩形 38"/>
              <p:cNvSpPr/>
              <p:nvPr/>
            </p:nvSpPr>
            <p:spPr bwMode="auto">
              <a:xfrm>
                <a:off x="1737247" y="0"/>
                <a:ext cx="718976" cy="1110978"/>
              </a:xfrm>
              <a:custGeom>
                <a:avLst/>
                <a:gdLst>
                  <a:gd name="T0" fmla="*/ 0 w 718976"/>
                  <a:gd name="T1" fmla="*/ 685800 h 1110978"/>
                  <a:gd name="T2" fmla="*/ 718976 w 718976"/>
                  <a:gd name="T3" fmla="*/ 0 h 1110978"/>
                  <a:gd name="T4" fmla="*/ 718976 w 718976"/>
                  <a:gd name="T5" fmla="*/ 745218 h 1110978"/>
                  <a:gd name="T6" fmla="*/ 0 w 718976"/>
                  <a:gd name="T7" fmla="*/ 1110978 h 1110978"/>
                  <a:gd name="T8" fmla="*/ 0 w 718976"/>
                  <a:gd name="T9" fmla="*/ 685800 h 1110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976" h="1110978">
                    <a:moveTo>
                      <a:pt x="0" y="685800"/>
                    </a:moveTo>
                    <a:lnTo>
                      <a:pt x="718976" y="0"/>
                    </a:lnTo>
                    <a:lnTo>
                      <a:pt x="718976" y="745218"/>
                    </a:lnTo>
                    <a:lnTo>
                      <a:pt x="0" y="1110978"/>
                    </a:lnTo>
                    <a:lnTo>
                      <a:pt x="0" y="68580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93" name="矩形 38"/>
              <p:cNvSpPr/>
              <p:nvPr/>
            </p:nvSpPr>
            <p:spPr bwMode="auto">
              <a:xfrm flipH="1">
                <a:off x="629735" y="689228"/>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94" name="等腰三角形 29"/>
              <p:cNvSpPr/>
              <p:nvPr/>
            </p:nvSpPr>
            <p:spPr bwMode="auto">
              <a:xfrm>
                <a:off x="0" y="328034"/>
                <a:ext cx="632018" cy="777419"/>
              </a:xfrm>
              <a:custGeom>
                <a:avLst/>
                <a:gdLst>
                  <a:gd name="T0" fmla="*/ 0 w 632018"/>
                  <a:gd name="T1" fmla="*/ 777228 h 777419"/>
                  <a:gd name="T2" fmla="*/ 629192 w 632018"/>
                  <a:gd name="T3" fmla="*/ 0 h 777419"/>
                  <a:gd name="T4" fmla="*/ 632018 w 632018"/>
                  <a:gd name="T5" fmla="*/ 777419 h 777419"/>
                  <a:gd name="T6" fmla="*/ 0 w 632018"/>
                  <a:gd name="T7" fmla="*/ 777228 h 777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2018" h="777419">
                    <a:moveTo>
                      <a:pt x="0" y="777228"/>
                    </a:moveTo>
                    <a:lnTo>
                      <a:pt x="629192" y="0"/>
                    </a:lnTo>
                    <a:cubicBezTo>
                      <a:pt x="631658" y="257552"/>
                      <a:pt x="629552" y="519867"/>
                      <a:pt x="632018" y="777419"/>
                    </a:cubicBezTo>
                    <a:lnTo>
                      <a:pt x="0" y="777228"/>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6888" name="TextBox 43"/>
            <p:cNvSpPr txBox="1">
              <a:spLocks noChangeArrowheads="1"/>
            </p:cNvSpPr>
            <p:nvPr/>
          </p:nvSpPr>
          <p:spPr bwMode="auto">
            <a:xfrm>
              <a:off x="233473" y="27876"/>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04</a:t>
              </a:r>
              <a:endParaRPr lang="zh-CN" altLang="en-US" sz="1800">
                <a:solidFill>
                  <a:srgbClr val="FFFFFF"/>
                </a:solidFill>
                <a:latin typeface="Impact" panose="020B0806030902050204" pitchFamily="34" charset="0"/>
              </a:endParaRPr>
            </a:p>
          </p:txBody>
        </p:sp>
        <p:sp>
          <p:nvSpPr>
            <p:cNvPr id="36889" name="标题层"/>
            <p:cNvSpPr txBox="1">
              <a:spLocks noChangeArrowheads="1"/>
            </p:cNvSpPr>
            <p:nvPr/>
          </p:nvSpPr>
          <p:spPr bwMode="auto">
            <a:xfrm>
              <a:off x="632018" y="43264"/>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p>
          </p:txBody>
        </p:sp>
        <p:sp>
          <p:nvSpPr>
            <p:cNvPr id="36890" name="矩形 51"/>
            <p:cNvSpPr>
              <a:spLocks noChangeArrowheads="1"/>
            </p:cNvSpPr>
            <p:nvPr/>
          </p:nvSpPr>
          <p:spPr bwMode="auto">
            <a:xfrm>
              <a:off x="2838730" y="461370"/>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grpSp>
        <p:nvGrpSpPr>
          <p:cNvPr id="44081" name="组合 56"/>
          <p:cNvGrpSpPr/>
          <p:nvPr/>
        </p:nvGrpSpPr>
        <p:grpSpPr bwMode="auto">
          <a:xfrm>
            <a:off x="468313" y="1435100"/>
            <a:ext cx="574675" cy="576263"/>
            <a:chOff x="0" y="0"/>
            <a:chExt cx="576064" cy="576064"/>
          </a:xfrm>
        </p:grpSpPr>
        <p:sp>
          <p:nvSpPr>
            <p:cNvPr id="36885" name="泪滴形 57"/>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6" name="图片 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32" y="108570"/>
              <a:ext cx="360041" cy="35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4" name="矩形 1"/>
          <p:cNvSpPr>
            <a:spLocks noChangeArrowheads="1"/>
          </p:cNvSpPr>
          <p:nvPr/>
        </p:nvSpPr>
        <p:spPr bwMode="auto">
          <a:xfrm>
            <a:off x="1238250" y="1446213"/>
            <a:ext cx="2447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44085" name="组合 60"/>
          <p:cNvGrpSpPr/>
          <p:nvPr/>
        </p:nvGrpSpPr>
        <p:grpSpPr bwMode="auto">
          <a:xfrm>
            <a:off x="468313" y="2211388"/>
            <a:ext cx="574675" cy="576262"/>
            <a:chOff x="0" y="0"/>
            <a:chExt cx="576064" cy="576064"/>
          </a:xfrm>
        </p:grpSpPr>
        <p:sp>
          <p:nvSpPr>
            <p:cNvPr id="36883" name="泪滴形 61"/>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4" name="图片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8" name="矩形 1"/>
          <p:cNvSpPr>
            <a:spLocks noChangeArrowheads="1"/>
          </p:cNvSpPr>
          <p:nvPr/>
        </p:nvSpPr>
        <p:spPr bwMode="auto">
          <a:xfrm>
            <a:off x="1238250" y="2222500"/>
            <a:ext cx="244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44089" name="组合 64"/>
          <p:cNvGrpSpPr/>
          <p:nvPr/>
        </p:nvGrpSpPr>
        <p:grpSpPr bwMode="auto">
          <a:xfrm>
            <a:off x="468313" y="3019425"/>
            <a:ext cx="574675" cy="574675"/>
            <a:chOff x="0" y="0"/>
            <a:chExt cx="576064" cy="576064"/>
          </a:xfrm>
        </p:grpSpPr>
        <p:sp>
          <p:nvSpPr>
            <p:cNvPr id="36881" name="泪滴形 65"/>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2" name="图片 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92" name="矩形 1"/>
          <p:cNvSpPr>
            <a:spLocks noChangeArrowheads="1"/>
          </p:cNvSpPr>
          <p:nvPr/>
        </p:nvSpPr>
        <p:spPr bwMode="auto">
          <a:xfrm>
            <a:off x="1238250" y="3030538"/>
            <a:ext cx="2447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grpSp>
        <p:nvGrpSpPr>
          <p:cNvPr id="44093" name="组合 68"/>
          <p:cNvGrpSpPr/>
          <p:nvPr/>
        </p:nvGrpSpPr>
        <p:grpSpPr bwMode="auto">
          <a:xfrm>
            <a:off x="468313" y="3795713"/>
            <a:ext cx="574675" cy="576262"/>
            <a:chOff x="0" y="0"/>
            <a:chExt cx="576064" cy="576064"/>
          </a:xfrm>
        </p:grpSpPr>
        <p:sp>
          <p:nvSpPr>
            <p:cNvPr id="36879" name="泪滴形 69"/>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0" name="图片 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96" name="矩形 1"/>
          <p:cNvSpPr>
            <a:spLocks noChangeArrowheads="1"/>
          </p:cNvSpPr>
          <p:nvPr/>
        </p:nvSpPr>
        <p:spPr bwMode="auto">
          <a:xfrm>
            <a:off x="1238250" y="3806825"/>
            <a:ext cx="244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44045"/>
                                        </p:tgtEl>
                                        <p:attrNameLst>
                                          <p:attrName>style.visibility</p:attrName>
                                        </p:attrNameLst>
                                      </p:cBhvr>
                                      <p:to>
                                        <p:strVal val="visible"/>
                                      </p:to>
                                    </p:set>
                                    <p:anim calcmode="lin" valueType="num">
                                      <p:cBhvr additive="base">
                                        <p:cTn id="14" dur="400" fill="hold"/>
                                        <p:tgtEl>
                                          <p:spTgt spid="44045"/>
                                        </p:tgtEl>
                                        <p:attrNameLst>
                                          <p:attrName>ppt_x</p:attrName>
                                        </p:attrNameLst>
                                      </p:cBhvr>
                                      <p:tavLst>
                                        <p:tav tm="0">
                                          <p:val>
                                            <p:strVal val="1+#ppt_w/2"/>
                                          </p:val>
                                        </p:tav>
                                        <p:tav tm="100000">
                                          <p:val>
                                            <p:strVal val="#ppt_x"/>
                                          </p:val>
                                        </p:tav>
                                      </p:tavLst>
                                    </p:anim>
                                    <p:anim calcmode="lin" valueType="num">
                                      <p:cBhvr additive="base">
                                        <p:cTn id="15" dur="400" fill="hold"/>
                                        <p:tgtEl>
                                          <p:spTgt spid="4404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
                                  </p:stCondLst>
                                  <p:childTnLst>
                                    <p:set>
                                      <p:cBhvr>
                                        <p:cTn id="17" dur="1" fill="hold">
                                          <p:stCondLst>
                                            <p:cond delay="0"/>
                                          </p:stCondLst>
                                        </p:cTn>
                                        <p:tgtEl>
                                          <p:spTgt spid="44054"/>
                                        </p:tgtEl>
                                        <p:attrNameLst>
                                          <p:attrName>style.visibility</p:attrName>
                                        </p:attrNameLst>
                                      </p:cBhvr>
                                      <p:to>
                                        <p:strVal val="visible"/>
                                      </p:to>
                                    </p:set>
                                    <p:anim calcmode="lin" valueType="num">
                                      <p:cBhvr additive="base">
                                        <p:cTn id="18" dur="400" fill="hold"/>
                                        <p:tgtEl>
                                          <p:spTgt spid="44054"/>
                                        </p:tgtEl>
                                        <p:attrNameLst>
                                          <p:attrName>ppt_x</p:attrName>
                                        </p:attrNameLst>
                                      </p:cBhvr>
                                      <p:tavLst>
                                        <p:tav tm="0">
                                          <p:val>
                                            <p:strVal val="1+#ppt_w/2"/>
                                          </p:val>
                                        </p:tav>
                                        <p:tav tm="100000">
                                          <p:val>
                                            <p:strVal val="#ppt_x"/>
                                          </p:val>
                                        </p:tav>
                                      </p:tavLst>
                                    </p:anim>
                                    <p:anim calcmode="lin" valueType="num">
                                      <p:cBhvr additive="base">
                                        <p:cTn id="19" dur="400" fill="hold"/>
                                        <p:tgtEl>
                                          <p:spTgt spid="4405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400"/>
                                  </p:stCondLst>
                                  <p:childTnLst>
                                    <p:set>
                                      <p:cBhvr>
                                        <p:cTn id="21" dur="1" fill="hold">
                                          <p:stCondLst>
                                            <p:cond delay="0"/>
                                          </p:stCondLst>
                                        </p:cTn>
                                        <p:tgtEl>
                                          <p:spTgt spid="44063"/>
                                        </p:tgtEl>
                                        <p:attrNameLst>
                                          <p:attrName>style.visibility</p:attrName>
                                        </p:attrNameLst>
                                      </p:cBhvr>
                                      <p:to>
                                        <p:strVal val="visible"/>
                                      </p:to>
                                    </p:set>
                                    <p:anim calcmode="lin" valueType="num">
                                      <p:cBhvr additive="base">
                                        <p:cTn id="22" dur="400" fill="hold"/>
                                        <p:tgtEl>
                                          <p:spTgt spid="44063"/>
                                        </p:tgtEl>
                                        <p:attrNameLst>
                                          <p:attrName>ppt_x</p:attrName>
                                        </p:attrNameLst>
                                      </p:cBhvr>
                                      <p:tavLst>
                                        <p:tav tm="0">
                                          <p:val>
                                            <p:strVal val="1+#ppt_w/2"/>
                                          </p:val>
                                        </p:tav>
                                        <p:tav tm="100000">
                                          <p:val>
                                            <p:strVal val="#ppt_x"/>
                                          </p:val>
                                        </p:tav>
                                      </p:tavLst>
                                    </p:anim>
                                    <p:anim calcmode="lin" valueType="num">
                                      <p:cBhvr additive="base">
                                        <p:cTn id="23" dur="400" fill="hold"/>
                                        <p:tgtEl>
                                          <p:spTgt spid="440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600"/>
                                  </p:stCondLst>
                                  <p:childTnLst>
                                    <p:set>
                                      <p:cBhvr>
                                        <p:cTn id="25" dur="1" fill="hold">
                                          <p:stCondLst>
                                            <p:cond delay="0"/>
                                          </p:stCondLst>
                                        </p:cTn>
                                        <p:tgtEl>
                                          <p:spTgt spid="44072"/>
                                        </p:tgtEl>
                                        <p:attrNameLst>
                                          <p:attrName>style.visibility</p:attrName>
                                        </p:attrNameLst>
                                      </p:cBhvr>
                                      <p:to>
                                        <p:strVal val="visible"/>
                                      </p:to>
                                    </p:set>
                                    <p:anim calcmode="lin" valueType="num">
                                      <p:cBhvr additive="base">
                                        <p:cTn id="26" dur="400" fill="hold"/>
                                        <p:tgtEl>
                                          <p:spTgt spid="44072"/>
                                        </p:tgtEl>
                                        <p:attrNameLst>
                                          <p:attrName>ppt_x</p:attrName>
                                        </p:attrNameLst>
                                      </p:cBhvr>
                                      <p:tavLst>
                                        <p:tav tm="0">
                                          <p:val>
                                            <p:strVal val="1+#ppt_w/2"/>
                                          </p:val>
                                        </p:tav>
                                        <p:tav tm="100000">
                                          <p:val>
                                            <p:strVal val="#ppt_x"/>
                                          </p:val>
                                        </p:tav>
                                      </p:tavLst>
                                    </p:anim>
                                    <p:anim calcmode="lin" valueType="num">
                                      <p:cBhvr additive="base">
                                        <p:cTn id="27" dur="400" fill="hold"/>
                                        <p:tgtEl>
                                          <p:spTgt spid="4407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44081"/>
                                        </p:tgtEl>
                                        <p:attrNameLst>
                                          <p:attrName>style.visibility</p:attrName>
                                        </p:attrNameLst>
                                      </p:cBhvr>
                                      <p:to>
                                        <p:strVal val="visible"/>
                                      </p:to>
                                    </p:set>
                                    <p:anim calcmode="lin" valueType="num">
                                      <p:cBhvr additive="base">
                                        <p:cTn id="31" dur="500" fill="hold"/>
                                        <p:tgtEl>
                                          <p:spTgt spid="44081"/>
                                        </p:tgtEl>
                                        <p:attrNameLst>
                                          <p:attrName>ppt_x</p:attrName>
                                        </p:attrNameLst>
                                      </p:cBhvr>
                                      <p:tavLst>
                                        <p:tav tm="0">
                                          <p:val>
                                            <p:strVal val="0-#ppt_w/2"/>
                                          </p:val>
                                        </p:tav>
                                        <p:tav tm="100000">
                                          <p:val>
                                            <p:strVal val="#ppt_x"/>
                                          </p:val>
                                        </p:tav>
                                      </p:tavLst>
                                    </p:anim>
                                    <p:anim calcmode="lin" valueType="num">
                                      <p:cBhvr additive="base">
                                        <p:cTn id="32" dur="500" fill="hold"/>
                                        <p:tgtEl>
                                          <p:spTgt spid="440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50"/>
                                  </p:stCondLst>
                                  <p:childTnLst>
                                    <p:set>
                                      <p:cBhvr>
                                        <p:cTn id="34" dur="1" fill="hold">
                                          <p:stCondLst>
                                            <p:cond delay="0"/>
                                          </p:stCondLst>
                                        </p:cTn>
                                        <p:tgtEl>
                                          <p:spTgt spid="44084"/>
                                        </p:tgtEl>
                                        <p:attrNameLst>
                                          <p:attrName>style.visibility</p:attrName>
                                        </p:attrNameLst>
                                      </p:cBhvr>
                                      <p:to>
                                        <p:strVal val="visible"/>
                                      </p:to>
                                    </p:set>
                                    <p:anim calcmode="lin" valueType="num">
                                      <p:cBhvr additive="base">
                                        <p:cTn id="35" dur="300" fill="hold"/>
                                        <p:tgtEl>
                                          <p:spTgt spid="44084"/>
                                        </p:tgtEl>
                                        <p:attrNameLst>
                                          <p:attrName>ppt_x</p:attrName>
                                        </p:attrNameLst>
                                      </p:cBhvr>
                                      <p:tavLst>
                                        <p:tav tm="0">
                                          <p:val>
                                            <p:strVal val="0-#ppt_w/2"/>
                                          </p:val>
                                        </p:tav>
                                        <p:tav tm="100000">
                                          <p:val>
                                            <p:strVal val="#ppt_x"/>
                                          </p:val>
                                        </p:tav>
                                      </p:tavLst>
                                    </p:anim>
                                    <p:anim calcmode="lin" valueType="num">
                                      <p:cBhvr additive="base">
                                        <p:cTn id="36" dur="300" fill="hold"/>
                                        <p:tgtEl>
                                          <p:spTgt spid="4408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44085"/>
                                        </p:tgtEl>
                                        <p:attrNameLst>
                                          <p:attrName>style.visibility</p:attrName>
                                        </p:attrNameLst>
                                      </p:cBhvr>
                                      <p:to>
                                        <p:strVal val="visible"/>
                                      </p:to>
                                    </p:set>
                                    <p:anim calcmode="lin" valueType="num">
                                      <p:cBhvr additive="base">
                                        <p:cTn id="40" dur="550" fill="hold"/>
                                        <p:tgtEl>
                                          <p:spTgt spid="44085"/>
                                        </p:tgtEl>
                                        <p:attrNameLst>
                                          <p:attrName>ppt_x</p:attrName>
                                        </p:attrNameLst>
                                      </p:cBhvr>
                                      <p:tavLst>
                                        <p:tav tm="0">
                                          <p:val>
                                            <p:strVal val="0-#ppt_w/2"/>
                                          </p:val>
                                        </p:tav>
                                        <p:tav tm="100000">
                                          <p:val>
                                            <p:strVal val="#ppt_x"/>
                                          </p:val>
                                        </p:tav>
                                      </p:tavLst>
                                    </p:anim>
                                    <p:anim calcmode="lin" valueType="num">
                                      <p:cBhvr additive="base">
                                        <p:cTn id="41" dur="550" fill="hold"/>
                                        <p:tgtEl>
                                          <p:spTgt spid="4408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50"/>
                                  </p:stCondLst>
                                  <p:childTnLst>
                                    <p:set>
                                      <p:cBhvr>
                                        <p:cTn id="43" dur="1" fill="hold">
                                          <p:stCondLst>
                                            <p:cond delay="0"/>
                                          </p:stCondLst>
                                        </p:cTn>
                                        <p:tgtEl>
                                          <p:spTgt spid="44088"/>
                                        </p:tgtEl>
                                        <p:attrNameLst>
                                          <p:attrName>style.visibility</p:attrName>
                                        </p:attrNameLst>
                                      </p:cBhvr>
                                      <p:to>
                                        <p:strVal val="visible"/>
                                      </p:to>
                                    </p:set>
                                    <p:anim calcmode="lin" valueType="num">
                                      <p:cBhvr additive="base">
                                        <p:cTn id="44" dur="300" fill="hold"/>
                                        <p:tgtEl>
                                          <p:spTgt spid="44088"/>
                                        </p:tgtEl>
                                        <p:attrNameLst>
                                          <p:attrName>ppt_x</p:attrName>
                                        </p:attrNameLst>
                                      </p:cBhvr>
                                      <p:tavLst>
                                        <p:tav tm="0">
                                          <p:val>
                                            <p:strVal val="0-#ppt_w/2"/>
                                          </p:val>
                                        </p:tav>
                                        <p:tav tm="100000">
                                          <p:val>
                                            <p:strVal val="#ppt_x"/>
                                          </p:val>
                                        </p:tav>
                                      </p:tavLst>
                                    </p:anim>
                                    <p:anim calcmode="lin" valueType="num">
                                      <p:cBhvr additive="base">
                                        <p:cTn id="45" dur="300" fill="hold"/>
                                        <p:tgtEl>
                                          <p:spTgt spid="4408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44089"/>
                                        </p:tgtEl>
                                        <p:attrNameLst>
                                          <p:attrName>style.visibility</p:attrName>
                                        </p:attrNameLst>
                                      </p:cBhvr>
                                      <p:to>
                                        <p:strVal val="visible"/>
                                      </p:to>
                                    </p:set>
                                    <p:anim calcmode="lin" valueType="num">
                                      <p:cBhvr additive="base">
                                        <p:cTn id="49" dur="500" fill="hold"/>
                                        <p:tgtEl>
                                          <p:spTgt spid="44089"/>
                                        </p:tgtEl>
                                        <p:attrNameLst>
                                          <p:attrName>ppt_x</p:attrName>
                                        </p:attrNameLst>
                                      </p:cBhvr>
                                      <p:tavLst>
                                        <p:tav tm="0">
                                          <p:val>
                                            <p:strVal val="0-#ppt_w/2"/>
                                          </p:val>
                                        </p:tav>
                                        <p:tav tm="100000">
                                          <p:val>
                                            <p:strVal val="#ppt_x"/>
                                          </p:val>
                                        </p:tav>
                                      </p:tavLst>
                                    </p:anim>
                                    <p:anim calcmode="lin" valueType="num">
                                      <p:cBhvr additive="base">
                                        <p:cTn id="50" dur="500" fill="hold"/>
                                        <p:tgtEl>
                                          <p:spTgt spid="4408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50"/>
                                  </p:stCondLst>
                                  <p:childTnLst>
                                    <p:set>
                                      <p:cBhvr>
                                        <p:cTn id="52" dur="1" fill="hold">
                                          <p:stCondLst>
                                            <p:cond delay="0"/>
                                          </p:stCondLst>
                                        </p:cTn>
                                        <p:tgtEl>
                                          <p:spTgt spid="44092"/>
                                        </p:tgtEl>
                                        <p:attrNameLst>
                                          <p:attrName>style.visibility</p:attrName>
                                        </p:attrNameLst>
                                      </p:cBhvr>
                                      <p:to>
                                        <p:strVal val="visible"/>
                                      </p:to>
                                    </p:set>
                                    <p:anim calcmode="lin" valueType="num">
                                      <p:cBhvr additive="base">
                                        <p:cTn id="53" dur="300" fill="hold"/>
                                        <p:tgtEl>
                                          <p:spTgt spid="44092"/>
                                        </p:tgtEl>
                                        <p:attrNameLst>
                                          <p:attrName>ppt_x</p:attrName>
                                        </p:attrNameLst>
                                      </p:cBhvr>
                                      <p:tavLst>
                                        <p:tav tm="0">
                                          <p:val>
                                            <p:strVal val="0-#ppt_w/2"/>
                                          </p:val>
                                        </p:tav>
                                        <p:tav tm="100000">
                                          <p:val>
                                            <p:strVal val="#ppt_x"/>
                                          </p:val>
                                        </p:tav>
                                      </p:tavLst>
                                    </p:anim>
                                    <p:anim calcmode="lin" valueType="num">
                                      <p:cBhvr additive="base">
                                        <p:cTn id="54" dur="300" fill="hold"/>
                                        <p:tgtEl>
                                          <p:spTgt spid="44092"/>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44093"/>
                                        </p:tgtEl>
                                        <p:attrNameLst>
                                          <p:attrName>style.visibility</p:attrName>
                                        </p:attrNameLst>
                                      </p:cBhvr>
                                      <p:to>
                                        <p:strVal val="visible"/>
                                      </p:to>
                                    </p:set>
                                    <p:anim calcmode="lin" valueType="num">
                                      <p:cBhvr additive="base">
                                        <p:cTn id="58" dur="500" fill="hold"/>
                                        <p:tgtEl>
                                          <p:spTgt spid="44093"/>
                                        </p:tgtEl>
                                        <p:attrNameLst>
                                          <p:attrName>ppt_x</p:attrName>
                                        </p:attrNameLst>
                                      </p:cBhvr>
                                      <p:tavLst>
                                        <p:tav tm="0">
                                          <p:val>
                                            <p:strVal val="0-#ppt_w/2"/>
                                          </p:val>
                                        </p:tav>
                                        <p:tav tm="100000">
                                          <p:val>
                                            <p:strVal val="#ppt_x"/>
                                          </p:val>
                                        </p:tav>
                                      </p:tavLst>
                                    </p:anim>
                                    <p:anim calcmode="lin" valueType="num">
                                      <p:cBhvr additive="base">
                                        <p:cTn id="59" dur="500" fill="hold"/>
                                        <p:tgtEl>
                                          <p:spTgt spid="4409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50"/>
                                  </p:stCondLst>
                                  <p:childTnLst>
                                    <p:set>
                                      <p:cBhvr>
                                        <p:cTn id="61" dur="1" fill="hold">
                                          <p:stCondLst>
                                            <p:cond delay="0"/>
                                          </p:stCondLst>
                                        </p:cTn>
                                        <p:tgtEl>
                                          <p:spTgt spid="44096"/>
                                        </p:tgtEl>
                                        <p:attrNameLst>
                                          <p:attrName>style.visibility</p:attrName>
                                        </p:attrNameLst>
                                      </p:cBhvr>
                                      <p:to>
                                        <p:strVal val="visible"/>
                                      </p:to>
                                    </p:set>
                                    <p:anim calcmode="lin" valueType="num">
                                      <p:cBhvr additive="base">
                                        <p:cTn id="62" dur="300" fill="hold"/>
                                        <p:tgtEl>
                                          <p:spTgt spid="44096"/>
                                        </p:tgtEl>
                                        <p:attrNameLst>
                                          <p:attrName>ppt_x</p:attrName>
                                        </p:attrNameLst>
                                      </p:cBhvr>
                                      <p:tavLst>
                                        <p:tav tm="0">
                                          <p:val>
                                            <p:strVal val="0-#ppt_w/2"/>
                                          </p:val>
                                        </p:tav>
                                        <p:tav tm="100000">
                                          <p:val>
                                            <p:strVal val="#ppt_x"/>
                                          </p:val>
                                        </p:tav>
                                      </p:tavLst>
                                    </p:anim>
                                    <p:anim calcmode="lin" valueType="num">
                                      <p:cBhvr additive="base">
                                        <p:cTn id="63" dur="300" fill="hold"/>
                                        <p:tgtEl>
                                          <p:spTgt spid="440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4" grpId="0" autoUpdateAnimBg="0"/>
      <p:bldP spid="44088" grpId="0" autoUpdateAnimBg="0"/>
      <p:bldP spid="44092" grpId="0" autoUpdateAnimBg="0"/>
      <p:bldP spid="4409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3"/>
          <p:cNvGrpSpPr/>
          <p:nvPr/>
        </p:nvGrpSpPr>
        <p:grpSpPr bwMode="auto">
          <a:xfrm>
            <a:off x="471488" y="198438"/>
            <a:ext cx="3452812" cy="542925"/>
            <a:chOff x="0" y="0"/>
            <a:chExt cx="3452079" cy="542182"/>
          </a:xfrm>
        </p:grpSpPr>
        <p:grpSp>
          <p:nvGrpSpPr>
            <p:cNvPr id="37964" name="组合 2"/>
            <p:cNvGrpSpPr/>
            <p:nvPr/>
          </p:nvGrpSpPr>
          <p:grpSpPr bwMode="auto">
            <a:xfrm>
              <a:off x="0" y="0"/>
              <a:ext cx="3452079" cy="542182"/>
              <a:chOff x="0" y="0"/>
              <a:chExt cx="3452079" cy="542182"/>
            </a:xfrm>
          </p:grpSpPr>
          <p:sp>
            <p:nvSpPr>
              <p:cNvPr id="3796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506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7968" name="组合 42"/>
              <p:cNvGrpSpPr/>
              <p:nvPr/>
            </p:nvGrpSpPr>
            <p:grpSpPr bwMode="auto">
              <a:xfrm>
                <a:off x="0" y="0"/>
                <a:ext cx="571760" cy="542182"/>
                <a:chOff x="0" y="0"/>
                <a:chExt cx="713451" cy="676543"/>
              </a:xfrm>
            </p:grpSpPr>
            <p:grpSp>
              <p:nvGrpSpPr>
                <p:cNvPr id="37969" name="组合 44"/>
                <p:cNvGrpSpPr/>
                <p:nvPr/>
              </p:nvGrpSpPr>
              <p:grpSpPr bwMode="auto">
                <a:xfrm>
                  <a:off x="0" y="0"/>
                  <a:ext cx="576064" cy="676543"/>
                  <a:chOff x="0" y="0"/>
                  <a:chExt cx="576064" cy="676543"/>
                </a:xfrm>
              </p:grpSpPr>
              <p:sp>
                <p:nvSpPr>
                  <p:cNvPr id="3797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797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7970"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1"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7965"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9" name="椭圆 6"/>
          <p:cNvGrpSpPr/>
          <p:nvPr/>
        </p:nvGrpSpPr>
        <p:grpSpPr bwMode="auto">
          <a:xfrm>
            <a:off x="3041650" y="2432050"/>
            <a:ext cx="957263" cy="957263"/>
            <a:chOff x="0" y="0"/>
            <a:chExt cx="603" cy="603"/>
          </a:xfrm>
        </p:grpSpPr>
        <p:pic>
          <p:nvPicPr>
            <p:cNvPr id="37962" name="椭圆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3"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 Box 15"/>
            <p:cNvSpPr txBox="1">
              <a:spLocks noChangeArrowheads="1"/>
            </p:cNvSpPr>
            <p:nvPr/>
          </p:nvSpPr>
          <p:spPr bwMode="auto">
            <a:xfrm rot="2700000">
              <a:off x="121" y="15"/>
              <a:ext cx="34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2" name="椭圆 6"/>
          <p:cNvGrpSpPr/>
          <p:nvPr/>
        </p:nvGrpSpPr>
        <p:grpSpPr bwMode="auto">
          <a:xfrm>
            <a:off x="2157413" y="2438400"/>
            <a:ext cx="963612" cy="963613"/>
            <a:chOff x="0" y="0"/>
            <a:chExt cx="607" cy="607"/>
          </a:xfrm>
        </p:grpSpPr>
        <p:pic>
          <p:nvPicPr>
            <p:cNvPr id="37960" name="椭圆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07"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1" name="Text Box 18"/>
            <p:cNvSpPr txBox="1">
              <a:spLocks noChangeArrowheads="1"/>
            </p:cNvSpPr>
            <p:nvPr/>
          </p:nvSpPr>
          <p:spPr bwMode="auto">
            <a:xfrm rot="8100000">
              <a:off x="124" y="11"/>
              <a:ext cx="34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5" name="椭圆 6"/>
          <p:cNvGrpSpPr/>
          <p:nvPr/>
        </p:nvGrpSpPr>
        <p:grpSpPr bwMode="auto">
          <a:xfrm>
            <a:off x="1255713" y="2432050"/>
            <a:ext cx="957262" cy="957263"/>
            <a:chOff x="0" y="0"/>
            <a:chExt cx="603" cy="603"/>
          </a:xfrm>
        </p:grpSpPr>
        <p:pic>
          <p:nvPicPr>
            <p:cNvPr id="37958" name="椭圆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603"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9" name="Text Box 21"/>
            <p:cNvSpPr txBox="1">
              <a:spLocks noChangeArrowheads="1"/>
            </p:cNvSpPr>
            <p:nvPr/>
          </p:nvSpPr>
          <p:spPr bwMode="auto">
            <a:xfrm rot="2700000">
              <a:off x="122" y="15"/>
              <a:ext cx="34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8" name="椭圆 6"/>
          <p:cNvGrpSpPr/>
          <p:nvPr/>
        </p:nvGrpSpPr>
        <p:grpSpPr bwMode="auto">
          <a:xfrm>
            <a:off x="3919538" y="2425700"/>
            <a:ext cx="976312" cy="976313"/>
            <a:chOff x="0" y="0"/>
            <a:chExt cx="615" cy="615"/>
          </a:xfrm>
        </p:grpSpPr>
        <p:pic>
          <p:nvPicPr>
            <p:cNvPr id="37956" name="椭圆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61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 Box 24"/>
            <p:cNvSpPr txBox="1">
              <a:spLocks noChangeArrowheads="1"/>
            </p:cNvSpPr>
            <p:nvPr/>
          </p:nvSpPr>
          <p:spPr bwMode="auto">
            <a:xfrm rot="8100000">
              <a:off x="128" y="10"/>
              <a:ext cx="34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5081" name="矩形 1"/>
          <p:cNvSpPr>
            <a:spLocks noChangeArrowheads="1"/>
          </p:cNvSpPr>
          <p:nvPr/>
        </p:nvSpPr>
        <p:spPr bwMode="auto">
          <a:xfrm>
            <a:off x="561975"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p>
        </p:txBody>
      </p:sp>
      <p:sp>
        <p:nvSpPr>
          <p:cNvPr id="45082" name="矩形 1"/>
          <p:cNvSpPr>
            <a:spLocks noChangeArrowheads="1"/>
          </p:cNvSpPr>
          <p:nvPr/>
        </p:nvSpPr>
        <p:spPr bwMode="auto">
          <a:xfrm>
            <a:off x="2360613"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p>
        </p:txBody>
      </p:sp>
      <p:sp>
        <p:nvSpPr>
          <p:cNvPr id="45083" name="矩形 1"/>
          <p:cNvSpPr>
            <a:spLocks noChangeArrowheads="1"/>
          </p:cNvSpPr>
          <p:nvPr/>
        </p:nvSpPr>
        <p:spPr bwMode="auto">
          <a:xfrm>
            <a:off x="4144963"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p>
        </p:txBody>
      </p:sp>
      <p:sp>
        <p:nvSpPr>
          <p:cNvPr id="45084" name="矩形 1"/>
          <p:cNvSpPr>
            <a:spLocks noChangeArrowheads="1"/>
          </p:cNvSpPr>
          <p:nvPr/>
        </p:nvSpPr>
        <p:spPr bwMode="auto">
          <a:xfrm>
            <a:off x="1454150" y="1171575"/>
            <a:ext cx="1436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p>
        </p:txBody>
      </p:sp>
      <p:sp>
        <p:nvSpPr>
          <p:cNvPr id="45085" name="矩形 1"/>
          <p:cNvSpPr>
            <a:spLocks noChangeArrowheads="1"/>
          </p:cNvSpPr>
          <p:nvPr/>
        </p:nvSpPr>
        <p:spPr bwMode="auto">
          <a:xfrm>
            <a:off x="3238500" y="1171575"/>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p>
        </p:txBody>
      </p:sp>
      <p:grpSp>
        <p:nvGrpSpPr>
          <p:cNvPr id="45086" name="组合 21"/>
          <p:cNvGrpSpPr/>
          <p:nvPr/>
        </p:nvGrpSpPr>
        <p:grpSpPr bwMode="auto">
          <a:xfrm>
            <a:off x="887413" y="2955925"/>
            <a:ext cx="784225" cy="785813"/>
            <a:chOff x="0" y="0"/>
            <a:chExt cx="784661" cy="784660"/>
          </a:xfrm>
        </p:grpSpPr>
        <p:sp>
          <p:nvSpPr>
            <p:cNvPr id="37954" name="椭圆 22"/>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5" name="图片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304" y="115667"/>
              <a:ext cx="451104"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89" name="组合 24"/>
          <p:cNvGrpSpPr/>
          <p:nvPr/>
        </p:nvGrpSpPr>
        <p:grpSpPr bwMode="auto">
          <a:xfrm>
            <a:off x="1779588" y="2076450"/>
            <a:ext cx="785812" cy="784225"/>
            <a:chOff x="0" y="0"/>
            <a:chExt cx="784661" cy="784660"/>
          </a:xfrm>
        </p:grpSpPr>
        <p:sp>
          <p:nvSpPr>
            <p:cNvPr id="37952" name="椭圆 25"/>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3" name="图片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864" y="197120"/>
              <a:ext cx="463296"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2" name="组合 27"/>
          <p:cNvGrpSpPr/>
          <p:nvPr/>
        </p:nvGrpSpPr>
        <p:grpSpPr bwMode="auto">
          <a:xfrm>
            <a:off x="2686050" y="2955925"/>
            <a:ext cx="784225" cy="785813"/>
            <a:chOff x="0" y="0"/>
            <a:chExt cx="784661" cy="784660"/>
          </a:xfrm>
        </p:grpSpPr>
        <p:sp>
          <p:nvSpPr>
            <p:cNvPr id="37950" name="椭圆 28"/>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1" name="图片 3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2972" y="243683"/>
              <a:ext cx="438912"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5" name="组合 31"/>
          <p:cNvGrpSpPr/>
          <p:nvPr/>
        </p:nvGrpSpPr>
        <p:grpSpPr bwMode="auto">
          <a:xfrm>
            <a:off x="3563938" y="2071688"/>
            <a:ext cx="784225" cy="784225"/>
            <a:chOff x="0" y="0"/>
            <a:chExt cx="784661" cy="784660"/>
          </a:xfrm>
        </p:grpSpPr>
        <p:sp>
          <p:nvSpPr>
            <p:cNvPr id="37948" name="椭圆 32"/>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49" name="图片 3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523" y="184113"/>
              <a:ext cx="420624"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8" name="组合 34"/>
          <p:cNvGrpSpPr/>
          <p:nvPr/>
        </p:nvGrpSpPr>
        <p:grpSpPr bwMode="auto">
          <a:xfrm>
            <a:off x="4470400" y="2955925"/>
            <a:ext cx="784225" cy="785813"/>
            <a:chOff x="0" y="0"/>
            <a:chExt cx="784661" cy="784660"/>
          </a:xfrm>
        </p:grpSpPr>
        <p:sp>
          <p:nvSpPr>
            <p:cNvPr id="37946" name="椭圆 35"/>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47" name="图片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576" y="225394"/>
              <a:ext cx="371856" cy="4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1" name="组合 37"/>
          <p:cNvGrpSpPr/>
          <p:nvPr/>
        </p:nvGrpSpPr>
        <p:grpSpPr bwMode="auto">
          <a:xfrm>
            <a:off x="5622925" y="1193800"/>
            <a:ext cx="2836863" cy="2097088"/>
            <a:chOff x="0" y="0"/>
            <a:chExt cx="1656183" cy="1224135"/>
          </a:xfrm>
        </p:grpSpPr>
        <p:sp>
          <p:nvSpPr>
            <p:cNvPr id="37936" name="矩形 38"/>
            <p:cNvSpPr>
              <a:spLocks noChangeArrowheads="1"/>
            </p:cNvSpPr>
            <p:nvPr/>
          </p:nvSpPr>
          <p:spPr bwMode="auto">
            <a:xfrm>
              <a:off x="96866" y="0"/>
              <a:ext cx="1466356" cy="962526"/>
            </a:xfrm>
            <a:prstGeom prst="rect">
              <a:avLst/>
            </a:prstGeom>
            <a:blipFill dpi="0" rotWithShape="1">
              <a:blip r:embed="rId13" cstate="print"/>
              <a:srcRect/>
              <a:stretch>
                <a:fillRect/>
              </a:stretch>
            </a:blipFill>
            <a:ln w="25400">
              <a:solidFill>
                <a:schemeClr val="bg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37937" name="组合 39"/>
            <p:cNvGrpSpPr/>
            <p:nvPr/>
          </p:nvGrpSpPr>
          <p:grpSpPr bwMode="auto">
            <a:xfrm>
              <a:off x="0" y="936103"/>
              <a:ext cx="1656183" cy="288032"/>
              <a:chOff x="0" y="0"/>
              <a:chExt cx="1656183" cy="288032"/>
            </a:xfrm>
          </p:grpSpPr>
          <p:grpSp>
            <p:nvGrpSpPr>
              <p:cNvPr id="37938" name="组合 40"/>
              <p:cNvGrpSpPr/>
              <p:nvPr/>
            </p:nvGrpSpPr>
            <p:grpSpPr bwMode="auto">
              <a:xfrm>
                <a:off x="72007" y="0"/>
                <a:ext cx="1512168" cy="288032"/>
                <a:chOff x="0" y="0"/>
                <a:chExt cx="1512168" cy="288032"/>
              </a:xfrm>
            </p:grpSpPr>
            <p:grpSp>
              <p:nvGrpSpPr>
                <p:cNvPr id="37940" name="圆角矩形 43"/>
                <p:cNvGrpSpPr/>
                <p:nvPr/>
              </p:nvGrpSpPr>
              <p:grpSpPr bwMode="auto">
                <a:xfrm>
                  <a:off x="-16778" y="-17473"/>
                  <a:ext cx="1580078" cy="355873"/>
                  <a:chOff x="0" y="0"/>
                  <a:chExt cx="2706624" cy="609600"/>
                </a:xfrm>
              </p:grpSpPr>
              <p:pic>
                <p:nvPicPr>
                  <p:cNvPr id="37944" name="圆角矩形 4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7066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5" name="Text Box 51"/>
                  <p:cNvSpPr txBox="1">
                    <a:spLocks noChangeArrowheads="1"/>
                  </p:cNvSpPr>
                  <p:nvPr/>
                </p:nvSpPr>
                <p:spPr bwMode="auto">
                  <a:xfrm>
                    <a:off x="46143" y="47333"/>
                    <a:ext cx="2555491" cy="4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37941" name="椭圆 4"/>
                <p:cNvGrpSpPr/>
                <p:nvPr/>
              </p:nvGrpSpPr>
              <p:grpSpPr bwMode="auto">
                <a:xfrm>
                  <a:off x="22368" y="21673"/>
                  <a:ext cx="1469757" cy="209965"/>
                  <a:chOff x="0" y="0"/>
                  <a:chExt cx="2517648" cy="359664"/>
                </a:xfrm>
              </p:grpSpPr>
              <p:pic>
                <p:nvPicPr>
                  <p:cNvPr id="37942" name="椭圆 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517648" cy="35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3" name="Text Box 54"/>
                  <p:cNvSpPr txBox="1">
                    <a:spLocks noChangeArrowheads="1"/>
                  </p:cNvSpPr>
                  <p:nvPr/>
                </p:nvSpPr>
                <p:spPr bwMode="auto">
                  <a:xfrm>
                    <a:off x="-2424" y="2581"/>
                    <a:ext cx="2518513" cy="35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sp>
            <p:nvSpPr>
              <p:cNvPr id="37939" name="标题层"/>
              <p:cNvSpPr txBox="1">
                <a:spLocks noChangeArrowheads="1"/>
              </p:cNvSpPr>
              <p:nvPr/>
            </p:nvSpPr>
            <p:spPr bwMode="auto">
              <a:xfrm>
                <a:off x="0" y="37265"/>
                <a:ext cx="1656183" cy="19764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rPr>
                  <a:t>工作任务进展情况说明</a:t>
                </a:r>
              </a:p>
            </p:txBody>
          </p:sp>
        </p:grpSp>
      </p:grpSp>
      <p:grpSp>
        <p:nvGrpSpPr>
          <p:cNvPr id="45112" name="组合 51"/>
          <p:cNvGrpSpPr/>
          <p:nvPr/>
        </p:nvGrpSpPr>
        <p:grpSpPr bwMode="auto">
          <a:xfrm>
            <a:off x="5751513" y="3405188"/>
            <a:ext cx="2579687" cy="346075"/>
            <a:chOff x="0" y="0"/>
            <a:chExt cx="3266713" cy="347277"/>
          </a:xfrm>
        </p:grpSpPr>
        <p:grpSp>
          <p:nvGrpSpPr>
            <p:cNvPr id="37927" name="组合 52"/>
            <p:cNvGrpSpPr/>
            <p:nvPr/>
          </p:nvGrpSpPr>
          <p:grpSpPr bwMode="auto">
            <a:xfrm>
              <a:off x="0" y="0"/>
              <a:ext cx="3266713" cy="347277"/>
              <a:chOff x="0" y="0"/>
              <a:chExt cx="3024336" cy="346740"/>
            </a:xfrm>
          </p:grpSpPr>
          <p:grpSp>
            <p:nvGrpSpPr>
              <p:cNvPr id="37929" name="圆角矩形 54"/>
              <p:cNvGrpSpPr/>
              <p:nvPr/>
            </p:nvGrpSpPr>
            <p:grpSpPr bwMode="auto">
              <a:xfrm>
                <a:off x="-32998" y="-33348"/>
                <a:ext cx="3159333" cy="462580"/>
                <a:chOff x="0" y="0"/>
                <a:chExt cx="2694432" cy="463296"/>
              </a:xfrm>
            </p:grpSpPr>
            <p:pic>
              <p:nvPicPr>
                <p:cNvPr id="37934" name="圆角矩形 54"/>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5" name="Text Box 60"/>
                <p:cNvSpPr txBox="1">
                  <a:spLocks noChangeArrowheads="1"/>
                </p:cNvSpPr>
                <p:nvPr/>
              </p:nvSpPr>
              <p:spPr bwMode="auto">
                <a:xfrm>
                  <a:off x="45095" y="50353"/>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30"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18"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28"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p>
          </p:txBody>
        </p:sp>
      </p:grpSp>
      <p:grpSp>
        <p:nvGrpSpPr>
          <p:cNvPr id="45120" name="组合 57"/>
          <p:cNvGrpSpPr/>
          <p:nvPr/>
        </p:nvGrpSpPr>
        <p:grpSpPr bwMode="auto">
          <a:xfrm>
            <a:off x="5751513" y="3843338"/>
            <a:ext cx="2579687" cy="346075"/>
            <a:chOff x="0" y="0"/>
            <a:chExt cx="3266713" cy="347277"/>
          </a:xfrm>
        </p:grpSpPr>
        <p:grpSp>
          <p:nvGrpSpPr>
            <p:cNvPr id="37918" name="组合 58"/>
            <p:cNvGrpSpPr/>
            <p:nvPr/>
          </p:nvGrpSpPr>
          <p:grpSpPr bwMode="auto">
            <a:xfrm>
              <a:off x="0" y="0"/>
              <a:ext cx="3266713" cy="347277"/>
              <a:chOff x="0" y="0"/>
              <a:chExt cx="3024336" cy="346740"/>
            </a:xfrm>
          </p:grpSpPr>
          <p:grpSp>
            <p:nvGrpSpPr>
              <p:cNvPr id="37920" name="圆角矩形 60"/>
              <p:cNvGrpSpPr/>
              <p:nvPr/>
            </p:nvGrpSpPr>
            <p:grpSpPr bwMode="auto">
              <a:xfrm>
                <a:off x="-32998" y="-32867"/>
                <a:ext cx="3159333" cy="462580"/>
                <a:chOff x="0" y="0"/>
                <a:chExt cx="2694432" cy="463296"/>
              </a:xfrm>
            </p:grpSpPr>
            <p:pic>
              <p:nvPicPr>
                <p:cNvPr id="37925" name="圆角矩形 60"/>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Text Box 68"/>
                <p:cNvSpPr txBox="1">
                  <a:spLocks noChangeArrowheads="1"/>
                </p:cNvSpPr>
                <p:nvPr/>
              </p:nvSpPr>
              <p:spPr bwMode="auto">
                <a:xfrm>
                  <a:off x="45095" y="49871"/>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21"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26"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19"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p>
          </p:txBody>
        </p:sp>
      </p:grpSp>
      <p:grpSp>
        <p:nvGrpSpPr>
          <p:cNvPr id="45128" name="组合 63"/>
          <p:cNvGrpSpPr/>
          <p:nvPr/>
        </p:nvGrpSpPr>
        <p:grpSpPr bwMode="auto">
          <a:xfrm>
            <a:off x="5751513" y="4281488"/>
            <a:ext cx="2579687" cy="347662"/>
            <a:chOff x="0" y="0"/>
            <a:chExt cx="3266713" cy="347277"/>
          </a:xfrm>
        </p:grpSpPr>
        <p:grpSp>
          <p:nvGrpSpPr>
            <p:cNvPr id="37909" name="组合 64"/>
            <p:cNvGrpSpPr/>
            <p:nvPr/>
          </p:nvGrpSpPr>
          <p:grpSpPr bwMode="auto">
            <a:xfrm>
              <a:off x="0" y="0"/>
              <a:ext cx="3266713" cy="347277"/>
              <a:chOff x="0" y="0"/>
              <a:chExt cx="3024336" cy="346740"/>
            </a:xfrm>
          </p:grpSpPr>
          <p:grpSp>
            <p:nvGrpSpPr>
              <p:cNvPr id="37911" name="圆角矩形 66"/>
              <p:cNvGrpSpPr/>
              <p:nvPr/>
            </p:nvGrpSpPr>
            <p:grpSpPr bwMode="auto">
              <a:xfrm>
                <a:off x="-32998" y="-32385"/>
                <a:ext cx="3159333" cy="462580"/>
                <a:chOff x="0" y="0"/>
                <a:chExt cx="2694432" cy="463296"/>
              </a:xfrm>
            </p:grpSpPr>
            <p:pic>
              <p:nvPicPr>
                <p:cNvPr id="37916" name="圆角矩形 66"/>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 Box 76"/>
                <p:cNvSpPr txBox="1">
                  <a:spLocks noChangeArrowheads="1"/>
                </p:cNvSpPr>
                <p:nvPr/>
              </p:nvSpPr>
              <p:spPr bwMode="auto">
                <a:xfrm>
                  <a:off x="45095" y="49388"/>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12"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34"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10"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5086"/>
                                        </p:tgtEl>
                                        <p:attrNameLst>
                                          <p:attrName>style.visibility</p:attrName>
                                        </p:attrNameLst>
                                      </p:cBhvr>
                                      <p:to>
                                        <p:strVal val="visible"/>
                                      </p:to>
                                    </p:set>
                                    <p:anim calcmode="lin" valueType="num">
                                      <p:cBhvr>
                                        <p:cTn id="14" dur="200" fill="hold"/>
                                        <p:tgtEl>
                                          <p:spTgt spid="45086"/>
                                        </p:tgtEl>
                                        <p:attrNameLst>
                                          <p:attrName>ppt_w</p:attrName>
                                        </p:attrNameLst>
                                      </p:cBhvr>
                                      <p:tavLst>
                                        <p:tav tm="0">
                                          <p:val>
                                            <p:fltVal val="0"/>
                                          </p:val>
                                        </p:tav>
                                        <p:tav tm="100000">
                                          <p:val>
                                            <p:strVal val="#ppt_w"/>
                                          </p:val>
                                        </p:tav>
                                      </p:tavLst>
                                    </p:anim>
                                    <p:anim calcmode="lin" valueType="num">
                                      <p:cBhvr>
                                        <p:cTn id="15" dur="200" fill="hold"/>
                                        <p:tgtEl>
                                          <p:spTgt spid="45086"/>
                                        </p:tgtEl>
                                        <p:attrNameLst>
                                          <p:attrName>ppt_h</p:attrName>
                                        </p:attrNameLst>
                                      </p:cBhvr>
                                      <p:tavLst>
                                        <p:tav tm="0">
                                          <p:val>
                                            <p:fltVal val="0"/>
                                          </p:val>
                                        </p:tav>
                                        <p:tav tm="100000">
                                          <p:val>
                                            <p:strVal val="#ppt_h"/>
                                          </p:val>
                                        </p:tav>
                                      </p:tavLst>
                                    </p:anim>
                                    <p:animEffect transition="in" filter="fade">
                                      <p:cBhvr>
                                        <p:cTn id="16" dur="200"/>
                                        <p:tgtEl>
                                          <p:spTgt spid="45086"/>
                                        </p:tgtEl>
                                      </p:cBhvr>
                                    </p:animEffect>
                                  </p:childTnLst>
                                </p:cTn>
                              </p:par>
                              <p:par>
                                <p:cTn id="17" presetID="6" presetClass="emph" presetSubtype="0" autoRev="1" fill="hold" nodeType="withEffect">
                                  <p:stCondLst>
                                    <p:cond delay="150"/>
                                  </p:stCondLst>
                                  <p:childTnLst>
                                    <p:animScale>
                                      <p:cBhvr>
                                        <p:cTn id="18" dur="100" fill="hold"/>
                                        <p:tgtEl>
                                          <p:spTgt spid="45086"/>
                                        </p:tgtEl>
                                      </p:cBhvr>
                                      <p:by x="130000" y="130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5075"/>
                                        </p:tgtEl>
                                        <p:attrNameLst>
                                          <p:attrName>style.visibility</p:attrName>
                                        </p:attrNameLst>
                                      </p:cBhvr>
                                      <p:to>
                                        <p:strVal val="visible"/>
                                      </p:to>
                                    </p:set>
                                    <p:animEffect transition="in" filter="wipe(left)">
                                      <p:cBhvr>
                                        <p:cTn id="22" dur="500"/>
                                        <p:tgtEl>
                                          <p:spTgt spid="4507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5089"/>
                                        </p:tgtEl>
                                        <p:attrNameLst>
                                          <p:attrName>style.visibility</p:attrName>
                                        </p:attrNameLst>
                                      </p:cBhvr>
                                      <p:to>
                                        <p:strVal val="visible"/>
                                      </p:to>
                                    </p:set>
                                    <p:anim calcmode="lin" valueType="num">
                                      <p:cBhvr>
                                        <p:cTn id="26" dur="200" fill="hold"/>
                                        <p:tgtEl>
                                          <p:spTgt spid="45089"/>
                                        </p:tgtEl>
                                        <p:attrNameLst>
                                          <p:attrName>ppt_w</p:attrName>
                                        </p:attrNameLst>
                                      </p:cBhvr>
                                      <p:tavLst>
                                        <p:tav tm="0">
                                          <p:val>
                                            <p:fltVal val="0"/>
                                          </p:val>
                                        </p:tav>
                                        <p:tav tm="100000">
                                          <p:val>
                                            <p:strVal val="#ppt_w"/>
                                          </p:val>
                                        </p:tav>
                                      </p:tavLst>
                                    </p:anim>
                                    <p:anim calcmode="lin" valueType="num">
                                      <p:cBhvr>
                                        <p:cTn id="27" dur="200" fill="hold"/>
                                        <p:tgtEl>
                                          <p:spTgt spid="45089"/>
                                        </p:tgtEl>
                                        <p:attrNameLst>
                                          <p:attrName>ppt_h</p:attrName>
                                        </p:attrNameLst>
                                      </p:cBhvr>
                                      <p:tavLst>
                                        <p:tav tm="0">
                                          <p:val>
                                            <p:fltVal val="0"/>
                                          </p:val>
                                        </p:tav>
                                        <p:tav tm="100000">
                                          <p:val>
                                            <p:strVal val="#ppt_h"/>
                                          </p:val>
                                        </p:tav>
                                      </p:tavLst>
                                    </p:anim>
                                    <p:animEffect transition="in" filter="fade">
                                      <p:cBhvr>
                                        <p:cTn id="28" dur="200"/>
                                        <p:tgtEl>
                                          <p:spTgt spid="45089"/>
                                        </p:tgtEl>
                                      </p:cBhvr>
                                    </p:animEffect>
                                  </p:childTnLst>
                                </p:cTn>
                              </p:par>
                              <p:par>
                                <p:cTn id="29" presetID="6" presetClass="emph" presetSubtype="0" autoRev="1" fill="hold" nodeType="withEffect">
                                  <p:stCondLst>
                                    <p:cond delay="150"/>
                                  </p:stCondLst>
                                  <p:childTnLst>
                                    <p:animScale>
                                      <p:cBhvr>
                                        <p:cTn id="30" dur="100" fill="hold"/>
                                        <p:tgtEl>
                                          <p:spTgt spid="45089"/>
                                        </p:tgtEl>
                                      </p:cBhvr>
                                      <p:by x="130000" y="130000"/>
                                    </p:animScale>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5072"/>
                                        </p:tgtEl>
                                        <p:attrNameLst>
                                          <p:attrName>style.visibility</p:attrName>
                                        </p:attrNameLst>
                                      </p:cBhvr>
                                      <p:to>
                                        <p:strVal val="visible"/>
                                      </p:to>
                                    </p:set>
                                    <p:animEffect transition="in" filter="wipe(left)">
                                      <p:cBhvr>
                                        <p:cTn id="34" dur="500"/>
                                        <p:tgtEl>
                                          <p:spTgt spid="4507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5092"/>
                                        </p:tgtEl>
                                        <p:attrNameLst>
                                          <p:attrName>style.visibility</p:attrName>
                                        </p:attrNameLst>
                                      </p:cBhvr>
                                      <p:to>
                                        <p:strVal val="visible"/>
                                      </p:to>
                                    </p:set>
                                    <p:anim calcmode="lin" valueType="num">
                                      <p:cBhvr>
                                        <p:cTn id="38" dur="200" fill="hold"/>
                                        <p:tgtEl>
                                          <p:spTgt spid="45092"/>
                                        </p:tgtEl>
                                        <p:attrNameLst>
                                          <p:attrName>ppt_w</p:attrName>
                                        </p:attrNameLst>
                                      </p:cBhvr>
                                      <p:tavLst>
                                        <p:tav tm="0">
                                          <p:val>
                                            <p:fltVal val="0"/>
                                          </p:val>
                                        </p:tav>
                                        <p:tav tm="100000">
                                          <p:val>
                                            <p:strVal val="#ppt_w"/>
                                          </p:val>
                                        </p:tav>
                                      </p:tavLst>
                                    </p:anim>
                                    <p:anim calcmode="lin" valueType="num">
                                      <p:cBhvr>
                                        <p:cTn id="39" dur="200" fill="hold"/>
                                        <p:tgtEl>
                                          <p:spTgt spid="45092"/>
                                        </p:tgtEl>
                                        <p:attrNameLst>
                                          <p:attrName>ppt_h</p:attrName>
                                        </p:attrNameLst>
                                      </p:cBhvr>
                                      <p:tavLst>
                                        <p:tav tm="0">
                                          <p:val>
                                            <p:fltVal val="0"/>
                                          </p:val>
                                        </p:tav>
                                        <p:tav tm="100000">
                                          <p:val>
                                            <p:strVal val="#ppt_h"/>
                                          </p:val>
                                        </p:tav>
                                      </p:tavLst>
                                    </p:anim>
                                    <p:animEffect transition="in" filter="fade">
                                      <p:cBhvr>
                                        <p:cTn id="40" dur="200"/>
                                        <p:tgtEl>
                                          <p:spTgt spid="45092"/>
                                        </p:tgtEl>
                                      </p:cBhvr>
                                    </p:animEffect>
                                  </p:childTnLst>
                                </p:cTn>
                              </p:par>
                              <p:par>
                                <p:cTn id="41" presetID="6" presetClass="emph" presetSubtype="0" autoRev="1" fill="hold" nodeType="withEffect">
                                  <p:stCondLst>
                                    <p:cond delay="150"/>
                                  </p:stCondLst>
                                  <p:childTnLst>
                                    <p:animScale>
                                      <p:cBhvr>
                                        <p:cTn id="42" dur="100" fill="hold"/>
                                        <p:tgtEl>
                                          <p:spTgt spid="45092"/>
                                        </p:tgtEl>
                                      </p:cBhvr>
                                      <p:by x="130000" y="130000"/>
                                    </p:animScale>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left)">
                                      <p:cBhvr>
                                        <p:cTn id="46" dur="500"/>
                                        <p:tgtEl>
                                          <p:spTgt spid="45069"/>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5095"/>
                                        </p:tgtEl>
                                        <p:attrNameLst>
                                          <p:attrName>style.visibility</p:attrName>
                                        </p:attrNameLst>
                                      </p:cBhvr>
                                      <p:to>
                                        <p:strVal val="visible"/>
                                      </p:to>
                                    </p:set>
                                    <p:anim calcmode="lin" valueType="num">
                                      <p:cBhvr>
                                        <p:cTn id="50" dur="200" fill="hold"/>
                                        <p:tgtEl>
                                          <p:spTgt spid="45095"/>
                                        </p:tgtEl>
                                        <p:attrNameLst>
                                          <p:attrName>ppt_w</p:attrName>
                                        </p:attrNameLst>
                                      </p:cBhvr>
                                      <p:tavLst>
                                        <p:tav tm="0">
                                          <p:val>
                                            <p:fltVal val="0"/>
                                          </p:val>
                                        </p:tav>
                                        <p:tav tm="100000">
                                          <p:val>
                                            <p:strVal val="#ppt_w"/>
                                          </p:val>
                                        </p:tav>
                                      </p:tavLst>
                                    </p:anim>
                                    <p:anim calcmode="lin" valueType="num">
                                      <p:cBhvr>
                                        <p:cTn id="51" dur="200" fill="hold"/>
                                        <p:tgtEl>
                                          <p:spTgt spid="45095"/>
                                        </p:tgtEl>
                                        <p:attrNameLst>
                                          <p:attrName>ppt_h</p:attrName>
                                        </p:attrNameLst>
                                      </p:cBhvr>
                                      <p:tavLst>
                                        <p:tav tm="0">
                                          <p:val>
                                            <p:fltVal val="0"/>
                                          </p:val>
                                        </p:tav>
                                        <p:tav tm="100000">
                                          <p:val>
                                            <p:strVal val="#ppt_h"/>
                                          </p:val>
                                        </p:tav>
                                      </p:tavLst>
                                    </p:anim>
                                    <p:animEffect transition="in" filter="fade">
                                      <p:cBhvr>
                                        <p:cTn id="52" dur="200"/>
                                        <p:tgtEl>
                                          <p:spTgt spid="45095"/>
                                        </p:tgtEl>
                                      </p:cBhvr>
                                    </p:animEffect>
                                  </p:childTnLst>
                                </p:cTn>
                              </p:par>
                              <p:par>
                                <p:cTn id="53" presetID="6" presetClass="emph" presetSubtype="0" autoRev="1" fill="hold" nodeType="withEffect">
                                  <p:stCondLst>
                                    <p:cond delay="150"/>
                                  </p:stCondLst>
                                  <p:childTnLst>
                                    <p:animScale>
                                      <p:cBhvr>
                                        <p:cTn id="54" dur="100" fill="hold"/>
                                        <p:tgtEl>
                                          <p:spTgt spid="45095"/>
                                        </p:tgtEl>
                                      </p:cBhvr>
                                      <p:by x="130000" y="130000"/>
                                    </p:animScale>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45078"/>
                                        </p:tgtEl>
                                        <p:attrNameLst>
                                          <p:attrName>style.visibility</p:attrName>
                                        </p:attrNameLst>
                                      </p:cBhvr>
                                      <p:to>
                                        <p:strVal val="visible"/>
                                      </p:to>
                                    </p:set>
                                    <p:animEffect transition="in" filter="wipe(left)">
                                      <p:cBhvr>
                                        <p:cTn id="58" dur="500"/>
                                        <p:tgtEl>
                                          <p:spTgt spid="4507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45098"/>
                                        </p:tgtEl>
                                        <p:attrNameLst>
                                          <p:attrName>style.visibility</p:attrName>
                                        </p:attrNameLst>
                                      </p:cBhvr>
                                      <p:to>
                                        <p:strVal val="visible"/>
                                      </p:to>
                                    </p:set>
                                    <p:anim calcmode="lin" valueType="num">
                                      <p:cBhvr>
                                        <p:cTn id="62" dur="200" fill="hold"/>
                                        <p:tgtEl>
                                          <p:spTgt spid="45098"/>
                                        </p:tgtEl>
                                        <p:attrNameLst>
                                          <p:attrName>ppt_w</p:attrName>
                                        </p:attrNameLst>
                                      </p:cBhvr>
                                      <p:tavLst>
                                        <p:tav tm="0">
                                          <p:val>
                                            <p:fltVal val="0"/>
                                          </p:val>
                                        </p:tav>
                                        <p:tav tm="100000">
                                          <p:val>
                                            <p:strVal val="#ppt_w"/>
                                          </p:val>
                                        </p:tav>
                                      </p:tavLst>
                                    </p:anim>
                                    <p:anim calcmode="lin" valueType="num">
                                      <p:cBhvr>
                                        <p:cTn id="63" dur="200" fill="hold"/>
                                        <p:tgtEl>
                                          <p:spTgt spid="45098"/>
                                        </p:tgtEl>
                                        <p:attrNameLst>
                                          <p:attrName>ppt_h</p:attrName>
                                        </p:attrNameLst>
                                      </p:cBhvr>
                                      <p:tavLst>
                                        <p:tav tm="0">
                                          <p:val>
                                            <p:fltVal val="0"/>
                                          </p:val>
                                        </p:tav>
                                        <p:tav tm="100000">
                                          <p:val>
                                            <p:strVal val="#ppt_h"/>
                                          </p:val>
                                        </p:tav>
                                      </p:tavLst>
                                    </p:anim>
                                    <p:animEffect transition="in" filter="fade">
                                      <p:cBhvr>
                                        <p:cTn id="64" dur="200"/>
                                        <p:tgtEl>
                                          <p:spTgt spid="45098"/>
                                        </p:tgtEl>
                                      </p:cBhvr>
                                    </p:animEffect>
                                  </p:childTnLst>
                                </p:cTn>
                              </p:par>
                              <p:par>
                                <p:cTn id="65" presetID="6" presetClass="emph" presetSubtype="0" autoRev="1" fill="hold" nodeType="withEffect">
                                  <p:stCondLst>
                                    <p:cond delay="150"/>
                                  </p:stCondLst>
                                  <p:childTnLst>
                                    <p:animScale>
                                      <p:cBhvr>
                                        <p:cTn id="66" dur="100" fill="hold"/>
                                        <p:tgtEl>
                                          <p:spTgt spid="45098"/>
                                        </p:tgtEl>
                                      </p:cBhvr>
                                      <p:by x="130000" y="130000"/>
                                    </p:animScale>
                                  </p:childTnLst>
                                </p:cTn>
                              </p:par>
                            </p:childTnLst>
                          </p:cTn>
                        </p:par>
                        <p:par>
                          <p:cTn id="67" fill="hold">
                            <p:stCondLst>
                              <p:cond delay="5500"/>
                            </p:stCondLst>
                            <p:childTnLst>
                              <p:par>
                                <p:cTn id="68" presetID="2" presetClass="entr" presetSubtype="1" decel="56700" fill="hold" grpId="0" nodeType="afterEffect">
                                  <p:stCondLst>
                                    <p:cond delay="0"/>
                                  </p:stCondLst>
                                  <p:childTnLst>
                                    <p:set>
                                      <p:cBhvr>
                                        <p:cTn id="69" dur="1" fill="hold">
                                          <p:stCondLst>
                                            <p:cond delay="0"/>
                                          </p:stCondLst>
                                        </p:cTn>
                                        <p:tgtEl>
                                          <p:spTgt spid="45081"/>
                                        </p:tgtEl>
                                        <p:attrNameLst>
                                          <p:attrName>style.visibility</p:attrName>
                                        </p:attrNameLst>
                                      </p:cBhvr>
                                      <p:to>
                                        <p:strVal val="visible"/>
                                      </p:to>
                                    </p:set>
                                    <p:anim calcmode="lin" valueType="num">
                                      <p:cBhvr additive="base">
                                        <p:cTn id="70" dur="300" fill="hold"/>
                                        <p:tgtEl>
                                          <p:spTgt spid="45081"/>
                                        </p:tgtEl>
                                        <p:attrNameLst>
                                          <p:attrName>ppt_x</p:attrName>
                                        </p:attrNameLst>
                                      </p:cBhvr>
                                      <p:tavLst>
                                        <p:tav tm="0">
                                          <p:val>
                                            <p:strVal val="#ppt_x"/>
                                          </p:val>
                                        </p:tav>
                                        <p:tav tm="100000">
                                          <p:val>
                                            <p:strVal val="#ppt_x"/>
                                          </p:val>
                                        </p:tav>
                                      </p:tavLst>
                                    </p:anim>
                                    <p:anim calcmode="lin" valueType="num">
                                      <p:cBhvr additive="base">
                                        <p:cTn id="71" dur="300" fill="hold"/>
                                        <p:tgtEl>
                                          <p:spTgt spid="45081"/>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2" presetClass="entr" presetSubtype="1" decel="56700" fill="hold" grpId="0" nodeType="afterEffect">
                                  <p:stCondLst>
                                    <p:cond delay="0"/>
                                  </p:stCondLst>
                                  <p:childTnLst>
                                    <p:set>
                                      <p:cBhvr>
                                        <p:cTn id="74" dur="1" fill="hold">
                                          <p:stCondLst>
                                            <p:cond delay="0"/>
                                          </p:stCondLst>
                                        </p:cTn>
                                        <p:tgtEl>
                                          <p:spTgt spid="45082"/>
                                        </p:tgtEl>
                                        <p:attrNameLst>
                                          <p:attrName>style.visibility</p:attrName>
                                        </p:attrNameLst>
                                      </p:cBhvr>
                                      <p:to>
                                        <p:strVal val="visible"/>
                                      </p:to>
                                    </p:set>
                                    <p:anim calcmode="lin" valueType="num">
                                      <p:cBhvr additive="base">
                                        <p:cTn id="75" dur="300" fill="hold"/>
                                        <p:tgtEl>
                                          <p:spTgt spid="45082"/>
                                        </p:tgtEl>
                                        <p:attrNameLst>
                                          <p:attrName>ppt_x</p:attrName>
                                        </p:attrNameLst>
                                      </p:cBhvr>
                                      <p:tavLst>
                                        <p:tav tm="0">
                                          <p:val>
                                            <p:strVal val="#ppt_x"/>
                                          </p:val>
                                        </p:tav>
                                        <p:tav tm="100000">
                                          <p:val>
                                            <p:strVal val="#ppt_x"/>
                                          </p:val>
                                        </p:tav>
                                      </p:tavLst>
                                    </p:anim>
                                    <p:anim calcmode="lin" valueType="num">
                                      <p:cBhvr additive="base">
                                        <p:cTn id="76" dur="300" fill="hold"/>
                                        <p:tgtEl>
                                          <p:spTgt spid="45082"/>
                                        </p:tgtEl>
                                        <p:attrNameLst>
                                          <p:attrName>ppt_y</p:attrName>
                                        </p:attrNameLst>
                                      </p:cBhvr>
                                      <p:tavLst>
                                        <p:tav tm="0">
                                          <p:val>
                                            <p:strVal val="0-#ppt_h/2"/>
                                          </p:val>
                                        </p:tav>
                                        <p:tav tm="100000">
                                          <p:val>
                                            <p:strVal val="#ppt_y"/>
                                          </p:val>
                                        </p:tav>
                                      </p:tavLst>
                                    </p:anim>
                                  </p:childTnLst>
                                </p:cTn>
                              </p:par>
                            </p:childTnLst>
                          </p:cTn>
                        </p:par>
                        <p:par>
                          <p:cTn id="77" fill="hold">
                            <p:stCondLst>
                              <p:cond delay="6500"/>
                            </p:stCondLst>
                            <p:childTnLst>
                              <p:par>
                                <p:cTn id="78" presetID="2" presetClass="entr" presetSubtype="1" decel="56700" fill="hold" grpId="0" nodeType="afterEffect">
                                  <p:stCondLst>
                                    <p:cond delay="0"/>
                                  </p:stCondLst>
                                  <p:childTnLst>
                                    <p:set>
                                      <p:cBhvr>
                                        <p:cTn id="79" dur="1" fill="hold">
                                          <p:stCondLst>
                                            <p:cond delay="0"/>
                                          </p:stCondLst>
                                        </p:cTn>
                                        <p:tgtEl>
                                          <p:spTgt spid="45083"/>
                                        </p:tgtEl>
                                        <p:attrNameLst>
                                          <p:attrName>style.visibility</p:attrName>
                                        </p:attrNameLst>
                                      </p:cBhvr>
                                      <p:to>
                                        <p:strVal val="visible"/>
                                      </p:to>
                                    </p:set>
                                    <p:anim calcmode="lin" valueType="num">
                                      <p:cBhvr additive="base">
                                        <p:cTn id="80" dur="300" fill="hold"/>
                                        <p:tgtEl>
                                          <p:spTgt spid="45083"/>
                                        </p:tgtEl>
                                        <p:attrNameLst>
                                          <p:attrName>ppt_x</p:attrName>
                                        </p:attrNameLst>
                                      </p:cBhvr>
                                      <p:tavLst>
                                        <p:tav tm="0">
                                          <p:val>
                                            <p:strVal val="#ppt_x"/>
                                          </p:val>
                                        </p:tav>
                                        <p:tav tm="100000">
                                          <p:val>
                                            <p:strVal val="#ppt_x"/>
                                          </p:val>
                                        </p:tav>
                                      </p:tavLst>
                                    </p:anim>
                                    <p:anim calcmode="lin" valueType="num">
                                      <p:cBhvr additive="base">
                                        <p:cTn id="81" dur="300" fill="hold"/>
                                        <p:tgtEl>
                                          <p:spTgt spid="45083"/>
                                        </p:tgtEl>
                                        <p:attrNameLst>
                                          <p:attrName>ppt_y</p:attrName>
                                        </p:attrNameLst>
                                      </p:cBhvr>
                                      <p:tavLst>
                                        <p:tav tm="0">
                                          <p:val>
                                            <p:strVal val="0-#ppt_h/2"/>
                                          </p:val>
                                        </p:tav>
                                        <p:tav tm="100000">
                                          <p:val>
                                            <p:strVal val="#ppt_y"/>
                                          </p:val>
                                        </p:tav>
                                      </p:tavLst>
                                    </p:anim>
                                  </p:childTnLst>
                                </p:cTn>
                              </p:par>
                            </p:childTnLst>
                          </p:cTn>
                        </p:par>
                        <p:par>
                          <p:cTn id="82" fill="hold">
                            <p:stCondLst>
                              <p:cond delay="7000"/>
                            </p:stCondLst>
                            <p:childTnLst>
                              <p:par>
                                <p:cTn id="83" presetID="2" presetClass="entr" presetSubtype="1" decel="56700" fill="hold" grpId="0" nodeType="afterEffect">
                                  <p:stCondLst>
                                    <p:cond delay="0"/>
                                  </p:stCondLst>
                                  <p:childTnLst>
                                    <p:set>
                                      <p:cBhvr>
                                        <p:cTn id="84" dur="1" fill="hold">
                                          <p:stCondLst>
                                            <p:cond delay="0"/>
                                          </p:stCondLst>
                                        </p:cTn>
                                        <p:tgtEl>
                                          <p:spTgt spid="45084"/>
                                        </p:tgtEl>
                                        <p:attrNameLst>
                                          <p:attrName>style.visibility</p:attrName>
                                        </p:attrNameLst>
                                      </p:cBhvr>
                                      <p:to>
                                        <p:strVal val="visible"/>
                                      </p:to>
                                    </p:set>
                                    <p:anim calcmode="lin" valueType="num">
                                      <p:cBhvr additive="base">
                                        <p:cTn id="85" dur="300" fill="hold"/>
                                        <p:tgtEl>
                                          <p:spTgt spid="45084"/>
                                        </p:tgtEl>
                                        <p:attrNameLst>
                                          <p:attrName>ppt_x</p:attrName>
                                        </p:attrNameLst>
                                      </p:cBhvr>
                                      <p:tavLst>
                                        <p:tav tm="0">
                                          <p:val>
                                            <p:strVal val="#ppt_x"/>
                                          </p:val>
                                        </p:tav>
                                        <p:tav tm="100000">
                                          <p:val>
                                            <p:strVal val="#ppt_x"/>
                                          </p:val>
                                        </p:tav>
                                      </p:tavLst>
                                    </p:anim>
                                    <p:anim calcmode="lin" valueType="num">
                                      <p:cBhvr additive="base">
                                        <p:cTn id="86" dur="300" fill="hold"/>
                                        <p:tgtEl>
                                          <p:spTgt spid="45084"/>
                                        </p:tgtEl>
                                        <p:attrNameLst>
                                          <p:attrName>ppt_y</p:attrName>
                                        </p:attrNameLst>
                                      </p:cBhvr>
                                      <p:tavLst>
                                        <p:tav tm="0">
                                          <p:val>
                                            <p:strVal val="0-#ppt_h/2"/>
                                          </p:val>
                                        </p:tav>
                                        <p:tav tm="100000">
                                          <p:val>
                                            <p:strVal val="#ppt_y"/>
                                          </p:val>
                                        </p:tav>
                                      </p:tavLst>
                                    </p:anim>
                                  </p:childTnLst>
                                </p:cTn>
                              </p:par>
                            </p:childTnLst>
                          </p:cTn>
                        </p:par>
                        <p:par>
                          <p:cTn id="87" fill="hold">
                            <p:stCondLst>
                              <p:cond delay="7500"/>
                            </p:stCondLst>
                            <p:childTnLst>
                              <p:par>
                                <p:cTn id="88" presetID="2" presetClass="entr" presetSubtype="1" decel="56700" fill="hold" grpId="0" nodeType="afterEffect">
                                  <p:stCondLst>
                                    <p:cond delay="0"/>
                                  </p:stCondLst>
                                  <p:childTnLst>
                                    <p:set>
                                      <p:cBhvr>
                                        <p:cTn id="89" dur="1" fill="hold">
                                          <p:stCondLst>
                                            <p:cond delay="0"/>
                                          </p:stCondLst>
                                        </p:cTn>
                                        <p:tgtEl>
                                          <p:spTgt spid="45085"/>
                                        </p:tgtEl>
                                        <p:attrNameLst>
                                          <p:attrName>style.visibility</p:attrName>
                                        </p:attrNameLst>
                                      </p:cBhvr>
                                      <p:to>
                                        <p:strVal val="visible"/>
                                      </p:to>
                                    </p:set>
                                    <p:anim calcmode="lin" valueType="num">
                                      <p:cBhvr additive="base">
                                        <p:cTn id="90" dur="300" fill="hold"/>
                                        <p:tgtEl>
                                          <p:spTgt spid="45085"/>
                                        </p:tgtEl>
                                        <p:attrNameLst>
                                          <p:attrName>ppt_x</p:attrName>
                                        </p:attrNameLst>
                                      </p:cBhvr>
                                      <p:tavLst>
                                        <p:tav tm="0">
                                          <p:val>
                                            <p:strVal val="#ppt_x"/>
                                          </p:val>
                                        </p:tav>
                                        <p:tav tm="100000">
                                          <p:val>
                                            <p:strVal val="#ppt_x"/>
                                          </p:val>
                                        </p:tav>
                                      </p:tavLst>
                                    </p:anim>
                                    <p:anim calcmode="lin" valueType="num">
                                      <p:cBhvr additive="base">
                                        <p:cTn id="91" dur="300" fill="hold"/>
                                        <p:tgtEl>
                                          <p:spTgt spid="45085"/>
                                        </p:tgtEl>
                                        <p:attrNameLst>
                                          <p:attrName>ppt_y</p:attrName>
                                        </p:attrNameLst>
                                      </p:cBhvr>
                                      <p:tavLst>
                                        <p:tav tm="0">
                                          <p:val>
                                            <p:strVal val="0-#ppt_h/2"/>
                                          </p:val>
                                        </p:tav>
                                        <p:tav tm="100000">
                                          <p:val>
                                            <p:strVal val="#ppt_y"/>
                                          </p:val>
                                        </p:tav>
                                      </p:tavLst>
                                    </p:anim>
                                  </p:childTnLst>
                                </p:cTn>
                              </p:par>
                            </p:childTnLst>
                          </p:cTn>
                        </p:par>
                        <p:par>
                          <p:cTn id="92" fill="hold">
                            <p:stCondLst>
                              <p:cond delay="8000"/>
                            </p:stCondLst>
                            <p:childTnLst>
                              <p:par>
                                <p:cTn id="93" presetID="2" presetClass="entr" presetSubtype="4" fill="hold" nodeType="afterEffect">
                                  <p:stCondLst>
                                    <p:cond delay="0"/>
                                  </p:stCondLst>
                                  <p:childTnLst>
                                    <p:set>
                                      <p:cBhvr>
                                        <p:cTn id="94" dur="1" fill="hold">
                                          <p:stCondLst>
                                            <p:cond delay="0"/>
                                          </p:stCondLst>
                                        </p:cTn>
                                        <p:tgtEl>
                                          <p:spTgt spid="45101"/>
                                        </p:tgtEl>
                                        <p:attrNameLst>
                                          <p:attrName>style.visibility</p:attrName>
                                        </p:attrNameLst>
                                      </p:cBhvr>
                                      <p:to>
                                        <p:strVal val="visible"/>
                                      </p:to>
                                    </p:set>
                                    <p:anim calcmode="lin" valueType="num">
                                      <p:cBhvr additive="base">
                                        <p:cTn id="95" dur="300" fill="hold"/>
                                        <p:tgtEl>
                                          <p:spTgt spid="45101"/>
                                        </p:tgtEl>
                                        <p:attrNameLst>
                                          <p:attrName>ppt_x</p:attrName>
                                        </p:attrNameLst>
                                      </p:cBhvr>
                                      <p:tavLst>
                                        <p:tav tm="0">
                                          <p:val>
                                            <p:strVal val="#ppt_x"/>
                                          </p:val>
                                        </p:tav>
                                        <p:tav tm="100000">
                                          <p:val>
                                            <p:strVal val="#ppt_x"/>
                                          </p:val>
                                        </p:tav>
                                      </p:tavLst>
                                    </p:anim>
                                    <p:anim calcmode="lin" valueType="num">
                                      <p:cBhvr additive="base">
                                        <p:cTn id="96" dur="300" fill="hold"/>
                                        <p:tgtEl>
                                          <p:spTgt spid="45101"/>
                                        </p:tgtEl>
                                        <p:attrNameLst>
                                          <p:attrName>ppt_y</p:attrName>
                                        </p:attrNameLst>
                                      </p:cBhvr>
                                      <p:tavLst>
                                        <p:tav tm="0">
                                          <p:val>
                                            <p:strVal val="1+#ppt_h/2"/>
                                          </p:val>
                                        </p:tav>
                                        <p:tav tm="100000">
                                          <p:val>
                                            <p:strVal val="#ppt_y"/>
                                          </p:val>
                                        </p:tav>
                                      </p:tavLst>
                                    </p:anim>
                                  </p:childTnLst>
                                </p:cTn>
                              </p:par>
                            </p:childTnLst>
                          </p:cTn>
                        </p:par>
                        <p:par>
                          <p:cTn id="97" fill="hold">
                            <p:stCondLst>
                              <p:cond delay="8500"/>
                            </p:stCondLst>
                            <p:childTnLst>
                              <p:par>
                                <p:cTn id="98" presetID="2" presetClass="entr" presetSubtype="2" fill="hold" nodeType="afterEffect">
                                  <p:stCondLst>
                                    <p:cond delay="0"/>
                                  </p:stCondLst>
                                  <p:childTnLst>
                                    <p:set>
                                      <p:cBhvr>
                                        <p:cTn id="99" dur="1" fill="hold">
                                          <p:stCondLst>
                                            <p:cond delay="0"/>
                                          </p:stCondLst>
                                        </p:cTn>
                                        <p:tgtEl>
                                          <p:spTgt spid="45112"/>
                                        </p:tgtEl>
                                        <p:attrNameLst>
                                          <p:attrName>style.visibility</p:attrName>
                                        </p:attrNameLst>
                                      </p:cBhvr>
                                      <p:to>
                                        <p:strVal val="visible"/>
                                      </p:to>
                                    </p:set>
                                    <p:anim calcmode="lin" valueType="num">
                                      <p:cBhvr additive="base">
                                        <p:cTn id="100" dur="300" fill="hold"/>
                                        <p:tgtEl>
                                          <p:spTgt spid="45112"/>
                                        </p:tgtEl>
                                        <p:attrNameLst>
                                          <p:attrName>ppt_x</p:attrName>
                                        </p:attrNameLst>
                                      </p:cBhvr>
                                      <p:tavLst>
                                        <p:tav tm="0">
                                          <p:val>
                                            <p:strVal val="1+#ppt_w/2"/>
                                          </p:val>
                                        </p:tav>
                                        <p:tav tm="100000">
                                          <p:val>
                                            <p:strVal val="#ppt_x"/>
                                          </p:val>
                                        </p:tav>
                                      </p:tavLst>
                                    </p:anim>
                                    <p:anim calcmode="lin" valueType="num">
                                      <p:cBhvr additive="base">
                                        <p:cTn id="101" dur="300" fill="hold"/>
                                        <p:tgtEl>
                                          <p:spTgt spid="45112"/>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200"/>
                                  </p:stCondLst>
                                  <p:childTnLst>
                                    <p:set>
                                      <p:cBhvr>
                                        <p:cTn id="103" dur="1" fill="hold">
                                          <p:stCondLst>
                                            <p:cond delay="0"/>
                                          </p:stCondLst>
                                        </p:cTn>
                                        <p:tgtEl>
                                          <p:spTgt spid="45120"/>
                                        </p:tgtEl>
                                        <p:attrNameLst>
                                          <p:attrName>style.visibility</p:attrName>
                                        </p:attrNameLst>
                                      </p:cBhvr>
                                      <p:to>
                                        <p:strVal val="visible"/>
                                      </p:to>
                                    </p:set>
                                    <p:anim calcmode="lin" valueType="num">
                                      <p:cBhvr additive="base">
                                        <p:cTn id="104" dur="300" fill="hold"/>
                                        <p:tgtEl>
                                          <p:spTgt spid="45120"/>
                                        </p:tgtEl>
                                        <p:attrNameLst>
                                          <p:attrName>ppt_x</p:attrName>
                                        </p:attrNameLst>
                                      </p:cBhvr>
                                      <p:tavLst>
                                        <p:tav tm="0">
                                          <p:val>
                                            <p:strVal val="1+#ppt_w/2"/>
                                          </p:val>
                                        </p:tav>
                                        <p:tav tm="100000">
                                          <p:val>
                                            <p:strVal val="#ppt_x"/>
                                          </p:val>
                                        </p:tav>
                                      </p:tavLst>
                                    </p:anim>
                                    <p:anim calcmode="lin" valueType="num">
                                      <p:cBhvr additive="base">
                                        <p:cTn id="105" dur="300" fill="hold"/>
                                        <p:tgtEl>
                                          <p:spTgt spid="45120"/>
                                        </p:tgtEl>
                                        <p:attrNameLst>
                                          <p:attrName>ppt_y</p:attrName>
                                        </p:attrNameLst>
                                      </p:cBhvr>
                                      <p:tavLst>
                                        <p:tav tm="0">
                                          <p:val>
                                            <p:strVal val="#ppt_y"/>
                                          </p:val>
                                        </p:tav>
                                        <p:tav tm="100000">
                                          <p:val>
                                            <p:strVal val="#ppt_y"/>
                                          </p:val>
                                        </p:tav>
                                      </p:tavLst>
                                    </p:anim>
                                  </p:childTnLst>
                                </p:cTn>
                              </p:par>
                              <p:par>
                                <p:cTn id="106" presetID="2" presetClass="entr" presetSubtype="2" fill="hold" nodeType="withEffect">
                                  <p:stCondLst>
                                    <p:cond delay="300"/>
                                  </p:stCondLst>
                                  <p:childTnLst>
                                    <p:set>
                                      <p:cBhvr>
                                        <p:cTn id="107" dur="1" fill="hold">
                                          <p:stCondLst>
                                            <p:cond delay="0"/>
                                          </p:stCondLst>
                                        </p:cTn>
                                        <p:tgtEl>
                                          <p:spTgt spid="45128"/>
                                        </p:tgtEl>
                                        <p:attrNameLst>
                                          <p:attrName>style.visibility</p:attrName>
                                        </p:attrNameLst>
                                      </p:cBhvr>
                                      <p:to>
                                        <p:strVal val="visible"/>
                                      </p:to>
                                    </p:set>
                                    <p:anim calcmode="lin" valueType="num">
                                      <p:cBhvr additive="base">
                                        <p:cTn id="108" dur="300" fill="hold"/>
                                        <p:tgtEl>
                                          <p:spTgt spid="45128"/>
                                        </p:tgtEl>
                                        <p:attrNameLst>
                                          <p:attrName>ppt_x</p:attrName>
                                        </p:attrNameLst>
                                      </p:cBhvr>
                                      <p:tavLst>
                                        <p:tav tm="0">
                                          <p:val>
                                            <p:strVal val="1+#ppt_w/2"/>
                                          </p:val>
                                        </p:tav>
                                        <p:tav tm="100000">
                                          <p:val>
                                            <p:strVal val="#ppt_x"/>
                                          </p:val>
                                        </p:tav>
                                      </p:tavLst>
                                    </p:anim>
                                    <p:anim calcmode="lin" valueType="num">
                                      <p:cBhvr additive="base">
                                        <p:cTn id="109" dur="300" fill="hold"/>
                                        <p:tgtEl>
                                          <p:spTgt spid="4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autoUpdateAnimBg="0"/>
      <p:bldP spid="45082" grpId="0" autoUpdateAnimBg="0"/>
      <p:bldP spid="45083" grpId="0" autoUpdateAnimBg="0"/>
      <p:bldP spid="45084" grpId="0" autoUpdateAnimBg="0"/>
      <p:bldP spid="4508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3"/>
          <p:cNvGrpSpPr/>
          <p:nvPr/>
        </p:nvGrpSpPr>
        <p:grpSpPr bwMode="auto">
          <a:xfrm>
            <a:off x="471488" y="198438"/>
            <a:ext cx="3452812" cy="542925"/>
            <a:chOff x="0" y="0"/>
            <a:chExt cx="3452079" cy="542182"/>
          </a:xfrm>
        </p:grpSpPr>
        <p:grpSp>
          <p:nvGrpSpPr>
            <p:cNvPr id="38963" name="组合 2"/>
            <p:cNvGrpSpPr/>
            <p:nvPr/>
          </p:nvGrpSpPr>
          <p:grpSpPr bwMode="auto">
            <a:xfrm>
              <a:off x="0" y="0"/>
              <a:ext cx="3452079" cy="542182"/>
              <a:chOff x="0" y="0"/>
              <a:chExt cx="3452079" cy="542182"/>
            </a:xfrm>
          </p:grpSpPr>
          <p:sp>
            <p:nvSpPr>
              <p:cNvPr id="38965"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608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38967" name="组合 42"/>
              <p:cNvGrpSpPr/>
              <p:nvPr/>
            </p:nvGrpSpPr>
            <p:grpSpPr bwMode="auto">
              <a:xfrm>
                <a:off x="0" y="0"/>
                <a:ext cx="571760" cy="542182"/>
                <a:chOff x="0" y="0"/>
                <a:chExt cx="713451" cy="676543"/>
              </a:xfrm>
            </p:grpSpPr>
            <p:grpSp>
              <p:nvGrpSpPr>
                <p:cNvPr id="38968" name="组合 44"/>
                <p:cNvGrpSpPr/>
                <p:nvPr/>
              </p:nvGrpSpPr>
              <p:grpSpPr bwMode="auto">
                <a:xfrm>
                  <a:off x="0" y="0"/>
                  <a:ext cx="576064" cy="676543"/>
                  <a:chOff x="0" y="0"/>
                  <a:chExt cx="576064" cy="676543"/>
                </a:xfrm>
              </p:grpSpPr>
              <p:sp>
                <p:nvSpPr>
                  <p:cNvPr id="38971"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8972"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8969"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0"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964"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椭圆 12"/>
          <p:cNvSpPr>
            <a:spLocks noChangeArrowheads="1"/>
          </p:cNvSpPr>
          <p:nvPr/>
        </p:nvSpPr>
        <p:spPr bwMode="auto">
          <a:xfrm>
            <a:off x="2660650" y="3906838"/>
            <a:ext cx="3659188" cy="179387"/>
          </a:xfrm>
          <a:prstGeom prst="ellipse">
            <a:avLst/>
          </a:prstGeom>
          <a:gradFill rotWithShape="1">
            <a:gsLst>
              <a:gs pos="0">
                <a:schemeClr val="tx1">
                  <a:alpha val="50998"/>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46094" name="组合 13"/>
          <p:cNvGrpSpPr/>
          <p:nvPr/>
        </p:nvGrpSpPr>
        <p:grpSpPr bwMode="auto">
          <a:xfrm>
            <a:off x="3178175" y="1879600"/>
            <a:ext cx="2795588" cy="2143125"/>
            <a:chOff x="0" y="0"/>
            <a:chExt cx="3488042" cy="2672758"/>
          </a:xfrm>
        </p:grpSpPr>
        <p:pic>
          <p:nvPicPr>
            <p:cNvPr id="38959" name="Picture 2" descr="F:\工作夹\PPT设计\ppt网店\店铺banner\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488042" cy="267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0" name="组合 15"/>
            <p:cNvGrpSpPr/>
            <p:nvPr/>
          </p:nvGrpSpPr>
          <p:grpSpPr bwMode="auto">
            <a:xfrm>
              <a:off x="92606" y="102184"/>
              <a:ext cx="3314700" cy="1795760"/>
              <a:chOff x="0" y="0"/>
              <a:chExt cx="3099685" cy="1721912"/>
            </a:xfrm>
          </p:grpSpPr>
          <p:sp>
            <p:nvSpPr>
              <p:cNvPr id="38961" name="矩形 16"/>
              <p:cNvSpPr>
                <a:spLocks noChangeArrowheads="1"/>
              </p:cNvSpPr>
              <p:nvPr/>
            </p:nvSpPr>
            <p:spPr bwMode="auto">
              <a:xfrm>
                <a:off x="0" y="0"/>
                <a:ext cx="3099685" cy="1721912"/>
              </a:xfrm>
              <a:prstGeom prst="rect">
                <a:avLst/>
              </a:prstGeom>
              <a:gradFill rotWithShape="1">
                <a:gsLst>
                  <a:gs pos="0">
                    <a:srgbClr val="FFFFFF"/>
                  </a:gs>
                  <a:gs pos="100000">
                    <a:srgbClr val="D9D9D9"/>
                  </a:gs>
                </a:gsLst>
                <a:lin ang="2700000" scaled="1"/>
              </a:gradFill>
              <a:ln w="12700">
                <a:solidFill>
                  <a:srgbClr val="FFFFFF"/>
                </a:solidFill>
                <a:miter lim="800000"/>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38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0" y="113224"/>
                <a:ext cx="2926808" cy="1532399"/>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46099" name="组合 18"/>
          <p:cNvGrpSpPr/>
          <p:nvPr/>
        </p:nvGrpSpPr>
        <p:grpSpPr bwMode="auto">
          <a:xfrm>
            <a:off x="614363" y="1563688"/>
            <a:ext cx="2303462" cy="771525"/>
            <a:chOff x="0" y="0"/>
            <a:chExt cx="2302943" cy="771897"/>
          </a:xfrm>
        </p:grpSpPr>
        <p:grpSp>
          <p:nvGrpSpPr>
            <p:cNvPr id="38953" name="组合 19"/>
            <p:cNvGrpSpPr/>
            <p:nvPr/>
          </p:nvGrpSpPr>
          <p:grpSpPr bwMode="auto">
            <a:xfrm>
              <a:off x="610934" y="0"/>
              <a:ext cx="1692009" cy="771897"/>
              <a:chOff x="0" y="0"/>
              <a:chExt cx="1692009" cy="771897"/>
            </a:xfrm>
          </p:grpSpPr>
          <p:sp>
            <p:nvSpPr>
              <p:cNvPr id="38957" name="TextBox 23"/>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58" name="矩形 24"/>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grpSp>
          <p:nvGrpSpPr>
            <p:cNvPr id="38954" name="组合 20"/>
            <p:cNvGrpSpPr/>
            <p:nvPr/>
          </p:nvGrpSpPr>
          <p:grpSpPr bwMode="auto">
            <a:xfrm>
              <a:off x="0" y="43802"/>
              <a:ext cx="517976" cy="517976"/>
              <a:chOff x="0" y="0"/>
              <a:chExt cx="517976" cy="517976"/>
            </a:xfrm>
          </p:grpSpPr>
          <p:sp>
            <p:nvSpPr>
              <p:cNvPr id="38955" name="椭圆 21"/>
              <p:cNvSpPr>
                <a:spLocks noChangeArrowheads="1"/>
              </p:cNvSpPr>
              <p:nvPr/>
            </p:nvSpPr>
            <p:spPr bwMode="auto">
              <a:xfrm>
                <a:off x="0" y="0"/>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sp>
            <p:nvSpPr>
              <p:cNvPr id="38956" name="Freeform 35"/>
              <p:cNvSpPr>
                <a:spLocks noEditPoints="1"/>
              </p:cNvSpPr>
              <p:nvPr/>
            </p:nvSpPr>
            <p:spPr bwMode="auto">
              <a:xfrm>
                <a:off x="127920" y="95413"/>
                <a:ext cx="262135" cy="327149"/>
              </a:xfrm>
              <a:custGeom>
                <a:avLst/>
                <a:gdLst>
                  <a:gd name="T0" fmla="*/ 365047563 w 160"/>
                  <a:gd name="T1" fmla="*/ 535132341 h 200"/>
                  <a:gd name="T2" fmla="*/ 365047563 w 160"/>
                  <a:gd name="T3" fmla="*/ 321078750 h 200"/>
                  <a:gd name="T4" fmla="*/ 343573791 w 160"/>
                  <a:gd name="T5" fmla="*/ 299673391 h 200"/>
                  <a:gd name="T6" fmla="*/ 322100020 w 160"/>
                  <a:gd name="T7" fmla="*/ 321078750 h 200"/>
                  <a:gd name="T8" fmla="*/ 322100020 w 160"/>
                  <a:gd name="T9" fmla="*/ 535132341 h 200"/>
                  <a:gd name="T10" fmla="*/ 64419676 w 160"/>
                  <a:gd name="T11" fmla="*/ 535132341 h 200"/>
                  <a:gd name="T12" fmla="*/ 64419676 w 160"/>
                  <a:gd name="T13" fmla="*/ 460213584 h 200"/>
                  <a:gd name="T14" fmla="*/ 53683610 w 160"/>
                  <a:gd name="T15" fmla="*/ 460213584 h 200"/>
                  <a:gd name="T16" fmla="*/ 0 w 160"/>
                  <a:gd name="T17" fmla="*/ 406700187 h 200"/>
                  <a:gd name="T18" fmla="*/ 0 w 160"/>
                  <a:gd name="T19" fmla="*/ 310376071 h 200"/>
                  <a:gd name="T20" fmla="*/ 0 w 160"/>
                  <a:gd name="T21" fmla="*/ 246161629 h 200"/>
                  <a:gd name="T22" fmla="*/ 0 w 160"/>
                  <a:gd name="T23" fmla="*/ 235458950 h 200"/>
                  <a:gd name="T24" fmla="*/ 0 w 160"/>
                  <a:gd name="T25" fmla="*/ 235458950 h 200"/>
                  <a:gd name="T26" fmla="*/ 53683610 w 160"/>
                  <a:gd name="T27" fmla="*/ 192648232 h 200"/>
                  <a:gd name="T28" fmla="*/ 241575424 w 160"/>
                  <a:gd name="T29" fmla="*/ 192648232 h 200"/>
                  <a:gd name="T30" fmla="*/ 80524595 w 160"/>
                  <a:gd name="T31" fmla="*/ 454863062 h 200"/>
                  <a:gd name="T32" fmla="*/ 316732805 w 160"/>
                  <a:gd name="T33" fmla="*/ 192648232 h 200"/>
                  <a:gd name="T34" fmla="*/ 375783629 w 160"/>
                  <a:gd name="T35" fmla="*/ 192648232 h 200"/>
                  <a:gd name="T36" fmla="*/ 429467239 w 160"/>
                  <a:gd name="T37" fmla="*/ 246161629 h 200"/>
                  <a:gd name="T38" fmla="*/ 429467239 w 160"/>
                  <a:gd name="T39" fmla="*/ 535132341 h 200"/>
                  <a:gd name="T40" fmla="*/ 365047563 w 160"/>
                  <a:gd name="T41" fmla="*/ 535132341 h 200"/>
                  <a:gd name="T42" fmla="*/ 96629514 w 160"/>
                  <a:gd name="T43" fmla="*/ 363889468 h 200"/>
                  <a:gd name="T44" fmla="*/ 96629514 w 160"/>
                  <a:gd name="T45" fmla="*/ 299673391 h 200"/>
                  <a:gd name="T46" fmla="*/ 64419676 w 160"/>
                  <a:gd name="T47" fmla="*/ 299673391 h 200"/>
                  <a:gd name="T48" fmla="*/ 64419676 w 160"/>
                  <a:gd name="T49" fmla="*/ 363889468 h 200"/>
                  <a:gd name="T50" fmla="*/ 96629514 w 160"/>
                  <a:gd name="T51" fmla="*/ 363889468 h 200"/>
                  <a:gd name="T52" fmla="*/ 212049193 w 160"/>
                  <a:gd name="T53" fmla="*/ 168566794 h 200"/>
                  <a:gd name="T54" fmla="*/ 126155745 w 160"/>
                  <a:gd name="T55" fmla="*/ 82945357 h 200"/>
                  <a:gd name="T56" fmla="*/ 212049193 w 160"/>
                  <a:gd name="T57" fmla="*/ 0 h 200"/>
                  <a:gd name="T58" fmla="*/ 297942641 w 160"/>
                  <a:gd name="T59" fmla="*/ 82945357 h 200"/>
                  <a:gd name="T60" fmla="*/ 212049193 w 160"/>
                  <a:gd name="T61" fmla="*/ 168566794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0" h="200">
                    <a:moveTo>
                      <a:pt x="136" y="200"/>
                    </a:moveTo>
                    <a:cubicBezTo>
                      <a:pt x="136" y="120"/>
                      <a:pt x="136" y="120"/>
                      <a:pt x="136" y="120"/>
                    </a:cubicBezTo>
                    <a:cubicBezTo>
                      <a:pt x="136" y="115"/>
                      <a:pt x="132" y="112"/>
                      <a:pt x="128" y="112"/>
                    </a:cubicBezTo>
                    <a:cubicBezTo>
                      <a:pt x="123" y="112"/>
                      <a:pt x="120" y="115"/>
                      <a:pt x="120" y="120"/>
                    </a:cubicBezTo>
                    <a:cubicBezTo>
                      <a:pt x="120" y="200"/>
                      <a:pt x="120" y="200"/>
                      <a:pt x="120" y="200"/>
                    </a:cubicBezTo>
                    <a:cubicBezTo>
                      <a:pt x="24" y="200"/>
                      <a:pt x="24" y="200"/>
                      <a:pt x="24" y="200"/>
                    </a:cubicBezTo>
                    <a:cubicBezTo>
                      <a:pt x="24" y="172"/>
                      <a:pt x="24" y="172"/>
                      <a:pt x="24" y="172"/>
                    </a:cubicBezTo>
                    <a:cubicBezTo>
                      <a:pt x="20" y="172"/>
                      <a:pt x="20" y="172"/>
                      <a:pt x="20" y="172"/>
                    </a:cubicBezTo>
                    <a:cubicBezTo>
                      <a:pt x="8" y="172"/>
                      <a:pt x="0" y="163"/>
                      <a:pt x="0" y="152"/>
                    </a:cubicBezTo>
                    <a:cubicBezTo>
                      <a:pt x="0" y="116"/>
                      <a:pt x="0" y="116"/>
                      <a:pt x="0" y="116"/>
                    </a:cubicBezTo>
                    <a:cubicBezTo>
                      <a:pt x="0" y="92"/>
                      <a:pt x="0" y="92"/>
                      <a:pt x="0" y="92"/>
                    </a:cubicBezTo>
                    <a:cubicBezTo>
                      <a:pt x="0" y="88"/>
                      <a:pt x="0" y="88"/>
                      <a:pt x="0" y="88"/>
                    </a:cubicBezTo>
                    <a:cubicBezTo>
                      <a:pt x="0" y="88"/>
                      <a:pt x="0" y="88"/>
                      <a:pt x="0" y="88"/>
                    </a:cubicBezTo>
                    <a:cubicBezTo>
                      <a:pt x="2" y="79"/>
                      <a:pt x="10" y="72"/>
                      <a:pt x="20" y="72"/>
                    </a:cubicBezTo>
                    <a:cubicBezTo>
                      <a:pt x="90" y="72"/>
                      <a:pt x="90" y="72"/>
                      <a:pt x="90" y="72"/>
                    </a:cubicBezTo>
                    <a:cubicBezTo>
                      <a:pt x="30" y="170"/>
                      <a:pt x="30" y="170"/>
                      <a:pt x="30" y="170"/>
                    </a:cubicBezTo>
                    <a:cubicBezTo>
                      <a:pt x="30" y="170"/>
                      <a:pt x="110" y="181"/>
                      <a:pt x="118" y="72"/>
                    </a:cubicBezTo>
                    <a:cubicBezTo>
                      <a:pt x="140" y="72"/>
                      <a:pt x="140" y="72"/>
                      <a:pt x="140" y="72"/>
                    </a:cubicBezTo>
                    <a:cubicBezTo>
                      <a:pt x="151" y="72"/>
                      <a:pt x="160" y="81"/>
                      <a:pt x="160" y="92"/>
                    </a:cubicBezTo>
                    <a:cubicBezTo>
                      <a:pt x="160" y="200"/>
                      <a:pt x="160" y="200"/>
                      <a:pt x="160" y="200"/>
                    </a:cubicBezTo>
                    <a:lnTo>
                      <a:pt x="136" y="200"/>
                    </a:lnTo>
                    <a:close/>
                    <a:moveTo>
                      <a:pt x="36" y="136"/>
                    </a:moveTo>
                    <a:cubicBezTo>
                      <a:pt x="36" y="112"/>
                      <a:pt x="36" y="112"/>
                      <a:pt x="36" y="112"/>
                    </a:cubicBezTo>
                    <a:cubicBezTo>
                      <a:pt x="24" y="112"/>
                      <a:pt x="24" y="112"/>
                      <a:pt x="24" y="112"/>
                    </a:cubicBezTo>
                    <a:cubicBezTo>
                      <a:pt x="24" y="136"/>
                      <a:pt x="24" y="136"/>
                      <a:pt x="24" y="136"/>
                    </a:cubicBezTo>
                    <a:lnTo>
                      <a:pt x="36" y="136"/>
                    </a:lnTo>
                    <a:close/>
                    <a:moveTo>
                      <a:pt x="79" y="63"/>
                    </a:moveTo>
                    <a:cubicBezTo>
                      <a:pt x="61" y="63"/>
                      <a:pt x="47" y="49"/>
                      <a:pt x="47" y="31"/>
                    </a:cubicBezTo>
                    <a:cubicBezTo>
                      <a:pt x="47" y="14"/>
                      <a:pt x="61" y="0"/>
                      <a:pt x="79" y="0"/>
                    </a:cubicBezTo>
                    <a:cubicBezTo>
                      <a:pt x="96" y="0"/>
                      <a:pt x="111" y="14"/>
                      <a:pt x="111" y="31"/>
                    </a:cubicBezTo>
                    <a:cubicBezTo>
                      <a:pt x="111" y="49"/>
                      <a:pt x="96" y="63"/>
                      <a:pt x="79" y="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106" name="组合 25"/>
          <p:cNvGrpSpPr/>
          <p:nvPr/>
        </p:nvGrpSpPr>
        <p:grpSpPr bwMode="auto">
          <a:xfrm>
            <a:off x="614363" y="2555875"/>
            <a:ext cx="2303462" cy="773113"/>
            <a:chOff x="0" y="0"/>
            <a:chExt cx="2302943" cy="771897"/>
          </a:xfrm>
        </p:grpSpPr>
        <p:grpSp>
          <p:nvGrpSpPr>
            <p:cNvPr id="38947" name="组合 26"/>
            <p:cNvGrpSpPr/>
            <p:nvPr/>
          </p:nvGrpSpPr>
          <p:grpSpPr bwMode="auto">
            <a:xfrm>
              <a:off x="0" y="0"/>
              <a:ext cx="2302943" cy="771897"/>
              <a:chOff x="0" y="0"/>
              <a:chExt cx="2302943" cy="771897"/>
            </a:xfrm>
          </p:grpSpPr>
          <p:grpSp>
            <p:nvGrpSpPr>
              <p:cNvPr id="38949" name="组合 28"/>
              <p:cNvGrpSpPr/>
              <p:nvPr/>
            </p:nvGrpSpPr>
            <p:grpSpPr bwMode="auto">
              <a:xfrm>
                <a:off x="610934" y="0"/>
                <a:ext cx="1692009" cy="771897"/>
                <a:chOff x="0" y="0"/>
                <a:chExt cx="1692009" cy="771897"/>
              </a:xfrm>
            </p:grpSpPr>
            <p:sp>
              <p:nvSpPr>
                <p:cNvPr id="38951" name="TextBox 31"/>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52" name="矩形 32"/>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dirty="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sp>
            <p:nvSpPr>
              <p:cNvPr id="38950" name="椭圆 30"/>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48" name="Freeform 19"/>
            <p:cNvSpPr>
              <a:spLocks noEditPoints="1"/>
            </p:cNvSpPr>
            <p:nvPr/>
          </p:nvSpPr>
          <p:spPr bwMode="auto">
            <a:xfrm>
              <a:off x="69361" y="173896"/>
              <a:ext cx="379253" cy="284440"/>
            </a:xfrm>
            <a:custGeom>
              <a:avLst/>
              <a:gdLst>
                <a:gd name="T0" fmla="*/ 21575703 w 200"/>
                <a:gd name="T1" fmla="*/ 237325358 h 150"/>
                <a:gd name="T2" fmla="*/ 143833597 w 200"/>
                <a:gd name="T3" fmla="*/ 280474906 h 150"/>
                <a:gd name="T4" fmla="*/ 143833597 w 200"/>
                <a:gd name="T5" fmla="*/ 370369324 h 150"/>
                <a:gd name="T6" fmla="*/ 158216767 w 200"/>
                <a:gd name="T7" fmla="*/ 413520768 h 150"/>
                <a:gd name="T8" fmla="*/ 417115723 w 200"/>
                <a:gd name="T9" fmla="*/ 539374091 h 150"/>
                <a:gd name="T10" fmla="*/ 711971657 w 200"/>
                <a:gd name="T11" fmla="*/ 377561863 h 150"/>
                <a:gd name="T12" fmla="*/ 417115723 w 200"/>
                <a:gd name="T13" fmla="*/ 154619688 h 150"/>
                <a:gd name="T14" fmla="*/ 402732553 w 200"/>
                <a:gd name="T15" fmla="*/ 154619688 h 150"/>
                <a:gd name="T16" fmla="*/ 402732553 w 200"/>
                <a:gd name="T17" fmla="*/ 97086957 h 150"/>
                <a:gd name="T18" fmla="*/ 258898957 w 200"/>
                <a:gd name="T19" fmla="*/ 97086957 h 150"/>
                <a:gd name="T20" fmla="*/ 212154128 w 200"/>
                <a:gd name="T21" fmla="*/ 154619688 h 150"/>
                <a:gd name="T22" fmla="*/ 158216767 w 200"/>
                <a:gd name="T23" fmla="*/ 183387949 h 150"/>
                <a:gd name="T24" fmla="*/ 79108383 w 200"/>
                <a:gd name="T25" fmla="*/ 183387949 h 150"/>
                <a:gd name="T26" fmla="*/ 57532680 w 200"/>
                <a:gd name="T27" fmla="*/ 97086957 h 150"/>
                <a:gd name="T28" fmla="*/ 0 w 200"/>
                <a:gd name="T29" fmla="*/ 97086957 h 150"/>
                <a:gd name="T30" fmla="*/ 21575703 w 200"/>
                <a:gd name="T31" fmla="*/ 237325358 h 150"/>
                <a:gd name="T32" fmla="*/ 460265233 w 200"/>
                <a:gd name="T33" fmla="*/ 190578593 h 150"/>
                <a:gd name="T34" fmla="*/ 658034295 w 200"/>
                <a:gd name="T35" fmla="*/ 355986141 h 150"/>
                <a:gd name="T36" fmla="*/ 460265233 w 200"/>
                <a:gd name="T37" fmla="*/ 355986141 h 150"/>
                <a:gd name="T38" fmla="*/ 460265233 w 200"/>
                <a:gd name="T39" fmla="*/ 190578593 h 150"/>
                <a:gd name="T40" fmla="*/ 302048467 w 200"/>
                <a:gd name="T41" fmla="*/ 176195410 h 150"/>
                <a:gd name="T42" fmla="*/ 391944702 w 200"/>
                <a:gd name="T43" fmla="*/ 266091724 h 150"/>
                <a:gd name="T44" fmla="*/ 302048467 w 200"/>
                <a:gd name="T45" fmla="*/ 355986141 h 150"/>
                <a:gd name="T46" fmla="*/ 212154128 w 200"/>
                <a:gd name="T47" fmla="*/ 266091724 h 150"/>
                <a:gd name="T48" fmla="*/ 302048467 w 200"/>
                <a:gd name="T49" fmla="*/ 176195410 h 150"/>
                <a:gd name="T50" fmla="*/ 287665297 w 200"/>
                <a:gd name="T51" fmla="*/ 327219776 h 150"/>
                <a:gd name="T52" fmla="*/ 316431637 w 200"/>
                <a:gd name="T53" fmla="*/ 327219776 h 150"/>
                <a:gd name="T54" fmla="*/ 316431637 w 200"/>
                <a:gd name="T55" fmla="*/ 284070228 h 150"/>
                <a:gd name="T56" fmla="*/ 359583043 w 200"/>
                <a:gd name="T57" fmla="*/ 284070228 h 150"/>
                <a:gd name="T58" fmla="*/ 359583043 w 200"/>
                <a:gd name="T59" fmla="*/ 255303863 h 150"/>
                <a:gd name="T60" fmla="*/ 316431637 w 200"/>
                <a:gd name="T61" fmla="*/ 255303863 h 150"/>
                <a:gd name="T62" fmla="*/ 316431637 w 200"/>
                <a:gd name="T63" fmla="*/ 212154315 h 150"/>
                <a:gd name="T64" fmla="*/ 287665297 w 200"/>
                <a:gd name="T65" fmla="*/ 212154315 h 150"/>
                <a:gd name="T66" fmla="*/ 287665297 w 200"/>
                <a:gd name="T67" fmla="*/ 255303863 h 150"/>
                <a:gd name="T68" fmla="*/ 244515787 w 200"/>
                <a:gd name="T69" fmla="*/ 255303863 h 150"/>
                <a:gd name="T70" fmla="*/ 244515787 w 200"/>
                <a:gd name="T71" fmla="*/ 284070228 h 150"/>
                <a:gd name="T72" fmla="*/ 287665297 w 200"/>
                <a:gd name="T73" fmla="*/ 284070228 h 150"/>
                <a:gd name="T74" fmla="*/ 287665297 w 200"/>
                <a:gd name="T75" fmla="*/ 327219776 h 150"/>
                <a:gd name="T76" fmla="*/ 316431637 w 200"/>
                <a:gd name="T77" fmla="*/ 10787861 h 150"/>
                <a:gd name="T78" fmla="*/ 0 w 200"/>
                <a:gd name="T79" fmla="*/ 10787861 h 150"/>
                <a:gd name="T80" fmla="*/ 0 w 200"/>
                <a:gd name="T81" fmla="*/ 39554226 h 150"/>
                <a:gd name="T82" fmla="*/ 316431637 w 200"/>
                <a:gd name="T83" fmla="*/ 39554226 h 150"/>
                <a:gd name="T84" fmla="*/ 316431637 w 200"/>
                <a:gd name="T85" fmla="*/ 10787861 h 150"/>
                <a:gd name="T86" fmla="*/ 355985828 w 200"/>
                <a:gd name="T87" fmla="*/ 57532731 h 150"/>
                <a:gd name="T88" fmla="*/ 384752169 w 200"/>
                <a:gd name="T89" fmla="*/ 28766365 h 150"/>
                <a:gd name="T90" fmla="*/ 355985828 w 200"/>
                <a:gd name="T91" fmla="*/ 0 h 150"/>
                <a:gd name="T92" fmla="*/ 330814807 w 200"/>
                <a:gd name="T93" fmla="*/ 28766365 h 150"/>
                <a:gd name="T94" fmla="*/ 355985828 w 200"/>
                <a:gd name="T95" fmla="*/ 57532731 h 150"/>
                <a:gd name="T96" fmla="*/ 719164190 w 200"/>
                <a:gd name="T97" fmla="*/ 10787861 h 150"/>
                <a:gd name="T98" fmla="*/ 402732553 w 200"/>
                <a:gd name="T99" fmla="*/ 10787861 h 150"/>
                <a:gd name="T100" fmla="*/ 402732553 w 200"/>
                <a:gd name="T101" fmla="*/ 39554226 h 150"/>
                <a:gd name="T102" fmla="*/ 719164190 w 200"/>
                <a:gd name="T103" fmla="*/ 39554226 h 150"/>
                <a:gd name="T104" fmla="*/ 719164190 w 200"/>
                <a:gd name="T105" fmla="*/ 10787861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150">
                  <a:moveTo>
                    <a:pt x="6" y="66"/>
                  </a:moveTo>
                  <a:cubicBezTo>
                    <a:pt x="40" y="78"/>
                    <a:pt x="40" y="78"/>
                    <a:pt x="40" y="78"/>
                  </a:cubicBezTo>
                  <a:cubicBezTo>
                    <a:pt x="40" y="103"/>
                    <a:pt x="40" y="103"/>
                    <a:pt x="40" y="103"/>
                  </a:cubicBezTo>
                  <a:cubicBezTo>
                    <a:pt x="40" y="107"/>
                    <a:pt x="41" y="112"/>
                    <a:pt x="44" y="115"/>
                  </a:cubicBezTo>
                  <a:cubicBezTo>
                    <a:pt x="50" y="141"/>
                    <a:pt x="76" y="150"/>
                    <a:pt x="116" y="150"/>
                  </a:cubicBezTo>
                  <a:cubicBezTo>
                    <a:pt x="162" y="150"/>
                    <a:pt x="198" y="139"/>
                    <a:pt x="198" y="105"/>
                  </a:cubicBezTo>
                  <a:cubicBezTo>
                    <a:pt x="198" y="72"/>
                    <a:pt x="162" y="43"/>
                    <a:pt x="116" y="43"/>
                  </a:cubicBezTo>
                  <a:cubicBezTo>
                    <a:pt x="115" y="43"/>
                    <a:pt x="113" y="43"/>
                    <a:pt x="112" y="43"/>
                  </a:cubicBezTo>
                  <a:cubicBezTo>
                    <a:pt x="112" y="27"/>
                    <a:pt x="112" y="27"/>
                    <a:pt x="112" y="27"/>
                  </a:cubicBezTo>
                  <a:cubicBezTo>
                    <a:pt x="72" y="27"/>
                    <a:pt x="72" y="27"/>
                    <a:pt x="72" y="27"/>
                  </a:cubicBezTo>
                  <a:cubicBezTo>
                    <a:pt x="59" y="43"/>
                    <a:pt x="59" y="43"/>
                    <a:pt x="59" y="43"/>
                  </a:cubicBezTo>
                  <a:cubicBezTo>
                    <a:pt x="53" y="43"/>
                    <a:pt x="47" y="46"/>
                    <a:pt x="44" y="51"/>
                  </a:cubicBezTo>
                  <a:cubicBezTo>
                    <a:pt x="22" y="51"/>
                    <a:pt x="22" y="51"/>
                    <a:pt x="22" y="51"/>
                  </a:cubicBezTo>
                  <a:cubicBezTo>
                    <a:pt x="16" y="27"/>
                    <a:pt x="16" y="27"/>
                    <a:pt x="16" y="27"/>
                  </a:cubicBezTo>
                  <a:cubicBezTo>
                    <a:pt x="0" y="27"/>
                    <a:pt x="0" y="27"/>
                    <a:pt x="0" y="27"/>
                  </a:cubicBezTo>
                  <a:lnTo>
                    <a:pt x="6" y="66"/>
                  </a:lnTo>
                  <a:close/>
                  <a:moveTo>
                    <a:pt x="128" y="53"/>
                  </a:moveTo>
                  <a:cubicBezTo>
                    <a:pt x="160" y="58"/>
                    <a:pt x="180" y="75"/>
                    <a:pt x="183" y="99"/>
                  </a:cubicBezTo>
                  <a:cubicBezTo>
                    <a:pt x="128" y="99"/>
                    <a:pt x="128" y="99"/>
                    <a:pt x="128" y="99"/>
                  </a:cubicBezTo>
                  <a:lnTo>
                    <a:pt x="128" y="53"/>
                  </a:lnTo>
                  <a:close/>
                  <a:moveTo>
                    <a:pt x="84" y="49"/>
                  </a:moveTo>
                  <a:cubicBezTo>
                    <a:pt x="98" y="49"/>
                    <a:pt x="109" y="60"/>
                    <a:pt x="109" y="74"/>
                  </a:cubicBezTo>
                  <a:cubicBezTo>
                    <a:pt x="109" y="88"/>
                    <a:pt x="98" y="99"/>
                    <a:pt x="84" y="99"/>
                  </a:cubicBezTo>
                  <a:cubicBezTo>
                    <a:pt x="70" y="99"/>
                    <a:pt x="59" y="88"/>
                    <a:pt x="59" y="74"/>
                  </a:cubicBezTo>
                  <a:cubicBezTo>
                    <a:pt x="59" y="60"/>
                    <a:pt x="70" y="49"/>
                    <a:pt x="84" y="49"/>
                  </a:cubicBezTo>
                  <a:close/>
                  <a:moveTo>
                    <a:pt x="80" y="91"/>
                  </a:moveTo>
                  <a:cubicBezTo>
                    <a:pt x="88" y="91"/>
                    <a:pt x="88" y="91"/>
                    <a:pt x="88" y="91"/>
                  </a:cubicBezTo>
                  <a:cubicBezTo>
                    <a:pt x="88" y="79"/>
                    <a:pt x="88" y="79"/>
                    <a:pt x="88" y="79"/>
                  </a:cubicBezTo>
                  <a:cubicBezTo>
                    <a:pt x="100" y="79"/>
                    <a:pt x="100" y="79"/>
                    <a:pt x="100" y="79"/>
                  </a:cubicBezTo>
                  <a:cubicBezTo>
                    <a:pt x="100" y="71"/>
                    <a:pt x="100" y="71"/>
                    <a:pt x="100" y="71"/>
                  </a:cubicBezTo>
                  <a:cubicBezTo>
                    <a:pt x="88" y="71"/>
                    <a:pt x="88" y="71"/>
                    <a:pt x="88" y="71"/>
                  </a:cubicBezTo>
                  <a:cubicBezTo>
                    <a:pt x="88" y="59"/>
                    <a:pt x="88" y="59"/>
                    <a:pt x="88" y="59"/>
                  </a:cubicBezTo>
                  <a:cubicBezTo>
                    <a:pt x="80" y="59"/>
                    <a:pt x="80" y="59"/>
                    <a:pt x="80" y="59"/>
                  </a:cubicBezTo>
                  <a:cubicBezTo>
                    <a:pt x="80" y="71"/>
                    <a:pt x="80" y="71"/>
                    <a:pt x="80" y="71"/>
                  </a:cubicBezTo>
                  <a:cubicBezTo>
                    <a:pt x="68" y="71"/>
                    <a:pt x="68" y="71"/>
                    <a:pt x="68" y="71"/>
                  </a:cubicBezTo>
                  <a:cubicBezTo>
                    <a:pt x="68" y="79"/>
                    <a:pt x="68" y="79"/>
                    <a:pt x="68" y="79"/>
                  </a:cubicBezTo>
                  <a:cubicBezTo>
                    <a:pt x="80" y="79"/>
                    <a:pt x="80" y="79"/>
                    <a:pt x="80" y="79"/>
                  </a:cubicBezTo>
                  <a:lnTo>
                    <a:pt x="80" y="91"/>
                  </a:lnTo>
                  <a:close/>
                  <a:moveTo>
                    <a:pt x="88" y="3"/>
                  </a:moveTo>
                  <a:cubicBezTo>
                    <a:pt x="0" y="3"/>
                    <a:pt x="0" y="3"/>
                    <a:pt x="0" y="3"/>
                  </a:cubicBezTo>
                  <a:cubicBezTo>
                    <a:pt x="0" y="11"/>
                    <a:pt x="0" y="11"/>
                    <a:pt x="0" y="11"/>
                  </a:cubicBezTo>
                  <a:cubicBezTo>
                    <a:pt x="88" y="11"/>
                    <a:pt x="88" y="11"/>
                    <a:pt x="88" y="11"/>
                  </a:cubicBezTo>
                  <a:lnTo>
                    <a:pt x="88" y="3"/>
                  </a:lnTo>
                  <a:close/>
                  <a:moveTo>
                    <a:pt x="99" y="16"/>
                  </a:moveTo>
                  <a:cubicBezTo>
                    <a:pt x="104" y="16"/>
                    <a:pt x="107" y="12"/>
                    <a:pt x="107" y="8"/>
                  </a:cubicBezTo>
                  <a:cubicBezTo>
                    <a:pt x="107" y="3"/>
                    <a:pt x="104" y="0"/>
                    <a:pt x="99" y="0"/>
                  </a:cubicBezTo>
                  <a:cubicBezTo>
                    <a:pt x="95" y="0"/>
                    <a:pt x="92" y="3"/>
                    <a:pt x="92" y="8"/>
                  </a:cubicBezTo>
                  <a:cubicBezTo>
                    <a:pt x="92" y="12"/>
                    <a:pt x="95" y="16"/>
                    <a:pt x="99" y="16"/>
                  </a:cubicBezTo>
                  <a:close/>
                  <a:moveTo>
                    <a:pt x="200" y="3"/>
                  </a:moveTo>
                  <a:cubicBezTo>
                    <a:pt x="112" y="3"/>
                    <a:pt x="112" y="3"/>
                    <a:pt x="112" y="3"/>
                  </a:cubicBezTo>
                  <a:cubicBezTo>
                    <a:pt x="112" y="11"/>
                    <a:pt x="112" y="11"/>
                    <a:pt x="112" y="11"/>
                  </a:cubicBezTo>
                  <a:cubicBezTo>
                    <a:pt x="200" y="11"/>
                    <a:pt x="200" y="11"/>
                    <a:pt x="200" y="11"/>
                  </a:cubicBezTo>
                  <a:lnTo>
                    <a:pt x="200" y="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13" name="组合 33"/>
          <p:cNvGrpSpPr/>
          <p:nvPr/>
        </p:nvGrpSpPr>
        <p:grpSpPr bwMode="auto">
          <a:xfrm>
            <a:off x="614363" y="3549650"/>
            <a:ext cx="2303462" cy="771525"/>
            <a:chOff x="0" y="0"/>
            <a:chExt cx="2302943" cy="771897"/>
          </a:xfrm>
        </p:grpSpPr>
        <p:grpSp>
          <p:nvGrpSpPr>
            <p:cNvPr id="38941" name="组合 34"/>
            <p:cNvGrpSpPr/>
            <p:nvPr/>
          </p:nvGrpSpPr>
          <p:grpSpPr bwMode="auto">
            <a:xfrm>
              <a:off x="0" y="0"/>
              <a:ext cx="2302943" cy="771897"/>
              <a:chOff x="0" y="0"/>
              <a:chExt cx="2302943" cy="771897"/>
            </a:xfrm>
          </p:grpSpPr>
          <p:grpSp>
            <p:nvGrpSpPr>
              <p:cNvPr id="38943" name="组合 36"/>
              <p:cNvGrpSpPr/>
              <p:nvPr/>
            </p:nvGrpSpPr>
            <p:grpSpPr bwMode="auto">
              <a:xfrm>
                <a:off x="610934" y="0"/>
                <a:ext cx="1692009" cy="771897"/>
                <a:chOff x="0" y="0"/>
                <a:chExt cx="1692009" cy="771897"/>
              </a:xfrm>
            </p:grpSpPr>
            <p:sp>
              <p:nvSpPr>
                <p:cNvPr id="38945" name="TextBox 38"/>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46" name="矩形 39"/>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None/>
                  </a:pPr>
                  <a:r>
                    <a:rPr lang="zh-CN" altLang="en-US" sz="900" dirty="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sp>
            <p:nvSpPr>
              <p:cNvPr id="38944" name="椭圆 37"/>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42" name="Freeform 7"/>
            <p:cNvSpPr>
              <a:spLocks noEditPoints="1"/>
            </p:cNvSpPr>
            <p:nvPr/>
          </p:nvSpPr>
          <p:spPr bwMode="auto">
            <a:xfrm>
              <a:off x="111154" y="138499"/>
              <a:ext cx="295665" cy="345878"/>
            </a:xfrm>
            <a:custGeom>
              <a:avLst/>
              <a:gdLst>
                <a:gd name="T0" fmla="*/ 394578716 w 161"/>
                <a:gd name="T1" fmla="*/ 430673450 h 200"/>
                <a:gd name="T2" fmla="*/ 273170586 w 161"/>
                <a:gd name="T3" fmla="*/ 463571636 h 200"/>
                <a:gd name="T4" fmla="*/ 165251025 w 161"/>
                <a:gd name="T5" fmla="*/ 436655410 h 200"/>
                <a:gd name="T6" fmla="*/ 0 w 161"/>
                <a:gd name="T7" fmla="*/ 442637371 h 200"/>
                <a:gd name="T8" fmla="*/ 60704983 w 161"/>
                <a:gd name="T9" fmla="*/ 251226756 h 200"/>
                <a:gd name="T10" fmla="*/ 124781649 w 161"/>
                <a:gd name="T11" fmla="*/ 137576433 h 200"/>
                <a:gd name="T12" fmla="*/ 134898534 w 161"/>
                <a:gd name="T13" fmla="*/ 167484504 h 200"/>
                <a:gd name="T14" fmla="*/ 320385165 w 161"/>
                <a:gd name="T15" fmla="*/ 167484504 h 200"/>
                <a:gd name="T16" fmla="*/ 111291244 w 161"/>
                <a:gd name="T17" fmla="*/ 275152867 h 200"/>
                <a:gd name="T18" fmla="*/ 273170586 w 161"/>
                <a:gd name="T19" fmla="*/ 418711260 h 200"/>
                <a:gd name="T20" fmla="*/ 438421611 w 161"/>
                <a:gd name="T21" fmla="*/ 275152867 h 200"/>
                <a:gd name="T22" fmla="*/ 333873733 w 161"/>
                <a:gd name="T23" fmla="*/ 167484504 h 200"/>
                <a:gd name="T24" fmla="*/ 421559524 w 161"/>
                <a:gd name="T25" fmla="*/ 167484504 h 200"/>
                <a:gd name="T26" fmla="*/ 428302890 w 161"/>
                <a:gd name="T27" fmla="*/ 143558393 h 200"/>
                <a:gd name="T28" fmla="*/ 485636190 w 161"/>
                <a:gd name="T29" fmla="*/ 248234911 h 200"/>
                <a:gd name="T30" fmla="*/ 542967654 w 161"/>
                <a:gd name="T31" fmla="*/ 451609446 h 200"/>
                <a:gd name="T32" fmla="*/ 394578716 w 161"/>
                <a:gd name="T33" fmla="*/ 430673450 h 200"/>
                <a:gd name="T34" fmla="*/ 155134140 w 161"/>
                <a:gd name="T35" fmla="*/ 155520584 h 200"/>
                <a:gd name="T36" fmla="*/ 121408129 w 161"/>
                <a:gd name="T37" fmla="*/ 47852221 h 200"/>
                <a:gd name="T38" fmla="*/ 155134140 w 161"/>
                <a:gd name="T39" fmla="*/ 0 h 200"/>
                <a:gd name="T40" fmla="*/ 408069120 w 161"/>
                <a:gd name="T41" fmla="*/ 0 h 200"/>
                <a:gd name="T42" fmla="*/ 435048092 w 161"/>
                <a:gd name="T43" fmla="*/ 32898186 h 200"/>
                <a:gd name="T44" fmla="*/ 401323918 w 161"/>
                <a:gd name="T45" fmla="*/ 155520584 h 200"/>
                <a:gd name="T46" fmla="*/ 155134140 w 161"/>
                <a:gd name="T47" fmla="*/ 155520584 h 200"/>
                <a:gd name="T48" fmla="*/ 374344946 w 161"/>
                <a:gd name="T49" fmla="*/ 23926111 h 200"/>
                <a:gd name="T50" fmla="*/ 185486631 w 161"/>
                <a:gd name="T51" fmla="*/ 23926111 h 200"/>
                <a:gd name="T52" fmla="*/ 158505823 w 161"/>
                <a:gd name="T53" fmla="*/ 59816141 h 200"/>
                <a:gd name="T54" fmla="*/ 185486631 w 161"/>
                <a:gd name="T55" fmla="*/ 131594473 h 200"/>
                <a:gd name="T56" fmla="*/ 370971426 w 161"/>
                <a:gd name="T57" fmla="*/ 131594473 h 200"/>
                <a:gd name="T58" fmla="*/ 394578716 w 161"/>
                <a:gd name="T59" fmla="*/ 47852221 h 200"/>
                <a:gd name="T60" fmla="*/ 374344946 w 161"/>
                <a:gd name="T61" fmla="*/ 23926111 h 200"/>
                <a:gd name="T62" fmla="*/ 293404356 w 161"/>
                <a:gd name="T63" fmla="*/ 119632283 h 200"/>
                <a:gd name="T64" fmla="*/ 252934980 w 161"/>
                <a:gd name="T65" fmla="*/ 119632283 h 200"/>
                <a:gd name="T66" fmla="*/ 252934980 w 161"/>
                <a:gd name="T67" fmla="*/ 95704443 h 200"/>
                <a:gd name="T68" fmla="*/ 225956008 w 161"/>
                <a:gd name="T69" fmla="*/ 95704443 h 200"/>
                <a:gd name="T70" fmla="*/ 225956008 w 161"/>
                <a:gd name="T71" fmla="*/ 59816141 h 200"/>
                <a:gd name="T72" fmla="*/ 252934980 w 161"/>
                <a:gd name="T73" fmla="*/ 59816141 h 200"/>
                <a:gd name="T74" fmla="*/ 252934980 w 161"/>
                <a:gd name="T75" fmla="*/ 35890031 h 200"/>
                <a:gd name="T76" fmla="*/ 293404356 w 161"/>
                <a:gd name="T77" fmla="*/ 35890031 h 200"/>
                <a:gd name="T78" fmla="*/ 293404356 w 161"/>
                <a:gd name="T79" fmla="*/ 59816141 h 200"/>
                <a:gd name="T80" fmla="*/ 320385165 w 161"/>
                <a:gd name="T81" fmla="*/ 59816141 h 200"/>
                <a:gd name="T82" fmla="*/ 320385165 w 161"/>
                <a:gd name="T83" fmla="*/ 95704443 h 200"/>
                <a:gd name="T84" fmla="*/ 293404356 w 161"/>
                <a:gd name="T85" fmla="*/ 95704443 h 200"/>
                <a:gd name="T86" fmla="*/ 293404356 w 161"/>
                <a:gd name="T87" fmla="*/ 119632283 h 200"/>
                <a:gd name="T88" fmla="*/ 64076666 w 161"/>
                <a:gd name="T89" fmla="*/ 538341813 h 200"/>
                <a:gd name="T90" fmla="*/ 118036446 w 161"/>
                <a:gd name="T91" fmla="*/ 490489592 h 200"/>
                <a:gd name="T92" fmla="*/ 451910179 w 161"/>
                <a:gd name="T93" fmla="*/ 490489592 h 200"/>
                <a:gd name="T94" fmla="*/ 505869960 w 161"/>
                <a:gd name="T95" fmla="*/ 538341813 h 200"/>
                <a:gd name="T96" fmla="*/ 529477249 w 161"/>
                <a:gd name="T97" fmla="*/ 598157954 h 200"/>
                <a:gd name="T98" fmla="*/ 495753075 w 161"/>
                <a:gd name="T99" fmla="*/ 598157954 h 200"/>
                <a:gd name="T100" fmla="*/ 495753075 w 161"/>
                <a:gd name="T101" fmla="*/ 598157954 h 200"/>
                <a:gd name="T102" fmla="*/ 50586261 w 161"/>
                <a:gd name="T103" fmla="*/ 598157954 h 200"/>
                <a:gd name="T104" fmla="*/ 50586261 w 161"/>
                <a:gd name="T105" fmla="*/ 598157954 h 200"/>
                <a:gd name="T106" fmla="*/ 37097694 w 161"/>
                <a:gd name="T107" fmla="*/ 598157954 h 200"/>
                <a:gd name="T108" fmla="*/ 64076666 w 161"/>
                <a:gd name="T109" fmla="*/ 538341813 h 200"/>
                <a:gd name="T110" fmla="*/ 418186005 w 161"/>
                <a:gd name="T111" fmla="*/ 514415702 h 200"/>
                <a:gd name="T112" fmla="*/ 148388938 w 161"/>
                <a:gd name="T113" fmla="*/ 514415702 h 200"/>
                <a:gd name="T114" fmla="*/ 104546042 w 161"/>
                <a:gd name="T115" fmla="*/ 553295848 h 200"/>
                <a:gd name="T116" fmla="*/ 94429157 w 161"/>
                <a:gd name="T117" fmla="*/ 574231844 h 200"/>
                <a:gd name="T118" fmla="*/ 468774103 w 161"/>
                <a:gd name="T119" fmla="*/ 574231844 h 200"/>
                <a:gd name="T120" fmla="*/ 462028901 w 161"/>
                <a:gd name="T121" fmla="*/ 553295848 h 200"/>
                <a:gd name="T122" fmla="*/ 418186005 w 161"/>
                <a:gd name="T123" fmla="*/ 514415702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1" h="200">
                  <a:moveTo>
                    <a:pt x="117" y="144"/>
                  </a:moveTo>
                  <a:cubicBezTo>
                    <a:pt x="107" y="151"/>
                    <a:pt x="95" y="155"/>
                    <a:pt x="81" y="155"/>
                  </a:cubicBezTo>
                  <a:cubicBezTo>
                    <a:pt x="69" y="155"/>
                    <a:pt x="58" y="152"/>
                    <a:pt x="49" y="146"/>
                  </a:cubicBezTo>
                  <a:cubicBezTo>
                    <a:pt x="42" y="151"/>
                    <a:pt x="25" y="161"/>
                    <a:pt x="0" y="148"/>
                  </a:cubicBezTo>
                  <a:cubicBezTo>
                    <a:pt x="29" y="137"/>
                    <a:pt x="5" y="115"/>
                    <a:pt x="18" y="84"/>
                  </a:cubicBezTo>
                  <a:cubicBezTo>
                    <a:pt x="20" y="69"/>
                    <a:pt x="27" y="56"/>
                    <a:pt x="37" y="46"/>
                  </a:cubicBezTo>
                  <a:cubicBezTo>
                    <a:pt x="39" y="52"/>
                    <a:pt x="40" y="56"/>
                    <a:pt x="40" y="56"/>
                  </a:cubicBezTo>
                  <a:cubicBezTo>
                    <a:pt x="95" y="56"/>
                    <a:pt x="95" y="56"/>
                    <a:pt x="95" y="56"/>
                  </a:cubicBezTo>
                  <a:cubicBezTo>
                    <a:pt x="78" y="100"/>
                    <a:pt x="50" y="91"/>
                    <a:pt x="33" y="92"/>
                  </a:cubicBezTo>
                  <a:cubicBezTo>
                    <a:pt x="33" y="118"/>
                    <a:pt x="55" y="140"/>
                    <a:pt x="81" y="140"/>
                  </a:cubicBezTo>
                  <a:cubicBezTo>
                    <a:pt x="108" y="140"/>
                    <a:pt x="130" y="118"/>
                    <a:pt x="130" y="92"/>
                  </a:cubicBezTo>
                  <a:cubicBezTo>
                    <a:pt x="99" y="85"/>
                    <a:pt x="112" y="68"/>
                    <a:pt x="99" y="56"/>
                  </a:cubicBezTo>
                  <a:cubicBezTo>
                    <a:pt x="125" y="56"/>
                    <a:pt x="125" y="56"/>
                    <a:pt x="125" y="56"/>
                  </a:cubicBezTo>
                  <a:cubicBezTo>
                    <a:pt x="125" y="56"/>
                    <a:pt x="126" y="53"/>
                    <a:pt x="127" y="48"/>
                  </a:cubicBezTo>
                  <a:cubicBezTo>
                    <a:pt x="136" y="57"/>
                    <a:pt x="142" y="69"/>
                    <a:pt x="144" y="83"/>
                  </a:cubicBezTo>
                  <a:cubicBezTo>
                    <a:pt x="155" y="118"/>
                    <a:pt x="135" y="130"/>
                    <a:pt x="161" y="151"/>
                  </a:cubicBezTo>
                  <a:cubicBezTo>
                    <a:pt x="136" y="159"/>
                    <a:pt x="123" y="149"/>
                    <a:pt x="117" y="144"/>
                  </a:cubicBezTo>
                  <a:close/>
                  <a:moveTo>
                    <a:pt x="46" y="52"/>
                  </a:moveTo>
                  <a:cubicBezTo>
                    <a:pt x="46" y="52"/>
                    <a:pt x="39" y="29"/>
                    <a:pt x="36" y="16"/>
                  </a:cubicBezTo>
                  <a:cubicBezTo>
                    <a:pt x="32" y="3"/>
                    <a:pt x="46" y="0"/>
                    <a:pt x="46" y="0"/>
                  </a:cubicBezTo>
                  <a:cubicBezTo>
                    <a:pt x="121" y="0"/>
                    <a:pt x="121" y="0"/>
                    <a:pt x="121" y="0"/>
                  </a:cubicBezTo>
                  <a:cubicBezTo>
                    <a:pt x="121" y="0"/>
                    <a:pt x="130" y="1"/>
                    <a:pt x="129" y="11"/>
                  </a:cubicBezTo>
                  <a:cubicBezTo>
                    <a:pt x="128" y="21"/>
                    <a:pt x="119" y="52"/>
                    <a:pt x="119" y="52"/>
                  </a:cubicBezTo>
                  <a:lnTo>
                    <a:pt x="46" y="52"/>
                  </a:lnTo>
                  <a:close/>
                  <a:moveTo>
                    <a:pt x="111" y="8"/>
                  </a:moveTo>
                  <a:cubicBezTo>
                    <a:pt x="55" y="8"/>
                    <a:pt x="55" y="8"/>
                    <a:pt x="55" y="8"/>
                  </a:cubicBezTo>
                  <a:cubicBezTo>
                    <a:pt x="55" y="8"/>
                    <a:pt x="44" y="10"/>
                    <a:pt x="47" y="20"/>
                  </a:cubicBezTo>
                  <a:cubicBezTo>
                    <a:pt x="50" y="30"/>
                    <a:pt x="55" y="44"/>
                    <a:pt x="55" y="44"/>
                  </a:cubicBezTo>
                  <a:cubicBezTo>
                    <a:pt x="110" y="44"/>
                    <a:pt x="110" y="44"/>
                    <a:pt x="110" y="44"/>
                  </a:cubicBezTo>
                  <a:cubicBezTo>
                    <a:pt x="110" y="44"/>
                    <a:pt x="116" y="23"/>
                    <a:pt x="117" y="16"/>
                  </a:cubicBezTo>
                  <a:cubicBezTo>
                    <a:pt x="118" y="8"/>
                    <a:pt x="111" y="8"/>
                    <a:pt x="111" y="8"/>
                  </a:cubicBezTo>
                  <a:close/>
                  <a:moveTo>
                    <a:pt x="87" y="40"/>
                  </a:moveTo>
                  <a:cubicBezTo>
                    <a:pt x="75" y="40"/>
                    <a:pt x="75" y="40"/>
                    <a:pt x="75" y="40"/>
                  </a:cubicBezTo>
                  <a:cubicBezTo>
                    <a:pt x="75" y="32"/>
                    <a:pt x="75" y="32"/>
                    <a:pt x="75" y="32"/>
                  </a:cubicBezTo>
                  <a:cubicBezTo>
                    <a:pt x="67" y="32"/>
                    <a:pt x="67" y="32"/>
                    <a:pt x="67" y="32"/>
                  </a:cubicBezTo>
                  <a:cubicBezTo>
                    <a:pt x="67" y="20"/>
                    <a:pt x="67" y="20"/>
                    <a:pt x="67" y="20"/>
                  </a:cubicBezTo>
                  <a:cubicBezTo>
                    <a:pt x="75" y="20"/>
                    <a:pt x="75" y="20"/>
                    <a:pt x="75" y="20"/>
                  </a:cubicBezTo>
                  <a:cubicBezTo>
                    <a:pt x="75" y="12"/>
                    <a:pt x="75" y="12"/>
                    <a:pt x="75" y="12"/>
                  </a:cubicBezTo>
                  <a:cubicBezTo>
                    <a:pt x="87" y="12"/>
                    <a:pt x="87" y="12"/>
                    <a:pt x="87" y="12"/>
                  </a:cubicBezTo>
                  <a:cubicBezTo>
                    <a:pt x="87" y="20"/>
                    <a:pt x="87" y="20"/>
                    <a:pt x="87" y="20"/>
                  </a:cubicBezTo>
                  <a:cubicBezTo>
                    <a:pt x="95" y="20"/>
                    <a:pt x="95" y="20"/>
                    <a:pt x="95" y="20"/>
                  </a:cubicBezTo>
                  <a:cubicBezTo>
                    <a:pt x="95" y="32"/>
                    <a:pt x="95" y="32"/>
                    <a:pt x="95" y="32"/>
                  </a:cubicBezTo>
                  <a:cubicBezTo>
                    <a:pt x="87" y="32"/>
                    <a:pt x="87" y="32"/>
                    <a:pt x="87" y="32"/>
                  </a:cubicBezTo>
                  <a:lnTo>
                    <a:pt x="87" y="40"/>
                  </a:lnTo>
                  <a:close/>
                  <a:moveTo>
                    <a:pt x="19" y="180"/>
                  </a:moveTo>
                  <a:cubicBezTo>
                    <a:pt x="19" y="180"/>
                    <a:pt x="26" y="164"/>
                    <a:pt x="35" y="164"/>
                  </a:cubicBezTo>
                  <a:cubicBezTo>
                    <a:pt x="134" y="164"/>
                    <a:pt x="134" y="164"/>
                    <a:pt x="134" y="164"/>
                  </a:cubicBezTo>
                  <a:cubicBezTo>
                    <a:pt x="143" y="164"/>
                    <a:pt x="150" y="180"/>
                    <a:pt x="150" y="180"/>
                  </a:cubicBezTo>
                  <a:cubicBezTo>
                    <a:pt x="157" y="200"/>
                    <a:pt x="157" y="200"/>
                    <a:pt x="157" y="200"/>
                  </a:cubicBezTo>
                  <a:cubicBezTo>
                    <a:pt x="147" y="200"/>
                    <a:pt x="147" y="200"/>
                    <a:pt x="147" y="200"/>
                  </a:cubicBezTo>
                  <a:cubicBezTo>
                    <a:pt x="147" y="200"/>
                    <a:pt x="147" y="200"/>
                    <a:pt x="147" y="200"/>
                  </a:cubicBezTo>
                  <a:cubicBezTo>
                    <a:pt x="15" y="200"/>
                    <a:pt x="15" y="200"/>
                    <a:pt x="15" y="200"/>
                  </a:cubicBezTo>
                  <a:cubicBezTo>
                    <a:pt x="15" y="200"/>
                    <a:pt x="15" y="200"/>
                    <a:pt x="15" y="200"/>
                  </a:cubicBezTo>
                  <a:cubicBezTo>
                    <a:pt x="11" y="200"/>
                    <a:pt x="11" y="200"/>
                    <a:pt x="11" y="200"/>
                  </a:cubicBezTo>
                  <a:lnTo>
                    <a:pt x="19" y="180"/>
                  </a:lnTo>
                  <a:close/>
                  <a:moveTo>
                    <a:pt x="124" y="172"/>
                  </a:moveTo>
                  <a:cubicBezTo>
                    <a:pt x="44" y="172"/>
                    <a:pt x="44" y="172"/>
                    <a:pt x="44" y="172"/>
                  </a:cubicBezTo>
                  <a:cubicBezTo>
                    <a:pt x="37" y="172"/>
                    <a:pt x="31" y="185"/>
                    <a:pt x="31" y="185"/>
                  </a:cubicBezTo>
                  <a:cubicBezTo>
                    <a:pt x="28" y="192"/>
                    <a:pt x="28" y="192"/>
                    <a:pt x="28" y="192"/>
                  </a:cubicBezTo>
                  <a:cubicBezTo>
                    <a:pt x="139" y="192"/>
                    <a:pt x="139" y="192"/>
                    <a:pt x="139" y="192"/>
                  </a:cubicBezTo>
                  <a:cubicBezTo>
                    <a:pt x="137" y="185"/>
                    <a:pt x="137" y="185"/>
                    <a:pt x="137" y="185"/>
                  </a:cubicBezTo>
                  <a:cubicBezTo>
                    <a:pt x="137" y="185"/>
                    <a:pt x="131" y="172"/>
                    <a:pt x="124" y="17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20" name="组合 40"/>
          <p:cNvGrpSpPr/>
          <p:nvPr/>
        </p:nvGrpSpPr>
        <p:grpSpPr bwMode="auto">
          <a:xfrm>
            <a:off x="6300788" y="1563688"/>
            <a:ext cx="2303462" cy="771525"/>
            <a:chOff x="0" y="0"/>
            <a:chExt cx="2302943" cy="771897"/>
          </a:xfrm>
        </p:grpSpPr>
        <p:grpSp>
          <p:nvGrpSpPr>
            <p:cNvPr id="38935" name="组合 41"/>
            <p:cNvGrpSpPr/>
            <p:nvPr/>
          </p:nvGrpSpPr>
          <p:grpSpPr bwMode="auto">
            <a:xfrm>
              <a:off x="0" y="0"/>
              <a:ext cx="2302943" cy="771897"/>
              <a:chOff x="0" y="0"/>
              <a:chExt cx="2302943" cy="771897"/>
            </a:xfrm>
          </p:grpSpPr>
          <p:grpSp>
            <p:nvGrpSpPr>
              <p:cNvPr id="38937" name="组合 47"/>
              <p:cNvGrpSpPr/>
              <p:nvPr/>
            </p:nvGrpSpPr>
            <p:grpSpPr bwMode="auto">
              <a:xfrm>
                <a:off x="610934" y="0"/>
                <a:ext cx="1692009" cy="771897"/>
                <a:chOff x="0" y="0"/>
                <a:chExt cx="1692009" cy="771897"/>
              </a:xfrm>
            </p:grpSpPr>
            <p:sp>
              <p:nvSpPr>
                <p:cNvPr id="38939" name="TextBox 52"/>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40" name="矩形 53"/>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sp>
            <p:nvSpPr>
              <p:cNvPr id="38938" name="椭圆 51"/>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36" name="Freeform 25"/>
            <p:cNvSpPr>
              <a:spLocks noEditPoints="1"/>
            </p:cNvSpPr>
            <p:nvPr/>
          </p:nvSpPr>
          <p:spPr bwMode="auto">
            <a:xfrm>
              <a:off x="122594" y="193546"/>
              <a:ext cx="272788" cy="272217"/>
            </a:xfrm>
            <a:custGeom>
              <a:avLst/>
              <a:gdLst>
                <a:gd name="T0" fmla="*/ 21883810 w 202"/>
                <a:gd name="T1" fmla="*/ 325072917 h 202"/>
                <a:gd name="T2" fmla="*/ 120362978 w 202"/>
                <a:gd name="T3" fmla="*/ 345049871 h 202"/>
                <a:gd name="T4" fmla="*/ 71123394 w 202"/>
                <a:gd name="T5" fmla="*/ 197948925 h 202"/>
                <a:gd name="T6" fmla="*/ 80241536 w 202"/>
                <a:gd name="T7" fmla="*/ 188868736 h 202"/>
                <a:gd name="T8" fmla="*/ 297259244 w 202"/>
                <a:gd name="T9" fmla="*/ 168893130 h 202"/>
                <a:gd name="T10" fmla="*/ 80241536 w 202"/>
                <a:gd name="T11" fmla="*/ 188868736 h 202"/>
                <a:gd name="T12" fmla="*/ 120362978 w 202"/>
                <a:gd name="T13" fmla="*/ 188868736 h 202"/>
                <a:gd name="T14" fmla="*/ 140423700 w 202"/>
                <a:gd name="T15" fmla="*/ 168893130 h 202"/>
                <a:gd name="T16" fmla="*/ 169602563 w 202"/>
                <a:gd name="T17" fmla="*/ 217925880 h 202"/>
                <a:gd name="T18" fmla="*/ 149541841 w 202"/>
                <a:gd name="T19" fmla="*/ 197948925 h 202"/>
                <a:gd name="T20" fmla="*/ 169602563 w 202"/>
                <a:gd name="T21" fmla="*/ 217925880 h 202"/>
                <a:gd name="T22" fmla="*/ 149541841 w 202"/>
                <a:gd name="T23" fmla="*/ 159812941 h 202"/>
                <a:gd name="T24" fmla="*/ 169602563 w 202"/>
                <a:gd name="T25" fmla="*/ 139835986 h 202"/>
                <a:gd name="T26" fmla="*/ 198780075 w 202"/>
                <a:gd name="T27" fmla="*/ 246983023 h 202"/>
                <a:gd name="T28" fmla="*/ 178720704 w 202"/>
                <a:gd name="T29" fmla="*/ 227006069 h 202"/>
                <a:gd name="T30" fmla="*/ 198780075 w 202"/>
                <a:gd name="T31" fmla="*/ 246983023 h 202"/>
                <a:gd name="T32" fmla="*/ 257137801 w 202"/>
                <a:gd name="T33" fmla="*/ 168893130 h 202"/>
                <a:gd name="T34" fmla="*/ 238901518 w 202"/>
                <a:gd name="T35" fmla="*/ 188868736 h 202"/>
                <a:gd name="T36" fmla="*/ 207899567 w 202"/>
                <a:gd name="T37" fmla="*/ 139835986 h 202"/>
                <a:gd name="T38" fmla="*/ 227958938 w 202"/>
                <a:gd name="T39" fmla="*/ 159812941 h 202"/>
                <a:gd name="T40" fmla="*/ 207899567 w 202"/>
                <a:gd name="T41" fmla="*/ 139835986 h 202"/>
                <a:gd name="T42" fmla="*/ 227958938 w 202"/>
                <a:gd name="T43" fmla="*/ 197948925 h 202"/>
                <a:gd name="T44" fmla="*/ 207899567 w 202"/>
                <a:gd name="T45" fmla="*/ 217925880 h 202"/>
                <a:gd name="T46" fmla="*/ 198780075 w 202"/>
                <a:gd name="T47" fmla="*/ 188868736 h 202"/>
                <a:gd name="T48" fmla="*/ 178720704 w 202"/>
                <a:gd name="T49" fmla="*/ 168893130 h 202"/>
                <a:gd name="T50" fmla="*/ 198780075 w 202"/>
                <a:gd name="T51" fmla="*/ 188868736 h 202"/>
                <a:gd name="T52" fmla="*/ 178720704 w 202"/>
                <a:gd name="T53" fmla="*/ 128939221 h 202"/>
                <a:gd name="T54" fmla="*/ 198780075 w 202"/>
                <a:gd name="T55" fmla="*/ 110778843 h 202"/>
                <a:gd name="T56" fmla="*/ 346498829 w 202"/>
                <a:gd name="T57" fmla="*/ 41769138 h 202"/>
                <a:gd name="T58" fmla="*/ 248019660 w 202"/>
                <a:gd name="T59" fmla="*/ 21792184 h 202"/>
                <a:gd name="T60" fmla="*/ 306377386 w 202"/>
                <a:gd name="T61" fmla="*/ 159812941 h 202"/>
                <a:gd name="T62" fmla="*/ 346498829 w 202"/>
                <a:gd name="T63" fmla="*/ 41769138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202">
                  <a:moveTo>
                    <a:pt x="12" y="136"/>
                  </a:moveTo>
                  <a:cubicBezTo>
                    <a:pt x="0" y="148"/>
                    <a:pt x="0" y="167"/>
                    <a:pt x="12" y="179"/>
                  </a:cubicBezTo>
                  <a:cubicBezTo>
                    <a:pt x="23" y="190"/>
                    <a:pt x="23" y="190"/>
                    <a:pt x="23" y="190"/>
                  </a:cubicBezTo>
                  <a:cubicBezTo>
                    <a:pt x="35" y="202"/>
                    <a:pt x="54" y="202"/>
                    <a:pt x="66" y="190"/>
                  </a:cubicBezTo>
                  <a:cubicBezTo>
                    <a:pt x="93" y="163"/>
                    <a:pt x="93" y="163"/>
                    <a:pt x="93" y="163"/>
                  </a:cubicBezTo>
                  <a:cubicBezTo>
                    <a:pt x="39" y="109"/>
                    <a:pt x="39" y="109"/>
                    <a:pt x="39" y="109"/>
                  </a:cubicBezTo>
                  <a:lnTo>
                    <a:pt x="12" y="136"/>
                  </a:lnTo>
                  <a:close/>
                  <a:moveTo>
                    <a:pt x="44" y="104"/>
                  </a:moveTo>
                  <a:cubicBezTo>
                    <a:pt x="98" y="158"/>
                    <a:pt x="98" y="158"/>
                    <a:pt x="98" y="158"/>
                  </a:cubicBezTo>
                  <a:cubicBezTo>
                    <a:pt x="163" y="93"/>
                    <a:pt x="163" y="93"/>
                    <a:pt x="163" y="93"/>
                  </a:cubicBezTo>
                  <a:cubicBezTo>
                    <a:pt x="109" y="39"/>
                    <a:pt x="109" y="39"/>
                    <a:pt x="109" y="39"/>
                  </a:cubicBezTo>
                  <a:lnTo>
                    <a:pt x="44" y="104"/>
                  </a:lnTo>
                  <a:close/>
                  <a:moveTo>
                    <a:pt x="77" y="104"/>
                  </a:moveTo>
                  <a:cubicBezTo>
                    <a:pt x="74" y="107"/>
                    <a:pt x="69" y="107"/>
                    <a:pt x="66" y="104"/>
                  </a:cubicBezTo>
                  <a:cubicBezTo>
                    <a:pt x="63" y="101"/>
                    <a:pt x="63" y="96"/>
                    <a:pt x="66" y="93"/>
                  </a:cubicBezTo>
                  <a:cubicBezTo>
                    <a:pt x="69" y="90"/>
                    <a:pt x="74" y="90"/>
                    <a:pt x="77" y="93"/>
                  </a:cubicBezTo>
                  <a:cubicBezTo>
                    <a:pt x="80" y="96"/>
                    <a:pt x="80" y="101"/>
                    <a:pt x="77" y="104"/>
                  </a:cubicBezTo>
                  <a:close/>
                  <a:moveTo>
                    <a:pt x="93" y="120"/>
                  </a:moveTo>
                  <a:cubicBezTo>
                    <a:pt x="90" y="123"/>
                    <a:pt x="85" y="123"/>
                    <a:pt x="82" y="120"/>
                  </a:cubicBezTo>
                  <a:cubicBezTo>
                    <a:pt x="79" y="117"/>
                    <a:pt x="79" y="112"/>
                    <a:pt x="82" y="109"/>
                  </a:cubicBezTo>
                  <a:cubicBezTo>
                    <a:pt x="85" y="106"/>
                    <a:pt x="90" y="106"/>
                    <a:pt x="93" y="109"/>
                  </a:cubicBezTo>
                  <a:cubicBezTo>
                    <a:pt x="96" y="112"/>
                    <a:pt x="96" y="117"/>
                    <a:pt x="93" y="120"/>
                  </a:cubicBezTo>
                  <a:close/>
                  <a:moveTo>
                    <a:pt x="93" y="88"/>
                  </a:moveTo>
                  <a:cubicBezTo>
                    <a:pt x="90" y="91"/>
                    <a:pt x="85" y="91"/>
                    <a:pt x="82" y="88"/>
                  </a:cubicBezTo>
                  <a:cubicBezTo>
                    <a:pt x="79" y="85"/>
                    <a:pt x="79" y="80"/>
                    <a:pt x="82" y="77"/>
                  </a:cubicBezTo>
                  <a:cubicBezTo>
                    <a:pt x="85" y="74"/>
                    <a:pt x="90" y="74"/>
                    <a:pt x="93" y="77"/>
                  </a:cubicBezTo>
                  <a:cubicBezTo>
                    <a:pt x="96" y="80"/>
                    <a:pt x="96" y="85"/>
                    <a:pt x="93" y="88"/>
                  </a:cubicBezTo>
                  <a:close/>
                  <a:moveTo>
                    <a:pt x="109" y="136"/>
                  </a:moveTo>
                  <a:cubicBezTo>
                    <a:pt x="106" y="139"/>
                    <a:pt x="101" y="139"/>
                    <a:pt x="98" y="136"/>
                  </a:cubicBezTo>
                  <a:cubicBezTo>
                    <a:pt x="95" y="133"/>
                    <a:pt x="95" y="128"/>
                    <a:pt x="98" y="125"/>
                  </a:cubicBezTo>
                  <a:cubicBezTo>
                    <a:pt x="101" y="122"/>
                    <a:pt x="106" y="122"/>
                    <a:pt x="109" y="125"/>
                  </a:cubicBezTo>
                  <a:cubicBezTo>
                    <a:pt x="112" y="128"/>
                    <a:pt x="112" y="133"/>
                    <a:pt x="109" y="136"/>
                  </a:cubicBezTo>
                  <a:close/>
                  <a:moveTo>
                    <a:pt x="131" y="93"/>
                  </a:moveTo>
                  <a:cubicBezTo>
                    <a:pt x="134" y="90"/>
                    <a:pt x="138" y="90"/>
                    <a:pt x="141" y="93"/>
                  </a:cubicBezTo>
                  <a:cubicBezTo>
                    <a:pt x="144" y="96"/>
                    <a:pt x="144" y="101"/>
                    <a:pt x="141" y="104"/>
                  </a:cubicBezTo>
                  <a:cubicBezTo>
                    <a:pt x="138" y="107"/>
                    <a:pt x="134" y="107"/>
                    <a:pt x="131" y="104"/>
                  </a:cubicBezTo>
                  <a:cubicBezTo>
                    <a:pt x="128" y="101"/>
                    <a:pt x="128" y="96"/>
                    <a:pt x="131" y="93"/>
                  </a:cubicBezTo>
                  <a:close/>
                  <a:moveTo>
                    <a:pt x="114" y="77"/>
                  </a:moveTo>
                  <a:cubicBezTo>
                    <a:pt x="117" y="74"/>
                    <a:pt x="122" y="74"/>
                    <a:pt x="125" y="77"/>
                  </a:cubicBezTo>
                  <a:cubicBezTo>
                    <a:pt x="128" y="80"/>
                    <a:pt x="128" y="85"/>
                    <a:pt x="125" y="88"/>
                  </a:cubicBezTo>
                  <a:cubicBezTo>
                    <a:pt x="122" y="91"/>
                    <a:pt x="117" y="91"/>
                    <a:pt x="114" y="88"/>
                  </a:cubicBezTo>
                  <a:cubicBezTo>
                    <a:pt x="111" y="85"/>
                    <a:pt x="111" y="80"/>
                    <a:pt x="114" y="77"/>
                  </a:cubicBezTo>
                  <a:close/>
                  <a:moveTo>
                    <a:pt x="114" y="109"/>
                  </a:moveTo>
                  <a:cubicBezTo>
                    <a:pt x="117" y="106"/>
                    <a:pt x="122" y="106"/>
                    <a:pt x="125" y="109"/>
                  </a:cubicBezTo>
                  <a:cubicBezTo>
                    <a:pt x="128" y="112"/>
                    <a:pt x="128" y="117"/>
                    <a:pt x="125" y="120"/>
                  </a:cubicBezTo>
                  <a:cubicBezTo>
                    <a:pt x="122" y="123"/>
                    <a:pt x="117" y="123"/>
                    <a:pt x="114" y="120"/>
                  </a:cubicBezTo>
                  <a:cubicBezTo>
                    <a:pt x="111" y="117"/>
                    <a:pt x="111" y="112"/>
                    <a:pt x="114" y="109"/>
                  </a:cubicBezTo>
                  <a:close/>
                  <a:moveTo>
                    <a:pt x="109" y="104"/>
                  </a:moveTo>
                  <a:cubicBezTo>
                    <a:pt x="106" y="107"/>
                    <a:pt x="101" y="107"/>
                    <a:pt x="98" y="104"/>
                  </a:cubicBezTo>
                  <a:cubicBezTo>
                    <a:pt x="95" y="101"/>
                    <a:pt x="95" y="96"/>
                    <a:pt x="98" y="93"/>
                  </a:cubicBezTo>
                  <a:cubicBezTo>
                    <a:pt x="101" y="90"/>
                    <a:pt x="106" y="90"/>
                    <a:pt x="109" y="93"/>
                  </a:cubicBezTo>
                  <a:cubicBezTo>
                    <a:pt x="112" y="96"/>
                    <a:pt x="112" y="101"/>
                    <a:pt x="109" y="104"/>
                  </a:cubicBezTo>
                  <a:close/>
                  <a:moveTo>
                    <a:pt x="109" y="71"/>
                  </a:moveTo>
                  <a:cubicBezTo>
                    <a:pt x="106" y="74"/>
                    <a:pt x="101" y="74"/>
                    <a:pt x="98" y="71"/>
                  </a:cubicBezTo>
                  <a:cubicBezTo>
                    <a:pt x="95" y="68"/>
                    <a:pt x="95" y="64"/>
                    <a:pt x="98" y="61"/>
                  </a:cubicBezTo>
                  <a:cubicBezTo>
                    <a:pt x="101" y="58"/>
                    <a:pt x="106" y="58"/>
                    <a:pt x="109" y="61"/>
                  </a:cubicBezTo>
                  <a:cubicBezTo>
                    <a:pt x="112" y="64"/>
                    <a:pt x="112" y="68"/>
                    <a:pt x="109" y="71"/>
                  </a:cubicBezTo>
                  <a:close/>
                  <a:moveTo>
                    <a:pt x="190" y="23"/>
                  </a:moveTo>
                  <a:cubicBezTo>
                    <a:pt x="179" y="12"/>
                    <a:pt x="179" y="12"/>
                    <a:pt x="179" y="12"/>
                  </a:cubicBezTo>
                  <a:cubicBezTo>
                    <a:pt x="167" y="0"/>
                    <a:pt x="148" y="0"/>
                    <a:pt x="136" y="12"/>
                  </a:cubicBezTo>
                  <a:cubicBezTo>
                    <a:pt x="114" y="34"/>
                    <a:pt x="114" y="34"/>
                    <a:pt x="114" y="34"/>
                  </a:cubicBezTo>
                  <a:cubicBezTo>
                    <a:pt x="168" y="88"/>
                    <a:pt x="168" y="88"/>
                    <a:pt x="168" y="88"/>
                  </a:cubicBezTo>
                  <a:cubicBezTo>
                    <a:pt x="190" y="66"/>
                    <a:pt x="190" y="66"/>
                    <a:pt x="190" y="66"/>
                  </a:cubicBezTo>
                  <a:cubicBezTo>
                    <a:pt x="202" y="54"/>
                    <a:pt x="202" y="35"/>
                    <a:pt x="190"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27" name="组合 54"/>
          <p:cNvGrpSpPr/>
          <p:nvPr/>
        </p:nvGrpSpPr>
        <p:grpSpPr bwMode="auto">
          <a:xfrm>
            <a:off x="6300788" y="2555875"/>
            <a:ext cx="2303462" cy="773113"/>
            <a:chOff x="0" y="0"/>
            <a:chExt cx="2302943" cy="771897"/>
          </a:xfrm>
        </p:grpSpPr>
        <p:grpSp>
          <p:nvGrpSpPr>
            <p:cNvPr id="38929" name="组合 55"/>
            <p:cNvGrpSpPr/>
            <p:nvPr/>
          </p:nvGrpSpPr>
          <p:grpSpPr bwMode="auto">
            <a:xfrm>
              <a:off x="0" y="0"/>
              <a:ext cx="2302943" cy="771897"/>
              <a:chOff x="0" y="0"/>
              <a:chExt cx="2302943" cy="771897"/>
            </a:xfrm>
          </p:grpSpPr>
          <p:grpSp>
            <p:nvGrpSpPr>
              <p:cNvPr id="38931" name="组合 57"/>
              <p:cNvGrpSpPr/>
              <p:nvPr/>
            </p:nvGrpSpPr>
            <p:grpSpPr bwMode="auto">
              <a:xfrm>
                <a:off x="610934" y="0"/>
                <a:ext cx="1692009" cy="771897"/>
                <a:chOff x="0" y="0"/>
                <a:chExt cx="1692009" cy="771897"/>
              </a:xfrm>
            </p:grpSpPr>
            <p:sp>
              <p:nvSpPr>
                <p:cNvPr id="38933" name="TextBox 59"/>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34" name="矩形 60"/>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sp>
            <p:nvSpPr>
              <p:cNvPr id="38932" name="椭圆 58"/>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30" name="Freeform 6"/>
            <p:cNvSpPr>
              <a:spLocks noEditPoints="1"/>
            </p:cNvSpPr>
            <p:nvPr/>
          </p:nvSpPr>
          <p:spPr bwMode="auto">
            <a:xfrm>
              <a:off x="111154" y="146529"/>
              <a:ext cx="303779" cy="313750"/>
            </a:xfrm>
            <a:custGeom>
              <a:avLst/>
              <a:gdLst>
                <a:gd name="T0" fmla="*/ 230401419 w 193"/>
                <a:gd name="T1" fmla="*/ 258402931 h 200"/>
                <a:gd name="T2" fmla="*/ 230401419 w 193"/>
                <a:gd name="T3" fmla="*/ 450358319 h 200"/>
                <a:gd name="T4" fmla="*/ 304723391 w 193"/>
                <a:gd name="T5" fmla="*/ 354380625 h 200"/>
                <a:gd name="T6" fmla="*/ 158555324 w 193"/>
                <a:gd name="T7" fmla="*/ 354380625 h 200"/>
                <a:gd name="T8" fmla="*/ 304723391 w 193"/>
                <a:gd name="T9" fmla="*/ 354380625 h 200"/>
                <a:gd name="T10" fmla="*/ 230401419 w 193"/>
                <a:gd name="T11" fmla="*/ 295317188 h 200"/>
                <a:gd name="T12" fmla="*/ 237833773 w 193"/>
                <a:gd name="T13" fmla="*/ 322387538 h 200"/>
                <a:gd name="T14" fmla="*/ 284903778 w 193"/>
                <a:gd name="T15" fmla="*/ 329771644 h 200"/>
                <a:gd name="T16" fmla="*/ 230401419 w 193"/>
                <a:gd name="T17" fmla="*/ 410982694 h 200"/>
                <a:gd name="T18" fmla="*/ 200672000 w 193"/>
                <a:gd name="T19" fmla="*/ 401138788 h 200"/>
                <a:gd name="T20" fmla="*/ 200672000 w 193"/>
                <a:gd name="T21" fmla="*/ 366685900 h 200"/>
                <a:gd name="T22" fmla="*/ 183329840 w 193"/>
                <a:gd name="T23" fmla="*/ 386373713 h 200"/>
                <a:gd name="T24" fmla="*/ 230401419 w 193"/>
                <a:gd name="T25" fmla="*/ 492195313 h 200"/>
                <a:gd name="T26" fmla="*/ 230401419 w 193"/>
                <a:gd name="T27" fmla="*/ 219027306 h 200"/>
                <a:gd name="T28" fmla="*/ 341885164 w 193"/>
                <a:gd name="T29" fmla="*/ 273168006 h 200"/>
                <a:gd name="T30" fmla="*/ 44594128 w 193"/>
                <a:gd name="T31" fmla="*/ 354380625 h 200"/>
                <a:gd name="T32" fmla="*/ 413729684 w 193"/>
                <a:gd name="T33" fmla="*/ 378991175 h 200"/>
                <a:gd name="T34" fmla="*/ 478143424 w 193"/>
                <a:gd name="T35" fmla="*/ 354380625 h 200"/>
                <a:gd name="T36" fmla="*/ 408774781 w 193"/>
                <a:gd name="T37" fmla="*/ 354380625 h 200"/>
                <a:gd name="T38" fmla="*/ 408774781 w 193"/>
                <a:gd name="T39" fmla="*/ 196878125 h 200"/>
                <a:gd name="T40" fmla="*/ 408774781 w 193"/>
                <a:gd name="T41" fmla="*/ 354380625 h 200"/>
                <a:gd name="T42" fmla="*/ 354272421 w 193"/>
                <a:gd name="T43" fmla="*/ 184572850 h 200"/>
                <a:gd name="T44" fmla="*/ 123871003 w 193"/>
                <a:gd name="T45" fmla="*/ 137814688 h 200"/>
                <a:gd name="T46" fmla="*/ 96619036 w 193"/>
                <a:gd name="T47" fmla="*/ 191956956 h 200"/>
                <a:gd name="T48" fmla="*/ 74323546 w 193"/>
                <a:gd name="T49" fmla="*/ 174728944 h 200"/>
                <a:gd name="T50" fmla="*/ 49549031 w 193"/>
                <a:gd name="T51" fmla="*/ 130432150 h 200"/>
                <a:gd name="T52" fmla="*/ 74323546 w 193"/>
                <a:gd name="T53" fmla="*/ 36914256 h 200"/>
                <a:gd name="T54" fmla="*/ 118916100 w 193"/>
                <a:gd name="T55" fmla="*/ 12305275 h 200"/>
                <a:gd name="T56" fmla="*/ 146168067 w 193"/>
                <a:gd name="T57" fmla="*/ 7382538 h 200"/>
                <a:gd name="T58" fmla="*/ 141213163 w 193"/>
                <a:gd name="T59" fmla="*/ 66445975 h 200"/>
                <a:gd name="T60" fmla="*/ 366659679 w 193"/>
                <a:gd name="T61" fmla="*/ 140276056 h 200"/>
                <a:gd name="T62" fmla="*/ 401342427 w 193"/>
                <a:gd name="T63" fmla="*/ 172269144 h 200"/>
                <a:gd name="T64" fmla="*/ 336930261 w 193"/>
                <a:gd name="T65" fmla="*/ 130432150 h 200"/>
                <a:gd name="T66" fmla="*/ 126348454 w 193"/>
                <a:gd name="T67" fmla="*/ 125509413 h 200"/>
                <a:gd name="T68" fmla="*/ 351794970 w 193"/>
                <a:gd name="T69" fmla="*/ 159963869 h 200"/>
                <a:gd name="T70" fmla="*/ 379046937 w 193"/>
                <a:gd name="T71" fmla="*/ 155041131 h 200"/>
                <a:gd name="T72" fmla="*/ 364182227 w 193"/>
                <a:gd name="T73" fmla="*/ 164885038 h 200"/>
                <a:gd name="T74" fmla="*/ 374092034 w 193"/>
                <a:gd name="T75" fmla="*/ 179651681 h 200"/>
                <a:gd name="T76" fmla="*/ 379046937 w 193"/>
                <a:gd name="T77" fmla="*/ 155041131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3" h="200">
                  <a:moveTo>
                    <a:pt x="54" y="144"/>
                  </a:moveTo>
                  <a:cubicBezTo>
                    <a:pt x="54" y="122"/>
                    <a:pt x="72" y="105"/>
                    <a:pt x="93" y="105"/>
                  </a:cubicBezTo>
                  <a:cubicBezTo>
                    <a:pt x="115" y="105"/>
                    <a:pt x="132" y="122"/>
                    <a:pt x="132" y="144"/>
                  </a:cubicBezTo>
                  <a:cubicBezTo>
                    <a:pt x="132" y="165"/>
                    <a:pt x="115" y="183"/>
                    <a:pt x="93" y="183"/>
                  </a:cubicBezTo>
                  <a:cubicBezTo>
                    <a:pt x="72" y="183"/>
                    <a:pt x="54" y="165"/>
                    <a:pt x="54" y="144"/>
                  </a:cubicBezTo>
                  <a:close/>
                  <a:moveTo>
                    <a:pt x="123" y="144"/>
                  </a:moveTo>
                  <a:cubicBezTo>
                    <a:pt x="123" y="127"/>
                    <a:pt x="110" y="114"/>
                    <a:pt x="93" y="114"/>
                  </a:cubicBezTo>
                  <a:cubicBezTo>
                    <a:pt x="77" y="114"/>
                    <a:pt x="64" y="127"/>
                    <a:pt x="64" y="144"/>
                  </a:cubicBezTo>
                  <a:cubicBezTo>
                    <a:pt x="64" y="160"/>
                    <a:pt x="77" y="173"/>
                    <a:pt x="93" y="173"/>
                  </a:cubicBezTo>
                  <a:cubicBezTo>
                    <a:pt x="110" y="173"/>
                    <a:pt x="123" y="160"/>
                    <a:pt x="123" y="144"/>
                  </a:cubicBezTo>
                  <a:close/>
                  <a:moveTo>
                    <a:pt x="70" y="144"/>
                  </a:moveTo>
                  <a:cubicBezTo>
                    <a:pt x="70" y="131"/>
                    <a:pt x="80" y="120"/>
                    <a:pt x="93" y="120"/>
                  </a:cubicBezTo>
                  <a:cubicBezTo>
                    <a:pt x="96" y="120"/>
                    <a:pt x="99" y="121"/>
                    <a:pt x="102" y="122"/>
                  </a:cubicBezTo>
                  <a:cubicBezTo>
                    <a:pt x="99" y="123"/>
                    <a:pt x="96" y="127"/>
                    <a:pt x="96" y="131"/>
                  </a:cubicBezTo>
                  <a:cubicBezTo>
                    <a:pt x="96" y="136"/>
                    <a:pt x="101" y="140"/>
                    <a:pt x="106" y="140"/>
                  </a:cubicBezTo>
                  <a:cubicBezTo>
                    <a:pt x="110" y="140"/>
                    <a:pt x="113" y="138"/>
                    <a:pt x="115" y="134"/>
                  </a:cubicBezTo>
                  <a:cubicBezTo>
                    <a:pt x="116" y="137"/>
                    <a:pt x="117" y="140"/>
                    <a:pt x="117" y="144"/>
                  </a:cubicBezTo>
                  <a:cubicBezTo>
                    <a:pt x="117" y="157"/>
                    <a:pt x="106" y="167"/>
                    <a:pt x="93" y="167"/>
                  </a:cubicBezTo>
                  <a:cubicBezTo>
                    <a:pt x="88" y="167"/>
                    <a:pt x="83" y="165"/>
                    <a:pt x="80" y="163"/>
                  </a:cubicBezTo>
                  <a:cubicBezTo>
                    <a:pt x="80" y="163"/>
                    <a:pt x="81" y="163"/>
                    <a:pt x="81" y="163"/>
                  </a:cubicBezTo>
                  <a:cubicBezTo>
                    <a:pt x="85" y="163"/>
                    <a:pt x="88" y="160"/>
                    <a:pt x="88" y="156"/>
                  </a:cubicBezTo>
                  <a:cubicBezTo>
                    <a:pt x="88" y="152"/>
                    <a:pt x="85" y="149"/>
                    <a:pt x="81" y="149"/>
                  </a:cubicBezTo>
                  <a:cubicBezTo>
                    <a:pt x="77" y="149"/>
                    <a:pt x="74" y="152"/>
                    <a:pt x="74" y="156"/>
                  </a:cubicBezTo>
                  <a:cubicBezTo>
                    <a:pt x="74" y="156"/>
                    <a:pt x="74" y="157"/>
                    <a:pt x="74" y="157"/>
                  </a:cubicBezTo>
                  <a:cubicBezTo>
                    <a:pt x="72" y="153"/>
                    <a:pt x="70" y="149"/>
                    <a:pt x="70" y="144"/>
                  </a:cubicBezTo>
                  <a:close/>
                  <a:moveTo>
                    <a:pt x="93" y="200"/>
                  </a:moveTo>
                  <a:cubicBezTo>
                    <a:pt x="27" y="200"/>
                    <a:pt x="0" y="144"/>
                    <a:pt x="0" y="144"/>
                  </a:cubicBezTo>
                  <a:cubicBezTo>
                    <a:pt x="0" y="144"/>
                    <a:pt x="27" y="89"/>
                    <a:pt x="93" y="89"/>
                  </a:cubicBezTo>
                  <a:cubicBezTo>
                    <a:pt x="112" y="89"/>
                    <a:pt x="129" y="94"/>
                    <a:pt x="143" y="101"/>
                  </a:cubicBezTo>
                  <a:cubicBezTo>
                    <a:pt x="141" y="104"/>
                    <a:pt x="139" y="108"/>
                    <a:pt x="138" y="111"/>
                  </a:cubicBezTo>
                  <a:cubicBezTo>
                    <a:pt x="126" y="105"/>
                    <a:pt x="111" y="100"/>
                    <a:pt x="94" y="100"/>
                  </a:cubicBezTo>
                  <a:cubicBezTo>
                    <a:pt x="40" y="100"/>
                    <a:pt x="18" y="144"/>
                    <a:pt x="18" y="144"/>
                  </a:cubicBezTo>
                  <a:cubicBezTo>
                    <a:pt x="18" y="144"/>
                    <a:pt x="40" y="190"/>
                    <a:pt x="94" y="190"/>
                  </a:cubicBezTo>
                  <a:cubicBezTo>
                    <a:pt x="131" y="190"/>
                    <a:pt x="156" y="168"/>
                    <a:pt x="167" y="154"/>
                  </a:cubicBezTo>
                  <a:cubicBezTo>
                    <a:pt x="177" y="153"/>
                    <a:pt x="185" y="147"/>
                    <a:pt x="189" y="138"/>
                  </a:cubicBezTo>
                  <a:cubicBezTo>
                    <a:pt x="191" y="142"/>
                    <a:pt x="193" y="144"/>
                    <a:pt x="193" y="144"/>
                  </a:cubicBezTo>
                  <a:cubicBezTo>
                    <a:pt x="193" y="144"/>
                    <a:pt x="159" y="200"/>
                    <a:pt x="93" y="200"/>
                  </a:cubicBezTo>
                  <a:close/>
                  <a:moveTo>
                    <a:pt x="165" y="144"/>
                  </a:moveTo>
                  <a:cubicBezTo>
                    <a:pt x="154" y="144"/>
                    <a:pt x="145" y="135"/>
                    <a:pt x="145" y="124"/>
                  </a:cubicBezTo>
                  <a:cubicBezTo>
                    <a:pt x="145" y="113"/>
                    <a:pt x="165" y="80"/>
                    <a:pt x="165" y="80"/>
                  </a:cubicBezTo>
                  <a:cubicBezTo>
                    <a:pt x="165" y="80"/>
                    <a:pt x="185" y="113"/>
                    <a:pt x="185" y="124"/>
                  </a:cubicBezTo>
                  <a:cubicBezTo>
                    <a:pt x="185" y="135"/>
                    <a:pt x="176" y="144"/>
                    <a:pt x="165" y="144"/>
                  </a:cubicBezTo>
                  <a:close/>
                  <a:moveTo>
                    <a:pt x="149" y="78"/>
                  </a:moveTo>
                  <a:cubicBezTo>
                    <a:pt x="143" y="75"/>
                    <a:pt x="143" y="75"/>
                    <a:pt x="143" y="75"/>
                  </a:cubicBezTo>
                  <a:cubicBezTo>
                    <a:pt x="142" y="77"/>
                    <a:pt x="140" y="78"/>
                    <a:pt x="139" y="80"/>
                  </a:cubicBezTo>
                  <a:cubicBezTo>
                    <a:pt x="50" y="56"/>
                    <a:pt x="50" y="56"/>
                    <a:pt x="50" y="56"/>
                  </a:cubicBezTo>
                  <a:cubicBezTo>
                    <a:pt x="45" y="75"/>
                    <a:pt x="45" y="75"/>
                    <a:pt x="45" y="75"/>
                  </a:cubicBezTo>
                  <a:cubicBezTo>
                    <a:pt x="45" y="75"/>
                    <a:pt x="43" y="79"/>
                    <a:pt x="39" y="78"/>
                  </a:cubicBezTo>
                  <a:cubicBezTo>
                    <a:pt x="34" y="77"/>
                    <a:pt x="34" y="77"/>
                    <a:pt x="34" y="77"/>
                  </a:cubicBezTo>
                  <a:cubicBezTo>
                    <a:pt x="34" y="77"/>
                    <a:pt x="29" y="75"/>
                    <a:pt x="30" y="71"/>
                  </a:cubicBezTo>
                  <a:cubicBezTo>
                    <a:pt x="36" y="52"/>
                    <a:pt x="36" y="52"/>
                    <a:pt x="36" y="52"/>
                  </a:cubicBezTo>
                  <a:cubicBezTo>
                    <a:pt x="20" y="53"/>
                    <a:pt x="20" y="53"/>
                    <a:pt x="20" y="53"/>
                  </a:cubicBezTo>
                  <a:cubicBezTo>
                    <a:pt x="10" y="50"/>
                    <a:pt x="3" y="39"/>
                    <a:pt x="6" y="29"/>
                  </a:cubicBezTo>
                  <a:cubicBezTo>
                    <a:pt x="9" y="18"/>
                    <a:pt x="20" y="12"/>
                    <a:pt x="30" y="15"/>
                  </a:cubicBezTo>
                  <a:cubicBezTo>
                    <a:pt x="43" y="24"/>
                    <a:pt x="43" y="24"/>
                    <a:pt x="43" y="24"/>
                  </a:cubicBezTo>
                  <a:cubicBezTo>
                    <a:pt x="48" y="5"/>
                    <a:pt x="48" y="5"/>
                    <a:pt x="48" y="5"/>
                  </a:cubicBezTo>
                  <a:cubicBezTo>
                    <a:pt x="48" y="5"/>
                    <a:pt x="50" y="0"/>
                    <a:pt x="54" y="1"/>
                  </a:cubicBezTo>
                  <a:cubicBezTo>
                    <a:pt x="59" y="3"/>
                    <a:pt x="59" y="3"/>
                    <a:pt x="59" y="3"/>
                  </a:cubicBezTo>
                  <a:cubicBezTo>
                    <a:pt x="59" y="3"/>
                    <a:pt x="63" y="5"/>
                    <a:pt x="62" y="9"/>
                  </a:cubicBezTo>
                  <a:cubicBezTo>
                    <a:pt x="57" y="27"/>
                    <a:pt x="57" y="27"/>
                    <a:pt x="57" y="27"/>
                  </a:cubicBezTo>
                  <a:cubicBezTo>
                    <a:pt x="146" y="51"/>
                    <a:pt x="146" y="51"/>
                    <a:pt x="146" y="51"/>
                  </a:cubicBezTo>
                  <a:cubicBezTo>
                    <a:pt x="146" y="51"/>
                    <a:pt x="148" y="53"/>
                    <a:pt x="148" y="57"/>
                  </a:cubicBezTo>
                  <a:cubicBezTo>
                    <a:pt x="154" y="59"/>
                    <a:pt x="154" y="59"/>
                    <a:pt x="154" y="59"/>
                  </a:cubicBezTo>
                  <a:cubicBezTo>
                    <a:pt x="154" y="59"/>
                    <a:pt x="164" y="61"/>
                    <a:pt x="162" y="70"/>
                  </a:cubicBezTo>
                  <a:cubicBezTo>
                    <a:pt x="162" y="70"/>
                    <a:pt x="159" y="80"/>
                    <a:pt x="149" y="78"/>
                  </a:cubicBezTo>
                  <a:close/>
                  <a:moveTo>
                    <a:pt x="136" y="53"/>
                  </a:moveTo>
                  <a:cubicBezTo>
                    <a:pt x="56" y="32"/>
                    <a:pt x="56" y="32"/>
                    <a:pt x="56" y="32"/>
                  </a:cubicBezTo>
                  <a:cubicBezTo>
                    <a:pt x="51" y="51"/>
                    <a:pt x="51" y="51"/>
                    <a:pt x="51" y="51"/>
                  </a:cubicBezTo>
                  <a:cubicBezTo>
                    <a:pt x="131" y="72"/>
                    <a:pt x="131" y="72"/>
                    <a:pt x="131" y="72"/>
                  </a:cubicBezTo>
                  <a:cubicBezTo>
                    <a:pt x="139" y="75"/>
                    <a:pt x="140" y="73"/>
                    <a:pt x="142" y="65"/>
                  </a:cubicBezTo>
                  <a:cubicBezTo>
                    <a:pt x="144" y="58"/>
                    <a:pt x="144" y="56"/>
                    <a:pt x="136" y="53"/>
                  </a:cubicBezTo>
                  <a:close/>
                  <a:moveTo>
                    <a:pt x="153" y="63"/>
                  </a:moveTo>
                  <a:cubicBezTo>
                    <a:pt x="148" y="62"/>
                    <a:pt x="148" y="62"/>
                    <a:pt x="148" y="62"/>
                  </a:cubicBezTo>
                  <a:cubicBezTo>
                    <a:pt x="148" y="62"/>
                    <a:pt x="148" y="65"/>
                    <a:pt x="147" y="67"/>
                  </a:cubicBezTo>
                  <a:cubicBezTo>
                    <a:pt x="147" y="67"/>
                    <a:pt x="147" y="68"/>
                    <a:pt x="146" y="71"/>
                  </a:cubicBezTo>
                  <a:cubicBezTo>
                    <a:pt x="151" y="73"/>
                    <a:pt x="151" y="73"/>
                    <a:pt x="151" y="73"/>
                  </a:cubicBezTo>
                  <a:cubicBezTo>
                    <a:pt x="155" y="74"/>
                    <a:pt x="157" y="69"/>
                    <a:pt x="157" y="69"/>
                  </a:cubicBezTo>
                  <a:cubicBezTo>
                    <a:pt x="158" y="64"/>
                    <a:pt x="153" y="63"/>
                    <a:pt x="153" y="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34" name="组合 61"/>
          <p:cNvGrpSpPr/>
          <p:nvPr/>
        </p:nvGrpSpPr>
        <p:grpSpPr bwMode="auto">
          <a:xfrm>
            <a:off x="6300788" y="3549650"/>
            <a:ext cx="2303462" cy="771525"/>
            <a:chOff x="0" y="0"/>
            <a:chExt cx="2302943" cy="771897"/>
          </a:xfrm>
        </p:grpSpPr>
        <p:grpSp>
          <p:nvGrpSpPr>
            <p:cNvPr id="38923" name="组合 62"/>
            <p:cNvGrpSpPr/>
            <p:nvPr/>
          </p:nvGrpSpPr>
          <p:grpSpPr bwMode="auto">
            <a:xfrm>
              <a:off x="0" y="0"/>
              <a:ext cx="2302943" cy="771897"/>
              <a:chOff x="0" y="0"/>
              <a:chExt cx="2302943" cy="771897"/>
            </a:xfrm>
          </p:grpSpPr>
          <p:grpSp>
            <p:nvGrpSpPr>
              <p:cNvPr id="38925" name="组合 64"/>
              <p:cNvGrpSpPr/>
              <p:nvPr/>
            </p:nvGrpSpPr>
            <p:grpSpPr bwMode="auto">
              <a:xfrm>
                <a:off x="610934" y="0"/>
                <a:ext cx="1692009" cy="771897"/>
                <a:chOff x="0" y="0"/>
                <a:chExt cx="1692009" cy="771897"/>
              </a:xfrm>
            </p:grpSpPr>
            <p:sp>
              <p:nvSpPr>
                <p:cNvPr id="38927" name="TextBox 66"/>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p>
              </p:txBody>
            </p:sp>
            <p:sp>
              <p:nvSpPr>
                <p:cNvPr id="38928" name="矩形 67"/>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p>
              </p:txBody>
            </p:sp>
          </p:grpSp>
          <p:sp>
            <p:nvSpPr>
              <p:cNvPr id="38926" name="椭圆 65"/>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24" name="Freeform 11"/>
            <p:cNvSpPr/>
            <p:nvPr/>
          </p:nvSpPr>
          <p:spPr bwMode="auto">
            <a:xfrm>
              <a:off x="119162" y="154712"/>
              <a:ext cx="335075" cy="340186"/>
            </a:xfrm>
            <a:custGeom>
              <a:avLst/>
              <a:gdLst>
                <a:gd name="T0" fmla="*/ 283402635 w 194"/>
                <a:gd name="T1" fmla="*/ 283285143 h 197"/>
                <a:gd name="T2" fmla="*/ 295335796 w 194"/>
                <a:gd name="T3" fmla="*/ 262411192 h 197"/>
                <a:gd name="T4" fmla="*/ 205839681 w 194"/>
                <a:gd name="T5" fmla="*/ 211718297 h 197"/>
                <a:gd name="T6" fmla="*/ 196891106 w 194"/>
                <a:gd name="T7" fmla="*/ 232592248 h 197"/>
                <a:gd name="T8" fmla="*/ 158108766 w 194"/>
                <a:gd name="T9" fmla="*/ 208736057 h 197"/>
                <a:gd name="T10" fmla="*/ 137227030 w 194"/>
                <a:gd name="T11" fmla="*/ 289249622 h 197"/>
                <a:gd name="T12" fmla="*/ 292352938 w 194"/>
                <a:gd name="T13" fmla="*/ 444310545 h 197"/>
                <a:gd name="T14" fmla="*/ 414663948 w 194"/>
                <a:gd name="T15" fmla="*/ 384670932 h 197"/>
                <a:gd name="T16" fmla="*/ 375881608 w 194"/>
                <a:gd name="T17" fmla="*/ 384670932 h 197"/>
                <a:gd name="T18" fmla="*/ 316217532 w 194"/>
                <a:gd name="T19" fmla="*/ 325033045 h 197"/>
                <a:gd name="T20" fmla="*/ 578738431 w 194"/>
                <a:gd name="T21" fmla="*/ 325033045 h 197"/>
                <a:gd name="T22" fmla="*/ 519074355 w 194"/>
                <a:gd name="T23" fmla="*/ 384670932 h 197"/>
                <a:gd name="T24" fmla="*/ 480293741 w 194"/>
                <a:gd name="T25" fmla="*/ 384670932 h 197"/>
                <a:gd name="T26" fmla="*/ 340083853 w 194"/>
                <a:gd name="T27" fmla="*/ 495003440 h 197"/>
                <a:gd name="T28" fmla="*/ 340083853 w 194"/>
                <a:gd name="T29" fmla="*/ 539733582 h 197"/>
                <a:gd name="T30" fmla="*/ 384831910 w 194"/>
                <a:gd name="T31" fmla="*/ 539733582 h 197"/>
                <a:gd name="T32" fmla="*/ 411679363 w 194"/>
                <a:gd name="T33" fmla="*/ 587444237 h 197"/>
                <a:gd name="T34" fmla="*/ 173024785 w 194"/>
                <a:gd name="T35" fmla="*/ 587444237 h 197"/>
                <a:gd name="T36" fmla="*/ 196891106 w 194"/>
                <a:gd name="T37" fmla="*/ 539733582 h 197"/>
                <a:gd name="T38" fmla="*/ 244622022 w 194"/>
                <a:gd name="T39" fmla="*/ 539733582 h 197"/>
                <a:gd name="T40" fmla="*/ 244622022 w 194"/>
                <a:gd name="T41" fmla="*/ 495003440 h 197"/>
                <a:gd name="T42" fmla="*/ 80545812 w 194"/>
                <a:gd name="T43" fmla="*/ 289249622 h 197"/>
                <a:gd name="T44" fmla="*/ 110377850 w 194"/>
                <a:gd name="T45" fmla="*/ 181899354 h 197"/>
                <a:gd name="T46" fmla="*/ 95461831 w 194"/>
                <a:gd name="T47" fmla="*/ 172952635 h 197"/>
                <a:gd name="T48" fmla="*/ 107394992 w 194"/>
                <a:gd name="T49" fmla="*/ 152078683 h 197"/>
                <a:gd name="T50" fmla="*/ 65629793 w 194"/>
                <a:gd name="T51" fmla="*/ 128224220 h 197"/>
                <a:gd name="T52" fmla="*/ 65629793 w 194"/>
                <a:gd name="T53" fmla="*/ 128224220 h 197"/>
                <a:gd name="T54" fmla="*/ 0 w 194"/>
                <a:gd name="T55" fmla="*/ 119277500 h 197"/>
                <a:gd name="T56" fmla="*/ 71597237 w 194"/>
                <a:gd name="T57" fmla="*/ 0 h 197"/>
                <a:gd name="T58" fmla="*/ 113360709 w 194"/>
                <a:gd name="T59" fmla="*/ 47710655 h 197"/>
                <a:gd name="T60" fmla="*/ 113360709 w 194"/>
                <a:gd name="T61" fmla="*/ 47710655 h 197"/>
                <a:gd name="T62" fmla="*/ 155125907 w 194"/>
                <a:gd name="T63" fmla="*/ 71566846 h 197"/>
                <a:gd name="T64" fmla="*/ 164074483 w 194"/>
                <a:gd name="T65" fmla="*/ 53675134 h 197"/>
                <a:gd name="T66" fmla="*/ 265503758 w 194"/>
                <a:gd name="T67" fmla="*/ 110332508 h 197"/>
                <a:gd name="T68" fmla="*/ 253570597 w 194"/>
                <a:gd name="T69" fmla="*/ 131206459 h 197"/>
                <a:gd name="T70" fmla="*/ 343066711 w 194"/>
                <a:gd name="T71" fmla="*/ 181899354 h 197"/>
                <a:gd name="T72" fmla="*/ 352017014 w 194"/>
                <a:gd name="T73" fmla="*/ 161025403 h 197"/>
                <a:gd name="T74" fmla="*/ 405713646 w 194"/>
                <a:gd name="T75" fmla="*/ 190844346 h 197"/>
                <a:gd name="T76" fmla="*/ 337100995 w 194"/>
                <a:gd name="T77" fmla="*/ 313104086 h 197"/>
                <a:gd name="T78" fmla="*/ 283402635 w 194"/>
                <a:gd name="T79" fmla="*/ 283285143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 h="197">
                  <a:moveTo>
                    <a:pt x="95" y="95"/>
                  </a:moveTo>
                  <a:cubicBezTo>
                    <a:pt x="99" y="88"/>
                    <a:pt x="99" y="88"/>
                    <a:pt x="99" y="88"/>
                  </a:cubicBezTo>
                  <a:cubicBezTo>
                    <a:pt x="69" y="71"/>
                    <a:pt x="69" y="71"/>
                    <a:pt x="69" y="71"/>
                  </a:cubicBezTo>
                  <a:cubicBezTo>
                    <a:pt x="66" y="78"/>
                    <a:pt x="66" y="78"/>
                    <a:pt x="66" y="78"/>
                  </a:cubicBezTo>
                  <a:cubicBezTo>
                    <a:pt x="53" y="70"/>
                    <a:pt x="53" y="70"/>
                    <a:pt x="53" y="70"/>
                  </a:cubicBezTo>
                  <a:cubicBezTo>
                    <a:pt x="48" y="78"/>
                    <a:pt x="46" y="88"/>
                    <a:pt x="46" y="97"/>
                  </a:cubicBezTo>
                  <a:cubicBezTo>
                    <a:pt x="46" y="126"/>
                    <a:pt x="69" y="149"/>
                    <a:pt x="98" y="149"/>
                  </a:cubicBezTo>
                  <a:cubicBezTo>
                    <a:pt x="114" y="149"/>
                    <a:pt x="129" y="141"/>
                    <a:pt x="139" y="129"/>
                  </a:cubicBezTo>
                  <a:cubicBezTo>
                    <a:pt x="126" y="129"/>
                    <a:pt x="126" y="129"/>
                    <a:pt x="126" y="129"/>
                  </a:cubicBezTo>
                  <a:cubicBezTo>
                    <a:pt x="115" y="129"/>
                    <a:pt x="106" y="120"/>
                    <a:pt x="106" y="109"/>
                  </a:cubicBezTo>
                  <a:cubicBezTo>
                    <a:pt x="143" y="109"/>
                    <a:pt x="162" y="109"/>
                    <a:pt x="194" y="109"/>
                  </a:cubicBezTo>
                  <a:cubicBezTo>
                    <a:pt x="194" y="120"/>
                    <a:pt x="185" y="129"/>
                    <a:pt x="174" y="129"/>
                  </a:cubicBezTo>
                  <a:cubicBezTo>
                    <a:pt x="161" y="129"/>
                    <a:pt x="161" y="129"/>
                    <a:pt x="161" y="129"/>
                  </a:cubicBezTo>
                  <a:cubicBezTo>
                    <a:pt x="152" y="147"/>
                    <a:pt x="135" y="161"/>
                    <a:pt x="114" y="166"/>
                  </a:cubicBezTo>
                  <a:cubicBezTo>
                    <a:pt x="114" y="181"/>
                    <a:pt x="114" y="181"/>
                    <a:pt x="114" y="181"/>
                  </a:cubicBezTo>
                  <a:cubicBezTo>
                    <a:pt x="114" y="181"/>
                    <a:pt x="122" y="181"/>
                    <a:pt x="129" y="181"/>
                  </a:cubicBezTo>
                  <a:cubicBezTo>
                    <a:pt x="137" y="181"/>
                    <a:pt x="138" y="197"/>
                    <a:pt x="138" y="197"/>
                  </a:cubicBezTo>
                  <a:cubicBezTo>
                    <a:pt x="58" y="197"/>
                    <a:pt x="58" y="197"/>
                    <a:pt x="58" y="197"/>
                  </a:cubicBezTo>
                  <a:cubicBezTo>
                    <a:pt x="58" y="197"/>
                    <a:pt x="56" y="181"/>
                    <a:pt x="66" y="181"/>
                  </a:cubicBezTo>
                  <a:cubicBezTo>
                    <a:pt x="76" y="181"/>
                    <a:pt x="82" y="181"/>
                    <a:pt x="82" y="181"/>
                  </a:cubicBezTo>
                  <a:cubicBezTo>
                    <a:pt x="82" y="166"/>
                    <a:pt x="82" y="166"/>
                    <a:pt x="82" y="166"/>
                  </a:cubicBezTo>
                  <a:cubicBezTo>
                    <a:pt x="50" y="159"/>
                    <a:pt x="27" y="131"/>
                    <a:pt x="27" y="97"/>
                  </a:cubicBezTo>
                  <a:cubicBezTo>
                    <a:pt x="27" y="84"/>
                    <a:pt x="31" y="72"/>
                    <a:pt x="37" y="61"/>
                  </a:cubicBezTo>
                  <a:cubicBezTo>
                    <a:pt x="32" y="58"/>
                    <a:pt x="32" y="58"/>
                    <a:pt x="32" y="58"/>
                  </a:cubicBezTo>
                  <a:cubicBezTo>
                    <a:pt x="36" y="51"/>
                    <a:pt x="36" y="51"/>
                    <a:pt x="36" y="51"/>
                  </a:cubicBezTo>
                  <a:cubicBezTo>
                    <a:pt x="22" y="43"/>
                    <a:pt x="22" y="43"/>
                    <a:pt x="22" y="43"/>
                  </a:cubicBezTo>
                  <a:cubicBezTo>
                    <a:pt x="22" y="43"/>
                    <a:pt x="22" y="43"/>
                    <a:pt x="22" y="43"/>
                  </a:cubicBezTo>
                  <a:cubicBezTo>
                    <a:pt x="0" y="40"/>
                    <a:pt x="0" y="40"/>
                    <a:pt x="0" y="40"/>
                  </a:cubicBezTo>
                  <a:cubicBezTo>
                    <a:pt x="24" y="0"/>
                    <a:pt x="24" y="0"/>
                    <a:pt x="24" y="0"/>
                  </a:cubicBezTo>
                  <a:cubicBezTo>
                    <a:pt x="38" y="16"/>
                    <a:pt x="38" y="16"/>
                    <a:pt x="38" y="16"/>
                  </a:cubicBezTo>
                  <a:cubicBezTo>
                    <a:pt x="38" y="16"/>
                    <a:pt x="38" y="16"/>
                    <a:pt x="38" y="16"/>
                  </a:cubicBezTo>
                  <a:cubicBezTo>
                    <a:pt x="52" y="24"/>
                    <a:pt x="52" y="24"/>
                    <a:pt x="52" y="24"/>
                  </a:cubicBezTo>
                  <a:cubicBezTo>
                    <a:pt x="55" y="18"/>
                    <a:pt x="55" y="18"/>
                    <a:pt x="55" y="18"/>
                  </a:cubicBezTo>
                  <a:cubicBezTo>
                    <a:pt x="89" y="37"/>
                    <a:pt x="89" y="37"/>
                    <a:pt x="89" y="37"/>
                  </a:cubicBezTo>
                  <a:cubicBezTo>
                    <a:pt x="85" y="44"/>
                    <a:pt x="85" y="44"/>
                    <a:pt x="85" y="44"/>
                  </a:cubicBezTo>
                  <a:cubicBezTo>
                    <a:pt x="115" y="61"/>
                    <a:pt x="115" y="61"/>
                    <a:pt x="115" y="61"/>
                  </a:cubicBezTo>
                  <a:cubicBezTo>
                    <a:pt x="118" y="54"/>
                    <a:pt x="118" y="54"/>
                    <a:pt x="118" y="54"/>
                  </a:cubicBezTo>
                  <a:cubicBezTo>
                    <a:pt x="136" y="64"/>
                    <a:pt x="136" y="64"/>
                    <a:pt x="136" y="64"/>
                  </a:cubicBezTo>
                  <a:cubicBezTo>
                    <a:pt x="113" y="105"/>
                    <a:pt x="113" y="105"/>
                    <a:pt x="113" y="105"/>
                  </a:cubicBezTo>
                  <a:lnTo>
                    <a:pt x="95" y="9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nodeType="afterEffect">
                                  <p:stCondLst>
                                    <p:cond delay="0"/>
                                  </p:stCondLst>
                                  <p:childTnLst>
                                    <p:set>
                                      <p:cBhvr>
                                        <p:cTn id="13" dur="1" fill="hold">
                                          <p:stCondLst>
                                            <p:cond delay="0"/>
                                          </p:stCondLst>
                                        </p:cTn>
                                        <p:tgtEl>
                                          <p:spTgt spid="46094"/>
                                        </p:tgtEl>
                                        <p:attrNameLst>
                                          <p:attrName>style.visibility</p:attrName>
                                        </p:attrNameLst>
                                      </p:cBhvr>
                                      <p:to>
                                        <p:strVal val="visible"/>
                                      </p:to>
                                    </p:set>
                                    <p:anim calcmode="lin" valueType="num">
                                      <p:cBhvr additive="base">
                                        <p:cTn id="14" dur="500"/>
                                        <p:tgtEl>
                                          <p:spTgt spid="46094"/>
                                        </p:tgtEl>
                                        <p:attrNameLst>
                                          <p:attrName>ppt_y</p:attrName>
                                        </p:attrNameLst>
                                      </p:cBhvr>
                                      <p:tavLst>
                                        <p:tav tm="0">
                                          <p:val>
                                            <p:strVal val="#ppt_y+#ppt_h*1.125000"/>
                                          </p:val>
                                        </p:tav>
                                        <p:tav tm="100000">
                                          <p:val>
                                            <p:strVal val="#ppt_y"/>
                                          </p:val>
                                        </p:tav>
                                      </p:tavLst>
                                    </p:anim>
                                    <p:animEffect transition="in" filter="wipe(up)">
                                      <p:cBhvr>
                                        <p:cTn id="15" dur="500"/>
                                        <p:tgtEl>
                                          <p:spTgt spid="46094"/>
                                        </p:tgtEl>
                                      </p:cBhvr>
                                    </p:animEffect>
                                  </p:childTnLst>
                                </p:cTn>
                              </p:par>
                              <p:par>
                                <p:cTn id="16" presetID="6" presetClass="entr" presetSubtype="32" fill="hold" grpId="0" nodeType="withEffect">
                                  <p:stCondLst>
                                    <p:cond delay="200"/>
                                  </p:stCondLst>
                                  <p:childTnLst>
                                    <p:set>
                                      <p:cBhvr>
                                        <p:cTn id="17" dur="1" fill="hold">
                                          <p:stCondLst>
                                            <p:cond delay="0"/>
                                          </p:stCondLst>
                                        </p:cTn>
                                        <p:tgtEl>
                                          <p:spTgt spid="46093"/>
                                        </p:tgtEl>
                                        <p:attrNameLst>
                                          <p:attrName>style.visibility</p:attrName>
                                        </p:attrNameLst>
                                      </p:cBhvr>
                                      <p:to>
                                        <p:strVal val="visible"/>
                                      </p:to>
                                    </p:set>
                                    <p:animEffect transition="in" filter="circle(out)">
                                      <p:cBhvr>
                                        <p:cTn id="18" dur="300"/>
                                        <p:tgtEl>
                                          <p:spTgt spid="46093"/>
                                        </p:tgtEl>
                                      </p:cBhvr>
                                    </p:animEffect>
                                  </p:childTnLst>
                                </p:cTn>
                              </p:par>
                            </p:childTnLst>
                          </p:cTn>
                        </p:par>
                        <p:par>
                          <p:cTn id="19" fill="hold">
                            <p:stCondLst>
                              <p:cond delay="1500"/>
                            </p:stCondLst>
                            <p:childTnLst>
                              <p:par>
                                <p:cTn id="20" presetID="2" presetClass="entr" presetSubtype="2" decel="57500" fill="hold" nodeType="afterEffect">
                                  <p:stCondLst>
                                    <p:cond delay="0"/>
                                  </p:stCondLst>
                                  <p:childTnLst>
                                    <p:set>
                                      <p:cBhvr>
                                        <p:cTn id="21" dur="1" fill="hold">
                                          <p:stCondLst>
                                            <p:cond delay="0"/>
                                          </p:stCondLst>
                                        </p:cTn>
                                        <p:tgtEl>
                                          <p:spTgt spid="46099"/>
                                        </p:tgtEl>
                                        <p:attrNameLst>
                                          <p:attrName>style.visibility</p:attrName>
                                        </p:attrNameLst>
                                      </p:cBhvr>
                                      <p:to>
                                        <p:strVal val="visible"/>
                                      </p:to>
                                    </p:set>
                                    <p:anim calcmode="lin" valueType="num">
                                      <p:cBhvr additive="base">
                                        <p:cTn id="22" dur="400" fill="hold"/>
                                        <p:tgtEl>
                                          <p:spTgt spid="46099"/>
                                        </p:tgtEl>
                                        <p:attrNameLst>
                                          <p:attrName>ppt_x</p:attrName>
                                        </p:attrNameLst>
                                      </p:cBhvr>
                                      <p:tavLst>
                                        <p:tav tm="0">
                                          <p:val>
                                            <p:strVal val="1+#ppt_w/2"/>
                                          </p:val>
                                        </p:tav>
                                        <p:tav tm="100000">
                                          <p:val>
                                            <p:strVal val="#ppt_x"/>
                                          </p:val>
                                        </p:tav>
                                      </p:tavLst>
                                    </p:anim>
                                    <p:anim calcmode="lin" valueType="num">
                                      <p:cBhvr additive="base">
                                        <p:cTn id="23" dur="400" fill="hold"/>
                                        <p:tgtEl>
                                          <p:spTgt spid="46099"/>
                                        </p:tgtEl>
                                        <p:attrNameLst>
                                          <p:attrName>ppt_y</p:attrName>
                                        </p:attrNameLst>
                                      </p:cBhvr>
                                      <p:tavLst>
                                        <p:tav tm="0">
                                          <p:val>
                                            <p:strVal val="#ppt_y"/>
                                          </p:val>
                                        </p:tav>
                                        <p:tav tm="100000">
                                          <p:val>
                                            <p:strVal val="#ppt_y"/>
                                          </p:val>
                                        </p:tav>
                                      </p:tavLst>
                                    </p:anim>
                                  </p:childTnLst>
                                </p:cTn>
                              </p:par>
                              <p:par>
                                <p:cTn id="24" presetID="2" presetClass="entr" presetSubtype="2" decel="57500" fill="hold" nodeType="withEffect">
                                  <p:stCondLst>
                                    <p:cond delay="200"/>
                                  </p:stCondLst>
                                  <p:childTnLst>
                                    <p:set>
                                      <p:cBhvr>
                                        <p:cTn id="25" dur="1" fill="hold">
                                          <p:stCondLst>
                                            <p:cond delay="0"/>
                                          </p:stCondLst>
                                        </p:cTn>
                                        <p:tgtEl>
                                          <p:spTgt spid="46106"/>
                                        </p:tgtEl>
                                        <p:attrNameLst>
                                          <p:attrName>style.visibility</p:attrName>
                                        </p:attrNameLst>
                                      </p:cBhvr>
                                      <p:to>
                                        <p:strVal val="visible"/>
                                      </p:to>
                                    </p:set>
                                    <p:anim calcmode="lin" valueType="num">
                                      <p:cBhvr additive="base">
                                        <p:cTn id="26" dur="400" fill="hold"/>
                                        <p:tgtEl>
                                          <p:spTgt spid="46106"/>
                                        </p:tgtEl>
                                        <p:attrNameLst>
                                          <p:attrName>ppt_x</p:attrName>
                                        </p:attrNameLst>
                                      </p:cBhvr>
                                      <p:tavLst>
                                        <p:tav tm="0">
                                          <p:val>
                                            <p:strVal val="1+#ppt_w/2"/>
                                          </p:val>
                                        </p:tav>
                                        <p:tav tm="100000">
                                          <p:val>
                                            <p:strVal val="#ppt_x"/>
                                          </p:val>
                                        </p:tav>
                                      </p:tavLst>
                                    </p:anim>
                                    <p:anim calcmode="lin" valueType="num">
                                      <p:cBhvr additive="base">
                                        <p:cTn id="27" dur="400" fill="hold"/>
                                        <p:tgtEl>
                                          <p:spTgt spid="46106"/>
                                        </p:tgtEl>
                                        <p:attrNameLst>
                                          <p:attrName>ppt_y</p:attrName>
                                        </p:attrNameLst>
                                      </p:cBhvr>
                                      <p:tavLst>
                                        <p:tav tm="0">
                                          <p:val>
                                            <p:strVal val="#ppt_y"/>
                                          </p:val>
                                        </p:tav>
                                        <p:tav tm="100000">
                                          <p:val>
                                            <p:strVal val="#ppt_y"/>
                                          </p:val>
                                        </p:tav>
                                      </p:tavLst>
                                    </p:anim>
                                  </p:childTnLst>
                                </p:cTn>
                              </p:par>
                              <p:par>
                                <p:cTn id="28" presetID="2" presetClass="entr" presetSubtype="2" decel="57500" fill="hold" nodeType="withEffect">
                                  <p:stCondLst>
                                    <p:cond delay="400"/>
                                  </p:stCondLst>
                                  <p:childTnLst>
                                    <p:set>
                                      <p:cBhvr>
                                        <p:cTn id="29" dur="1" fill="hold">
                                          <p:stCondLst>
                                            <p:cond delay="0"/>
                                          </p:stCondLst>
                                        </p:cTn>
                                        <p:tgtEl>
                                          <p:spTgt spid="46113"/>
                                        </p:tgtEl>
                                        <p:attrNameLst>
                                          <p:attrName>style.visibility</p:attrName>
                                        </p:attrNameLst>
                                      </p:cBhvr>
                                      <p:to>
                                        <p:strVal val="visible"/>
                                      </p:to>
                                    </p:set>
                                    <p:anim calcmode="lin" valueType="num">
                                      <p:cBhvr additive="base">
                                        <p:cTn id="30" dur="400" fill="hold"/>
                                        <p:tgtEl>
                                          <p:spTgt spid="46113"/>
                                        </p:tgtEl>
                                        <p:attrNameLst>
                                          <p:attrName>ppt_x</p:attrName>
                                        </p:attrNameLst>
                                      </p:cBhvr>
                                      <p:tavLst>
                                        <p:tav tm="0">
                                          <p:val>
                                            <p:strVal val="1+#ppt_w/2"/>
                                          </p:val>
                                        </p:tav>
                                        <p:tav tm="100000">
                                          <p:val>
                                            <p:strVal val="#ppt_x"/>
                                          </p:val>
                                        </p:tav>
                                      </p:tavLst>
                                    </p:anim>
                                    <p:anim calcmode="lin" valueType="num">
                                      <p:cBhvr additive="base">
                                        <p:cTn id="31" dur="400" fill="hold"/>
                                        <p:tgtEl>
                                          <p:spTgt spid="46113"/>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decel="57500" fill="hold" nodeType="afterEffect">
                                  <p:stCondLst>
                                    <p:cond delay="0"/>
                                  </p:stCondLst>
                                  <p:childTnLst>
                                    <p:set>
                                      <p:cBhvr>
                                        <p:cTn id="34" dur="1" fill="hold">
                                          <p:stCondLst>
                                            <p:cond delay="0"/>
                                          </p:stCondLst>
                                        </p:cTn>
                                        <p:tgtEl>
                                          <p:spTgt spid="46120"/>
                                        </p:tgtEl>
                                        <p:attrNameLst>
                                          <p:attrName>style.visibility</p:attrName>
                                        </p:attrNameLst>
                                      </p:cBhvr>
                                      <p:to>
                                        <p:strVal val="visible"/>
                                      </p:to>
                                    </p:set>
                                    <p:anim calcmode="lin" valueType="num">
                                      <p:cBhvr additive="base">
                                        <p:cTn id="35" dur="400" fill="hold"/>
                                        <p:tgtEl>
                                          <p:spTgt spid="46120"/>
                                        </p:tgtEl>
                                        <p:attrNameLst>
                                          <p:attrName>ppt_x</p:attrName>
                                        </p:attrNameLst>
                                      </p:cBhvr>
                                      <p:tavLst>
                                        <p:tav tm="0">
                                          <p:val>
                                            <p:strVal val="1+#ppt_w/2"/>
                                          </p:val>
                                        </p:tav>
                                        <p:tav tm="100000">
                                          <p:val>
                                            <p:strVal val="#ppt_x"/>
                                          </p:val>
                                        </p:tav>
                                      </p:tavLst>
                                    </p:anim>
                                    <p:anim calcmode="lin" valueType="num">
                                      <p:cBhvr additive="base">
                                        <p:cTn id="36" dur="400" fill="hold"/>
                                        <p:tgtEl>
                                          <p:spTgt spid="46120"/>
                                        </p:tgtEl>
                                        <p:attrNameLst>
                                          <p:attrName>ppt_y</p:attrName>
                                        </p:attrNameLst>
                                      </p:cBhvr>
                                      <p:tavLst>
                                        <p:tav tm="0">
                                          <p:val>
                                            <p:strVal val="#ppt_y"/>
                                          </p:val>
                                        </p:tav>
                                        <p:tav tm="100000">
                                          <p:val>
                                            <p:strVal val="#ppt_y"/>
                                          </p:val>
                                        </p:tav>
                                      </p:tavLst>
                                    </p:anim>
                                  </p:childTnLst>
                                </p:cTn>
                              </p:par>
                              <p:par>
                                <p:cTn id="37" presetID="2" presetClass="entr" presetSubtype="2" decel="57500" fill="hold" nodeType="withEffect">
                                  <p:stCondLst>
                                    <p:cond delay="200"/>
                                  </p:stCondLst>
                                  <p:childTnLst>
                                    <p:set>
                                      <p:cBhvr>
                                        <p:cTn id="38" dur="1" fill="hold">
                                          <p:stCondLst>
                                            <p:cond delay="0"/>
                                          </p:stCondLst>
                                        </p:cTn>
                                        <p:tgtEl>
                                          <p:spTgt spid="46127"/>
                                        </p:tgtEl>
                                        <p:attrNameLst>
                                          <p:attrName>style.visibility</p:attrName>
                                        </p:attrNameLst>
                                      </p:cBhvr>
                                      <p:to>
                                        <p:strVal val="visible"/>
                                      </p:to>
                                    </p:set>
                                    <p:anim calcmode="lin" valueType="num">
                                      <p:cBhvr additive="base">
                                        <p:cTn id="39" dur="400" fill="hold"/>
                                        <p:tgtEl>
                                          <p:spTgt spid="46127"/>
                                        </p:tgtEl>
                                        <p:attrNameLst>
                                          <p:attrName>ppt_x</p:attrName>
                                        </p:attrNameLst>
                                      </p:cBhvr>
                                      <p:tavLst>
                                        <p:tav tm="0">
                                          <p:val>
                                            <p:strVal val="1+#ppt_w/2"/>
                                          </p:val>
                                        </p:tav>
                                        <p:tav tm="100000">
                                          <p:val>
                                            <p:strVal val="#ppt_x"/>
                                          </p:val>
                                        </p:tav>
                                      </p:tavLst>
                                    </p:anim>
                                    <p:anim calcmode="lin" valueType="num">
                                      <p:cBhvr additive="base">
                                        <p:cTn id="40" dur="400" fill="hold"/>
                                        <p:tgtEl>
                                          <p:spTgt spid="46127"/>
                                        </p:tgtEl>
                                        <p:attrNameLst>
                                          <p:attrName>ppt_y</p:attrName>
                                        </p:attrNameLst>
                                      </p:cBhvr>
                                      <p:tavLst>
                                        <p:tav tm="0">
                                          <p:val>
                                            <p:strVal val="#ppt_y"/>
                                          </p:val>
                                        </p:tav>
                                        <p:tav tm="100000">
                                          <p:val>
                                            <p:strVal val="#ppt_y"/>
                                          </p:val>
                                        </p:tav>
                                      </p:tavLst>
                                    </p:anim>
                                  </p:childTnLst>
                                </p:cTn>
                              </p:par>
                              <p:par>
                                <p:cTn id="41" presetID="2" presetClass="entr" presetSubtype="2" decel="57500" fill="hold" nodeType="withEffect">
                                  <p:stCondLst>
                                    <p:cond delay="400"/>
                                  </p:stCondLst>
                                  <p:childTnLst>
                                    <p:set>
                                      <p:cBhvr>
                                        <p:cTn id="42" dur="1" fill="hold">
                                          <p:stCondLst>
                                            <p:cond delay="0"/>
                                          </p:stCondLst>
                                        </p:cTn>
                                        <p:tgtEl>
                                          <p:spTgt spid="46134"/>
                                        </p:tgtEl>
                                        <p:attrNameLst>
                                          <p:attrName>style.visibility</p:attrName>
                                        </p:attrNameLst>
                                      </p:cBhvr>
                                      <p:to>
                                        <p:strVal val="visible"/>
                                      </p:to>
                                    </p:set>
                                    <p:anim calcmode="lin" valueType="num">
                                      <p:cBhvr additive="base">
                                        <p:cTn id="43" dur="400" fill="hold"/>
                                        <p:tgtEl>
                                          <p:spTgt spid="46134"/>
                                        </p:tgtEl>
                                        <p:attrNameLst>
                                          <p:attrName>ppt_x</p:attrName>
                                        </p:attrNameLst>
                                      </p:cBhvr>
                                      <p:tavLst>
                                        <p:tav tm="0">
                                          <p:val>
                                            <p:strVal val="1+#ppt_w/2"/>
                                          </p:val>
                                        </p:tav>
                                        <p:tav tm="100000">
                                          <p:val>
                                            <p:strVal val="#ppt_x"/>
                                          </p:val>
                                        </p:tav>
                                      </p:tavLst>
                                    </p:anim>
                                    <p:anim calcmode="lin" valueType="num">
                                      <p:cBhvr additive="base">
                                        <p:cTn id="44" dur="400" fill="hold"/>
                                        <p:tgtEl>
                                          <p:spTgt spid="46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7106" name="TextBox 7"/>
          <p:cNvSpPr txBox="1">
            <a:spLocks noChangeArrowheads="1"/>
          </p:cNvSpPr>
          <p:nvPr/>
        </p:nvSpPr>
        <p:spPr bwMode="auto">
          <a:xfrm>
            <a:off x="-396875" y="2184400"/>
            <a:ext cx="5624513" cy="892175"/>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ts val="3000"/>
              </a:lnSpc>
              <a:spcBef>
                <a:spcPct val="0"/>
              </a:spcBef>
              <a:buFont typeface="Arial" panose="020B0604020202020204" pitchFamily="34" charset="0"/>
              <a:buNone/>
            </a:pPr>
            <a:r>
              <a:rPr lang="en-US" altLang="zh-CN" sz="4000" b="1">
                <a:solidFill>
                  <a:schemeClr val="bg1"/>
                </a:solidFill>
                <a:latin typeface="Modern No. 20" panose="02070704070505020303" pitchFamily="18" charset="0"/>
                <a:ea typeface="微软雅黑" panose="020B0503020204020204" pitchFamily="34" charset="-122"/>
              </a:rPr>
              <a:t>Thank</a:t>
            </a:r>
          </a:p>
          <a:p>
            <a:pPr algn="r" eaLnBrk="1" hangingPunct="1">
              <a:lnSpc>
                <a:spcPts val="3000"/>
              </a:lnSpc>
              <a:spcBef>
                <a:spcPct val="0"/>
              </a:spcBef>
              <a:buFont typeface="Arial" panose="020B0604020202020204" pitchFamily="34" charset="0"/>
              <a:buNone/>
            </a:pPr>
            <a:r>
              <a:rPr lang="en-US" altLang="zh-CN" sz="2400" b="1">
                <a:solidFill>
                  <a:schemeClr val="bg1"/>
                </a:solidFill>
                <a:latin typeface="Modern No. 20" panose="02070704070505020303" pitchFamily="18" charset="0"/>
                <a:ea typeface="微软雅黑" panose="020B0503020204020204" pitchFamily="34" charset="-122"/>
              </a:rPr>
              <a:t> YOU  FOR  LISTENING</a:t>
            </a:r>
          </a:p>
        </p:txBody>
      </p:sp>
      <p:grpSp>
        <p:nvGrpSpPr>
          <p:cNvPr id="47107" name="组合 8"/>
          <p:cNvGrpSpPr/>
          <p:nvPr/>
        </p:nvGrpSpPr>
        <p:grpSpPr bwMode="auto">
          <a:xfrm>
            <a:off x="2303463" y="3025775"/>
            <a:ext cx="2844800" cy="338138"/>
            <a:chOff x="0" y="0"/>
            <a:chExt cx="2844049" cy="338554"/>
          </a:xfrm>
        </p:grpSpPr>
        <p:sp>
          <p:nvSpPr>
            <p:cNvPr id="39940" name="矩形 9"/>
            <p:cNvSpPr>
              <a:spLocks noChangeArrowheads="1"/>
            </p:cNvSpPr>
            <p:nvPr/>
          </p:nvSpPr>
          <p:spPr bwMode="auto">
            <a:xfrm>
              <a:off x="0" y="0"/>
              <a:ext cx="2844049" cy="338554"/>
            </a:xfrm>
            <a:prstGeom prst="rect">
              <a:avLst/>
            </a:prstGeom>
            <a:solidFill>
              <a:srgbClr val="0038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262626"/>
                </a:solidFill>
              </a:endParaRPr>
            </a:p>
          </p:txBody>
        </p:sp>
        <p:sp>
          <p:nvSpPr>
            <p:cNvPr id="39941" name="矩形 7"/>
            <p:cNvSpPr>
              <a:spLocks noChangeArrowheads="1"/>
            </p:cNvSpPr>
            <p:nvPr/>
          </p:nvSpPr>
          <p:spPr bwMode="auto">
            <a:xfrm>
              <a:off x="1" y="33099"/>
              <a:ext cx="2844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电子商务</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城市建设</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总结汇报</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演讲报告</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Effect transition="in" filter="fade">
                                      <p:cBhvr>
                                        <p:cTn id="9" dur="500"/>
                                        <p:tgtEl>
                                          <p:spTgt spid="4710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7107"/>
                                        </p:tgtEl>
                                        <p:attrNameLst>
                                          <p:attrName>style.visibility</p:attrName>
                                        </p:attrNameLst>
                                      </p:cBhvr>
                                      <p:to>
                                        <p:strVal val="visible"/>
                                      </p:to>
                                    </p:set>
                                    <p:anim calcmode="lin" valueType="num">
                                      <p:cBhvr additive="base">
                                        <p:cTn id="13" dur="500" fill="hold"/>
                                        <p:tgtEl>
                                          <p:spTgt spid="47107"/>
                                        </p:tgtEl>
                                        <p:attrNameLst>
                                          <p:attrName>ppt_x</p:attrName>
                                        </p:attrNameLst>
                                      </p:cBhvr>
                                      <p:tavLst>
                                        <p:tav tm="0">
                                          <p:val>
                                            <p:strVal val="0-#ppt_w/2"/>
                                          </p:val>
                                        </p:tav>
                                        <p:tav tm="100000">
                                          <p:val>
                                            <p:strVal val="#ppt_x"/>
                                          </p:val>
                                        </p:tav>
                                      </p:tavLst>
                                    </p:anim>
                                    <p:anim calcmode="lin" valueType="num">
                                      <p:cBhvr additive="base">
                                        <p:cTn id="14"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圆角矩形 10"/>
          <p:cNvSpPr>
            <a:spLocks noChangeArrowheads="1"/>
          </p:cNvSpPr>
          <p:nvPr/>
        </p:nvSpPr>
        <p:spPr bwMode="auto">
          <a:xfrm>
            <a:off x="1098550" y="1127125"/>
            <a:ext cx="5589588" cy="3035300"/>
          </a:xfrm>
          <a:prstGeom prst="roundRect">
            <a:avLst>
              <a:gd name="adj" fmla="val 2759"/>
            </a:avLst>
          </a:prstGeom>
          <a:solidFill>
            <a:schemeClr val="bg1">
              <a:alpha val="30980"/>
            </a:schemeClr>
          </a:solidFill>
          <a:ln w="1270">
            <a:solidFill>
              <a:schemeClr val="tx1"/>
            </a:solidFill>
            <a:round/>
          </a:ln>
          <a:effectLst>
            <a:outerShdw dist="25401" dir="2700000" algn="ctr" rotWithShape="0">
              <a:srgbClr val="000000">
                <a:alpha val="39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5603" name="组合 11"/>
          <p:cNvGrpSpPr/>
          <p:nvPr/>
        </p:nvGrpSpPr>
        <p:grpSpPr bwMode="auto">
          <a:xfrm flipH="1">
            <a:off x="6583363" y="1058863"/>
            <a:ext cx="946150" cy="1054100"/>
            <a:chOff x="0" y="0"/>
            <a:chExt cx="947188" cy="1052975"/>
          </a:xfrm>
        </p:grpSpPr>
        <p:grpSp>
          <p:nvGrpSpPr>
            <p:cNvPr id="18481" name="组合 13"/>
            <p:cNvGrpSpPr/>
            <p:nvPr/>
          </p:nvGrpSpPr>
          <p:grpSpPr bwMode="auto">
            <a:xfrm>
              <a:off x="137207" y="0"/>
              <a:ext cx="809981" cy="1052975"/>
              <a:chOff x="0" y="0"/>
              <a:chExt cx="720080" cy="936104"/>
            </a:xfrm>
          </p:grpSpPr>
          <p:grpSp>
            <p:nvGrpSpPr>
              <p:cNvPr id="18483" name="组合 15"/>
              <p:cNvGrpSpPr/>
              <p:nvPr/>
            </p:nvGrpSpPr>
            <p:grpSpPr bwMode="auto">
              <a:xfrm>
                <a:off x="0" y="0"/>
                <a:ext cx="576064" cy="936104"/>
                <a:chOff x="0" y="0"/>
                <a:chExt cx="576064" cy="936104"/>
              </a:xfrm>
            </p:grpSpPr>
            <p:sp>
              <p:nvSpPr>
                <p:cNvPr id="18487" name="圆角矩形 19"/>
                <p:cNvSpPr>
                  <a:spLocks noChangeArrowheads="1"/>
                </p:cNvSpPr>
                <p:nvPr/>
              </p:nvSpPr>
              <p:spPr bwMode="auto">
                <a:xfrm>
                  <a:off x="0" y="0"/>
                  <a:ext cx="576064" cy="936104"/>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88" name="圆角矩形 10"/>
                <p:cNvSpPr/>
                <p:nvPr/>
              </p:nvSpPr>
              <p:spPr bwMode="auto">
                <a:xfrm>
                  <a:off x="13321" y="9525"/>
                  <a:ext cx="540517" cy="849176"/>
                </a:xfrm>
                <a:custGeom>
                  <a:avLst/>
                  <a:gdLst>
                    <a:gd name="T0" fmla="*/ 87168 w 567277"/>
                    <a:gd name="T1" fmla="*/ 0 h 849176"/>
                    <a:gd name="T2" fmla="*/ 435829 w 567277"/>
                    <a:gd name="T3" fmla="*/ 0 h 849176"/>
                    <a:gd name="T4" fmla="*/ 515019 w 567277"/>
                    <a:gd name="T5" fmla="*/ 56798 h 849176"/>
                    <a:gd name="T6" fmla="*/ 1665 w 567277"/>
                    <a:gd name="T7" fmla="*/ 849176 h 849176"/>
                    <a:gd name="T8" fmla="*/ 0 w 567277"/>
                    <a:gd name="T9" fmla="*/ 840091 h 849176"/>
                    <a:gd name="T10" fmla="*/ 0 w 567277"/>
                    <a:gd name="T11" fmla="*/ 96013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8484"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144017"/>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图片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396045"/>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1133" y="648072"/>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82" name="矩形 2"/>
            <p:cNvSpPr>
              <a:spLocks noChangeArrowheads="1"/>
            </p:cNvSpPr>
            <p:nvPr/>
          </p:nvSpPr>
          <p:spPr bwMode="auto">
            <a:xfrm>
              <a:off x="0" y="66934"/>
              <a:ext cx="792088" cy="892552"/>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600" b="1">
                  <a:solidFill>
                    <a:schemeClr val="bg1"/>
                  </a:solidFill>
                  <a:latin typeface="微软雅黑" panose="020B0503020204020204" pitchFamily="34" charset="-122"/>
                  <a:ea typeface="微软雅黑" panose="020B0503020204020204" pitchFamily="34" charset="-122"/>
                </a:rPr>
                <a:t>目录</a:t>
              </a:r>
              <a:endParaRPr lang="en-US" altLang="zh-CN" sz="2600" b="1">
                <a:solidFill>
                  <a:schemeClr val="bg1"/>
                </a:solidFill>
                <a:latin typeface="微软雅黑" panose="020B0503020204020204" pitchFamily="34" charset="-122"/>
                <a:ea typeface="微软雅黑" panose="020B0503020204020204" pitchFamily="34" charset="-122"/>
              </a:endParaRPr>
            </a:p>
          </p:txBody>
        </p:sp>
      </p:grpSp>
      <p:sp>
        <p:nvSpPr>
          <p:cNvPr id="25612" name="TextBox 12"/>
          <p:cNvSpPr txBox="1">
            <a:spLocks noChangeArrowheads="1"/>
          </p:cNvSpPr>
          <p:nvPr/>
        </p:nvSpPr>
        <p:spPr bwMode="auto">
          <a:xfrm>
            <a:off x="1258888" y="13081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latin typeface="Impact" panose="020B0806030902050204" pitchFamily="34" charset="0"/>
                <a:ea typeface="方正超粗黑简体" panose="03000509000000000000" pitchFamily="65" charset="-122"/>
              </a:rPr>
              <a:t>CONTENTS</a:t>
            </a:r>
          </a:p>
        </p:txBody>
      </p:sp>
      <p:grpSp>
        <p:nvGrpSpPr>
          <p:cNvPr id="25613" name="组合 22"/>
          <p:cNvGrpSpPr/>
          <p:nvPr/>
        </p:nvGrpSpPr>
        <p:grpSpPr bwMode="auto">
          <a:xfrm>
            <a:off x="2033588" y="1914525"/>
            <a:ext cx="477837" cy="431800"/>
            <a:chOff x="0" y="0"/>
            <a:chExt cx="478842" cy="432036"/>
          </a:xfrm>
        </p:grpSpPr>
        <p:grpSp>
          <p:nvGrpSpPr>
            <p:cNvPr id="18475" name="组合 23"/>
            <p:cNvGrpSpPr/>
            <p:nvPr/>
          </p:nvGrpSpPr>
          <p:grpSpPr bwMode="auto">
            <a:xfrm>
              <a:off x="0" y="0"/>
              <a:ext cx="478842" cy="432036"/>
              <a:chOff x="0" y="0"/>
              <a:chExt cx="432036" cy="360030"/>
            </a:xfrm>
          </p:grpSpPr>
          <p:sp>
            <p:nvSpPr>
              <p:cNvPr id="18477" name="圆角矩形 25"/>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78" name="圆角矩形 9"/>
              <p:cNvGrpSpPr/>
              <p:nvPr/>
            </p:nvGrpSpPr>
            <p:grpSpPr bwMode="auto">
              <a:xfrm>
                <a:off x="2693" y="-751"/>
                <a:ext cx="341008" cy="350520"/>
                <a:chOff x="0" y="0"/>
                <a:chExt cx="377952" cy="420624"/>
              </a:xfrm>
            </p:grpSpPr>
            <p:pic>
              <p:nvPicPr>
                <p:cNvPr id="18479" name="圆角矩形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0" name="Text Box 18"/>
                <p:cNvSpPr txBox="1">
                  <a:spLocks noChangeArrowheads="1"/>
                </p:cNvSpPr>
                <p:nvPr/>
              </p:nvSpPr>
              <p:spPr bwMode="auto">
                <a:xfrm>
                  <a:off x="-2985" y="901"/>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76" name="标题层"/>
            <p:cNvSpPr txBox="1">
              <a:spLocks noChangeArrowheads="1"/>
            </p:cNvSpPr>
            <p:nvPr/>
          </p:nvSpPr>
          <p:spPr bwMode="auto">
            <a:xfrm>
              <a:off x="1" y="24869"/>
              <a:ext cx="478840"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01</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20" name="组合 27"/>
          <p:cNvGrpSpPr/>
          <p:nvPr/>
        </p:nvGrpSpPr>
        <p:grpSpPr bwMode="auto">
          <a:xfrm>
            <a:off x="2700338" y="1960563"/>
            <a:ext cx="3240087" cy="360362"/>
            <a:chOff x="0" y="0"/>
            <a:chExt cx="3240270" cy="360092"/>
          </a:xfrm>
        </p:grpSpPr>
        <p:sp>
          <p:nvSpPr>
            <p:cNvPr id="18472" name="矩形 28"/>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73"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4"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p>
          </p:txBody>
        </p:sp>
      </p:grpSp>
      <p:grpSp>
        <p:nvGrpSpPr>
          <p:cNvPr id="25624" name="组合 31"/>
          <p:cNvGrpSpPr/>
          <p:nvPr/>
        </p:nvGrpSpPr>
        <p:grpSpPr bwMode="auto">
          <a:xfrm>
            <a:off x="2033588" y="2427288"/>
            <a:ext cx="477837" cy="431800"/>
            <a:chOff x="0" y="0"/>
            <a:chExt cx="478842" cy="432036"/>
          </a:xfrm>
        </p:grpSpPr>
        <p:grpSp>
          <p:nvGrpSpPr>
            <p:cNvPr id="18466" name="组合 32"/>
            <p:cNvGrpSpPr/>
            <p:nvPr/>
          </p:nvGrpSpPr>
          <p:grpSpPr bwMode="auto">
            <a:xfrm>
              <a:off x="0" y="0"/>
              <a:ext cx="478842" cy="432036"/>
              <a:chOff x="0" y="0"/>
              <a:chExt cx="432036" cy="360030"/>
            </a:xfrm>
          </p:grpSpPr>
          <p:sp>
            <p:nvSpPr>
              <p:cNvPr id="18468" name="圆角矩形 34"/>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69" name="圆角矩形 9"/>
              <p:cNvGrpSpPr/>
              <p:nvPr/>
            </p:nvGrpSpPr>
            <p:grpSpPr bwMode="auto">
              <a:xfrm>
                <a:off x="2693" y="-1272"/>
                <a:ext cx="341008" cy="350520"/>
                <a:chOff x="0" y="0"/>
                <a:chExt cx="377952" cy="420624"/>
              </a:xfrm>
            </p:grpSpPr>
            <p:pic>
              <p:nvPicPr>
                <p:cNvPr id="18470" name="圆角矩形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 Box 29"/>
                <p:cNvSpPr txBox="1">
                  <a:spLocks noChangeArrowheads="1"/>
                </p:cNvSpPr>
                <p:nvPr/>
              </p:nvSpPr>
              <p:spPr bwMode="auto">
                <a:xfrm>
                  <a:off x="-2985" y="1526"/>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67"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02</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31" name="组合 36"/>
          <p:cNvGrpSpPr/>
          <p:nvPr/>
        </p:nvGrpSpPr>
        <p:grpSpPr bwMode="auto">
          <a:xfrm>
            <a:off x="2700338" y="2473325"/>
            <a:ext cx="3240087" cy="360363"/>
            <a:chOff x="0" y="0"/>
            <a:chExt cx="3240270" cy="360092"/>
          </a:xfrm>
        </p:grpSpPr>
        <p:sp>
          <p:nvSpPr>
            <p:cNvPr id="18463" name="矩形 37"/>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64"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5"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p>
          </p:txBody>
        </p:sp>
      </p:grpSp>
      <p:grpSp>
        <p:nvGrpSpPr>
          <p:cNvPr id="25635" name="组合 40"/>
          <p:cNvGrpSpPr/>
          <p:nvPr/>
        </p:nvGrpSpPr>
        <p:grpSpPr bwMode="auto">
          <a:xfrm>
            <a:off x="2033588" y="2932113"/>
            <a:ext cx="477837" cy="431800"/>
            <a:chOff x="0" y="0"/>
            <a:chExt cx="478842" cy="432036"/>
          </a:xfrm>
        </p:grpSpPr>
        <p:grpSp>
          <p:nvGrpSpPr>
            <p:cNvPr id="18457" name="组合 41"/>
            <p:cNvGrpSpPr/>
            <p:nvPr/>
          </p:nvGrpSpPr>
          <p:grpSpPr bwMode="auto">
            <a:xfrm>
              <a:off x="0" y="0"/>
              <a:ext cx="478842" cy="432036"/>
              <a:chOff x="0" y="0"/>
              <a:chExt cx="432036" cy="360030"/>
            </a:xfrm>
          </p:grpSpPr>
          <p:sp>
            <p:nvSpPr>
              <p:cNvPr id="18459" name="圆角矩形 43"/>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60" name="圆角矩形 9"/>
              <p:cNvGrpSpPr/>
              <p:nvPr/>
            </p:nvGrpSpPr>
            <p:grpSpPr bwMode="auto">
              <a:xfrm>
                <a:off x="2693" y="322"/>
                <a:ext cx="341008" cy="350520"/>
                <a:chOff x="0" y="0"/>
                <a:chExt cx="377952" cy="420624"/>
              </a:xfrm>
            </p:grpSpPr>
            <p:pic>
              <p:nvPicPr>
                <p:cNvPr id="18461" name="圆角矩形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Text Box 40"/>
                <p:cNvSpPr txBox="1">
                  <a:spLocks noChangeArrowheads="1"/>
                </p:cNvSpPr>
                <p:nvPr/>
              </p:nvSpPr>
              <p:spPr bwMode="auto">
                <a:xfrm>
                  <a:off x="-2985" y="-386"/>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58"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03</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42" name="组合 45"/>
          <p:cNvGrpSpPr/>
          <p:nvPr/>
        </p:nvGrpSpPr>
        <p:grpSpPr bwMode="auto">
          <a:xfrm>
            <a:off x="2700338" y="2976563"/>
            <a:ext cx="3240087" cy="360362"/>
            <a:chOff x="0" y="0"/>
            <a:chExt cx="3240270" cy="360092"/>
          </a:xfrm>
        </p:grpSpPr>
        <p:sp>
          <p:nvSpPr>
            <p:cNvPr id="18454" name="矩形 46"/>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55"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6"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p>
          </p:txBody>
        </p:sp>
      </p:grpSp>
      <p:grpSp>
        <p:nvGrpSpPr>
          <p:cNvPr id="25646" name="组合 49"/>
          <p:cNvGrpSpPr/>
          <p:nvPr/>
        </p:nvGrpSpPr>
        <p:grpSpPr bwMode="auto">
          <a:xfrm>
            <a:off x="2033588" y="3435350"/>
            <a:ext cx="477837" cy="431800"/>
            <a:chOff x="0" y="0"/>
            <a:chExt cx="478842" cy="432036"/>
          </a:xfrm>
        </p:grpSpPr>
        <p:grpSp>
          <p:nvGrpSpPr>
            <p:cNvPr id="18448" name="组合 50"/>
            <p:cNvGrpSpPr/>
            <p:nvPr/>
          </p:nvGrpSpPr>
          <p:grpSpPr bwMode="auto">
            <a:xfrm>
              <a:off x="0" y="0"/>
              <a:ext cx="478842" cy="432036"/>
              <a:chOff x="0" y="0"/>
              <a:chExt cx="432036" cy="360030"/>
            </a:xfrm>
          </p:grpSpPr>
          <p:sp>
            <p:nvSpPr>
              <p:cNvPr id="18450" name="圆角矩形 52"/>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51" name="圆角矩形 9"/>
              <p:cNvGrpSpPr/>
              <p:nvPr/>
            </p:nvGrpSpPr>
            <p:grpSpPr bwMode="auto">
              <a:xfrm>
                <a:off x="2693" y="1915"/>
                <a:ext cx="341008" cy="345440"/>
                <a:chOff x="0" y="0"/>
                <a:chExt cx="377952" cy="414528"/>
              </a:xfrm>
            </p:grpSpPr>
            <p:pic>
              <p:nvPicPr>
                <p:cNvPr id="18452" name="圆角矩形 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77952" cy="4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51"/>
                <p:cNvSpPr txBox="1">
                  <a:spLocks noChangeArrowheads="1"/>
                </p:cNvSpPr>
                <p:nvPr/>
              </p:nvSpPr>
              <p:spPr bwMode="auto">
                <a:xfrm>
                  <a:off x="-2985" y="-2298"/>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49"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04</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53" name="组合 54"/>
          <p:cNvGrpSpPr/>
          <p:nvPr/>
        </p:nvGrpSpPr>
        <p:grpSpPr bwMode="auto">
          <a:xfrm>
            <a:off x="2700338" y="3481388"/>
            <a:ext cx="3240087" cy="360362"/>
            <a:chOff x="0" y="0"/>
            <a:chExt cx="3240270" cy="360092"/>
          </a:xfrm>
        </p:grpSpPr>
        <p:sp>
          <p:nvSpPr>
            <p:cNvPr id="18445" name="矩形 55"/>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46"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7"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1+#ppt_w/2"/>
                                          </p:val>
                                        </p:tav>
                                        <p:tav tm="100000">
                                          <p:val>
                                            <p:strVal val="#ppt_x"/>
                                          </p:val>
                                        </p:tav>
                                      </p:tavLst>
                                    </p:anim>
                                    <p:anim calcmode="lin" valueType="num">
                                      <p:cBhvr additive="base">
                                        <p:cTn id="12" dur="500" fill="hold"/>
                                        <p:tgtEl>
                                          <p:spTgt spid="25602"/>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1300"/>
                                  </p:stCondLst>
                                  <p:childTnLst>
                                    <p:set>
                                      <p:cBhvr>
                                        <p:cTn id="14" dur="1" fill="hold">
                                          <p:stCondLst>
                                            <p:cond delay="0"/>
                                          </p:stCondLst>
                                        </p:cTn>
                                        <p:tgtEl>
                                          <p:spTgt spid="25612"/>
                                        </p:tgtEl>
                                        <p:attrNameLst>
                                          <p:attrName>style.visibility</p:attrName>
                                        </p:attrNameLst>
                                      </p:cBhvr>
                                      <p:to>
                                        <p:strVal val="visible"/>
                                      </p:to>
                                    </p:set>
                                    <p:animEffect transition="in" filter="fade">
                                      <p:cBhvr>
                                        <p:cTn id="15" dur="500"/>
                                        <p:tgtEl>
                                          <p:spTgt spid="25612"/>
                                        </p:tgtEl>
                                      </p:cBhvr>
                                    </p:animEffect>
                                    <p:anim calcmode="lin" valueType="num">
                                      <p:cBhvr>
                                        <p:cTn id="16" dur="500" fill="hold"/>
                                        <p:tgtEl>
                                          <p:spTgt spid="25612"/>
                                        </p:tgtEl>
                                        <p:attrNameLst>
                                          <p:attrName>ppt_x</p:attrName>
                                        </p:attrNameLst>
                                      </p:cBhvr>
                                      <p:tavLst>
                                        <p:tav tm="0">
                                          <p:val>
                                            <p:strVal val="#ppt_x"/>
                                          </p:val>
                                        </p:tav>
                                        <p:tav tm="100000">
                                          <p:val>
                                            <p:strVal val="#ppt_x"/>
                                          </p:val>
                                        </p:tav>
                                      </p:tavLst>
                                    </p:anim>
                                    <p:anim calcmode="lin" valueType="num">
                                      <p:cBhvr>
                                        <p:cTn id="17" dur="500" fill="hold"/>
                                        <p:tgtEl>
                                          <p:spTgt spid="256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5613"/>
                                        </p:tgtEl>
                                        <p:attrNameLst>
                                          <p:attrName>style.visibility</p:attrName>
                                        </p:attrNameLst>
                                      </p:cBhvr>
                                      <p:to>
                                        <p:strVal val="visible"/>
                                      </p:to>
                                    </p:set>
                                    <p:anim calcmode="lin" valueType="num">
                                      <p:cBhvr additive="base">
                                        <p:cTn id="21" dur="300" fill="hold"/>
                                        <p:tgtEl>
                                          <p:spTgt spid="25613"/>
                                        </p:tgtEl>
                                        <p:attrNameLst>
                                          <p:attrName>ppt_x</p:attrName>
                                        </p:attrNameLst>
                                      </p:cBhvr>
                                      <p:tavLst>
                                        <p:tav tm="0">
                                          <p:val>
                                            <p:strVal val="0-#ppt_w/2"/>
                                          </p:val>
                                        </p:tav>
                                        <p:tav tm="100000">
                                          <p:val>
                                            <p:strVal val="#ppt_x"/>
                                          </p:val>
                                        </p:tav>
                                      </p:tavLst>
                                    </p:anim>
                                    <p:anim calcmode="lin" valueType="num">
                                      <p:cBhvr additive="base">
                                        <p:cTn id="22" dur="300" fill="hold"/>
                                        <p:tgtEl>
                                          <p:spTgt spid="2561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25620"/>
                                        </p:tgtEl>
                                        <p:attrNameLst>
                                          <p:attrName>style.visibility</p:attrName>
                                        </p:attrNameLst>
                                      </p:cBhvr>
                                      <p:to>
                                        <p:strVal val="visible"/>
                                      </p:to>
                                    </p:set>
                                    <p:anim calcmode="lin" valueType="num">
                                      <p:cBhvr additive="base">
                                        <p:cTn id="25" dur="300" fill="hold"/>
                                        <p:tgtEl>
                                          <p:spTgt spid="25620"/>
                                        </p:tgtEl>
                                        <p:attrNameLst>
                                          <p:attrName>ppt_x</p:attrName>
                                        </p:attrNameLst>
                                      </p:cBhvr>
                                      <p:tavLst>
                                        <p:tav tm="0">
                                          <p:val>
                                            <p:strVal val="1+#ppt_w/2"/>
                                          </p:val>
                                        </p:tav>
                                        <p:tav tm="100000">
                                          <p:val>
                                            <p:strVal val="#ppt_x"/>
                                          </p:val>
                                        </p:tav>
                                      </p:tavLst>
                                    </p:anim>
                                    <p:anim calcmode="lin" valueType="num">
                                      <p:cBhvr additive="base">
                                        <p:cTn id="26" dur="300" fill="hold"/>
                                        <p:tgtEl>
                                          <p:spTgt spid="2562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25624"/>
                                        </p:tgtEl>
                                        <p:attrNameLst>
                                          <p:attrName>style.visibility</p:attrName>
                                        </p:attrNameLst>
                                      </p:cBhvr>
                                      <p:to>
                                        <p:strVal val="visible"/>
                                      </p:to>
                                    </p:set>
                                    <p:anim calcmode="lin" valueType="num">
                                      <p:cBhvr additive="base">
                                        <p:cTn id="30" dur="300" fill="hold"/>
                                        <p:tgtEl>
                                          <p:spTgt spid="25624"/>
                                        </p:tgtEl>
                                        <p:attrNameLst>
                                          <p:attrName>ppt_x</p:attrName>
                                        </p:attrNameLst>
                                      </p:cBhvr>
                                      <p:tavLst>
                                        <p:tav tm="0">
                                          <p:val>
                                            <p:strVal val="0-#ppt_w/2"/>
                                          </p:val>
                                        </p:tav>
                                        <p:tav tm="100000">
                                          <p:val>
                                            <p:strVal val="#ppt_x"/>
                                          </p:val>
                                        </p:tav>
                                      </p:tavLst>
                                    </p:anim>
                                    <p:anim calcmode="lin" valueType="num">
                                      <p:cBhvr additive="base">
                                        <p:cTn id="31" dur="300" fill="hold"/>
                                        <p:tgtEl>
                                          <p:spTgt spid="25624"/>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00"/>
                                  </p:stCondLst>
                                  <p:childTnLst>
                                    <p:set>
                                      <p:cBhvr>
                                        <p:cTn id="33" dur="1" fill="hold">
                                          <p:stCondLst>
                                            <p:cond delay="0"/>
                                          </p:stCondLst>
                                        </p:cTn>
                                        <p:tgtEl>
                                          <p:spTgt spid="25631"/>
                                        </p:tgtEl>
                                        <p:attrNameLst>
                                          <p:attrName>style.visibility</p:attrName>
                                        </p:attrNameLst>
                                      </p:cBhvr>
                                      <p:to>
                                        <p:strVal val="visible"/>
                                      </p:to>
                                    </p:set>
                                    <p:anim calcmode="lin" valueType="num">
                                      <p:cBhvr additive="base">
                                        <p:cTn id="34" dur="300" fill="hold"/>
                                        <p:tgtEl>
                                          <p:spTgt spid="25631"/>
                                        </p:tgtEl>
                                        <p:attrNameLst>
                                          <p:attrName>ppt_x</p:attrName>
                                        </p:attrNameLst>
                                      </p:cBhvr>
                                      <p:tavLst>
                                        <p:tav tm="0">
                                          <p:val>
                                            <p:strVal val="1+#ppt_w/2"/>
                                          </p:val>
                                        </p:tav>
                                        <p:tav tm="100000">
                                          <p:val>
                                            <p:strVal val="#ppt_x"/>
                                          </p:val>
                                        </p:tav>
                                      </p:tavLst>
                                    </p:anim>
                                    <p:anim calcmode="lin" valueType="num">
                                      <p:cBhvr additive="base">
                                        <p:cTn id="35" dur="300" fill="hold"/>
                                        <p:tgtEl>
                                          <p:spTgt spid="256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25635"/>
                                        </p:tgtEl>
                                        <p:attrNameLst>
                                          <p:attrName>style.visibility</p:attrName>
                                        </p:attrNameLst>
                                      </p:cBhvr>
                                      <p:to>
                                        <p:strVal val="visible"/>
                                      </p:to>
                                    </p:set>
                                    <p:anim calcmode="lin" valueType="num">
                                      <p:cBhvr additive="base">
                                        <p:cTn id="39" dur="300" fill="hold"/>
                                        <p:tgtEl>
                                          <p:spTgt spid="25635"/>
                                        </p:tgtEl>
                                        <p:attrNameLst>
                                          <p:attrName>ppt_x</p:attrName>
                                        </p:attrNameLst>
                                      </p:cBhvr>
                                      <p:tavLst>
                                        <p:tav tm="0">
                                          <p:val>
                                            <p:strVal val="0-#ppt_w/2"/>
                                          </p:val>
                                        </p:tav>
                                        <p:tav tm="100000">
                                          <p:val>
                                            <p:strVal val="#ppt_x"/>
                                          </p:val>
                                        </p:tav>
                                      </p:tavLst>
                                    </p:anim>
                                    <p:anim calcmode="lin" valueType="num">
                                      <p:cBhvr additive="base">
                                        <p:cTn id="40" dur="300" fill="hold"/>
                                        <p:tgtEl>
                                          <p:spTgt spid="2563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
                                  </p:stCondLst>
                                  <p:childTnLst>
                                    <p:set>
                                      <p:cBhvr>
                                        <p:cTn id="42" dur="1" fill="hold">
                                          <p:stCondLst>
                                            <p:cond delay="0"/>
                                          </p:stCondLst>
                                        </p:cTn>
                                        <p:tgtEl>
                                          <p:spTgt spid="25642"/>
                                        </p:tgtEl>
                                        <p:attrNameLst>
                                          <p:attrName>style.visibility</p:attrName>
                                        </p:attrNameLst>
                                      </p:cBhvr>
                                      <p:to>
                                        <p:strVal val="visible"/>
                                      </p:to>
                                    </p:set>
                                    <p:anim calcmode="lin" valueType="num">
                                      <p:cBhvr additive="base">
                                        <p:cTn id="43" dur="300" fill="hold"/>
                                        <p:tgtEl>
                                          <p:spTgt spid="25642"/>
                                        </p:tgtEl>
                                        <p:attrNameLst>
                                          <p:attrName>ppt_x</p:attrName>
                                        </p:attrNameLst>
                                      </p:cBhvr>
                                      <p:tavLst>
                                        <p:tav tm="0">
                                          <p:val>
                                            <p:strVal val="1+#ppt_w/2"/>
                                          </p:val>
                                        </p:tav>
                                        <p:tav tm="100000">
                                          <p:val>
                                            <p:strVal val="#ppt_x"/>
                                          </p:val>
                                        </p:tav>
                                      </p:tavLst>
                                    </p:anim>
                                    <p:anim calcmode="lin" valueType="num">
                                      <p:cBhvr additive="base">
                                        <p:cTn id="44" dur="300" fill="hold"/>
                                        <p:tgtEl>
                                          <p:spTgt spid="25642"/>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8" fill="hold" nodeType="afterEffect">
                                  <p:stCondLst>
                                    <p:cond delay="0"/>
                                  </p:stCondLst>
                                  <p:childTnLst>
                                    <p:set>
                                      <p:cBhvr>
                                        <p:cTn id="47" dur="1" fill="hold">
                                          <p:stCondLst>
                                            <p:cond delay="0"/>
                                          </p:stCondLst>
                                        </p:cTn>
                                        <p:tgtEl>
                                          <p:spTgt spid="25646"/>
                                        </p:tgtEl>
                                        <p:attrNameLst>
                                          <p:attrName>style.visibility</p:attrName>
                                        </p:attrNameLst>
                                      </p:cBhvr>
                                      <p:to>
                                        <p:strVal val="visible"/>
                                      </p:to>
                                    </p:set>
                                    <p:anim calcmode="lin" valueType="num">
                                      <p:cBhvr additive="base">
                                        <p:cTn id="48" dur="300" fill="hold"/>
                                        <p:tgtEl>
                                          <p:spTgt spid="25646"/>
                                        </p:tgtEl>
                                        <p:attrNameLst>
                                          <p:attrName>ppt_x</p:attrName>
                                        </p:attrNameLst>
                                      </p:cBhvr>
                                      <p:tavLst>
                                        <p:tav tm="0">
                                          <p:val>
                                            <p:strVal val="0-#ppt_w/2"/>
                                          </p:val>
                                        </p:tav>
                                        <p:tav tm="100000">
                                          <p:val>
                                            <p:strVal val="#ppt_x"/>
                                          </p:val>
                                        </p:tav>
                                      </p:tavLst>
                                    </p:anim>
                                    <p:anim calcmode="lin" valueType="num">
                                      <p:cBhvr additive="base">
                                        <p:cTn id="49" dur="300" fill="hold"/>
                                        <p:tgtEl>
                                          <p:spTgt spid="25646"/>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00"/>
                                  </p:stCondLst>
                                  <p:childTnLst>
                                    <p:set>
                                      <p:cBhvr>
                                        <p:cTn id="51" dur="1" fill="hold">
                                          <p:stCondLst>
                                            <p:cond delay="0"/>
                                          </p:stCondLst>
                                        </p:cTn>
                                        <p:tgtEl>
                                          <p:spTgt spid="25653"/>
                                        </p:tgtEl>
                                        <p:attrNameLst>
                                          <p:attrName>style.visibility</p:attrName>
                                        </p:attrNameLst>
                                      </p:cBhvr>
                                      <p:to>
                                        <p:strVal val="visible"/>
                                      </p:to>
                                    </p:set>
                                    <p:anim calcmode="lin" valueType="num">
                                      <p:cBhvr additive="base">
                                        <p:cTn id="52" dur="300" fill="hold"/>
                                        <p:tgtEl>
                                          <p:spTgt spid="25653"/>
                                        </p:tgtEl>
                                        <p:attrNameLst>
                                          <p:attrName>ppt_x</p:attrName>
                                        </p:attrNameLst>
                                      </p:cBhvr>
                                      <p:tavLst>
                                        <p:tav tm="0">
                                          <p:val>
                                            <p:strVal val="1+#ppt_w/2"/>
                                          </p:val>
                                        </p:tav>
                                        <p:tav tm="100000">
                                          <p:val>
                                            <p:strVal val="#ppt_x"/>
                                          </p:val>
                                        </p:tav>
                                      </p:tavLst>
                                    </p:anim>
                                    <p:anim calcmode="lin" valueType="num">
                                      <p:cBhvr additive="base">
                                        <p:cTn id="53" dur="300" fill="hold"/>
                                        <p:tgtEl>
                                          <p:spTgt spid="25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3384550" y="4113213"/>
            <a:ext cx="1992313" cy="438150"/>
          </a:xfrm>
          <a:prstGeom prst="ellipse">
            <a:avLst/>
          </a:prstGeom>
          <a:gradFill rotWithShape="1">
            <a:gsLst>
              <a:gs pos="0">
                <a:schemeClr val="tx1">
                  <a:alpha val="50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6627" name="组合 3"/>
          <p:cNvGrpSpPr/>
          <p:nvPr/>
        </p:nvGrpSpPr>
        <p:grpSpPr bwMode="auto">
          <a:xfrm>
            <a:off x="471488" y="198438"/>
            <a:ext cx="3452812" cy="542925"/>
            <a:chOff x="0" y="0"/>
            <a:chExt cx="3452079" cy="542182"/>
          </a:xfrm>
        </p:grpSpPr>
        <p:grpSp>
          <p:nvGrpSpPr>
            <p:cNvPr id="19489" name="组合 2"/>
            <p:cNvGrpSpPr/>
            <p:nvPr/>
          </p:nvGrpSpPr>
          <p:grpSpPr bwMode="auto">
            <a:xfrm>
              <a:off x="0" y="0"/>
              <a:ext cx="3452079" cy="542182"/>
              <a:chOff x="0" y="0"/>
              <a:chExt cx="3452079" cy="542182"/>
            </a:xfrm>
          </p:grpSpPr>
          <p:sp>
            <p:nvSpPr>
              <p:cNvPr id="1949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6630"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19493" name="组合 42"/>
              <p:cNvGrpSpPr/>
              <p:nvPr/>
            </p:nvGrpSpPr>
            <p:grpSpPr bwMode="auto">
              <a:xfrm>
                <a:off x="0" y="0"/>
                <a:ext cx="571760" cy="542182"/>
                <a:chOff x="0" y="0"/>
                <a:chExt cx="713451" cy="676543"/>
              </a:xfrm>
            </p:grpSpPr>
            <p:grpSp>
              <p:nvGrpSpPr>
                <p:cNvPr id="19494" name="组合 44"/>
                <p:cNvGrpSpPr/>
                <p:nvPr/>
              </p:nvGrpSpPr>
              <p:grpSpPr bwMode="auto">
                <a:xfrm>
                  <a:off x="0" y="0"/>
                  <a:ext cx="576064" cy="676543"/>
                  <a:chOff x="0" y="0"/>
                  <a:chExt cx="576064" cy="676543"/>
                </a:xfrm>
              </p:grpSpPr>
              <p:sp>
                <p:nvSpPr>
                  <p:cNvPr id="1949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949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9495"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490"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8"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050" y="2401888"/>
            <a:ext cx="7000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9" name="组合 12"/>
          <p:cNvGrpSpPr/>
          <p:nvPr/>
        </p:nvGrpSpPr>
        <p:grpSpPr bwMode="auto">
          <a:xfrm>
            <a:off x="3222625" y="1311275"/>
            <a:ext cx="1624013" cy="1147763"/>
            <a:chOff x="0" y="0"/>
            <a:chExt cx="1624019" cy="1147515"/>
          </a:xfrm>
        </p:grpSpPr>
        <p:grpSp>
          <p:nvGrpSpPr>
            <p:cNvPr id="19485"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86" name="Freeform 6"/>
            <p:cNvSpPr>
              <a:spLocks noEditPoints="1"/>
            </p:cNvSpPr>
            <p:nvPr/>
          </p:nvSpPr>
          <p:spPr bwMode="auto">
            <a:xfrm>
              <a:off x="1055100" y="277244"/>
              <a:ext cx="282917" cy="367363"/>
            </a:xfrm>
            <a:custGeom>
              <a:avLst/>
              <a:gdLst>
                <a:gd name="T0" fmla="*/ 41925820 w 251"/>
                <a:gd name="T1" fmla="*/ 378417696 h 326"/>
                <a:gd name="T2" fmla="*/ 33032532 w 251"/>
                <a:gd name="T3" fmla="*/ 228574160 h 326"/>
                <a:gd name="T4" fmla="*/ 55901469 w 251"/>
                <a:gd name="T5" fmla="*/ 190478842 h 326"/>
                <a:gd name="T6" fmla="*/ 97827288 w 251"/>
                <a:gd name="T7" fmla="*/ 179050022 h 326"/>
                <a:gd name="T8" fmla="*/ 105450267 w 251"/>
                <a:gd name="T9" fmla="*/ 215876472 h 326"/>
                <a:gd name="T10" fmla="*/ 96556980 w 251"/>
                <a:gd name="T11" fmla="*/ 226035299 h 326"/>
                <a:gd name="T12" fmla="*/ 68606809 w 251"/>
                <a:gd name="T13" fmla="*/ 250161807 h 326"/>
                <a:gd name="T14" fmla="*/ 57171777 w 251"/>
                <a:gd name="T15" fmla="*/ 378417696 h 326"/>
                <a:gd name="T16" fmla="*/ 73688043 w 251"/>
                <a:gd name="T17" fmla="*/ 377147702 h 326"/>
                <a:gd name="T18" fmla="*/ 251557172 w 251"/>
                <a:gd name="T19" fmla="*/ 266670605 h 326"/>
                <a:gd name="T20" fmla="*/ 104179958 w 251"/>
                <a:gd name="T21" fmla="*/ 116827068 h 326"/>
                <a:gd name="T22" fmla="*/ 170245023 w 251"/>
                <a:gd name="T23" fmla="*/ 59682965 h 326"/>
                <a:gd name="T24" fmla="*/ 208359917 w 251"/>
                <a:gd name="T25" fmla="*/ 116827068 h 326"/>
                <a:gd name="T26" fmla="*/ 217253204 w 251"/>
                <a:gd name="T27" fmla="*/ 31746474 h 326"/>
                <a:gd name="T28" fmla="*/ 95286671 w 251"/>
                <a:gd name="T29" fmla="*/ 26666497 h 326"/>
                <a:gd name="T30" fmla="*/ 104179958 w 251"/>
                <a:gd name="T31" fmla="*/ 116827068 h 326"/>
                <a:gd name="T32" fmla="*/ 273154673 w 251"/>
                <a:gd name="T33" fmla="*/ 394926494 h 326"/>
                <a:gd name="T34" fmla="*/ 62254139 w 251"/>
                <a:gd name="T35" fmla="*/ 413974153 h 326"/>
                <a:gd name="T36" fmla="*/ 285860013 w 251"/>
                <a:gd name="T37" fmla="*/ 228574160 h 326"/>
                <a:gd name="T38" fmla="*/ 276966726 w 251"/>
                <a:gd name="T39" fmla="*/ 378417696 h 326"/>
                <a:gd name="T40" fmla="*/ 268073438 w 251"/>
                <a:gd name="T41" fmla="*/ 261590628 h 326"/>
                <a:gd name="T42" fmla="*/ 212171970 w 251"/>
                <a:gd name="T43" fmla="*/ 250161807 h 326"/>
                <a:gd name="T44" fmla="*/ 224876183 w 251"/>
                <a:gd name="T45" fmla="*/ 224765304 h 326"/>
                <a:gd name="T46" fmla="*/ 227417927 w 251"/>
                <a:gd name="T47" fmla="*/ 217146466 h 326"/>
                <a:gd name="T48" fmla="*/ 264261385 w 251"/>
                <a:gd name="T49" fmla="*/ 189208848 h 326"/>
                <a:gd name="T50" fmla="*/ 268073438 w 251"/>
                <a:gd name="T51" fmla="*/ 193018831 h 326"/>
                <a:gd name="T52" fmla="*/ 285860013 w 251"/>
                <a:gd name="T53" fmla="*/ 228574160 h 326"/>
                <a:gd name="T54" fmla="*/ 218523513 w 251"/>
                <a:gd name="T55" fmla="*/ 226035299 h 326"/>
                <a:gd name="T56" fmla="*/ 208359917 w 251"/>
                <a:gd name="T57" fmla="*/ 209526501 h 326"/>
                <a:gd name="T58" fmla="*/ 221065257 w 251"/>
                <a:gd name="T59" fmla="*/ 179050022 h 326"/>
                <a:gd name="T60" fmla="*/ 196926012 w 251"/>
                <a:gd name="T61" fmla="*/ 184129998 h 326"/>
                <a:gd name="T62" fmla="*/ 205819300 w 251"/>
                <a:gd name="T63" fmla="*/ 250161807 h 326"/>
                <a:gd name="T64" fmla="*/ 99097597 w 251"/>
                <a:gd name="T65" fmla="*/ 210796495 h 326"/>
                <a:gd name="T66" fmla="*/ 114343554 w 251"/>
                <a:gd name="T67" fmla="*/ 213336484 h 326"/>
                <a:gd name="T68" fmla="*/ 115614990 w 251"/>
                <a:gd name="T69" fmla="*/ 250161807 h 326"/>
                <a:gd name="T70" fmla="*/ 121966533 w 251"/>
                <a:gd name="T71" fmla="*/ 184129998 h 326"/>
                <a:gd name="T72" fmla="*/ 100369033 w 251"/>
                <a:gd name="T73" fmla="*/ 17905002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4" name="组合 13"/>
          <p:cNvGrpSpPr/>
          <p:nvPr/>
        </p:nvGrpSpPr>
        <p:grpSpPr bwMode="auto">
          <a:xfrm>
            <a:off x="4862513" y="1492250"/>
            <a:ext cx="1147762" cy="1624013"/>
            <a:chOff x="0" y="0"/>
            <a:chExt cx="1147515" cy="1624019"/>
          </a:xfrm>
        </p:grpSpPr>
        <p:grpSp>
          <p:nvGrpSpPr>
            <p:cNvPr id="19481"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6385"/>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82" name="Freeform 11"/>
            <p:cNvSpPr>
              <a:spLocks noEditPoints="1"/>
            </p:cNvSpPr>
            <p:nvPr/>
          </p:nvSpPr>
          <p:spPr bwMode="auto">
            <a:xfrm>
              <a:off x="511104" y="1045227"/>
              <a:ext cx="350967" cy="288563"/>
            </a:xfrm>
            <a:custGeom>
              <a:avLst/>
              <a:gdLst>
                <a:gd name="T0" fmla="*/ 96763085 w 355"/>
                <a:gd name="T1" fmla="*/ 167974301 h 292"/>
                <a:gd name="T2" fmla="*/ 56689574 w 355"/>
                <a:gd name="T3" fmla="*/ 186530286 h 292"/>
                <a:gd name="T4" fmla="*/ 0 w 355"/>
                <a:gd name="T5" fmla="*/ 151373035 h 292"/>
                <a:gd name="T6" fmla="*/ 54735034 w 355"/>
                <a:gd name="T7" fmla="*/ 74220973 h 292"/>
                <a:gd name="T8" fmla="*/ 63531947 w 355"/>
                <a:gd name="T9" fmla="*/ 74220973 h 292"/>
                <a:gd name="T10" fmla="*/ 97740849 w 355"/>
                <a:gd name="T11" fmla="*/ 71291861 h 292"/>
                <a:gd name="T12" fmla="*/ 130972975 w 355"/>
                <a:gd name="T13" fmla="*/ 78127444 h 292"/>
                <a:gd name="T14" fmla="*/ 313747691 w 355"/>
                <a:gd name="T15" fmla="*/ 78127444 h 292"/>
                <a:gd name="T16" fmla="*/ 130972975 w 355"/>
                <a:gd name="T17" fmla="*/ 128910579 h 292"/>
                <a:gd name="T18" fmla="*/ 322544605 w 355"/>
                <a:gd name="T19" fmla="*/ 208991753 h 292"/>
                <a:gd name="T20" fmla="*/ 346979817 w 355"/>
                <a:gd name="T21" fmla="*/ 78127444 h 292"/>
                <a:gd name="T22" fmla="*/ 228713825 w 355"/>
                <a:gd name="T23" fmla="*/ 158208618 h 292"/>
                <a:gd name="T24" fmla="*/ 234577445 w 355"/>
                <a:gd name="T25" fmla="*/ 175787243 h 292"/>
                <a:gd name="T26" fmla="*/ 220894675 w 355"/>
                <a:gd name="T27" fmla="*/ 92776957 h 292"/>
                <a:gd name="T28" fmla="*/ 217962371 w 355"/>
                <a:gd name="T29" fmla="*/ 111331954 h 292"/>
                <a:gd name="T30" fmla="*/ 190594854 w 355"/>
                <a:gd name="T31" fmla="*/ 126957838 h 292"/>
                <a:gd name="T32" fmla="*/ 172024251 w 355"/>
                <a:gd name="T33" fmla="*/ 138677251 h 292"/>
                <a:gd name="T34" fmla="*/ 177887871 w 355"/>
                <a:gd name="T35" fmla="*/ 161138718 h 292"/>
                <a:gd name="T36" fmla="*/ 226758296 w 355"/>
                <a:gd name="T37" fmla="*/ 152349405 h 292"/>
                <a:gd name="T38" fmla="*/ 248261203 w 355"/>
                <a:gd name="T39" fmla="*/ 107425483 h 292"/>
                <a:gd name="T40" fmla="*/ 174955567 w 355"/>
                <a:gd name="T41" fmla="*/ 167974301 h 292"/>
                <a:gd name="T42" fmla="*/ 163227337 w 355"/>
                <a:gd name="T43" fmla="*/ 175787243 h 292"/>
                <a:gd name="T44" fmla="*/ 169091946 w 355"/>
                <a:gd name="T45" fmla="*/ 175787243 h 292"/>
                <a:gd name="T46" fmla="*/ 190594854 w 355"/>
                <a:gd name="T47" fmla="*/ 166997930 h 292"/>
                <a:gd name="T48" fmla="*/ 195481699 w 355"/>
                <a:gd name="T49" fmla="*/ 175787243 h 292"/>
                <a:gd name="T50" fmla="*/ 202323083 w 355"/>
                <a:gd name="T51" fmla="*/ 175787243 h 292"/>
                <a:gd name="T52" fmla="*/ 213074537 w 355"/>
                <a:gd name="T53" fmla="*/ 161138718 h 292"/>
                <a:gd name="T54" fmla="*/ 217962371 w 355"/>
                <a:gd name="T55" fmla="*/ 163091459 h 292"/>
                <a:gd name="T56" fmla="*/ 278561025 w 355"/>
                <a:gd name="T57" fmla="*/ 120121266 h 292"/>
                <a:gd name="T58" fmla="*/ 305928542 w 355"/>
                <a:gd name="T59" fmla="*/ 158208618 h 292"/>
                <a:gd name="T60" fmla="*/ 278561025 w 355"/>
                <a:gd name="T61" fmla="*/ 176764602 h 292"/>
                <a:gd name="T62" fmla="*/ 250216732 w 355"/>
                <a:gd name="T63" fmla="*/ 144536463 h 292"/>
                <a:gd name="T64" fmla="*/ 273674180 w 355"/>
                <a:gd name="T65" fmla="*/ 123051367 h 292"/>
                <a:gd name="T66" fmla="*/ 277584249 w 355"/>
                <a:gd name="T67" fmla="*/ 120121266 h 292"/>
                <a:gd name="T68" fmla="*/ 299087157 w 355"/>
                <a:gd name="T69" fmla="*/ 158208618 h 292"/>
                <a:gd name="T70" fmla="*/ 278561025 w 355"/>
                <a:gd name="T71" fmla="*/ 171880772 h 292"/>
                <a:gd name="T72" fmla="*/ 287357939 w 355"/>
                <a:gd name="T73" fmla="*/ 126957838 h 292"/>
                <a:gd name="T74" fmla="*/ 294199324 w 355"/>
                <a:gd name="T75" fmla="*/ 130864309 h 292"/>
                <a:gd name="T76" fmla="*/ 267809571 w 355"/>
                <a:gd name="T77" fmla="*/ 168951660 h 292"/>
                <a:gd name="T78" fmla="*/ 267809571 w 355"/>
                <a:gd name="T79" fmla="*/ 168951660 h 292"/>
                <a:gd name="T80" fmla="*/ 302019461 w 355"/>
                <a:gd name="T81" fmla="*/ 148442934 h 292"/>
                <a:gd name="T82" fmla="*/ 259012657 w 355"/>
                <a:gd name="T83" fmla="*/ 161138718 h 292"/>
                <a:gd name="T84" fmla="*/ 258035882 w 355"/>
                <a:gd name="T85" fmla="*/ 159184988 h 292"/>
                <a:gd name="T86" fmla="*/ 258035882 w 355"/>
                <a:gd name="T87" fmla="*/ 159184988 h 292"/>
                <a:gd name="T88" fmla="*/ 300063933 w 355"/>
                <a:gd name="T89" fmla="*/ 139653621 h 292"/>
                <a:gd name="T90" fmla="*/ 256081341 w 355"/>
                <a:gd name="T91" fmla="*/ 153325776 h 292"/>
                <a:gd name="T92" fmla="*/ 281493330 w 355"/>
                <a:gd name="T93" fmla="*/ 145512834 h 292"/>
                <a:gd name="T94" fmla="*/ 281493330 w 355"/>
                <a:gd name="T95" fmla="*/ 145512834 h 292"/>
                <a:gd name="T96" fmla="*/ 260968186 w 355"/>
                <a:gd name="T97" fmla="*/ 148442934 h 292"/>
                <a:gd name="T98" fmla="*/ 296154852 w 355"/>
                <a:gd name="T99" fmla="*/ 132817050 h 292"/>
                <a:gd name="T100" fmla="*/ 279538789 w 355"/>
                <a:gd name="T101" fmla="*/ 125004108 h 292"/>
                <a:gd name="T102" fmla="*/ 252171272 w 355"/>
                <a:gd name="T103" fmla="*/ 120121266 h 292"/>
                <a:gd name="T104" fmla="*/ 271719640 w 355"/>
                <a:gd name="T105" fmla="*/ 136723521 h 292"/>
                <a:gd name="T106" fmla="*/ 245328899 w 355"/>
                <a:gd name="T107" fmla="*/ 133793421 h 292"/>
                <a:gd name="T108" fmla="*/ 251193508 w 355"/>
                <a:gd name="T109" fmla="*/ 131840679 h 292"/>
                <a:gd name="T110" fmla="*/ 275628720 w 355"/>
                <a:gd name="T111" fmla="*/ 278329884 h 292"/>
                <a:gd name="T112" fmla="*/ 205255388 w 355"/>
                <a:gd name="T113" fmla="*/ 247079104 h 292"/>
                <a:gd name="T114" fmla="*/ 221871451 w 355"/>
                <a:gd name="T115" fmla="*/ 220711166 h 292"/>
                <a:gd name="T116" fmla="*/ 221871451 w 355"/>
                <a:gd name="T117" fmla="*/ 220711166 h 292"/>
                <a:gd name="T118" fmla="*/ 76237942 w 355"/>
                <a:gd name="T119" fmla="*/ 43946564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9" name="组合 14"/>
          <p:cNvGrpSpPr/>
          <p:nvPr/>
        </p:nvGrpSpPr>
        <p:grpSpPr bwMode="auto">
          <a:xfrm>
            <a:off x="4216400" y="3079750"/>
            <a:ext cx="1624013" cy="1147763"/>
            <a:chOff x="0" y="0"/>
            <a:chExt cx="1624019" cy="1147515"/>
          </a:xfrm>
        </p:grpSpPr>
        <p:grpSp>
          <p:nvGrpSpPr>
            <p:cNvPr id="19477" name="组合 19"/>
            <p:cNvGrpSpPr/>
            <p:nvPr/>
          </p:nvGrpSpPr>
          <p:grpSpPr bwMode="auto">
            <a:xfrm rot="10800000">
              <a:off x="0" y="0"/>
              <a:ext cx="1624019" cy="1147515"/>
              <a:chOff x="0" y="0"/>
              <a:chExt cx="2070437" cy="1462949"/>
            </a:xfrm>
          </p:grpSpPr>
          <p:sp>
            <p:nvSpPr>
              <p:cNvPr id="26651" name="等腰三角形 6"/>
              <p:cNvSpPr/>
              <p:nvPr/>
            </p:nvSpPr>
            <p:spPr bwMode="auto">
              <a:xfrm>
                <a:off x="14168" y="896385"/>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52" name="右箭头 5"/>
              <p:cNvSpPr/>
              <p:nvPr/>
            </p:nvSpPr>
            <p:spPr bwMode="auto">
              <a:xfrm>
                <a:off x="4048"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78" name="Freeform 16"/>
            <p:cNvSpPr>
              <a:spLocks noEditPoints="1"/>
            </p:cNvSpPr>
            <p:nvPr/>
          </p:nvSpPr>
          <p:spPr bwMode="auto">
            <a:xfrm>
              <a:off x="256299" y="532166"/>
              <a:ext cx="372990" cy="308845"/>
            </a:xfrm>
            <a:custGeom>
              <a:avLst/>
              <a:gdLst>
                <a:gd name="T0" fmla="*/ 309232303 w 332"/>
                <a:gd name="T1" fmla="*/ 29010092 h 275"/>
                <a:gd name="T2" fmla="*/ 357194098 w 332"/>
                <a:gd name="T3" fmla="*/ 59280271 h 275"/>
                <a:gd name="T4" fmla="*/ 304183456 w 332"/>
                <a:gd name="T5" fmla="*/ 12613230 h 275"/>
                <a:gd name="T6" fmla="*/ 142624860 w 332"/>
                <a:gd name="T7" fmla="*/ 256042613 h 275"/>
                <a:gd name="T8" fmla="*/ 88351445 w 332"/>
                <a:gd name="T9" fmla="*/ 281267949 h 275"/>
                <a:gd name="T10" fmla="*/ 113595677 w 332"/>
                <a:gd name="T11" fmla="*/ 336764588 h 275"/>
                <a:gd name="T12" fmla="*/ 44175722 w 332"/>
                <a:gd name="T13" fmla="*/ 346855396 h 275"/>
                <a:gd name="T14" fmla="*/ 68157182 w 332"/>
                <a:gd name="T15" fmla="*/ 317845305 h 275"/>
                <a:gd name="T16" fmla="*/ 18932613 w 332"/>
                <a:gd name="T17" fmla="*/ 281267949 h 275"/>
                <a:gd name="T18" fmla="*/ 26505883 w 332"/>
                <a:gd name="T19" fmla="*/ 250996647 h 275"/>
                <a:gd name="T20" fmla="*/ 0 w 332"/>
                <a:gd name="T21" fmla="*/ 146309423 h 275"/>
                <a:gd name="T22" fmla="*/ 54273415 w 332"/>
                <a:gd name="T23" fmla="*/ 229554942 h 275"/>
                <a:gd name="T24" fmla="*/ 56797839 w 332"/>
                <a:gd name="T25" fmla="*/ 249735436 h 275"/>
                <a:gd name="T26" fmla="*/ 63108335 w 332"/>
                <a:gd name="T27" fmla="*/ 102164803 h 275"/>
                <a:gd name="T28" fmla="*/ 65632758 w 332"/>
                <a:gd name="T29" fmla="*/ 87029152 h 275"/>
                <a:gd name="T30" fmla="*/ 113595677 w 332"/>
                <a:gd name="T31" fmla="*/ 32793724 h 275"/>
                <a:gd name="T32" fmla="*/ 116120101 w 332"/>
                <a:gd name="T33" fmla="*/ 45406953 h 275"/>
                <a:gd name="T34" fmla="*/ 116120101 w 332"/>
                <a:gd name="T35" fmla="*/ 60541482 h 275"/>
                <a:gd name="T36" fmla="*/ 117381751 w 332"/>
                <a:gd name="T37" fmla="*/ 76938343 h 275"/>
                <a:gd name="T38" fmla="*/ 113595677 w 332"/>
                <a:gd name="T39" fmla="*/ 92073994 h 275"/>
                <a:gd name="T40" fmla="*/ 100973561 w 332"/>
                <a:gd name="T41" fmla="*/ 110993278 h 275"/>
                <a:gd name="T42" fmla="*/ 208258742 w 332"/>
                <a:gd name="T43" fmla="*/ 136219737 h 275"/>
                <a:gd name="T44" fmla="*/ 228453005 w 332"/>
                <a:gd name="T45" fmla="*/ 151355388 h 275"/>
                <a:gd name="T46" fmla="*/ 262531034 w 332"/>
                <a:gd name="T47" fmla="*/ 99642382 h 275"/>
                <a:gd name="T48" fmla="*/ 295348536 w 332"/>
                <a:gd name="T49" fmla="*/ 110993278 h 275"/>
                <a:gd name="T50" fmla="*/ 296610186 w 332"/>
                <a:gd name="T51" fmla="*/ 116039243 h 275"/>
                <a:gd name="T52" fmla="*/ 314281149 w 332"/>
                <a:gd name="T53" fmla="*/ 147571756 h 275"/>
                <a:gd name="T54" fmla="*/ 300396260 w 332"/>
                <a:gd name="T55" fmla="*/ 116039243 h 275"/>
                <a:gd name="T56" fmla="*/ 305445106 w 332"/>
                <a:gd name="T57" fmla="*/ 107209646 h 275"/>
                <a:gd name="T58" fmla="*/ 299134610 w 332"/>
                <a:gd name="T59" fmla="*/ 87029152 h 275"/>
                <a:gd name="T60" fmla="*/ 314281149 w 332"/>
                <a:gd name="T61" fmla="*/ 78200677 h 275"/>
                <a:gd name="T62" fmla="*/ 323116069 w 332"/>
                <a:gd name="T63" fmla="*/ 122345297 h 275"/>
                <a:gd name="T64" fmla="*/ 325640492 w 332"/>
                <a:gd name="T65" fmla="*/ 94596416 h 275"/>
                <a:gd name="T66" fmla="*/ 336999835 w 332"/>
                <a:gd name="T67" fmla="*/ 88290362 h 275"/>
                <a:gd name="T68" fmla="*/ 336999835 w 332"/>
                <a:gd name="T69" fmla="*/ 98381171 h 275"/>
                <a:gd name="T70" fmla="*/ 350883602 w 332"/>
                <a:gd name="T71" fmla="*/ 99642382 h 275"/>
                <a:gd name="T72" fmla="*/ 364767368 w 332"/>
                <a:gd name="T73" fmla="*/ 87029152 h 275"/>
                <a:gd name="T74" fmla="*/ 358456872 w 332"/>
                <a:gd name="T75" fmla="*/ 107209646 h 275"/>
                <a:gd name="T76" fmla="*/ 363505718 w 332"/>
                <a:gd name="T77" fmla="*/ 116039243 h 275"/>
                <a:gd name="T78" fmla="*/ 348359178 w 332"/>
                <a:gd name="T79" fmla="*/ 145048212 h 275"/>
                <a:gd name="T80" fmla="*/ 344573105 w 332"/>
                <a:gd name="T81" fmla="*/ 150094178 h 275"/>
                <a:gd name="T82" fmla="*/ 366030141 w 332"/>
                <a:gd name="T83" fmla="*/ 116039243 h 275"/>
                <a:gd name="T84" fmla="*/ 362242945 w 332"/>
                <a:gd name="T85" fmla="*/ 110993278 h 275"/>
                <a:gd name="T86" fmla="*/ 366030141 w 332"/>
                <a:gd name="T87" fmla="*/ 87029152 h 275"/>
                <a:gd name="T88" fmla="*/ 406418667 w 332"/>
                <a:gd name="T89" fmla="*/ 151355388 h 275"/>
                <a:gd name="T90" fmla="*/ 419040783 w 332"/>
                <a:gd name="T91" fmla="*/ 175319514 h 275"/>
                <a:gd name="T92" fmla="*/ 419040783 w 332"/>
                <a:gd name="T93" fmla="*/ 345594186 h 275"/>
                <a:gd name="T94" fmla="*/ 239812348 w 332"/>
                <a:gd name="T95" fmla="*/ 185410323 h 275"/>
                <a:gd name="T96" fmla="*/ 185538932 w 332"/>
                <a:gd name="T97" fmla="*/ 156400231 h 275"/>
                <a:gd name="T98" fmla="*/ 128741094 w 332"/>
                <a:gd name="T99" fmla="*/ 209374449 h 275"/>
                <a:gd name="T100" fmla="*/ 165344669 w 332"/>
                <a:gd name="T101" fmla="*/ 346855396 h 275"/>
                <a:gd name="T102" fmla="*/ 164081896 w 332"/>
                <a:gd name="T103" fmla="*/ 257303823 h 275"/>
                <a:gd name="T104" fmla="*/ 285250843 w 332"/>
                <a:gd name="T105" fmla="*/ 151355388 h 275"/>
                <a:gd name="T106" fmla="*/ 286512493 w 332"/>
                <a:gd name="T107" fmla="*/ 134958527 h 275"/>
                <a:gd name="T108" fmla="*/ 285250843 w 332"/>
                <a:gd name="T109" fmla="*/ 151355388 h 275"/>
                <a:gd name="T110" fmla="*/ 379913908 w 332"/>
                <a:gd name="T111" fmla="*/ 151355388 h 275"/>
                <a:gd name="T112" fmla="*/ 378651134 w 332"/>
                <a:gd name="T113" fmla="*/ 134958527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4" name="组合 15"/>
          <p:cNvGrpSpPr/>
          <p:nvPr/>
        </p:nvGrpSpPr>
        <p:grpSpPr bwMode="auto">
          <a:xfrm>
            <a:off x="3062288" y="2401888"/>
            <a:ext cx="1147762" cy="1624012"/>
            <a:chOff x="0" y="0"/>
            <a:chExt cx="1147515" cy="1624019"/>
          </a:xfrm>
        </p:grpSpPr>
        <p:grpSp>
          <p:nvGrpSpPr>
            <p:cNvPr id="19473"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74" name="Freeform 21"/>
            <p:cNvSpPr>
              <a:spLocks noEditPoints="1"/>
            </p:cNvSpPr>
            <p:nvPr/>
          </p:nvSpPr>
          <p:spPr bwMode="auto">
            <a:xfrm>
              <a:off x="296372" y="279498"/>
              <a:ext cx="391200" cy="256623"/>
            </a:xfrm>
            <a:custGeom>
              <a:avLst/>
              <a:gdLst>
                <a:gd name="T0" fmla="*/ 273776444 w 357"/>
                <a:gd name="T1" fmla="*/ 204460537 h 234"/>
                <a:gd name="T2" fmla="*/ 327811355 w 357"/>
                <a:gd name="T3" fmla="*/ 216486724 h 234"/>
                <a:gd name="T4" fmla="*/ 96062064 w 357"/>
                <a:gd name="T5" fmla="*/ 21648453 h 234"/>
                <a:gd name="T6" fmla="*/ 0 w 357"/>
                <a:gd name="T7" fmla="*/ 149135250 h 234"/>
                <a:gd name="T8" fmla="*/ 62440780 w 357"/>
                <a:gd name="T9" fmla="*/ 141919099 h 234"/>
                <a:gd name="T10" fmla="*/ 169309607 w 357"/>
                <a:gd name="T11" fmla="*/ 103432229 h 234"/>
                <a:gd name="T12" fmla="*/ 249760928 w 357"/>
                <a:gd name="T13" fmla="*/ 121473703 h 234"/>
                <a:gd name="T14" fmla="*/ 234151281 w 357"/>
                <a:gd name="T15" fmla="*/ 52919172 h 234"/>
                <a:gd name="T16" fmla="*/ 108069822 w 357"/>
                <a:gd name="T17" fmla="*/ 57730305 h 234"/>
                <a:gd name="T18" fmla="*/ 82853311 w 357"/>
                <a:gd name="T19" fmla="*/ 91406042 h 234"/>
                <a:gd name="T20" fmla="*/ 90058185 w 357"/>
                <a:gd name="T21" fmla="*/ 45703021 h 234"/>
                <a:gd name="T22" fmla="*/ 336217224 w 357"/>
                <a:gd name="T23" fmla="*/ 0 h 234"/>
                <a:gd name="T24" fmla="*/ 298992955 w 357"/>
                <a:gd name="T25" fmla="*/ 45703021 h 234"/>
                <a:gd name="T26" fmla="*/ 335016229 w 357"/>
                <a:gd name="T27" fmla="*/ 90202984 h 234"/>
                <a:gd name="T28" fmla="*/ 279780323 w 357"/>
                <a:gd name="T29" fmla="*/ 50514154 h 234"/>
                <a:gd name="T30" fmla="*/ 280981318 w 357"/>
                <a:gd name="T31" fmla="*/ 107040305 h 234"/>
                <a:gd name="T32" fmla="*/ 200528901 w 357"/>
                <a:gd name="T33" fmla="*/ 102230268 h 234"/>
                <a:gd name="T34" fmla="*/ 82853311 w 357"/>
                <a:gd name="T35" fmla="*/ 192433253 h 234"/>
                <a:gd name="T36" fmla="*/ 169309607 w 357"/>
                <a:gd name="T37" fmla="*/ 167175628 h 234"/>
                <a:gd name="T38" fmla="*/ 115274696 w 357"/>
                <a:gd name="T39" fmla="*/ 230919026 h 234"/>
                <a:gd name="T40" fmla="*/ 189722138 w 357"/>
                <a:gd name="T41" fmla="*/ 214081706 h 234"/>
                <a:gd name="T42" fmla="*/ 166907617 w 357"/>
                <a:gd name="T43" fmla="*/ 257378612 h 234"/>
                <a:gd name="T44" fmla="*/ 231749291 w 357"/>
                <a:gd name="T45" fmla="*/ 232122084 h 234"/>
                <a:gd name="T46" fmla="*/ 222143523 w 357"/>
                <a:gd name="T47" fmla="*/ 267000878 h 234"/>
                <a:gd name="T48" fmla="*/ 267772565 w 357"/>
                <a:gd name="T49" fmla="*/ 260986688 h 234"/>
                <a:gd name="T50" fmla="*/ 254563812 w 357"/>
                <a:gd name="T51" fmla="*/ 226108990 h 234"/>
                <a:gd name="T52" fmla="*/ 342221103 w 357"/>
                <a:gd name="T53" fmla="*/ 173189818 h 234"/>
                <a:gd name="T54" fmla="*/ 384247160 w 357"/>
                <a:gd name="T55" fmla="*/ 151541365 h 234"/>
                <a:gd name="T56" fmla="*/ 336217224 w 357"/>
                <a:gd name="T57" fmla="*/ 0 h 234"/>
                <a:gd name="T58" fmla="*/ 312201708 w 357"/>
                <a:gd name="T59" fmla="*/ 175594836 h 234"/>
                <a:gd name="T60" fmla="*/ 335016229 w 357"/>
                <a:gd name="T61" fmla="*/ 206865555 h 234"/>
                <a:gd name="T62" fmla="*/ 283382212 w 357"/>
                <a:gd name="T63" fmla="*/ 262189745 h 234"/>
                <a:gd name="T64" fmla="*/ 274977439 w 357"/>
                <a:gd name="T65" fmla="*/ 220094800 h 234"/>
                <a:gd name="T66" fmla="*/ 283382212 w 357"/>
                <a:gd name="T67" fmla="*/ 26218974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9" name="TextBox 37"/>
          <p:cNvSpPr txBox="1">
            <a:spLocks noChangeArrowheads="1"/>
          </p:cNvSpPr>
          <p:nvPr/>
        </p:nvSpPr>
        <p:spPr bwMode="auto">
          <a:xfrm>
            <a:off x="536575" y="1579563"/>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0" name="矩形 1"/>
          <p:cNvSpPr>
            <a:spLocks noChangeArrowheads="1"/>
          </p:cNvSpPr>
          <p:nvPr/>
        </p:nvSpPr>
        <p:spPr bwMode="auto">
          <a:xfrm>
            <a:off x="536575" y="1833563"/>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1" name="TextBox 39"/>
          <p:cNvSpPr txBox="1">
            <a:spLocks noChangeArrowheads="1"/>
          </p:cNvSpPr>
          <p:nvPr/>
        </p:nvSpPr>
        <p:spPr bwMode="auto">
          <a:xfrm>
            <a:off x="536575" y="2974975"/>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2" name="矩形 1"/>
          <p:cNvSpPr>
            <a:spLocks noChangeArrowheads="1"/>
          </p:cNvSpPr>
          <p:nvPr/>
        </p:nvSpPr>
        <p:spPr bwMode="auto">
          <a:xfrm>
            <a:off x="536575" y="3228975"/>
            <a:ext cx="2452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3" name="TextBox 41"/>
          <p:cNvSpPr txBox="1">
            <a:spLocks noChangeArrowheads="1"/>
          </p:cNvSpPr>
          <p:nvPr/>
        </p:nvSpPr>
        <p:spPr bwMode="auto">
          <a:xfrm>
            <a:off x="6151563" y="1579563"/>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4" name="矩形 1"/>
          <p:cNvSpPr>
            <a:spLocks noChangeArrowheads="1"/>
          </p:cNvSpPr>
          <p:nvPr/>
        </p:nvSpPr>
        <p:spPr bwMode="auto">
          <a:xfrm>
            <a:off x="6151563" y="1833563"/>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6665" name="TextBox 47"/>
          <p:cNvSpPr txBox="1">
            <a:spLocks noChangeArrowheads="1"/>
          </p:cNvSpPr>
          <p:nvPr/>
        </p:nvSpPr>
        <p:spPr bwMode="auto">
          <a:xfrm>
            <a:off x="6151563" y="3113088"/>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6" name="矩形 1"/>
          <p:cNvSpPr>
            <a:spLocks noChangeArrowheads="1"/>
          </p:cNvSpPr>
          <p:nvPr/>
        </p:nvSpPr>
        <p:spPr bwMode="auto">
          <a:xfrm>
            <a:off x="6151563" y="336708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6639"/>
                                        </p:tgtEl>
                                        <p:attrNameLst>
                                          <p:attrName>style.visibility</p:attrName>
                                        </p:attrNameLst>
                                      </p:cBhvr>
                                      <p:to>
                                        <p:strVal val="visible"/>
                                      </p:to>
                                    </p:set>
                                    <p:anim calcmode="lin" valueType="num">
                                      <p:cBhvr additive="base">
                                        <p:cTn id="14" dur="500" fill="hold"/>
                                        <p:tgtEl>
                                          <p:spTgt spid="26639"/>
                                        </p:tgtEl>
                                        <p:attrNameLst>
                                          <p:attrName>ppt_x</p:attrName>
                                        </p:attrNameLst>
                                      </p:cBhvr>
                                      <p:tavLst>
                                        <p:tav tm="0">
                                          <p:val>
                                            <p:strVal val="0-#ppt_w/2"/>
                                          </p:val>
                                        </p:tav>
                                        <p:tav tm="100000">
                                          <p:val>
                                            <p:strVal val="#ppt_x"/>
                                          </p:val>
                                        </p:tav>
                                      </p:tavLst>
                                    </p:anim>
                                    <p:anim calcmode="lin" valueType="num">
                                      <p:cBhvr additive="base">
                                        <p:cTn id="15" dur="500" fill="hold"/>
                                        <p:tgtEl>
                                          <p:spTgt spid="26639"/>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6644"/>
                                        </p:tgtEl>
                                        <p:attrNameLst>
                                          <p:attrName>style.visibility</p:attrName>
                                        </p:attrNameLst>
                                      </p:cBhvr>
                                      <p:to>
                                        <p:strVal val="visible"/>
                                      </p:to>
                                    </p:set>
                                    <p:anim calcmode="lin" valueType="num">
                                      <p:cBhvr additive="base">
                                        <p:cTn id="18" dur="500" fill="hold"/>
                                        <p:tgtEl>
                                          <p:spTgt spid="26644"/>
                                        </p:tgtEl>
                                        <p:attrNameLst>
                                          <p:attrName>ppt_x</p:attrName>
                                        </p:attrNameLst>
                                      </p:cBhvr>
                                      <p:tavLst>
                                        <p:tav tm="0">
                                          <p:val>
                                            <p:strVal val="#ppt_x"/>
                                          </p:val>
                                        </p:tav>
                                        <p:tav tm="100000">
                                          <p:val>
                                            <p:strVal val="#ppt_x"/>
                                          </p:val>
                                        </p:tav>
                                      </p:tavLst>
                                    </p:anim>
                                    <p:anim calcmode="lin" valueType="num">
                                      <p:cBhvr additive="base">
                                        <p:cTn id="19" dur="500" fill="hold"/>
                                        <p:tgtEl>
                                          <p:spTgt spid="26644"/>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6649"/>
                                        </p:tgtEl>
                                        <p:attrNameLst>
                                          <p:attrName>style.visibility</p:attrName>
                                        </p:attrNameLst>
                                      </p:cBhvr>
                                      <p:to>
                                        <p:strVal val="visible"/>
                                      </p:to>
                                    </p:set>
                                    <p:anim calcmode="lin" valueType="num">
                                      <p:cBhvr additive="base">
                                        <p:cTn id="22" dur="500" fill="hold"/>
                                        <p:tgtEl>
                                          <p:spTgt spid="26649"/>
                                        </p:tgtEl>
                                        <p:attrNameLst>
                                          <p:attrName>ppt_x</p:attrName>
                                        </p:attrNameLst>
                                      </p:cBhvr>
                                      <p:tavLst>
                                        <p:tav tm="0">
                                          <p:val>
                                            <p:strVal val="1+#ppt_w/2"/>
                                          </p:val>
                                        </p:tav>
                                        <p:tav tm="100000">
                                          <p:val>
                                            <p:strVal val="#ppt_x"/>
                                          </p:val>
                                        </p:tav>
                                      </p:tavLst>
                                    </p:anim>
                                    <p:anim calcmode="lin" valueType="num">
                                      <p:cBhvr additive="base">
                                        <p:cTn id="23" dur="500" fill="hold"/>
                                        <p:tgtEl>
                                          <p:spTgt spid="26649"/>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654"/>
                                        </p:tgtEl>
                                        <p:attrNameLst>
                                          <p:attrName>style.visibility</p:attrName>
                                        </p:attrNameLst>
                                      </p:cBhvr>
                                      <p:to>
                                        <p:strVal val="visible"/>
                                      </p:to>
                                    </p:set>
                                    <p:anim calcmode="lin" valueType="num">
                                      <p:cBhvr additive="base">
                                        <p:cTn id="26" dur="500" fill="hold"/>
                                        <p:tgtEl>
                                          <p:spTgt spid="26654"/>
                                        </p:tgtEl>
                                        <p:attrNameLst>
                                          <p:attrName>ppt_x</p:attrName>
                                        </p:attrNameLst>
                                      </p:cBhvr>
                                      <p:tavLst>
                                        <p:tav tm="0">
                                          <p:val>
                                            <p:strVal val="#ppt_x"/>
                                          </p:val>
                                        </p:tav>
                                        <p:tav tm="100000">
                                          <p:val>
                                            <p:strVal val="#ppt_x"/>
                                          </p:val>
                                        </p:tav>
                                      </p:tavLst>
                                    </p:anim>
                                    <p:anim calcmode="lin" valueType="num">
                                      <p:cBhvr additive="base">
                                        <p:cTn id="27" dur="500" fill="hold"/>
                                        <p:tgtEl>
                                          <p:spTgt spid="26654"/>
                                        </p:tgtEl>
                                        <p:attrNameLst>
                                          <p:attrName>ppt_y</p:attrName>
                                        </p:attrNameLst>
                                      </p:cBhvr>
                                      <p:tavLst>
                                        <p:tav tm="0">
                                          <p:val>
                                            <p:strVal val="1+#ppt_h/2"/>
                                          </p:val>
                                        </p:tav>
                                        <p:tav tm="100000">
                                          <p:val>
                                            <p:strVal val="#ppt_y"/>
                                          </p:val>
                                        </p:tav>
                                      </p:tavLst>
                                    </p:anim>
                                  </p:childTnLst>
                                </p:cTn>
                              </p:par>
                              <p:par>
                                <p:cTn id="28" presetID="6" presetClass="entr" presetSubtype="32" fill="hold" grpId="0" nodeType="withEffect">
                                  <p:stCondLst>
                                    <p:cond delay="0"/>
                                  </p:stCondLst>
                                  <p:childTnLst>
                                    <p:set>
                                      <p:cBhvr>
                                        <p:cTn id="29" dur="1" fill="hold">
                                          <p:stCondLst>
                                            <p:cond delay="0"/>
                                          </p:stCondLst>
                                        </p:cTn>
                                        <p:tgtEl>
                                          <p:spTgt spid="26626"/>
                                        </p:tgtEl>
                                        <p:attrNameLst>
                                          <p:attrName>style.visibility</p:attrName>
                                        </p:attrNameLst>
                                      </p:cBhvr>
                                      <p:to>
                                        <p:strVal val="visible"/>
                                      </p:to>
                                    </p:set>
                                    <p:animEffect transition="in" filter="circle(out)">
                                      <p:cBhvr>
                                        <p:cTn id="30" dur="500"/>
                                        <p:tgtEl>
                                          <p:spTgt spid="2662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6638"/>
                                        </p:tgtEl>
                                        <p:attrNameLst>
                                          <p:attrName>style.visibility</p:attrName>
                                        </p:attrNameLst>
                                      </p:cBhvr>
                                      <p:to>
                                        <p:strVal val="visible"/>
                                      </p:to>
                                    </p:set>
                                    <p:anim calcmode="lin" valueType="num">
                                      <p:cBhvr>
                                        <p:cTn id="34" dur="200" fill="hold"/>
                                        <p:tgtEl>
                                          <p:spTgt spid="26638"/>
                                        </p:tgtEl>
                                        <p:attrNameLst>
                                          <p:attrName>ppt_w</p:attrName>
                                        </p:attrNameLst>
                                      </p:cBhvr>
                                      <p:tavLst>
                                        <p:tav tm="0">
                                          <p:val>
                                            <p:fltVal val="0"/>
                                          </p:val>
                                        </p:tav>
                                        <p:tav tm="100000">
                                          <p:val>
                                            <p:strVal val="#ppt_w"/>
                                          </p:val>
                                        </p:tav>
                                      </p:tavLst>
                                    </p:anim>
                                    <p:anim calcmode="lin" valueType="num">
                                      <p:cBhvr>
                                        <p:cTn id="35" dur="200" fill="hold"/>
                                        <p:tgtEl>
                                          <p:spTgt spid="26638"/>
                                        </p:tgtEl>
                                        <p:attrNameLst>
                                          <p:attrName>ppt_h</p:attrName>
                                        </p:attrNameLst>
                                      </p:cBhvr>
                                      <p:tavLst>
                                        <p:tav tm="0">
                                          <p:val>
                                            <p:fltVal val="0"/>
                                          </p:val>
                                        </p:tav>
                                        <p:tav tm="100000">
                                          <p:val>
                                            <p:strVal val="#ppt_h"/>
                                          </p:val>
                                        </p:tav>
                                      </p:tavLst>
                                    </p:anim>
                                    <p:animEffect transition="in" filter="fade">
                                      <p:cBhvr>
                                        <p:cTn id="36" dur="200"/>
                                        <p:tgtEl>
                                          <p:spTgt spid="26638"/>
                                        </p:tgtEl>
                                      </p:cBhvr>
                                    </p:animEffect>
                                  </p:childTnLst>
                                </p:cTn>
                              </p:par>
                              <p:par>
                                <p:cTn id="37" presetID="6" presetClass="emph" presetSubtype="0" autoRev="1" fill="hold" nodeType="withEffect">
                                  <p:stCondLst>
                                    <p:cond delay="150"/>
                                  </p:stCondLst>
                                  <p:childTnLst>
                                    <p:animScale>
                                      <p:cBhvr>
                                        <p:cTn id="38" dur="100" fill="hold"/>
                                        <p:tgtEl>
                                          <p:spTgt spid="26638"/>
                                        </p:tgtEl>
                                      </p:cBhvr>
                                      <p:by x="130000" y="130000"/>
                                    </p:animScale>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6659"/>
                                        </p:tgtEl>
                                        <p:attrNameLst>
                                          <p:attrName>style.visibility</p:attrName>
                                        </p:attrNameLst>
                                      </p:cBhvr>
                                      <p:to>
                                        <p:strVal val="visible"/>
                                      </p:to>
                                    </p:set>
                                    <p:anim calcmode="lin" valueType="num">
                                      <p:cBhvr additive="base">
                                        <p:cTn id="42" dur="500" fill="hold"/>
                                        <p:tgtEl>
                                          <p:spTgt spid="26659"/>
                                        </p:tgtEl>
                                        <p:attrNameLst>
                                          <p:attrName>ppt_x</p:attrName>
                                        </p:attrNameLst>
                                      </p:cBhvr>
                                      <p:tavLst>
                                        <p:tav tm="0">
                                          <p:val>
                                            <p:strVal val="0-#ppt_w/2"/>
                                          </p:val>
                                        </p:tav>
                                        <p:tav tm="100000">
                                          <p:val>
                                            <p:strVal val="#ppt_x"/>
                                          </p:val>
                                        </p:tav>
                                      </p:tavLst>
                                    </p:anim>
                                    <p:anim calcmode="lin" valueType="num">
                                      <p:cBhvr additive="base">
                                        <p:cTn id="43" dur="500" fill="hold"/>
                                        <p:tgtEl>
                                          <p:spTgt spid="2665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00"/>
                                  </p:stCondLst>
                                  <p:childTnLst>
                                    <p:set>
                                      <p:cBhvr>
                                        <p:cTn id="45" dur="1" fill="hold">
                                          <p:stCondLst>
                                            <p:cond delay="0"/>
                                          </p:stCondLst>
                                        </p:cTn>
                                        <p:tgtEl>
                                          <p:spTgt spid="26660"/>
                                        </p:tgtEl>
                                        <p:attrNameLst>
                                          <p:attrName>style.visibility</p:attrName>
                                        </p:attrNameLst>
                                      </p:cBhvr>
                                      <p:to>
                                        <p:strVal val="visible"/>
                                      </p:to>
                                    </p:set>
                                    <p:anim calcmode="lin" valueType="num">
                                      <p:cBhvr additive="base">
                                        <p:cTn id="46" dur="300" fill="hold"/>
                                        <p:tgtEl>
                                          <p:spTgt spid="26660"/>
                                        </p:tgtEl>
                                        <p:attrNameLst>
                                          <p:attrName>ppt_x</p:attrName>
                                        </p:attrNameLst>
                                      </p:cBhvr>
                                      <p:tavLst>
                                        <p:tav tm="0">
                                          <p:val>
                                            <p:strVal val="1+#ppt_w/2"/>
                                          </p:val>
                                        </p:tav>
                                        <p:tav tm="100000">
                                          <p:val>
                                            <p:strVal val="#ppt_x"/>
                                          </p:val>
                                        </p:tav>
                                      </p:tavLst>
                                    </p:anim>
                                    <p:anim calcmode="lin" valueType="num">
                                      <p:cBhvr additive="base">
                                        <p:cTn id="47" dur="300" fill="hold"/>
                                        <p:tgtEl>
                                          <p:spTgt spid="2666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8" fill="hold" grpId="0" nodeType="afterEffect">
                                  <p:stCondLst>
                                    <p:cond delay="0"/>
                                  </p:stCondLst>
                                  <p:childTnLst>
                                    <p:set>
                                      <p:cBhvr>
                                        <p:cTn id="50" dur="1" fill="hold">
                                          <p:stCondLst>
                                            <p:cond delay="0"/>
                                          </p:stCondLst>
                                        </p:cTn>
                                        <p:tgtEl>
                                          <p:spTgt spid="26661"/>
                                        </p:tgtEl>
                                        <p:attrNameLst>
                                          <p:attrName>style.visibility</p:attrName>
                                        </p:attrNameLst>
                                      </p:cBhvr>
                                      <p:to>
                                        <p:strVal val="visible"/>
                                      </p:to>
                                    </p:set>
                                    <p:anim calcmode="lin" valueType="num">
                                      <p:cBhvr additive="base">
                                        <p:cTn id="51" dur="500" fill="hold"/>
                                        <p:tgtEl>
                                          <p:spTgt spid="26661"/>
                                        </p:tgtEl>
                                        <p:attrNameLst>
                                          <p:attrName>ppt_x</p:attrName>
                                        </p:attrNameLst>
                                      </p:cBhvr>
                                      <p:tavLst>
                                        <p:tav tm="0">
                                          <p:val>
                                            <p:strVal val="0-#ppt_w/2"/>
                                          </p:val>
                                        </p:tav>
                                        <p:tav tm="100000">
                                          <p:val>
                                            <p:strVal val="#ppt_x"/>
                                          </p:val>
                                        </p:tav>
                                      </p:tavLst>
                                    </p:anim>
                                    <p:anim calcmode="lin" valueType="num">
                                      <p:cBhvr additive="base">
                                        <p:cTn id="52" dur="500" fill="hold"/>
                                        <p:tgtEl>
                                          <p:spTgt spid="2666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00"/>
                                  </p:stCondLst>
                                  <p:childTnLst>
                                    <p:set>
                                      <p:cBhvr>
                                        <p:cTn id="54" dur="1" fill="hold">
                                          <p:stCondLst>
                                            <p:cond delay="0"/>
                                          </p:stCondLst>
                                        </p:cTn>
                                        <p:tgtEl>
                                          <p:spTgt spid="26662"/>
                                        </p:tgtEl>
                                        <p:attrNameLst>
                                          <p:attrName>style.visibility</p:attrName>
                                        </p:attrNameLst>
                                      </p:cBhvr>
                                      <p:to>
                                        <p:strVal val="visible"/>
                                      </p:to>
                                    </p:set>
                                    <p:anim calcmode="lin" valueType="num">
                                      <p:cBhvr additive="base">
                                        <p:cTn id="55" dur="300" fill="hold"/>
                                        <p:tgtEl>
                                          <p:spTgt spid="26662"/>
                                        </p:tgtEl>
                                        <p:attrNameLst>
                                          <p:attrName>ppt_x</p:attrName>
                                        </p:attrNameLst>
                                      </p:cBhvr>
                                      <p:tavLst>
                                        <p:tav tm="0">
                                          <p:val>
                                            <p:strVal val="1+#ppt_w/2"/>
                                          </p:val>
                                        </p:tav>
                                        <p:tav tm="100000">
                                          <p:val>
                                            <p:strVal val="#ppt_x"/>
                                          </p:val>
                                        </p:tav>
                                      </p:tavLst>
                                    </p:anim>
                                    <p:anim calcmode="lin" valueType="num">
                                      <p:cBhvr additive="base">
                                        <p:cTn id="56" dur="300" fill="hold"/>
                                        <p:tgtEl>
                                          <p:spTgt spid="26662"/>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26663"/>
                                        </p:tgtEl>
                                        <p:attrNameLst>
                                          <p:attrName>style.visibility</p:attrName>
                                        </p:attrNameLst>
                                      </p:cBhvr>
                                      <p:to>
                                        <p:strVal val="visible"/>
                                      </p:to>
                                    </p:set>
                                    <p:anim calcmode="lin" valueType="num">
                                      <p:cBhvr additive="base">
                                        <p:cTn id="60" dur="500" fill="hold"/>
                                        <p:tgtEl>
                                          <p:spTgt spid="26663"/>
                                        </p:tgtEl>
                                        <p:attrNameLst>
                                          <p:attrName>ppt_x</p:attrName>
                                        </p:attrNameLst>
                                      </p:cBhvr>
                                      <p:tavLst>
                                        <p:tav tm="0">
                                          <p:val>
                                            <p:strVal val="0-#ppt_w/2"/>
                                          </p:val>
                                        </p:tav>
                                        <p:tav tm="100000">
                                          <p:val>
                                            <p:strVal val="#ppt_x"/>
                                          </p:val>
                                        </p:tav>
                                      </p:tavLst>
                                    </p:anim>
                                    <p:anim calcmode="lin" valueType="num">
                                      <p:cBhvr additive="base">
                                        <p:cTn id="61" dur="500" fill="hold"/>
                                        <p:tgtEl>
                                          <p:spTgt spid="26663"/>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200"/>
                                  </p:stCondLst>
                                  <p:childTnLst>
                                    <p:set>
                                      <p:cBhvr>
                                        <p:cTn id="63" dur="1" fill="hold">
                                          <p:stCondLst>
                                            <p:cond delay="0"/>
                                          </p:stCondLst>
                                        </p:cTn>
                                        <p:tgtEl>
                                          <p:spTgt spid="26664"/>
                                        </p:tgtEl>
                                        <p:attrNameLst>
                                          <p:attrName>style.visibility</p:attrName>
                                        </p:attrNameLst>
                                      </p:cBhvr>
                                      <p:to>
                                        <p:strVal val="visible"/>
                                      </p:to>
                                    </p:set>
                                    <p:anim calcmode="lin" valueType="num">
                                      <p:cBhvr additive="base">
                                        <p:cTn id="64" dur="300" fill="hold"/>
                                        <p:tgtEl>
                                          <p:spTgt spid="26664"/>
                                        </p:tgtEl>
                                        <p:attrNameLst>
                                          <p:attrName>ppt_x</p:attrName>
                                        </p:attrNameLst>
                                      </p:cBhvr>
                                      <p:tavLst>
                                        <p:tav tm="0">
                                          <p:val>
                                            <p:strVal val="1+#ppt_w/2"/>
                                          </p:val>
                                        </p:tav>
                                        <p:tav tm="100000">
                                          <p:val>
                                            <p:strVal val="#ppt_x"/>
                                          </p:val>
                                        </p:tav>
                                      </p:tavLst>
                                    </p:anim>
                                    <p:anim calcmode="lin" valueType="num">
                                      <p:cBhvr additive="base">
                                        <p:cTn id="65" dur="300" fill="hold"/>
                                        <p:tgtEl>
                                          <p:spTgt spid="26664"/>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2" presetClass="entr" presetSubtype="8" fill="hold" grpId="0" nodeType="afterEffect">
                                  <p:stCondLst>
                                    <p:cond delay="0"/>
                                  </p:stCondLst>
                                  <p:childTnLst>
                                    <p:set>
                                      <p:cBhvr>
                                        <p:cTn id="68" dur="1" fill="hold">
                                          <p:stCondLst>
                                            <p:cond delay="0"/>
                                          </p:stCondLst>
                                        </p:cTn>
                                        <p:tgtEl>
                                          <p:spTgt spid="26665"/>
                                        </p:tgtEl>
                                        <p:attrNameLst>
                                          <p:attrName>style.visibility</p:attrName>
                                        </p:attrNameLst>
                                      </p:cBhvr>
                                      <p:to>
                                        <p:strVal val="visible"/>
                                      </p:to>
                                    </p:set>
                                    <p:anim calcmode="lin" valueType="num">
                                      <p:cBhvr additive="base">
                                        <p:cTn id="69" dur="500" fill="hold"/>
                                        <p:tgtEl>
                                          <p:spTgt spid="26665"/>
                                        </p:tgtEl>
                                        <p:attrNameLst>
                                          <p:attrName>ppt_x</p:attrName>
                                        </p:attrNameLst>
                                      </p:cBhvr>
                                      <p:tavLst>
                                        <p:tav tm="0">
                                          <p:val>
                                            <p:strVal val="0-#ppt_w/2"/>
                                          </p:val>
                                        </p:tav>
                                        <p:tav tm="100000">
                                          <p:val>
                                            <p:strVal val="#ppt_x"/>
                                          </p:val>
                                        </p:tav>
                                      </p:tavLst>
                                    </p:anim>
                                    <p:anim calcmode="lin" valueType="num">
                                      <p:cBhvr additive="base">
                                        <p:cTn id="70" dur="500" fill="hold"/>
                                        <p:tgtEl>
                                          <p:spTgt spid="2666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00"/>
                                  </p:stCondLst>
                                  <p:childTnLst>
                                    <p:set>
                                      <p:cBhvr>
                                        <p:cTn id="72" dur="1" fill="hold">
                                          <p:stCondLst>
                                            <p:cond delay="0"/>
                                          </p:stCondLst>
                                        </p:cTn>
                                        <p:tgtEl>
                                          <p:spTgt spid="26666"/>
                                        </p:tgtEl>
                                        <p:attrNameLst>
                                          <p:attrName>style.visibility</p:attrName>
                                        </p:attrNameLst>
                                      </p:cBhvr>
                                      <p:to>
                                        <p:strVal val="visible"/>
                                      </p:to>
                                    </p:set>
                                    <p:anim calcmode="lin" valueType="num">
                                      <p:cBhvr additive="base">
                                        <p:cTn id="73" dur="300" fill="hold"/>
                                        <p:tgtEl>
                                          <p:spTgt spid="26666"/>
                                        </p:tgtEl>
                                        <p:attrNameLst>
                                          <p:attrName>ppt_x</p:attrName>
                                        </p:attrNameLst>
                                      </p:cBhvr>
                                      <p:tavLst>
                                        <p:tav tm="0">
                                          <p:val>
                                            <p:strVal val="1+#ppt_w/2"/>
                                          </p:val>
                                        </p:tav>
                                        <p:tav tm="100000">
                                          <p:val>
                                            <p:strVal val="#ppt_x"/>
                                          </p:val>
                                        </p:tav>
                                      </p:tavLst>
                                    </p:anim>
                                    <p:anim calcmode="lin" valueType="num">
                                      <p:cBhvr additive="base">
                                        <p:cTn id="74"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
          <p:cNvGrpSpPr/>
          <p:nvPr/>
        </p:nvGrpSpPr>
        <p:grpSpPr bwMode="auto">
          <a:xfrm>
            <a:off x="471488" y="198438"/>
            <a:ext cx="3452812" cy="542925"/>
            <a:chOff x="0" y="0"/>
            <a:chExt cx="3452079" cy="542182"/>
          </a:xfrm>
        </p:grpSpPr>
        <p:grpSp>
          <p:nvGrpSpPr>
            <p:cNvPr id="20506" name="组合 2"/>
            <p:cNvGrpSpPr/>
            <p:nvPr/>
          </p:nvGrpSpPr>
          <p:grpSpPr bwMode="auto">
            <a:xfrm>
              <a:off x="0" y="0"/>
              <a:ext cx="3452079" cy="542182"/>
              <a:chOff x="0" y="0"/>
              <a:chExt cx="3452079" cy="542182"/>
            </a:xfrm>
          </p:grpSpPr>
          <p:sp>
            <p:nvSpPr>
              <p:cNvPr id="20508"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765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0510" name="组合 42"/>
              <p:cNvGrpSpPr/>
              <p:nvPr/>
            </p:nvGrpSpPr>
            <p:grpSpPr bwMode="auto">
              <a:xfrm>
                <a:off x="0" y="0"/>
                <a:ext cx="571760" cy="542182"/>
                <a:chOff x="0" y="0"/>
                <a:chExt cx="713451" cy="676543"/>
              </a:xfrm>
            </p:grpSpPr>
            <p:grpSp>
              <p:nvGrpSpPr>
                <p:cNvPr id="20511" name="组合 44"/>
                <p:cNvGrpSpPr/>
                <p:nvPr/>
              </p:nvGrpSpPr>
              <p:grpSpPr bwMode="auto">
                <a:xfrm>
                  <a:off x="0" y="0"/>
                  <a:ext cx="576064" cy="676543"/>
                  <a:chOff x="0" y="0"/>
                  <a:chExt cx="576064" cy="676543"/>
                </a:xfrm>
              </p:grpSpPr>
              <p:sp>
                <p:nvSpPr>
                  <p:cNvPr id="20514"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0515"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0512"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07"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1" name="平行四边形 9"/>
          <p:cNvSpPr/>
          <p:nvPr/>
        </p:nvSpPr>
        <p:spPr bwMode="auto">
          <a:xfrm>
            <a:off x="1371600" y="1946275"/>
            <a:ext cx="3046413" cy="328613"/>
          </a:xfrm>
          <a:custGeom>
            <a:avLst/>
            <a:gdLst>
              <a:gd name="T0" fmla="*/ 0 w 2628384"/>
              <a:gd name="T1" fmla="*/ 358763 h 297324"/>
              <a:gd name="T2" fmla="*/ 969299 w 2628384"/>
              <a:gd name="T3" fmla="*/ 0 h 297324"/>
              <a:gd name="T4" fmla="*/ 3530927 w 2628384"/>
              <a:gd name="T5" fmla="*/ 0 h 297324"/>
              <a:gd name="T6" fmla="*/ 2352023 w 2628384"/>
              <a:gd name="T7" fmla="*/ 363195 h 297324"/>
              <a:gd name="T8" fmla="*/ 0 w 2628384"/>
              <a:gd name="T9" fmla="*/ 358763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662" name="平行四边形 9"/>
          <p:cNvSpPr/>
          <p:nvPr/>
        </p:nvSpPr>
        <p:spPr bwMode="auto">
          <a:xfrm>
            <a:off x="1211263" y="3771900"/>
            <a:ext cx="3044825" cy="323850"/>
          </a:xfrm>
          <a:custGeom>
            <a:avLst/>
            <a:gdLst>
              <a:gd name="T0" fmla="*/ 0 w 2628384"/>
              <a:gd name="T1" fmla="*/ 348438 h 297324"/>
              <a:gd name="T2" fmla="*/ 968289 w 2628384"/>
              <a:gd name="T3" fmla="*/ 0 h 297324"/>
              <a:gd name="T4" fmla="*/ 3527247 w 2628384"/>
              <a:gd name="T5" fmla="*/ 0 h 297324"/>
              <a:gd name="T6" fmla="*/ 2349571 w 2628384"/>
              <a:gd name="T7" fmla="*/ 352743 h 297324"/>
              <a:gd name="T8" fmla="*/ 0 w 2628384"/>
              <a:gd name="T9" fmla="*/ 348438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663" name="平行四边形 9"/>
          <p:cNvSpPr/>
          <p:nvPr/>
        </p:nvSpPr>
        <p:spPr bwMode="auto">
          <a:xfrm>
            <a:off x="1371600" y="2867025"/>
            <a:ext cx="2884488" cy="323850"/>
          </a:xfrm>
          <a:custGeom>
            <a:avLst/>
            <a:gdLst>
              <a:gd name="T0" fmla="*/ 0 w 2628384"/>
              <a:gd name="T1" fmla="*/ 348438 h 297324"/>
              <a:gd name="T2" fmla="*/ 868996 w 2628384"/>
              <a:gd name="T3" fmla="*/ 0 h 297324"/>
              <a:gd name="T4" fmla="*/ 3165546 w 2628384"/>
              <a:gd name="T5" fmla="*/ 0 h 297324"/>
              <a:gd name="T6" fmla="*/ 2108635 w 2628384"/>
              <a:gd name="T7" fmla="*/ 352743 h 297324"/>
              <a:gd name="T8" fmla="*/ 0 w 2628384"/>
              <a:gd name="T9" fmla="*/ 348438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27664" name="组合 5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9038" y="4059238"/>
            <a:ext cx="349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组合 6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288" y="1358900"/>
            <a:ext cx="3492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组合 6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7788" y="2243138"/>
            <a:ext cx="30353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组合 6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7788" y="3151188"/>
            <a:ext cx="3035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Freeform 6"/>
          <p:cNvSpPr>
            <a:spLocks noEditPoints="1"/>
          </p:cNvSpPr>
          <p:nvPr/>
        </p:nvSpPr>
        <p:spPr bwMode="auto">
          <a:xfrm>
            <a:off x="3663950" y="1485900"/>
            <a:ext cx="282575" cy="366713"/>
          </a:xfrm>
          <a:custGeom>
            <a:avLst/>
            <a:gdLst>
              <a:gd name="T0" fmla="*/ 41824477 w 251"/>
              <a:gd name="T1" fmla="*/ 377079954 h 326"/>
              <a:gd name="T2" fmla="*/ 32953199 w 251"/>
              <a:gd name="T3" fmla="*/ 227767019 h 326"/>
              <a:gd name="T4" fmla="*/ 55766345 w 251"/>
              <a:gd name="T5" fmla="*/ 189805474 h 326"/>
              <a:gd name="T6" fmla="*/ 97590823 w 251"/>
              <a:gd name="T7" fmla="*/ 178417123 h 326"/>
              <a:gd name="T8" fmla="*/ 105195580 w 251"/>
              <a:gd name="T9" fmla="*/ 215113171 h 326"/>
              <a:gd name="T10" fmla="*/ 96324301 w 251"/>
              <a:gd name="T11" fmla="*/ 225236025 h 326"/>
              <a:gd name="T12" fmla="*/ 68440566 w 251"/>
              <a:gd name="T13" fmla="*/ 249278224 h 326"/>
              <a:gd name="T14" fmla="*/ 57033992 w 251"/>
              <a:gd name="T15" fmla="*/ 377079954 h 326"/>
              <a:gd name="T16" fmla="*/ 73510029 w 251"/>
              <a:gd name="T17" fmla="*/ 375814457 h 326"/>
              <a:gd name="T18" fmla="*/ 250949116 w 251"/>
              <a:gd name="T19" fmla="*/ 265727439 h 326"/>
              <a:gd name="T20" fmla="*/ 103927933 w 251"/>
              <a:gd name="T21" fmla="*/ 116414504 h 326"/>
              <a:gd name="T22" fmla="*/ 169834330 w 251"/>
              <a:gd name="T23" fmla="*/ 59472749 h 326"/>
              <a:gd name="T24" fmla="*/ 207856991 w 251"/>
              <a:gd name="T25" fmla="*/ 116414504 h 326"/>
              <a:gd name="T26" fmla="*/ 216728270 w 251"/>
              <a:gd name="T27" fmla="*/ 31634058 h 326"/>
              <a:gd name="T28" fmla="*/ 95056654 w 251"/>
              <a:gd name="T29" fmla="*/ 26573194 h 326"/>
              <a:gd name="T30" fmla="*/ 103927933 w 251"/>
              <a:gd name="T31" fmla="*/ 116414504 h 326"/>
              <a:gd name="T32" fmla="*/ 272494615 w 251"/>
              <a:gd name="T33" fmla="*/ 393530294 h 326"/>
              <a:gd name="T34" fmla="*/ 62103455 w 251"/>
              <a:gd name="T35" fmla="*/ 412510504 h 326"/>
              <a:gd name="T36" fmla="*/ 285168836 w 251"/>
              <a:gd name="T37" fmla="*/ 227767019 h 326"/>
              <a:gd name="T38" fmla="*/ 276297557 w 251"/>
              <a:gd name="T39" fmla="*/ 377079954 h 326"/>
              <a:gd name="T40" fmla="*/ 267425152 w 251"/>
              <a:gd name="T41" fmla="*/ 260666575 h 326"/>
              <a:gd name="T42" fmla="*/ 211658807 w 251"/>
              <a:gd name="T43" fmla="*/ 249278224 h 326"/>
              <a:gd name="T44" fmla="*/ 224333028 w 251"/>
              <a:gd name="T45" fmla="*/ 223970527 h 326"/>
              <a:gd name="T46" fmla="*/ 226868322 w 251"/>
              <a:gd name="T47" fmla="*/ 216378668 h 326"/>
              <a:gd name="T48" fmla="*/ 263623336 w 251"/>
              <a:gd name="T49" fmla="*/ 188539977 h 326"/>
              <a:gd name="T50" fmla="*/ 267425152 w 251"/>
              <a:gd name="T51" fmla="*/ 192336469 h 326"/>
              <a:gd name="T52" fmla="*/ 285168836 w 251"/>
              <a:gd name="T53" fmla="*/ 227767019 h 326"/>
              <a:gd name="T54" fmla="*/ 217995917 w 251"/>
              <a:gd name="T55" fmla="*/ 225236025 h 326"/>
              <a:gd name="T56" fmla="*/ 207856991 w 251"/>
              <a:gd name="T57" fmla="*/ 208785684 h 326"/>
              <a:gd name="T58" fmla="*/ 220531212 w 251"/>
              <a:gd name="T59" fmla="*/ 178417123 h 326"/>
              <a:gd name="T60" fmla="*/ 196450418 w 251"/>
              <a:gd name="T61" fmla="*/ 183479113 h 326"/>
              <a:gd name="T62" fmla="*/ 205321697 w 251"/>
              <a:gd name="T63" fmla="*/ 249278224 h 326"/>
              <a:gd name="T64" fmla="*/ 98858470 w 251"/>
              <a:gd name="T65" fmla="*/ 210051182 h 326"/>
              <a:gd name="T66" fmla="*/ 114067985 w 251"/>
              <a:gd name="T67" fmla="*/ 212582176 h 326"/>
              <a:gd name="T68" fmla="*/ 115335632 w 251"/>
              <a:gd name="T69" fmla="*/ 249278224 h 326"/>
              <a:gd name="T70" fmla="*/ 121671616 w 251"/>
              <a:gd name="T71" fmla="*/ 183479113 h 326"/>
              <a:gd name="T72" fmla="*/ 100126117 w 251"/>
              <a:gd name="T73" fmla="*/ 178417123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9" name="Freeform 11"/>
          <p:cNvSpPr>
            <a:spLocks noEditPoints="1"/>
          </p:cNvSpPr>
          <p:nvPr/>
        </p:nvSpPr>
        <p:spPr bwMode="auto">
          <a:xfrm>
            <a:off x="3629025" y="2427288"/>
            <a:ext cx="352425" cy="288925"/>
          </a:xfrm>
          <a:custGeom>
            <a:avLst/>
            <a:gdLst>
              <a:gd name="T0" fmla="*/ 97569109 w 355"/>
              <a:gd name="T1" fmla="*/ 168396770 h 292"/>
              <a:gd name="T2" fmla="*/ 57161350 w 355"/>
              <a:gd name="T3" fmla="*/ 186998790 h 292"/>
              <a:gd name="T4" fmla="*/ 0 w 355"/>
              <a:gd name="T5" fmla="*/ 151752909 h 292"/>
              <a:gd name="T6" fmla="*/ 55190748 w 355"/>
              <a:gd name="T7" fmla="*/ 74408082 h 292"/>
              <a:gd name="T8" fmla="*/ 64060938 w 355"/>
              <a:gd name="T9" fmla="*/ 74408082 h 292"/>
              <a:gd name="T10" fmla="*/ 98554907 w 355"/>
              <a:gd name="T11" fmla="*/ 71470348 h 292"/>
              <a:gd name="T12" fmla="*/ 132063079 w 355"/>
              <a:gd name="T13" fmla="*/ 78324401 h 292"/>
              <a:gd name="T14" fmla="*/ 316360506 w 355"/>
              <a:gd name="T15" fmla="*/ 78324401 h 292"/>
              <a:gd name="T16" fmla="*/ 132063079 w 355"/>
              <a:gd name="T17" fmla="*/ 129234569 h 292"/>
              <a:gd name="T18" fmla="*/ 325229703 w 355"/>
              <a:gd name="T19" fmla="*/ 209516141 h 292"/>
              <a:gd name="T20" fmla="*/ 349868678 w 355"/>
              <a:gd name="T21" fmla="*/ 78324401 h 292"/>
              <a:gd name="T22" fmla="*/ 230617985 w 355"/>
              <a:gd name="T23" fmla="*/ 158605972 h 292"/>
              <a:gd name="T24" fmla="*/ 236530783 w 355"/>
              <a:gd name="T25" fmla="*/ 176228418 h 292"/>
              <a:gd name="T26" fmla="*/ 222733593 w 355"/>
              <a:gd name="T27" fmla="*/ 93010103 h 292"/>
              <a:gd name="T28" fmla="*/ 219776201 w 355"/>
              <a:gd name="T29" fmla="*/ 111611134 h 292"/>
              <a:gd name="T30" fmla="*/ 192181820 w 355"/>
              <a:gd name="T31" fmla="*/ 127276410 h 292"/>
              <a:gd name="T32" fmla="*/ 173455643 w 355"/>
              <a:gd name="T33" fmla="*/ 139025367 h 292"/>
              <a:gd name="T34" fmla="*/ 179369434 w 355"/>
              <a:gd name="T35" fmla="*/ 161542717 h 292"/>
              <a:gd name="T36" fmla="*/ 228646391 w 355"/>
              <a:gd name="T37" fmla="*/ 152731494 h 292"/>
              <a:gd name="T38" fmla="*/ 250328967 w 355"/>
              <a:gd name="T39" fmla="*/ 107695804 h 292"/>
              <a:gd name="T40" fmla="*/ 176413035 w 355"/>
              <a:gd name="T41" fmla="*/ 168396770 h 292"/>
              <a:gd name="T42" fmla="*/ 164586446 w 355"/>
              <a:gd name="T43" fmla="*/ 176228418 h 292"/>
              <a:gd name="T44" fmla="*/ 170499244 w 355"/>
              <a:gd name="T45" fmla="*/ 176228418 h 292"/>
              <a:gd name="T46" fmla="*/ 192181820 w 355"/>
              <a:gd name="T47" fmla="*/ 167417195 h 292"/>
              <a:gd name="T48" fmla="*/ 197108821 w 355"/>
              <a:gd name="T49" fmla="*/ 176228418 h 292"/>
              <a:gd name="T50" fmla="*/ 204008409 w 355"/>
              <a:gd name="T51" fmla="*/ 176228418 h 292"/>
              <a:gd name="T52" fmla="*/ 214849200 w 355"/>
              <a:gd name="T53" fmla="*/ 161542717 h 292"/>
              <a:gd name="T54" fmla="*/ 219776201 w 355"/>
              <a:gd name="T55" fmla="*/ 163500876 h 292"/>
              <a:gd name="T56" fmla="*/ 280880740 w 355"/>
              <a:gd name="T57" fmla="*/ 120423346 h 292"/>
              <a:gd name="T58" fmla="*/ 308476113 w 355"/>
              <a:gd name="T59" fmla="*/ 158605972 h 292"/>
              <a:gd name="T60" fmla="*/ 280880740 w 355"/>
              <a:gd name="T61" fmla="*/ 177207993 h 292"/>
              <a:gd name="T62" fmla="*/ 252299568 w 355"/>
              <a:gd name="T63" fmla="*/ 144898856 h 292"/>
              <a:gd name="T64" fmla="*/ 275952746 w 355"/>
              <a:gd name="T65" fmla="*/ 123360091 h 292"/>
              <a:gd name="T66" fmla="*/ 279894942 w 355"/>
              <a:gd name="T67" fmla="*/ 120423346 h 292"/>
              <a:gd name="T68" fmla="*/ 301576525 w 355"/>
              <a:gd name="T69" fmla="*/ 158605972 h 292"/>
              <a:gd name="T70" fmla="*/ 280880740 w 355"/>
              <a:gd name="T71" fmla="*/ 172313089 h 292"/>
              <a:gd name="T72" fmla="*/ 289749937 w 355"/>
              <a:gd name="T73" fmla="*/ 127276410 h 292"/>
              <a:gd name="T74" fmla="*/ 296649525 w 355"/>
              <a:gd name="T75" fmla="*/ 131192729 h 292"/>
              <a:gd name="T76" fmla="*/ 270039948 w 355"/>
              <a:gd name="T77" fmla="*/ 169375355 h 292"/>
              <a:gd name="T78" fmla="*/ 270039948 w 355"/>
              <a:gd name="T79" fmla="*/ 169375355 h 292"/>
              <a:gd name="T80" fmla="*/ 304533917 w 355"/>
              <a:gd name="T81" fmla="*/ 148815175 h 292"/>
              <a:gd name="T82" fmla="*/ 261169758 w 355"/>
              <a:gd name="T83" fmla="*/ 161542717 h 292"/>
              <a:gd name="T84" fmla="*/ 260183961 w 355"/>
              <a:gd name="T85" fmla="*/ 159584557 h 292"/>
              <a:gd name="T86" fmla="*/ 260183961 w 355"/>
              <a:gd name="T87" fmla="*/ 159584557 h 292"/>
              <a:gd name="T88" fmla="*/ 302562323 w 355"/>
              <a:gd name="T89" fmla="*/ 140003952 h 292"/>
              <a:gd name="T90" fmla="*/ 258213359 w 355"/>
              <a:gd name="T91" fmla="*/ 153711068 h 292"/>
              <a:gd name="T92" fmla="*/ 283837139 w 355"/>
              <a:gd name="T93" fmla="*/ 145878430 h 292"/>
              <a:gd name="T94" fmla="*/ 283837139 w 355"/>
              <a:gd name="T95" fmla="*/ 145878430 h 292"/>
              <a:gd name="T96" fmla="*/ 263140360 w 355"/>
              <a:gd name="T97" fmla="*/ 148815175 h 292"/>
              <a:gd name="T98" fmla="*/ 298620126 w 355"/>
              <a:gd name="T99" fmla="*/ 133150888 h 292"/>
              <a:gd name="T100" fmla="*/ 281865544 w 355"/>
              <a:gd name="T101" fmla="*/ 125318250 h 292"/>
              <a:gd name="T102" fmla="*/ 254271163 w 355"/>
              <a:gd name="T103" fmla="*/ 120423346 h 292"/>
              <a:gd name="T104" fmla="*/ 273982144 w 355"/>
              <a:gd name="T105" fmla="*/ 137067207 h 292"/>
              <a:gd name="T106" fmla="*/ 247371575 w 355"/>
              <a:gd name="T107" fmla="*/ 134129473 h 292"/>
              <a:gd name="T108" fmla="*/ 253285366 w 355"/>
              <a:gd name="T109" fmla="*/ 132171314 h 292"/>
              <a:gd name="T110" fmla="*/ 277924340 w 355"/>
              <a:gd name="T111" fmla="*/ 279029319 h 292"/>
              <a:gd name="T112" fmla="*/ 206964808 w 355"/>
              <a:gd name="T113" fmla="*/ 247699756 h 292"/>
              <a:gd name="T114" fmla="*/ 223718397 w 355"/>
              <a:gd name="T115" fmla="*/ 221265098 h 292"/>
              <a:gd name="T116" fmla="*/ 223718397 w 355"/>
              <a:gd name="T117" fmla="*/ 221265098 h 292"/>
              <a:gd name="T118" fmla="*/ 76872331 w 355"/>
              <a:gd name="T119" fmla="*/ 44057105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16"/>
          <p:cNvSpPr>
            <a:spLocks noEditPoints="1"/>
          </p:cNvSpPr>
          <p:nvPr/>
        </p:nvSpPr>
        <p:spPr bwMode="auto">
          <a:xfrm>
            <a:off x="3619500" y="3321050"/>
            <a:ext cx="371475" cy="309563"/>
          </a:xfrm>
          <a:custGeom>
            <a:avLst/>
            <a:gdLst>
              <a:gd name="T0" fmla="*/ 306725341 w 332"/>
              <a:gd name="T1" fmla="*/ 29145075 h 275"/>
              <a:gd name="T2" fmla="*/ 354298757 w 332"/>
              <a:gd name="T3" fmla="*/ 59556544 h 275"/>
              <a:gd name="T4" fmla="*/ 301717142 w 332"/>
              <a:gd name="T5" fmla="*/ 12671821 h 275"/>
              <a:gd name="T6" fmla="*/ 141469317 w 332"/>
              <a:gd name="T7" fmla="*/ 257234470 h 275"/>
              <a:gd name="T8" fmla="*/ 87635652 w 332"/>
              <a:gd name="T9" fmla="*/ 282576986 h 275"/>
              <a:gd name="T10" fmla="*/ 112674410 w 332"/>
              <a:gd name="T11" fmla="*/ 338333222 h 275"/>
              <a:gd name="T12" fmla="*/ 43818385 w 332"/>
              <a:gd name="T13" fmla="*/ 348470004 h 275"/>
              <a:gd name="T14" fmla="*/ 67605093 w 332"/>
              <a:gd name="T15" fmla="*/ 319324928 h 275"/>
              <a:gd name="T16" fmla="*/ 18779628 w 332"/>
              <a:gd name="T17" fmla="*/ 282576986 h 275"/>
              <a:gd name="T18" fmla="*/ 26290807 w 332"/>
              <a:gd name="T19" fmla="*/ 252165517 h 275"/>
              <a:gd name="T20" fmla="*/ 0 w 332"/>
              <a:gd name="T21" fmla="*/ 146990644 h 275"/>
              <a:gd name="T22" fmla="*/ 53833665 w 332"/>
              <a:gd name="T23" fmla="*/ 230623309 h 275"/>
              <a:gd name="T24" fmla="*/ 56337764 w 332"/>
              <a:gd name="T25" fmla="*/ 250897997 h 275"/>
              <a:gd name="T26" fmla="*/ 62596894 w 332"/>
              <a:gd name="T27" fmla="*/ 102639834 h 275"/>
              <a:gd name="T28" fmla="*/ 65100994 w 332"/>
              <a:gd name="T29" fmla="*/ 87434099 h 275"/>
              <a:gd name="T30" fmla="*/ 112674410 w 332"/>
              <a:gd name="T31" fmla="*/ 32946509 h 275"/>
              <a:gd name="T32" fmla="*/ 115178509 w 332"/>
              <a:gd name="T33" fmla="*/ 45618329 h 275"/>
              <a:gd name="T34" fmla="*/ 115178509 w 332"/>
              <a:gd name="T35" fmla="*/ 60824064 h 275"/>
              <a:gd name="T36" fmla="*/ 116430559 w 332"/>
              <a:gd name="T37" fmla="*/ 77297318 h 275"/>
              <a:gd name="T38" fmla="*/ 112674410 w 332"/>
              <a:gd name="T39" fmla="*/ 92503053 h 275"/>
              <a:gd name="T40" fmla="*/ 100155031 w 332"/>
              <a:gd name="T41" fmla="*/ 111510221 h 275"/>
              <a:gd name="T42" fmla="*/ 206570310 w 332"/>
              <a:gd name="T43" fmla="*/ 136853862 h 275"/>
              <a:gd name="T44" fmla="*/ 226600869 w 332"/>
              <a:gd name="T45" fmla="*/ 152059597 h 275"/>
              <a:gd name="T46" fmla="*/ 260402856 w 332"/>
              <a:gd name="T47" fmla="*/ 100105920 h 275"/>
              <a:gd name="T48" fmla="*/ 292953912 w 332"/>
              <a:gd name="T49" fmla="*/ 111510221 h 275"/>
              <a:gd name="T50" fmla="*/ 294205962 w 332"/>
              <a:gd name="T51" fmla="*/ 116579174 h 275"/>
              <a:gd name="T52" fmla="*/ 311732421 w 332"/>
              <a:gd name="T53" fmla="*/ 148258163 h 275"/>
              <a:gd name="T54" fmla="*/ 297960993 w 332"/>
              <a:gd name="T55" fmla="*/ 116579174 h 275"/>
              <a:gd name="T56" fmla="*/ 302969192 w 332"/>
              <a:gd name="T57" fmla="*/ 107708787 h 275"/>
              <a:gd name="T58" fmla="*/ 296708943 w 332"/>
              <a:gd name="T59" fmla="*/ 87434099 h 275"/>
              <a:gd name="T60" fmla="*/ 311732421 w 332"/>
              <a:gd name="T61" fmla="*/ 78563712 h 275"/>
              <a:gd name="T62" fmla="*/ 320496770 w 332"/>
              <a:gd name="T63" fmla="*/ 122914522 h 275"/>
              <a:gd name="T64" fmla="*/ 322999750 w 332"/>
              <a:gd name="T65" fmla="*/ 95036967 h 275"/>
              <a:gd name="T66" fmla="*/ 334267079 w 332"/>
              <a:gd name="T67" fmla="*/ 88701619 h 275"/>
              <a:gd name="T68" fmla="*/ 334267079 w 332"/>
              <a:gd name="T69" fmla="*/ 98838400 h 275"/>
              <a:gd name="T70" fmla="*/ 348038508 w 332"/>
              <a:gd name="T71" fmla="*/ 100105920 h 275"/>
              <a:gd name="T72" fmla="*/ 361809937 w 332"/>
              <a:gd name="T73" fmla="*/ 87434099 h 275"/>
              <a:gd name="T74" fmla="*/ 355550807 w 332"/>
              <a:gd name="T75" fmla="*/ 107708787 h 275"/>
              <a:gd name="T76" fmla="*/ 360557887 w 332"/>
              <a:gd name="T77" fmla="*/ 116579174 h 275"/>
              <a:gd name="T78" fmla="*/ 345535527 w 332"/>
              <a:gd name="T79" fmla="*/ 145724249 h 275"/>
              <a:gd name="T80" fmla="*/ 341779378 w 332"/>
              <a:gd name="T81" fmla="*/ 150792077 h 275"/>
              <a:gd name="T82" fmla="*/ 363061986 w 332"/>
              <a:gd name="T83" fmla="*/ 116579174 h 275"/>
              <a:gd name="T84" fmla="*/ 359305837 w 332"/>
              <a:gd name="T85" fmla="*/ 111510221 h 275"/>
              <a:gd name="T86" fmla="*/ 363061986 w 332"/>
              <a:gd name="T87" fmla="*/ 87434099 h 275"/>
              <a:gd name="T88" fmla="*/ 403124222 w 332"/>
              <a:gd name="T89" fmla="*/ 152059597 h 275"/>
              <a:gd name="T90" fmla="*/ 415643601 w 332"/>
              <a:gd name="T91" fmla="*/ 176135719 h 275"/>
              <a:gd name="T92" fmla="*/ 415643601 w 332"/>
              <a:gd name="T93" fmla="*/ 347202484 h 275"/>
              <a:gd name="T94" fmla="*/ 237868198 w 332"/>
              <a:gd name="T95" fmla="*/ 186272500 h 275"/>
              <a:gd name="T96" fmla="*/ 184034533 w 332"/>
              <a:gd name="T97" fmla="*/ 157128550 h 275"/>
              <a:gd name="T98" fmla="*/ 127697888 w 332"/>
              <a:gd name="T99" fmla="*/ 210348621 h 275"/>
              <a:gd name="T100" fmla="*/ 164003975 w 332"/>
              <a:gd name="T101" fmla="*/ 348470004 h 275"/>
              <a:gd name="T102" fmla="*/ 162751925 w 332"/>
              <a:gd name="T103" fmla="*/ 258500865 h 275"/>
              <a:gd name="T104" fmla="*/ 282938633 w 332"/>
              <a:gd name="T105" fmla="*/ 152059597 h 275"/>
              <a:gd name="T106" fmla="*/ 284189564 w 332"/>
              <a:gd name="T107" fmla="*/ 135586343 h 275"/>
              <a:gd name="T108" fmla="*/ 282938633 w 332"/>
              <a:gd name="T109" fmla="*/ 152059597 h 275"/>
              <a:gd name="T110" fmla="*/ 376833415 w 332"/>
              <a:gd name="T111" fmla="*/ 152059597 h 275"/>
              <a:gd name="T112" fmla="*/ 375581365 w 332"/>
              <a:gd name="T113" fmla="*/ 135586343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1"/>
          <p:cNvSpPr>
            <a:spLocks noEditPoints="1"/>
          </p:cNvSpPr>
          <p:nvPr/>
        </p:nvSpPr>
        <p:spPr bwMode="auto">
          <a:xfrm>
            <a:off x="3609975" y="4233863"/>
            <a:ext cx="390525" cy="257175"/>
          </a:xfrm>
          <a:custGeom>
            <a:avLst/>
            <a:gdLst>
              <a:gd name="T0" fmla="*/ 272832579 w 357"/>
              <a:gd name="T1" fmla="*/ 205341049 h 234"/>
              <a:gd name="T2" fmla="*/ 326681273 w 357"/>
              <a:gd name="T3" fmla="*/ 217419482 h 234"/>
              <a:gd name="T4" fmla="*/ 95731133 w 357"/>
              <a:gd name="T5" fmla="*/ 21742278 h 234"/>
              <a:gd name="T6" fmla="*/ 0 w 357"/>
              <a:gd name="T7" fmla="*/ 149778061 h 234"/>
              <a:gd name="T8" fmla="*/ 62224744 w 357"/>
              <a:gd name="T9" fmla="*/ 142531001 h 234"/>
              <a:gd name="T10" fmla="*/ 168725396 w 357"/>
              <a:gd name="T11" fmla="*/ 103877818 h 234"/>
              <a:gd name="T12" fmla="*/ 248900070 w 357"/>
              <a:gd name="T13" fmla="*/ 121996566 h 234"/>
              <a:gd name="T14" fmla="*/ 233343610 w 357"/>
              <a:gd name="T15" fmla="*/ 53147302 h 234"/>
              <a:gd name="T16" fmla="*/ 107697387 w 357"/>
              <a:gd name="T17" fmla="*/ 57978675 h 234"/>
              <a:gd name="T18" fmla="*/ 82568143 w 357"/>
              <a:gd name="T19" fmla="*/ 91799386 h 234"/>
              <a:gd name="T20" fmla="*/ 89747458 w 357"/>
              <a:gd name="T21" fmla="*/ 45899143 h 234"/>
              <a:gd name="T22" fmla="*/ 335057323 w 357"/>
              <a:gd name="T23" fmla="*/ 0 h 234"/>
              <a:gd name="T24" fmla="*/ 297961824 w 357"/>
              <a:gd name="T25" fmla="*/ 45899143 h 234"/>
              <a:gd name="T26" fmla="*/ 333860588 w 357"/>
              <a:gd name="T27" fmla="*/ 90591542 h 234"/>
              <a:gd name="T28" fmla="*/ 278815160 w 357"/>
              <a:gd name="T29" fmla="*/ 50731615 h 234"/>
              <a:gd name="T30" fmla="*/ 280011895 w 357"/>
              <a:gd name="T31" fmla="*/ 107501348 h 234"/>
              <a:gd name="T32" fmla="*/ 199838315 w 357"/>
              <a:gd name="T33" fmla="*/ 102669975 h 234"/>
              <a:gd name="T34" fmla="*/ 82568143 w 357"/>
              <a:gd name="T35" fmla="*/ 193261517 h 234"/>
              <a:gd name="T36" fmla="*/ 168725396 w 357"/>
              <a:gd name="T37" fmla="*/ 167895710 h 234"/>
              <a:gd name="T38" fmla="*/ 114876703 w 357"/>
              <a:gd name="T39" fmla="*/ 231913601 h 234"/>
              <a:gd name="T40" fmla="*/ 189067701 w 357"/>
              <a:gd name="T41" fmla="*/ 215003795 h 234"/>
              <a:gd name="T42" fmla="*/ 166331927 w 357"/>
              <a:gd name="T43" fmla="*/ 258487252 h 234"/>
              <a:gd name="T44" fmla="*/ 230950140 w 357"/>
              <a:gd name="T45" fmla="*/ 233121444 h 234"/>
              <a:gd name="T46" fmla="*/ 221377355 w 357"/>
              <a:gd name="T47" fmla="*/ 268151097 h 234"/>
              <a:gd name="T48" fmla="*/ 266848905 w 357"/>
              <a:gd name="T49" fmla="*/ 262110782 h 234"/>
              <a:gd name="T50" fmla="*/ 253685915 w 357"/>
              <a:gd name="T51" fmla="*/ 227082228 h 234"/>
              <a:gd name="T52" fmla="*/ 341040997 w 357"/>
              <a:gd name="T53" fmla="*/ 173936025 h 234"/>
              <a:gd name="T54" fmla="*/ 382922342 w 357"/>
              <a:gd name="T55" fmla="*/ 152193747 h 234"/>
              <a:gd name="T56" fmla="*/ 335057323 w 357"/>
              <a:gd name="T57" fmla="*/ 0 h 234"/>
              <a:gd name="T58" fmla="*/ 311124813 w 357"/>
              <a:gd name="T59" fmla="*/ 176351712 h 234"/>
              <a:gd name="T60" fmla="*/ 333860588 w 357"/>
              <a:gd name="T61" fmla="*/ 207756736 h 234"/>
              <a:gd name="T62" fmla="*/ 282405364 w 357"/>
              <a:gd name="T63" fmla="*/ 263318625 h 234"/>
              <a:gd name="T64" fmla="*/ 274029314 w 357"/>
              <a:gd name="T65" fmla="*/ 221043012 h 234"/>
              <a:gd name="T66" fmla="*/ 282405364 w 357"/>
              <a:gd name="T67" fmla="*/ 26331862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2" name="TextBox 75"/>
          <p:cNvSpPr txBox="1">
            <a:spLocks noChangeArrowheads="1"/>
          </p:cNvSpPr>
          <p:nvPr/>
        </p:nvSpPr>
        <p:spPr bwMode="auto">
          <a:xfrm>
            <a:off x="2120900" y="1484313"/>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3" name="TextBox 76"/>
          <p:cNvSpPr txBox="1">
            <a:spLocks noChangeArrowheads="1"/>
          </p:cNvSpPr>
          <p:nvPr/>
        </p:nvSpPr>
        <p:spPr bwMode="auto">
          <a:xfrm>
            <a:off x="2120900" y="236061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4" name="TextBox 77"/>
          <p:cNvSpPr txBox="1">
            <a:spLocks noChangeArrowheads="1"/>
          </p:cNvSpPr>
          <p:nvPr/>
        </p:nvSpPr>
        <p:spPr bwMode="auto">
          <a:xfrm>
            <a:off x="2120900" y="32908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5" name="TextBox 78"/>
          <p:cNvSpPr txBox="1">
            <a:spLocks noChangeArrowheads="1"/>
          </p:cNvSpPr>
          <p:nvPr/>
        </p:nvSpPr>
        <p:spPr bwMode="auto">
          <a:xfrm>
            <a:off x="2120900" y="4178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cxnSp>
        <p:nvCxnSpPr>
          <p:cNvPr id="27676" name="直接连接符 79"/>
          <p:cNvCxnSpPr>
            <a:cxnSpLocks noChangeShapeType="1"/>
          </p:cNvCxnSpPr>
          <p:nvPr/>
        </p:nvCxnSpPr>
        <p:spPr bwMode="auto">
          <a:xfrm>
            <a:off x="4189413" y="1671638"/>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7" name="直接连接符 80"/>
          <p:cNvCxnSpPr>
            <a:cxnSpLocks noChangeShapeType="1"/>
          </p:cNvCxnSpPr>
          <p:nvPr/>
        </p:nvCxnSpPr>
        <p:spPr bwMode="auto">
          <a:xfrm>
            <a:off x="4189413" y="4354513"/>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8" name="直接连接符 81"/>
          <p:cNvCxnSpPr>
            <a:cxnSpLocks noChangeShapeType="1"/>
          </p:cNvCxnSpPr>
          <p:nvPr/>
        </p:nvCxnSpPr>
        <p:spPr bwMode="auto">
          <a:xfrm>
            <a:off x="4189413" y="3476625"/>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9" name="直接连接符 82"/>
          <p:cNvCxnSpPr>
            <a:cxnSpLocks noChangeShapeType="1"/>
          </p:cNvCxnSpPr>
          <p:nvPr/>
        </p:nvCxnSpPr>
        <p:spPr bwMode="auto">
          <a:xfrm>
            <a:off x="4189413" y="2592388"/>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680" name="矩形 83"/>
          <p:cNvSpPr>
            <a:spLocks noChangeArrowheads="1"/>
          </p:cNvSpPr>
          <p:nvPr/>
        </p:nvSpPr>
        <p:spPr bwMode="auto">
          <a:xfrm>
            <a:off x="5795963" y="1392238"/>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1" name="矩形 84"/>
          <p:cNvSpPr>
            <a:spLocks noChangeArrowheads="1"/>
          </p:cNvSpPr>
          <p:nvPr/>
        </p:nvSpPr>
        <p:spPr bwMode="auto">
          <a:xfrm>
            <a:off x="5795963" y="231457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2" name="矩形 85"/>
          <p:cNvSpPr>
            <a:spLocks noChangeArrowheads="1"/>
          </p:cNvSpPr>
          <p:nvPr/>
        </p:nvSpPr>
        <p:spPr bwMode="auto">
          <a:xfrm>
            <a:off x="5795963" y="3198813"/>
            <a:ext cx="2016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None/>
            </a:pPr>
            <a:r>
              <a:rPr lang="zh-CN" altLang="en-US" sz="1000" dirty="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7683" name="矩形 86"/>
          <p:cNvSpPr>
            <a:spLocks noChangeArrowheads="1"/>
          </p:cNvSpPr>
          <p:nvPr/>
        </p:nvSpPr>
        <p:spPr bwMode="auto">
          <a:xfrm>
            <a:off x="5795963" y="4075113"/>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7665"/>
                                        </p:tgtEl>
                                        <p:attrNameLst>
                                          <p:attrName>style.visibility</p:attrName>
                                        </p:attrNameLst>
                                      </p:cBhvr>
                                      <p:to>
                                        <p:strVal val="visible"/>
                                      </p:to>
                                    </p:set>
                                    <p:animEffect transition="in" filter="wipe(right)">
                                      <p:cBhvr>
                                        <p:cTn id="14" dur="400"/>
                                        <p:tgtEl>
                                          <p:spTgt spid="27665"/>
                                        </p:tgtEl>
                                      </p:cBhvr>
                                    </p:animEffect>
                                  </p:childTnLst>
                                </p:cTn>
                              </p:par>
                              <p:par>
                                <p:cTn id="15" presetID="22" presetClass="entr" presetSubtype="8" fill="hold" nodeType="with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wipe(left)">
                                      <p:cBhvr>
                                        <p:cTn id="17" dur="400"/>
                                        <p:tgtEl>
                                          <p:spTgt spid="2766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7661"/>
                                        </p:tgtEl>
                                        <p:attrNameLst>
                                          <p:attrName>style.visibility</p:attrName>
                                        </p:attrNameLst>
                                      </p:cBhvr>
                                      <p:to>
                                        <p:strVal val="visible"/>
                                      </p:to>
                                    </p:set>
                                    <p:animEffect transition="in" filter="wipe(up)">
                                      <p:cBhvr>
                                        <p:cTn id="21" dur="400"/>
                                        <p:tgtEl>
                                          <p:spTgt spid="2766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662"/>
                                        </p:tgtEl>
                                        <p:attrNameLst>
                                          <p:attrName>style.visibility</p:attrName>
                                        </p:attrNameLst>
                                      </p:cBhvr>
                                      <p:to>
                                        <p:strVal val="visible"/>
                                      </p:to>
                                    </p:set>
                                    <p:animEffect transition="in" filter="wipe(down)">
                                      <p:cBhvr>
                                        <p:cTn id="24" dur="400"/>
                                        <p:tgtEl>
                                          <p:spTgt spid="27662"/>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7667"/>
                                        </p:tgtEl>
                                        <p:attrNameLst>
                                          <p:attrName>style.visibility</p:attrName>
                                        </p:attrNameLst>
                                      </p:cBhvr>
                                      <p:to>
                                        <p:strVal val="visible"/>
                                      </p:to>
                                    </p:set>
                                    <p:animEffect transition="in" filter="wipe(right)">
                                      <p:cBhvr>
                                        <p:cTn id="28" dur="400"/>
                                        <p:tgtEl>
                                          <p:spTgt spid="27667"/>
                                        </p:tgtEl>
                                      </p:cBhvr>
                                    </p:animEffect>
                                  </p:childTnLst>
                                </p:cTn>
                              </p:par>
                              <p:par>
                                <p:cTn id="29" presetID="22" presetClass="entr" presetSubtype="8" fill="hold" nodeType="withEffect">
                                  <p:stCondLst>
                                    <p:cond delay="0"/>
                                  </p:stCondLst>
                                  <p:childTnLst>
                                    <p:set>
                                      <p:cBhvr>
                                        <p:cTn id="30" dur="1" fill="hold">
                                          <p:stCondLst>
                                            <p:cond delay="0"/>
                                          </p:stCondLst>
                                        </p:cTn>
                                        <p:tgtEl>
                                          <p:spTgt spid="27666"/>
                                        </p:tgtEl>
                                        <p:attrNameLst>
                                          <p:attrName>style.visibility</p:attrName>
                                        </p:attrNameLst>
                                      </p:cBhvr>
                                      <p:to>
                                        <p:strVal val="visible"/>
                                      </p:to>
                                    </p:set>
                                    <p:animEffect transition="in" filter="wipe(left)">
                                      <p:cBhvr>
                                        <p:cTn id="31" dur="400"/>
                                        <p:tgtEl>
                                          <p:spTgt spid="27666"/>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7663"/>
                                        </p:tgtEl>
                                        <p:attrNameLst>
                                          <p:attrName>style.visibility</p:attrName>
                                        </p:attrNameLst>
                                      </p:cBhvr>
                                      <p:to>
                                        <p:strVal val="visible"/>
                                      </p:to>
                                    </p:set>
                                    <p:animEffect transition="in" filter="wipe(up)">
                                      <p:cBhvr>
                                        <p:cTn id="35" dur="400"/>
                                        <p:tgtEl>
                                          <p:spTgt spid="27663"/>
                                        </p:tgtEl>
                                      </p:cBhvr>
                                    </p:animEffect>
                                  </p:childTnLst>
                                </p:cTn>
                              </p:par>
                            </p:childTnLst>
                          </p:cTn>
                        </p:par>
                        <p:par>
                          <p:cTn id="36" fill="hold">
                            <p:stCondLst>
                              <p:cond delay="3000"/>
                            </p:stCondLst>
                            <p:childTnLst>
                              <p:par>
                                <p:cTn id="37" presetID="12" presetClass="entr" presetSubtype="1" fill="hold" grpId="0" nodeType="afterEffect">
                                  <p:stCondLst>
                                    <p:cond delay="0"/>
                                  </p:stCondLst>
                                  <p:childTnLst>
                                    <p:set>
                                      <p:cBhvr>
                                        <p:cTn id="38" dur="1" fill="hold">
                                          <p:stCondLst>
                                            <p:cond delay="0"/>
                                          </p:stCondLst>
                                        </p:cTn>
                                        <p:tgtEl>
                                          <p:spTgt spid="27668"/>
                                        </p:tgtEl>
                                        <p:attrNameLst>
                                          <p:attrName>style.visibility</p:attrName>
                                        </p:attrNameLst>
                                      </p:cBhvr>
                                      <p:to>
                                        <p:strVal val="visible"/>
                                      </p:to>
                                    </p:set>
                                    <p:anim calcmode="lin" valueType="num">
                                      <p:cBhvr additive="base">
                                        <p:cTn id="39" dur="400"/>
                                        <p:tgtEl>
                                          <p:spTgt spid="27668"/>
                                        </p:tgtEl>
                                        <p:attrNameLst>
                                          <p:attrName>ppt_y</p:attrName>
                                        </p:attrNameLst>
                                      </p:cBhvr>
                                      <p:tavLst>
                                        <p:tav tm="0">
                                          <p:val>
                                            <p:strVal val="#ppt_y-#ppt_h*1.125000"/>
                                          </p:val>
                                        </p:tav>
                                        <p:tav tm="100000">
                                          <p:val>
                                            <p:strVal val="#ppt_y"/>
                                          </p:val>
                                        </p:tav>
                                      </p:tavLst>
                                    </p:anim>
                                    <p:animEffect transition="in" filter="wipe(down)">
                                      <p:cBhvr>
                                        <p:cTn id="40" dur="400"/>
                                        <p:tgtEl>
                                          <p:spTgt spid="27668"/>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27669"/>
                                        </p:tgtEl>
                                        <p:attrNameLst>
                                          <p:attrName>style.visibility</p:attrName>
                                        </p:attrNameLst>
                                      </p:cBhvr>
                                      <p:to>
                                        <p:strVal val="visible"/>
                                      </p:to>
                                    </p:set>
                                    <p:anim calcmode="lin" valueType="num">
                                      <p:cBhvr additive="base">
                                        <p:cTn id="43" dur="400"/>
                                        <p:tgtEl>
                                          <p:spTgt spid="27669"/>
                                        </p:tgtEl>
                                        <p:attrNameLst>
                                          <p:attrName>ppt_y</p:attrName>
                                        </p:attrNameLst>
                                      </p:cBhvr>
                                      <p:tavLst>
                                        <p:tav tm="0">
                                          <p:val>
                                            <p:strVal val="#ppt_y-#ppt_h*1.125000"/>
                                          </p:val>
                                        </p:tav>
                                        <p:tav tm="100000">
                                          <p:val>
                                            <p:strVal val="#ppt_y"/>
                                          </p:val>
                                        </p:tav>
                                      </p:tavLst>
                                    </p:anim>
                                    <p:animEffect transition="in" filter="wipe(down)">
                                      <p:cBhvr>
                                        <p:cTn id="44" dur="400"/>
                                        <p:tgtEl>
                                          <p:spTgt spid="27669"/>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7670"/>
                                        </p:tgtEl>
                                        <p:attrNameLst>
                                          <p:attrName>style.visibility</p:attrName>
                                        </p:attrNameLst>
                                      </p:cBhvr>
                                      <p:to>
                                        <p:strVal val="visible"/>
                                      </p:to>
                                    </p:set>
                                    <p:anim calcmode="lin" valueType="num">
                                      <p:cBhvr additive="base">
                                        <p:cTn id="47" dur="400"/>
                                        <p:tgtEl>
                                          <p:spTgt spid="27670"/>
                                        </p:tgtEl>
                                        <p:attrNameLst>
                                          <p:attrName>ppt_y</p:attrName>
                                        </p:attrNameLst>
                                      </p:cBhvr>
                                      <p:tavLst>
                                        <p:tav tm="0">
                                          <p:val>
                                            <p:strVal val="#ppt_y-#ppt_h*1.125000"/>
                                          </p:val>
                                        </p:tav>
                                        <p:tav tm="100000">
                                          <p:val>
                                            <p:strVal val="#ppt_y"/>
                                          </p:val>
                                        </p:tav>
                                      </p:tavLst>
                                    </p:anim>
                                    <p:animEffect transition="in" filter="wipe(down)">
                                      <p:cBhvr>
                                        <p:cTn id="48" dur="400"/>
                                        <p:tgtEl>
                                          <p:spTgt spid="2767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27671"/>
                                        </p:tgtEl>
                                        <p:attrNameLst>
                                          <p:attrName>style.visibility</p:attrName>
                                        </p:attrNameLst>
                                      </p:cBhvr>
                                      <p:to>
                                        <p:strVal val="visible"/>
                                      </p:to>
                                    </p:set>
                                    <p:anim calcmode="lin" valueType="num">
                                      <p:cBhvr additive="base">
                                        <p:cTn id="51" dur="400"/>
                                        <p:tgtEl>
                                          <p:spTgt spid="27671"/>
                                        </p:tgtEl>
                                        <p:attrNameLst>
                                          <p:attrName>ppt_y</p:attrName>
                                        </p:attrNameLst>
                                      </p:cBhvr>
                                      <p:tavLst>
                                        <p:tav tm="0">
                                          <p:val>
                                            <p:strVal val="#ppt_y-#ppt_h*1.125000"/>
                                          </p:val>
                                        </p:tav>
                                        <p:tav tm="100000">
                                          <p:val>
                                            <p:strVal val="#ppt_y"/>
                                          </p:val>
                                        </p:tav>
                                      </p:tavLst>
                                    </p:anim>
                                    <p:animEffect transition="in" filter="wipe(down)">
                                      <p:cBhvr>
                                        <p:cTn id="52" dur="400"/>
                                        <p:tgtEl>
                                          <p:spTgt spid="27671"/>
                                        </p:tgtEl>
                                      </p:cBhvr>
                                    </p:animEffect>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27672"/>
                                        </p:tgtEl>
                                        <p:attrNameLst>
                                          <p:attrName>style.visibility</p:attrName>
                                        </p:attrNameLst>
                                      </p:cBhvr>
                                      <p:to>
                                        <p:strVal val="visible"/>
                                      </p:to>
                                    </p:set>
                                    <p:anim calcmode="lin" valueType="num">
                                      <p:cBhvr additive="base">
                                        <p:cTn id="56" dur="400" fill="hold"/>
                                        <p:tgtEl>
                                          <p:spTgt spid="27672"/>
                                        </p:tgtEl>
                                        <p:attrNameLst>
                                          <p:attrName>ppt_x</p:attrName>
                                        </p:attrNameLst>
                                      </p:cBhvr>
                                      <p:tavLst>
                                        <p:tav tm="0">
                                          <p:val>
                                            <p:strVal val="0-#ppt_w/2"/>
                                          </p:val>
                                        </p:tav>
                                        <p:tav tm="100000">
                                          <p:val>
                                            <p:strVal val="#ppt_x"/>
                                          </p:val>
                                        </p:tav>
                                      </p:tavLst>
                                    </p:anim>
                                    <p:anim calcmode="lin" valueType="num">
                                      <p:cBhvr additive="base">
                                        <p:cTn id="57" dur="400" fill="hold"/>
                                        <p:tgtEl>
                                          <p:spTgt spid="2767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00"/>
                                  </p:stCondLst>
                                  <p:childTnLst>
                                    <p:set>
                                      <p:cBhvr>
                                        <p:cTn id="59" dur="1" fill="hold">
                                          <p:stCondLst>
                                            <p:cond delay="0"/>
                                          </p:stCondLst>
                                        </p:cTn>
                                        <p:tgtEl>
                                          <p:spTgt spid="27673"/>
                                        </p:tgtEl>
                                        <p:attrNameLst>
                                          <p:attrName>style.visibility</p:attrName>
                                        </p:attrNameLst>
                                      </p:cBhvr>
                                      <p:to>
                                        <p:strVal val="visible"/>
                                      </p:to>
                                    </p:set>
                                    <p:anim calcmode="lin" valueType="num">
                                      <p:cBhvr additive="base">
                                        <p:cTn id="60" dur="400" fill="hold"/>
                                        <p:tgtEl>
                                          <p:spTgt spid="27673"/>
                                        </p:tgtEl>
                                        <p:attrNameLst>
                                          <p:attrName>ppt_x</p:attrName>
                                        </p:attrNameLst>
                                      </p:cBhvr>
                                      <p:tavLst>
                                        <p:tav tm="0">
                                          <p:val>
                                            <p:strVal val="0-#ppt_w/2"/>
                                          </p:val>
                                        </p:tav>
                                        <p:tav tm="100000">
                                          <p:val>
                                            <p:strVal val="#ppt_x"/>
                                          </p:val>
                                        </p:tav>
                                      </p:tavLst>
                                    </p:anim>
                                    <p:anim calcmode="lin" valueType="num">
                                      <p:cBhvr additive="base">
                                        <p:cTn id="61" dur="400" fill="hold"/>
                                        <p:tgtEl>
                                          <p:spTgt spid="2767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400"/>
                                  </p:stCondLst>
                                  <p:childTnLst>
                                    <p:set>
                                      <p:cBhvr>
                                        <p:cTn id="63" dur="1" fill="hold">
                                          <p:stCondLst>
                                            <p:cond delay="0"/>
                                          </p:stCondLst>
                                        </p:cTn>
                                        <p:tgtEl>
                                          <p:spTgt spid="27674"/>
                                        </p:tgtEl>
                                        <p:attrNameLst>
                                          <p:attrName>style.visibility</p:attrName>
                                        </p:attrNameLst>
                                      </p:cBhvr>
                                      <p:to>
                                        <p:strVal val="visible"/>
                                      </p:to>
                                    </p:set>
                                    <p:anim calcmode="lin" valueType="num">
                                      <p:cBhvr additive="base">
                                        <p:cTn id="64" dur="400" fill="hold"/>
                                        <p:tgtEl>
                                          <p:spTgt spid="27674"/>
                                        </p:tgtEl>
                                        <p:attrNameLst>
                                          <p:attrName>ppt_x</p:attrName>
                                        </p:attrNameLst>
                                      </p:cBhvr>
                                      <p:tavLst>
                                        <p:tav tm="0">
                                          <p:val>
                                            <p:strVal val="0-#ppt_w/2"/>
                                          </p:val>
                                        </p:tav>
                                        <p:tav tm="100000">
                                          <p:val>
                                            <p:strVal val="#ppt_x"/>
                                          </p:val>
                                        </p:tav>
                                      </p:tavLst>
                                    </p:anim>
                                    <p:anim calcmode="lin" valueType="num">
                                      <p:cBhvr additive="base">
                                        <p:cTn id="65" dur="400" fill="hold"/>
                                        <p:tgtEl>
                                          <p:spTgt spid="27674"/>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600"/>
                                  </p:stCondLst>
                                  <p:childTnLst>
                                    <p:set>
                                      <p:cBhvr>
                                        <p:cTn id="67" dur="1" fill="hold">
                                          <p:stCondLst>
                                            <p:cond delay="0"/>
                                          </p:stCondLst>
                                        </p:cTn>
                                        <p:tgtEl>
                                          <p:spTgt spid="27675"/>
                                        </p:tgtEl>
                                        <p:attrNameLst>
                                          <p:attrName>style.visibility</p:attrName>
                                        </p:attrNameLst>
                                      </p:cBhvr>
                                      <p:to>
                                        <p:strVal val="visible"/>
                                      </p:to>
                                    </p:set>
                                    <p:anim calcmode="lin" valueType="num">
                                      <p:cBhvr additive="base">
                                        <p:cTn id="68" dur="400" fill="hold"/>
                                        <p:tgtEl>
                                          <p:spTgt spid="27675"/>
                                        </p:tgtEl>
                                        <p:attrNameLst>
                                          <p:attrName>ppt_x</p:attrName>
                                        </p:attrNameLst>
                                      </p:cBhvr>
                                      <p:tavLst>
                                        <p:tav tm="0">
                                          <p:val>
                                            <p:strVal val="0-#ppt_w/2"/>
                                          </p:val>
                                        </p:tav>
                                        <p:tav tm="100000">
                                          <p:val>
                                            <p:strVal val="#ppt_x"/>
                                          </p:val>
                                        </p:tav>
                                      </p:tavLst>
                                    </p:anim>
                                    <p:anim calcmode="lin" valueType="num">
                                      <p:cBhvr additive="base">
                                        <p:cTn id="69" dur="400" fill="hold"/>
                                        <p:tgtEl>
                                          <p:spTgt spid="27675"/>
                                        </p:tgtEl>
                                        <p:attrNameLst>
                                          <p:attrName>ppt_y</p:attrName>
                                        </p:attrNameLst>
                                      </p:cBhvr>
                                      <p:tavLst>
                                        <p:tav tm="0">
                                          <p:val>
                                            <p:strVal val="#ppt_y"/>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wipe(left)">
                                      <p:cBhvr>
                                        <p:cTn id="73" dur="300"/>
                                        <p:tgtEl>
                                          <p:spTgt spid="27676"/>
                                        </p:tgtEl>
                                      </p:cBhvr>
                                    </p:animEffect>
                                  </p:childTnLst>
                                </p:cTn>
                              </p:par>
                              <p:par>
                                <p:cTn id="74" presetID="22" presetClass="entr" presetSubtype="8" fill="hold" nodeType="withEffect">
                                  <p:stCondLst>
                                    <p:cond delay="100"/>
                                  </p:stCondLst>
                                  <p:childTnLst>
                                    <p:set>
                                      <p:cBhvr>
                                        <p:cTn id="75" dur="1" fill="hold">
                                          <p:stCondLst>
                                            <p:cond delay="0"/>
                                          </p:stCondLst>
                                        </p:cTn>
                                        <p:tgtEl>
                                          <p:spTgt spid="27679"/>
                                        </p:tgtEl>
                                        <p:attrNameLst>
                                          <p:attrName>style.visibility</p:attrName>
                                        </p:attrNameLst>
                                      </p:cBhvr>
                                      <p:to>
                                        <p:strVal val="visible"/>
                                      </p:to>
                                    </p:set>
                                    <p:animEffect transition="in" filter="wipe(left)">
                                      <p:cBhvr>
                                        <p:cTn id="76" dur="300"/>
                                        <p:tgtEl>
                                          <p:spTgt spid="27679"/>
                                        </p:tgtEl>
                                      </p:cBhvr>
                                    </p:animEffect>
                                  </p:childTnLst>
                                </p:cTn>
                              </p:par>
                              <p:par>
                                <p:cTn id="77" presetID="22" presetClass="entr" presetSubtype="8" fill="hold" nodeType="withEffect">
                                  <p:stCondLst>
                                    <p:cond delay="200"/>
                                  </p:stCondLst>
                                  <p:childTnLst>
                                    <p:set>
                                      <p:cBhvr>
                                        <p:cTn id="78" dur="1" fill="hold">
                                          <p:stCondLst>
                                            <p:cond delay="0"/>
                                          </p:stCondLst>
                                        </p:cTn>
                                        <p:tgtEl>
                                          <p:spTgt spid="27678"/>
                                        </p:tgtEl>
                                        <p:attrNameLst>
                                          <p:attrName>style.visibility</p:attrName>
                                        </p:attrNameLst>
                                      </p:cBhvr>
                                      <p:to>
                                        <p:strVal val="visible"/>
                                      </p:to>
                                    </p:set>
                                    <p:animEffect transition="in" filter="wipe(left)">
                                      <p:cBhvr>
                                        <p:cTn id="79" dur="300"/>
                                        <p:tgtEl>
                                          <p:spTgt spid="27678"/>
                                        </p:tgtEl>
                                      </p:cBhvr>
                                    </p:animEffect>
                                  </p:childTnLst>
                                </p:cTn>
                              </p:par>
                              <p:par>
                                <p:cTn id="80" presetID="22" presetClass="entr" presetSubtype="8" fill="hold" nodeType="withEffect">
                                  <p:stCondLst>
                                    <p:cond delay="300"/>
                                  </p:stCondLst>
                                  <p:childTnLst>
                                    <p:set>
                                      <p:cBhvr>
                                        <p:cTn id="81" dur="1" fill="hold">
                                          <p:stCondLst>
                                            <p:cond delay="0"/>
                                          </p:stCondLst>
                                        </p:cTn>
                                        <p:tgtEl>
                                          <p:spTgt spid="27677"/>
                                        </p:tgtEl>
                                        <p:attrNameLst>
                                          <p:attrName>style.visibility</p:attrName>
                                        </p:attrNameLst>
                                      </p:cBhvr>
                                      <p:to>
                                        <p:strVal val="visible"/>
                                      </p:to>
                                    </p:set>
                                    <p:animEffect transition="in" filter="wipe(left)">
                                      <p:cBhvr>
                                        <p:cTn id="82" dur="300"/>
                                        <p:tgtEl>
                                          <p:spTgt spid="27677"/>
                                        </p:tgtEl>
                                      </p:cBhvr>
                                    </p:animEffect>
                                  </p:childTnLst>
                                </p:cTn>
                              </p:par>
                            </p:childTnLst>
                          </p:cTn>
                        </p:par>
                        <p:par>
                          <p:cTn id="83" fill="hold">
                            <p:stCondLst>
                              <p:cond delay="4500"/>
                            </p:stCondLst>
                            <p:childTnLst>
                              <p:par>
                                <p:cTn id="84" presetID="2" presetClass="entr" presetSubtype="2" fill="hold" grpId="0" nodeType="afterEffect">
                                  <p:stCondLst>
                                    <p:cond delay="0"/>
                                  </p:stCondLst>
                                  <p:childTnLst>
                                    <p:set>
                                      <p:cBhvr>
                                        <p:cTn id="85" dur="1" fill="hold">
                                          <p:stCondLst>
                                            <p:cond delay="0"/>
                                          </p:stCondLst>
                                        </p:cTn>
                                        <p:tgtEl>
                                          <p:spTgt spid="27680"/>
                                        </p:tgtEl>
                                        <p:attrNameLst>
                                          <p:attrName>style.visibility</p:attrName>
                                        </p:attrNameLst>
                                      </p:cBhvr>
                                      <p:to>
                                        <p:strVal val="visible"/>
                                      </p:to>
                                    </p:set>
                                    <p:anim calcmode="lin" valueType="num">
                                      <p:cBhvr additive="base">
                                        <p:cTn id="86" dur="300" fill="hold"/>
                                        <p:tgtEl>
                                          <p:spTgt spid="27680"/>
                                        </p:tgtEl>
                                        <p:attrNameLst>
                                          <p:attrName>ppt_x</p:attrName>
                                        </p:attrNameLst>
                                      </p:cBhvr>
                                      <p:tavLst>
                                        <p:tav tm="0">
                                          <p:val>
                                            <p:strVal val="1+#ppt_w/2"/>
                                          </p:val>
                                        </p:tav>
                                        <p:tav tm="100000">
                                          <p:val>
                                            <p:strVal val="#ppt_x"/>
                                          </p:val>
                                        </p:tav>
                                      </p:tavLst>
                                    </p:anim>
                                    <p:anim calcmode="lin" valueType="num">
                                      <p:cBhvr additive="base">
                                        <p:cTn id="87" dur="300" fill="hold"/>
                                        <p:tgtEl>
                                          <p:spTgt spid="27680"/>
                                        </p:tgtEl>
                                        <p:attrNameLst>
                                          <p:attrName>ppt_y</p:attrName>
                                        </p:attrNameLst>
                                      </p:cBhvr>
                                      <p:tavLst>
                                        <p:tav tm="0">
                                          <p:val>
                                            <p:strVal val="#ppt_y"/>
                                          </p:val>
                                        </p:tav>
                                        <p:tav tm="100000">
                                          <p:val>
                                            <p:strVal val="#ppt_y"/>
                                          </p:val>
                                        </p:tav>
                                      </p:tavLst>
                                    </p:anim>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27681"/>
                                        </p:tgtEl>
                                        <p:attrNameLst>
                                          <p:attrName>style.visibility</p:attrName>
                                        </p:attrNameLst>
                                      </p:cBhvr>
                                      <p:to>
                                        <p:strVal val="visible"/>
                                      </p:to>
                                    </p:set>
                                    <p:anim calcmode="lin" valueType="num">
                                      <p:cBhvr additive="base">
                                        <p:cTn id="91" dur="300" fill="hold"/>
                                        <p:tgtEl>
                                          <p:spTgt spid="27681"/>
                                        </p:tgtEl>
                                        <p:attrNameLst>
                                          <p:attrName>ppt_x</p:attrName>
                                        </p:attrNameLst>
                                      </p:cBhvr>
                                      <p:tavLst>
                                        <p:tav tm="0">
                                          <p:val>
                                            <p:strVal val="1+#ppt_w/2"/>
                                          </p:val>
                                        </p:tav>
                                        <p:tav tm="100000">
                                          <p:val>
                                            <p:strVal val="#ppt_x"/>
                                          </p:val>
                                        </p:tav>
                                      </p:tavLst>
                                    </p:anim>
                                    <p:anim calcmode="lin" valueType="num">
                                      <p:cBhvr additive="base">
                                        <p:cTn id="92" dur="300" fill="hold"/>
                                        <p:tgtEl>
                                          <p:spTgt spid="27681"/>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 presetClass="entr" presetSubtype="2" fill="hold" grpId="0" nodeType="afterEffect">
                                  <p:stCondLst>
                                    <p:cond delay="0"/>
                                  </p:stCondLst>
                                  <p:childTnLst>
                                    <p:set>
                                      <p:cBhvr>
                                        <p:cTn id="95" dur="1" fill="hold">
                                          <p:stCondLst>
                                            <p:cond delay="0"/>
                                          </p:stCondLst>
                                        </p:cTn>
                                        <p:tgtEl>
                                          <p:spTgt spid="27682"/>
                                        </p:tgtEl>
                                        <p:attrNameLst>
                                          <p:attrName>style.visibility</p:attrName>
                                        </p:attrNameLst>
                                      </p:cBhvr>
                                      <p:to>
                                        <p:strVal val="visible"/>
                                      </p:to>
                                    </p:set>
                                    <p:anim calcmode="lin" valueType="num">
                                      <p:cBhvr additive="base">
                                        <p:cTn id="96" dur="300" fill="hold"/>
                                        <p:tgtEl>
                                          <p:spTgt spid="27682"/>
                                        </p:tgtEl>
                                        <p:attrNameLst>
                                          <p:attrName>ppt_x</p:attrName>
                                        </p:attrNameLst>
                                      </p:cBhvr>
                                      <p:tavLst>
                                        <p:tav tm="0">
                                          <p:val>
                                            <p:strVal val="1+#ppt_w/2"/>
                                          </p:val>
                                        </p:tav>
                                        <p:tav tm="100000">
                                          <p:val>
                                            <p:strVal val="#ppt_x"/>
                                          </p:val>
                                        </p:tav>
                                      </p:tavLst>
                                    </p:anim>
                                    <p:anim calcmode="lin" valueType="num">
                                      <p:cBhvr additive="base">
                                        <p:cTn id="97" dur="300" fill="hold"/>
                                        <p:tgtEl>
                                          <p:spTgt spid="27682"/>
                                        </p:tgtEl>
                                        <p:attrNameLst>
                                          <p:attrName>ppt_y</p:attrName>
                                        </p:attrNameLst>
                                      </p:cBhvr>
                                      <p:tavLst>
                                        <p:tav tm="0">
                                          <p:val>
                                            <p:strVal val="#ppt_y"/>
                                          </p:val>
                                        </p:tav>
                                        <p:tav tm="100000">
                                          <p:val>
                                            <p:strVal val="#ppt_y"/>
                                          </p:val>
                                        </p:tav>
                                      </p:tavLst>
                                    </p:anim>
                                  </p:childTnLst>
                                </p:cTn>
                              </p:par>
                            </p:childTnLst>
                          </p:cTn>
                        </p:par>
                        <p:par>
                          <p:cTn id="98" fill="hold">
                            <p:stCondLst>
                              <p:cond delay="6000"/>
                            </p:stCondLst>
                            <p:childTnLst>
                              <p:par>
                                <p:cTn id="99" presetID="2" presetClass="entr" presetSubtype="2" fill="hold" grpId="0" nodeType="afterEffect">
                                  <p:stCondLst>
                                    <p:cond delay="0"/>
                                  </p:stCondLst>
                                  <p:childTnLst>
                                    <p:set>
                                      <p:cBhvr>
                                        <p:cTn id="100" dur="1" fill="hold">
                                          <p:stCondLst>
                                            <p:cond delay="0"/>
                                          </p:stCondLst>
                                        </p:cTn>
                                        <p:tgtEl>
                                          <p:spTgt spid="27683"/>
                                        </p:tgtEl>
                                        <p:attrNameLst>
                                          <p:attrName>style.visibility</p:attrName>
                                        </p:attrNameLst>
                                      </p:cBhvr>
                                      <p:to>
                                        <p:strVal val="visible"/>
                                      </p:to>
                                    </p:set>
                                    <p:anim calcmode="lin" valueType="num">
                                      <p:cBhvr additive="base">
                                        <p:cTn id="101" dur="300" fill="hold"/>
                                        <p:tgtEl>
                                          <p:spTgt spid="27683"/>
                                        </p:tgtEl>
                                        <p:attrNameLst>
                                          <p:attrName>ppt_x</p:attrName>
                                        </p:attrNameLst>
                                      </p:cBhvr>
                                      <p:tavLst>
                                        <p:tav tm="0">
                                          <p:val>
                                            <p:strVal val="1+#ppt_w/2"/>
                                          </p:val>
                                        </p:tav>
                                        <p:tav tm="100000">
                                          <p:val>
                                            <p:strVal val="#ppt_x"/>
                                          </p:val>
                                        </p:tav>
                                      </p:tavLst>
                                    </p:anim>
                                    <p:anim calcmode="lin" valueType="num">
                                      <p:cBhvr additive="base">
                                        <p:cTn id="102" dur="300" fill="hold"/>
                                        <p:tgtEl>
                                          <p:spTgt spid="27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2" grpId="0" animBg="1"/>
      <p:bldP spid="27663" grpId="0" animBg="1"/>
      <p:bldP spid="27668" grpId="0" animBg="1"/>
      <p:bldP spid="27669" grpId="0" animBg="1"/>
      <p:bldP spid="27670" grpId="0" animBg="1"/>
      <p:bldP spid="27671" grpId="0" animBg="1"/>
      <p:bldP spid="27672" grpId="0" autoUpdateAnimBg="0"/>
      <p:bldP spid="27673" grpId="0" autoUpdateAnimBg="0"/>
      <p:bldP spid="27674" grpId="0" autoUpdateAnimBg="0"/>
      <p:bldP spid="27675" grpId="0" autoUpdateAnimBg="0"/>
      <p:bldP spid="27680" grpId="0" autoUpdateAnimBg="0"/>
      <p:bldP spid="27681" grpId="0" autoUpdateAnimBg="0"/>
      <p:bldP spid="27682" grpId="0" autoUpdateAnimBg="0"/>
      <p:bldP spid="276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3"/>
          <p:cNvGrpSpPr/>
          <p:nvPr/>
        </p:nvGrpSpPr>
        <p:grpSpPr bwMode="auto">
          <a:xfrm>
            <a:off x="471488" y="198438"/>
            <a:ext cx="3452812" cy="542925"/>
            <a:chOff x="0" y="0"/>
            <a:chExt cx="3452079" cy="542182"/>
          </a:xfrm>
        </p:grpSpPr>
        <p:grpSp>
          <p:nvGrpSpPr>
            <p:cNvPr id="21529" name="组合 2"/>
            <p:cNvGrpSpPr/>
            <p:nvPr/>
          </p:nvGrpSpPr>
          <p:grpSpPr bwMode="auto">
            <a:xfrm>
              <a:off x="0" y="0"/>
              <a:ext cx="3452079" cy="542182"/>
              <a:chOff x="0" y="0"/>
              <a:chExt cx="3452079" cy="542182"/>
            </a:xfrm>
          </p:grpSpPr>
          <p:sp>
            <p:nvSpPr>
              <p:cNvPr id="2153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7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1533" name="组合 42"/>
              <p:cNvGrpSpPr/>
              <p:nvPr/>
            </p:nvGrpSpPr>
            <p:grpSpPr bwMode="auto">
              <a:xfrm>
                <a:off x="0" y="0"/>
                <a:ext cx="571760" cy="542182"/>
                <a:chOff x="0" y="0"/>
                <a:chExt cx="713451" cy="676543"/>
              </a:xfrm>
            </p:grpSpPr>
            <p:grpSp>
              <p:nvGrpSpPr>
                <p:cNvPr id="21534" name="组合 44"/>
                <p:cNvGrpSpPr/>
                <p:nvPr/>
              </p:nvGrpSpPr>
              <p:grpSpPr bwMode="auto">
                <a:xfrm>
                  <a:off x="0" y="0"/>
                  <a:ext cx="576064" cy="676543"/>
                  <a:chOff x="0" y="0"/>
                  <a:chExt cx="576064" cy="676543"/>
                </a:xfrm>
              </p:grpSpPr>
              <p:sp>
                <p:nvSpPr>
                  <p:cNvPr id="2153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3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1535"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530"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5" name="组合 6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475" y="2730500"/>
            <a:ext cx="533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矩形 68"/>
          <p:cNvSpPr>
            <a:spLocks noChangeArrowheads="1"/>
          </p:cNvSpPr>
          <p:nvPr/>
        </p:nvSpPr>
        <p:spPr bwMode="auto">
          <a:xfrm>
            <a:off x="4756150" y="2754313"/>
            <a:ext cx="1876425" cy="1492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87" name="矩形 69"/>
          <p:cNvSpPr>
            <a:spLocks noChangeArrowheads="1"/>
          </p:cNvSpPr>
          <p:nvPr/>
        </p:nvSpPr>
        <p:spPr bwMode="auto">
          <a:xfrm>
            <a:off x="3316288" y="2903538"/>
            <a:ext cx="3316287" cy="1730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88" name="矩形 70"/>
          <p:cNvSpPr>
            <a:spLocks noChangeArrowheads="1"/>
          </p:cNvSpPr>
          <p:nvPr/>
        </p:nvSpPr>
        <p:spPr bwMode="auto">
          <a:xfrm>
            <a:off x="5694363" y="3071813"/>
            <a:ext cx="938212" cy="1539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cxnSp>
        <p:nvCxnSpPr>
          <p:cNvPr id="28689" name="直接连接符 71"/>
          <p:cNvCxnSpPr>
            <a:cxnSpLocks noChangeShapeType="1"/>
          </p:cNvCxnSpPr>
          <p:nvPr/>
        </p:nvCxnSpPr>
        <p:spPr bwMode="auto">
          <a:xfrm flipV="1">
            <a:off x="4756150" y="2376488"/>
            <a:ext cx="0" cy="38100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690" name="组合 72"/>
          <p:cNvGrpSpPr/>
          <p:nvPr/>
        </p:nvGrpSpPr>
        <p:grpSpPr bwMode="auto">
          <a:xfrm>
            <a:off x="4503738" y="1871663"/>
            <a:ext cx="504825" cy="504825"/>
            <a:chOff x="0" y="0"/>
            <a:chExt cx="504056" cy="504056"/>
          </a:xfrm>
        </p:grpSpPr>
        <p:sp>
          <p:nvSpPr>
            <p:cNvPr id="21527" name="椭圆 73"/>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8" name="Freeform 6"/>
            <p:cNvSpPr>
              <a:spLocks noEditPoints="1"/>
            </p:cNvSpPr>
            <p:nvPr/>
          </p:nvSpPr>
          <p:spPr bwMode="auto">
            <a:xfrm>
              <a:off x="110569" y="68346"/>
              <a:ext cx="282917" cy="367363"/>
            </a:xfrm>
            <a:custGeom>
              <a:avLst/>
              <a:gdLst>
                <a:gd name="T0" fmla="*/ 41925820 w 251"/>
                <a:gd name="T1" fmla="*/ 378417696 h 326"/>
                <a:gd name="T2" fmla="*/ 33032532 w 251"/>
                <a:gd name="T3" fmla="*/ 228574160 h 326"/>
                <a:gd name="T4" fmla="*/ 55901469 w 251"/>
                <a:gd name="T5" fmla="*/ 190478842 h 326"/>
                <a:gd name="T6" fmla="*/ 97827288 w 251"/>
                <a:gd name="T7" fmla="*/ 179050022 h 326"/>
                <a:gd name="T8" fmla="*/ 105450267 w 251"/>
                <a:gd name="T9" fmla="*/ 215876472 h 326"/>
                <a:gd name="T10" fmla="*/ 96556980 w 251"/>
                <a:gd name="T11" fmla="*/ 226035299 h 326"/>
                <a:gd name="T12" fmla="*/ 68606809 w 251"/>
                <a:gd name="T13" fmla="*/ 250161807 h 326"/>
                <a:gd name="T14" fmla="*/ 57171777 w 251"/>
                <a:gd name="T15" fmla="*/ 378417696 h 326"/>
                <a:gd name="T16" fmla="*/ 73688043 w 251"/>
                <a:gd name="T17" fmla="*/ 377147702 h 326"/>
                <a:gd name="T18" fmla="*/ 251557172 w 251"/>
                <a:gd name="T19" fmla="*/ 266670605 h 326"/>
                <a:gd name="T20" fmla="*/ 104179958 w 251"/>
                <a:gd name="T21" fmla="*/ 116827068 h 326"/>
                <a:gd name="T22" fmla="*/ 170245023 w 251"/>
                <a:gd name="T23" fmla="*/ 59682965 h 326"/>
                <a:gd name="T24" fmla="*/ 208359917 w 251"/>
                <a:gd name="T25" fmla="*/ 116827068 h 326"/>
                <a:gd name="T26" fmla="*/ 217253204 w 251"/>
                <a:gd name="T27" fmla="*/ 31746474 h 326"/>
                <a:gd name="T28" fmla="*/ 95286671 w 251"/>
                <a:gd name="T29" fmla="*/ 26666497 h 326"/>
                <a:gd name="T30" fmla="*/ 104179958 w 251"/>
                <a:gd name="T31" fmla="*/ 116827068 h 326"/>
                <a:gd name="T32" fmla="*/ 273154673 w 251"/>
                <a:gd name="T33" fmla="*/ 394926494 h 326"/>
                <a:gd name="T34" fmla="*/ 62254139 w 251"/>
                <a:gd name="T35" fmla="*/ 413974153 h 326"/>
                <a:gd name="T36" fmla="*/ 285860013 w 251"/>
                <a:gd name="T37" fmla="*/ 228574160 h 326"/>
                <a:gd name="T38" fmla="*/ 276966726 w 251"/>
                <a:gd name="T39" fmla="*/ 378417696 h 326"/>
                <a:gd name="T40" fmla="*/ 268073438 w 251"/>
                <a:gd name="T41" fmla="*/ 261590628 h 326"/>
                <a:gd name="T42" fmla="*/ 212171970 w 251"/>
                <a:gd name="T43" fmla="*/ 250161807 h 326"/>
                <a:gd name="T44" fmla="*/ 224876183 w 251"/>
                <a:gd name="T45" fmla="*/ 224765304 h 326"/>
                <a:gd name="T46" fmla="*/ 227417927 w 251"/>
                <a:gd name="T47" fmla="*/ 217146466 h 326"/>
                <a:gd name="T48" fmla="*/ 264261385 w 251"/>
                <a:gd name="T49" fmla="*/ 189208848 h 326"/>
                <a:gd name="T50" fmla="*/ 268073438 w 251"/>
                <a:gd name="T51" fmla="*/ 193018831 h 326"/>
                <a:gd name="T52" fmla="*/ 285860013 w 251"/>
                <a:gd name="T53" fmla="*/ 228574160 h 326"/>
                <a:gd name="T54" fmla="*/ 218523513 w 251"/>
                <a:gd name="T55" fmla="*/ 226035299 h 326"/>
                <a:gd name="T56" fmla="*/ 208359917 w 251"/>
                <a:gd name="T57" fmla="*/ 209526501 h 326"/>
                <a:gd name="T58" fmla="*/ 221065257 w 251"/>
                <a:gd name="T59" fmla="*/ 179050022 h 326"/>
                <a:gd name="T60" fmla="*/ 196926012 w 251"/>
                <a:gd name="T61" fmla="*/ 184129998 h 326"/>
                <a:gd name="T62" fmla="*/ 205819300 w 251"/>
                <a:gd name="T63" fmla="*/ 250161807 h 326"/>
                <a:gd name="T64" fmla="*/ 99097597 w 251"/>
                <a:gd name="T65" fmla="*/ 210796495 h 326"/>
                <a:gd name="T66" fmla="*/ 114343554 w 251"/>
                <a:gd name="T67" fmla="*/ 213336484 h 326"/>
                <a:gd name="T68" fmla="*/ 115614990 w 251"/>
                <a:gd name="T69" fmla="*/ 250161807 h 326"/>
                <a:gd name="T70" fmla="*/ 121966533 w 251"/>
                <a:gd name="T71" fmla="*/ 184129998 h 326"/>
                <a:gd name="T72" fmla="*/ 100369033 w 251"/>
                <a:gd name="T73" fmla="*/ 17905002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693" name="矩形 75"/>
          <p:cNvSpPr>
            <a:spLocks noChangeArrowheads="1"/>
          </p:cNvSpPr>
          <p:nvPr/>
        </p:nvSpPr>
        <p:spPr bwMode="auto">
          <a:xfrm>
            <a:off x="5622925" y="1833563"/>
            <a:ext cx="2014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694" name="TextBox 76"/>
          <p:cNvSpPr txBox="1">
            <a:spLocks noChangeArrowheads="1"/>
          </p:cNvSpPr>
          <p:nvPr/>
        </p:nvSpPr>
        <p:spPr bwMode="auto">
          <a:xfrm>
            <a:off x="5038725" y="1936750"/>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45%</a:t>
            </a:r>
            <a:endParaRPr lang="zh-CN" altLang="en-US" sz="2000">
              <a:latin typeface="Impact" panose="020B0806030902050204" pitchFamily="34" charset="0"/>
            </a:endParaRPr>
          </a:p>
        </p:txBody>
      </p:sp>
      <p:cxnSp>
        <p:nvCxnSpPr>
          <p:cNvPr id="28695" name="直接连接符 77"/>
          <p:cNvCxnSpPr>
            <a:cxnSpLocks noChangeShapeType="1"/>
          </p:cNvCxnSpPr>
          <p:nvPr/>
        </p:nvCxnSpPr>
        <p:spPr bwMode="auto">
          <a:xfrm flipV="1">
            <a:off x="3316288" y="3076575"/>
            <a:ext cx="0" cy="38100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696" name="组合 78"/>
          <p:cNvGrpSpPr/>
          <p:nvPr/>
        </p:nvGrpSpPr>
        <p:grpSpPr bwMode="auto">
          <a:xfrm>
            <a:off x="3063875" y="3455988"/>
            <a:ext cx="504825" cy="504825"/>
            <a:chOff x="0" y="0"/>
            <a:chExt cx="504056" cy="504056"/>
          </a:xfrm>
        </p:grpSpPr>
        <p:sp>
          <p:nvSpPr>
            <p:cNvPr id="21525" name="椭圆 79"/>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6" name="Freeform 11"/>
            <p:cNvSpPr>
              <a:spLocks noEditPoints="1"/>
            </p:cNvSpPr>
            <p:nvPr/>
          </p:nvSpPr>
          <p:spPr bwMode="auto">
            <a:xfrm>
              <a:off x="76544" y="107746"/>
              <a:ext cx="350967" cy="288563"/>
            </a:xfrm>
            <a:custGeom>
              <a:avLst/>
              <a:gdLst>
                <a:gd name="T0" fmla="*/ 96763085 w 355"/>
                <a:gd name="T1" fmla="*/ 167974301 h 292"/>
                <a:gd name="T2" fmla="*/ 56689574 w 355"/>
                <a:gd name="T3" fmla="*/ 186530286 h 292"/>
                <a:gd name="T4" fmla="*/ 0 w 355"/>
                <a:gd name="T5" fmla="*/ 151373035 h 292"/>
                <a:gd name="T6" fmla="*/ 54735034 w 355"/>
                <a:gd name="T7" fmla="*/ 74220973 h 292"/>
                <a:gd name="T8" fmla="*/ 63531947 w 355"/>
                <a:gd name="T9" fmla="*/ 74220973 h 292"/>
                <a:gd name="T10" fmla="*/ 97740849 w 355"/>
                <a:gd name="T11" fmla="*/ 71291861 h 292"/>
                <a:gd name="T12" fmla="*/ 130972975 w 355"/>
                <a:gd name="T13" fmla="*/ 78127444 h 292"/>
                <a:gd name="T14" fmla="*/ 313747691 w 355"/>
                <a:gd name="T15" fmla="*/ 78127444 h 292"/>
                <a:gd name="T16" fmla="*/ 130972975 w 355"/>
                <a:gd name="T17" fmla="*/ 128910579 h 292"/>
                <a:gd name="T18" fmla="*/ 322544605 w 355"/>
                <a:gd name="T19" fmla="*/ 208991753 h 292"/>
                <a:gd name="T20" fmla="*/ 346979817 w 355"/>
                <a:gd name="T21" fmla="*/ 78127444 h 292"/>
                <a:gd name="T22" fmla="*/ 228713825 w 355"/>
                <a:gd name="T23" fmla="*/ 158208618 h 292"/>
                <a:gd name="T24" fmla="*/ 234577445 w 355"/>
                <a:gd name="T25" fmla="*/ 175787243 h 292"/>
                <a:gd name="T26" fmla="*/ 220894675 w 355"/>
                <a:gd name="T27" fmla="*/ 92776957 h 292"/>
                <a:gd name="T28" fmla="*/ 217962371 w 355"/>
                <a:gd name="T29" fmla="*/ 111331954 h 292"/>
                <a:gd name="T30" fmla="*/ 190594854 w 355"/>
                <a:gd name="T31" fmla="*/ 126957838 h 292"/>
                <a:gd name="T32" fmla="*/ 172024251 w 355"/>
                <a:gd name="T33" fmla="*/ 138677251 h 292"/>
                <a:gd name="T34" fmla="*/ 177887871 w 355"/>
                <a:gd name="T35" fmla="*/ 161138718 h 292"/>
                <a:gd name="T36" fmla="*/ 226758296 w 355"/>
                <a:gd name="T37" fmla="*/ 152349405 h 292"/>
                <a:gd name="T38" fmla="*/ 248261203 w 355"/>
                <a:gd name="T39" fmla="*/ 107425483 h 292"/>
                <a:gd name="T40" fmla="*/ 174955567 w 355"/>
                <a:gd name="T41" fmla="*/ 167974301 h 292"/>
                <a:gd name="T42" fmla="*/ 163227337 w 355"/>
                <a:gd name="T43" fmla="*/ 175787243 h 292"/>
                <a:gd name="T44" fmla="*/ 169091946 w 355"/>
                <a:gd name="T45" fmla="*/ 175787243 h 292"/>
                <a:gd name="T46" fmla="*/ 190594854 w 355"/>
                <a:gd name="T47" fmla="*/ 166997930 h 292"/>
                <a:gd name="T48" fmla="*/ 195481699 w 355"/>
                <a:gd name="T49" fmla="*/ 175787243 h 292"/>
                <a:gd name="T50" fmla="*/ 202323083 w 355"/>
                <a:gd name="T51" fmla="*/ 175787243 h 292"/>
                <a:gd name="T52" fmla="*/ 213074537 w 355"/>
                <a:gd name="T53" fmla="*/ 161138718 h 292"/>
                <a:gd name="T54" fmla="*/ 217962371 w 355"/>
                <a:gd name="T55" fmla="*/ 163091459 h 292"/>
                <a:gd name="T56" fmla="*/ 278561025 w 355"/>
                <a:gd name="T57" fmla="*/ 120121266 h 292"/>
                <a:gd name="T58" fmla="*/ 305928542 w 355"/>
                <a:gd name="T59" fmla="*/ 158208618 h 292"/>
                <a:gd name="T60" fmla="*/ 278561025 w 355"/>
                <a:gd name="T61" fmla="*/ 176764602 h 292"/>
                <a:gd name="T62" fmla="*/ 250216732 w 355"/>
                <a:gd name="T63" fmla="*/ 144536463 h 292"/>
                <a:gd name="T64" fmla="*/ 273674180 w 355"/>
                <a:gd name="T65" fmla="*/ 123051367 h 292"/>
                <a:gd name="T66" fmla="*/ 277584249 w 355"/>
                <a:gd name="T67" fmla="*/ 120121266 h 292"/>
                <a:gd name="T68" fmla="*/ 299087157 w 355"/>
                <a:gd name="T69" fmla="*/ 158208618 h 292"/>
                <a:gd name="T70" fmla="*/ 278561025 w 355"/>
                <a:gd name="T71" fmla="*/ 171880772 h 292"/>
                <a:gd name="T72" fmla="*/ 287357939 w 355"/>
                <a:gd name="T73" fmla="*/ 126957838 h 292"/>
                <a:gd name="T74" fmla="*/ 294199324 w 355"/>
                <a:gd name="T75" fmla="*/ 130864309 h 292"/>
                <a:gd name="T76" fmla="*/ 267809571 w 355"/>
                <a:gd name="T77" fmla="*/ 168951660 h 292"/>
                <a:gd name="T78" fmla="*/ 267809571 w 355"/>
                <a:gd name="T79" fmla="*/ 168951660 h 292"/>
                <a:gd name="T80" fmla="*/ 302019461 w 355"/>
                <a:gd name="T81" fmla="*/ 148442934 h 292"/>
                <a:gd name="T82" fmla="*/ 259012657 w 355"/>
                <a:gd name="T83" fmla="*/ 161138718 h 292"/>
                <a:gd name="T84" fmla="*/ 258035882 w 355"/>
                <a:gd name="T85" fmla="*/ 159184988 h 292"/>
                <a:gd name="T86" fmla="*/ 258035882 w 355"/>
                <a:gd name="T87" fmla="*/ 159184988 h 292"/>
                <a:gd name="T88" fmla="*/ 300063933 w 355"/>
                <a:gd name="T89" fmla="*/ 139653621 h 292"/>
                <a:gd name="T90" fmla="*/ 256081341 w 355"/>
                <a:gd name="T91" fmla="*/ 153325776 h 292"/>
                <a:gd name="T92" fmla="*/ 281493330 w 355"/>
                <a:gd name="T93" fmla="*/ 145512834 h 292"/>
                <a:gd name="T94" fmla="*/ 281493330 w 355"/>
                <a:gd name="T95" fmla="*/ 145512834 h 292"/>
                <a:gd name="T96" fmla="*/ 260968186 w 355"/>
                <a:gd name="T97" fmla="*/ 148442934 h 292"/>
                <a:gd name="T98" fmla="*/ 296154852 w 355"/>
                <a:gd name="T99" fmla="*/ 132817050 h 292"/>
                <a:gd name="T100" fmla="*/ 279538789 w 355"/>
                <a:gd name="T101" fmla="*/ 125004108 h 292"/>
                <a:gd name="T102" fmla="*/ 252171272 w 355"/>
                <a:gd name="T103" fmla="*/ 120121266 h 292"/>
                <a:gd name="T104" fmla="*/ 271719640 w 355"/>
                <a:gd name="T105" fmla="*/ 136723521 h 292"/>
                <a:gd name="T106" fmla="*/ 245328899 w 355"/>
                <a:gd name="T107" fmla="*/ 133793421 h 292"/>
                <a:gd name="T108" fmla="*/ 251193508 w 355"/>
                <a:gd name="T109" fmla="*/ 131840679 h 292"/>
                <a:gd name="T110" fmla="*/ 275628720 w 355"/>
                <a:gd name="T111" fmla="*/ 278329884 h 292"/>
                <a:gd name="T112" fmla="*/ 205255388 w 355"/>
                <a:gd name="T113" fmla="*/ 247079104 h 292"/>
                <a:gd name="T114" fmla="*/ 221871451 w 355"/>
                <a:gd name="T115" fmla="*/ 220711166 h 292"/>
                <a:gd name="T116" fmla="*/ 221871451 w 355"/>
                <a:gd name="T117" fmla="*/ 220711166 h 292"/>
                <a:gd name="T118" fmla="*/ 76237942 w 355"/>
                <a:gd name="T119" fmla="*/ 43946564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699" name="矩形 81"/>
          <p:cNvSpPr>
            <a:spLocks noChangeArrowheads="1"/>
          </p:cNvSpPr>
          <p:nvPr/>
        </p:nvSpPr>
        <p:spPr bwMode="auto">
          <a:xfrm>
            <a:off x="436563" y="345757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700" name="TextBox 82"/>
          <p:cNvSpPr txBox="1">
            <a:spLocks noChangeArrowheads="1"/>
          </p:cNvSpPr>
          <p:nvPr/>
        </p:nvSpPr>
        <p:spPr bwMode="auto">
          <a:xfrm>
            <a:off x="2398713" y="3519488"/>
            <a:ext cx="63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85%</a:t>
            </a:r>
            <a:endParaRPr lang="zh-CN" altLang="en-US" sz="2000">
              <a:latin typeface="Impact" panose="020B0806030902050204" pitchFamily="34" charset="0"/>
            </a:endParaRPr>
          </a:p>
        </p:txBody>
      </p:sp>
      <p:cxnSp>
        <p:nvCxnSpPr>
          <p:cNvPr id="28701" name="直接连接符 83"/>
          <p:cNvCxnSpPr>
            <a:cxnSpLocks noChangeShapeType="1"/>
            <a:stCxn id="21523" idx="0"/>
          </p:cNvCxnSpPr>
          <p:nvPr/>
        </p:nvCxnSpPr>
        <p:spPr bwMode="auto">
          <a:xfrm flipV="1">
            <a:off x="5694363" y="3219450"/>
            <a:ext cx="0" cy="24765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702" name="组合 84"/>
          <p:cNvGrpSpPr/>
          <p:nvPr/>
        </p:nvGrpSpPr>
        <p:grpSpPr bwMode="auto">
          <a:xfrm>
            <a:off x="5441950" y="3467100"/>
            <a:ext cx="504825" cy="504825"/>
            <a:chOff x="0" y="0"/>
            <a:chExt cx="504056" cy="504056"/>
          </a:xfrm>
        </p:grpSpPr>
        <p:sp>
          <p:nvSpPr>
            <p:cNvPr id="21523" name="椭圆 85"/>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4" name="Freeform 21"/>
            <p:cNvSpPr>
              <a:spLocks noEditPoints="1"/>
            </p:cNvSpPr>
            <p:nvPr/>
          </p:nvSpPr>
          <p:spPr bwMode="auto">
            <a:xfrm>
              <a:off x="56428" y="139487"/>
              <a:ext cx="391200" cy="256623"/>
            </a:xfrm>
            <a:custGeom>
              <a:avLst/>
              <a:gdLst>
                <a:gd name="T0" fmla="*/ 273776444 w 357"/>
                <a:gd name="T1" fmla="*/ 204460537 h 234"/>
                <a:gd name="T2" fmla="*/ 327811355 w 357"/>
                <a:gd name="T3" fmla="*/ 216486724 h 234"/>
                <a:gd name="T4" fmla="*/ 96062064 w 357"/>
                <a:gd name="T5" fmla="*/ 21648453 h 234"/>
                <a:gd name="T6" fmla="*/ 0 w 357"/>
                <a:gd name="T7" fmla="*/ 149135250 h 234"/>
                <a:gd name="T8" fmla="*/ 62440780 w 357"/>
                <a:gd name="T9" fmla="*/ 141919099 h 234"/>
                <a:gd name="T10" fmla="*/ 169309607 w 357"/>
                <a:gd name="T11" fmla="*/ 103432229 h 234"/>
                <a:gd name="T12" fmla="*/ 249760928 w 357"/>
                <a:gd name="T13" fmla="*/ 121473703 h 234"/>
                <a:gd name="T14" fmla="*/ 234151281 w 357"/>
                <a:gd name="T15" fmla="*/ 52919172 h 234"/>
                <a:gd name="T16" fmla="*/ 108069822 w 357"/>
                <a:gd name="T17" fmla="*/ 57730305 h 234"/>
                <a:gd name="T18" fmla="*/ 82853311 w 357"/>
                <a:gd name="T19" fmla="*/ 91406042 h 234"/>
                <a:gd name="T20" fmla="*/ 90058185 w 357"/>
                <a:gd name="T21" fmla="*/ 45703021 h 234"/>
                <a:gd name="T22" fmla="*/ 336217224 w 357"/>
                <a:gd name="T23" fmla="*/ 0 h 234"/>
                <a:gd name="T24" fmla="*/ 298992955 w 357"/>
                <a:gd name="T25" fmla="*/ 45703021 h 234"/>
                <a:gd name="T26" fmla="*/ 335016229 w 357"/>
                <a:gd name="T27" fmla="*/ 90202984 h 234"/>
                <a:gd name="T28" fmla="*/ 279780323 w 357"/>
                <a:gd name="T29" fmla="*/ 50514154 h 234"/>
                <a:gd name="T30" fmla="*/ 280981318 w 357"/>
                <a:gd name="T31" fmla="*/ 107040305 h 234"/>
                <a:gd name="T32" fmla="*/ 200528901 w 357"/>
                <a:gd name="T33" fmla="*/ 102230268 h 234"/>
                <a:gd name="T34" fmla="*/ 82853311 w 357"/>
                <a:gd name="T35" fmla="*/ 192433253 h 234"/>
                <a:gd name="T36" fmla="*/ 169309607 w 357"/>
                <a:gd name="T37" fmla="*/ 167175628 h 234"/>
                <a:gd name="T38" fmla="*/ 115274696 w 357"/>
                <a:gd name="T39" fmla="*/ 230919026 h 234"/>
                <a:gd name="T40" fmla="*/ 189722138 w 357"/>
                <a:gd name="T41" fmla="*/ 214081706 h 234"/>
                <a:gd name="T42" fmla="*/ 166907617 w 357"/>
                <a:gd name="T43" fmla="*/ 257378612 h 234"/>
                <a:gd name="T44" fmla="*/ 231749291 w 357"/>
                <a:gd name="T45" fmla="*/ 232122084 h 234"/>
                <a:gd name="T46" fmla="*/ 222143523 w 357"/>
                <a:gd name="T47" fmla="*/ 267000878 h 234"/>
                <a:gd name="T48" fmla="*/ 267772565 w 357"/>
                <a:gd name="T49" fmla="*/ 260986688 h 234"/>
                <a:gd name="T50" fmla="*/ 254563812 w 357"/>
                <a:gd name="T51" fmla="*/ 226108990 h 234"/>
                <a:gd name="T52" fmla="*/ 342221103 w 357"/>
                <a:gd name="T53" fmla="*/ 173189818 h 234"/>
                <a:gd name="T54" fmla="*/ 384247160 w 357"/>
                <a:gd name="T55" fmla="*/ 151541365 h 234"/>
                <a:gd name="T56" fmla="*/ 336217224 w 357"/>
                <a:gd name="T57" fmla="*/ 0 h 234"/>
                <a:gd name="T58" fmla="*/ 312201708 w 357"/>
                <a:gd name="T59" fmla="*/ 175594836 h 234"/>
                <a:gd name="T60" fmla="*/ 335016229 w 357"/>
                <a:gd name="T61" fmla="*/ 206865555 h 234"/>
                <a:gd name="T62" fmla="*/ 283382212 w 357"/>
                <a:gd name="T63" fmla="*/ 262189745 h 234"/>
                <a:gd name="T64" fmla="*/ 274977439 w 357"/>
                <a:gd name="T65" fmla="*/ 220094800 h 234"/>
                <a:gd name="T66" fmla="*/ 283382212 w 357"/>
                <a:gd name="T67" fmla="*/ 26218974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705" name="矩形 87"/>
          <p:cNvSpPr>
            <a:spLocks noChangeArrowheads="1"/>
          </p:cNvSpPr>
          <p:nvPr/>
        </p:nvSpPr>
        <p:spPr bwMode="auto">
          <a:xfrm>
            <a:off x="6588125" y="3405188"/>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8706" name="TextBox 88"/>
          <p:cNvSpPr txBox="1">
            <a:spLocks noChangeArrowheads="1"/>
          </p:cNvSpPr>
          <p:nvPr/>
        </p:nvSpPr>
        <p:spPr bwMode="auto">
          <a:xfrm>
            <a:off x="6003925" y="3508375"/>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25%</a:t>
            </a:r>
            <a:endParaRPr lang="zh-CN" altLang="en-US" sz="2000">
              <a:latin typeface="Impact" panose="020B080603090205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8685"/>
                                        </p:tgtEl>
                                        <p:attrNameLst>
                                          <p:attrName>style.visibility</p:attrName>
                                        </p:attrNameLst>
                                      </p:cBhvr>
                                      <p:to>
                                        <p:strVal val="visible"/>
                                      </p:to>
                                    </p:set>
                                    <p:anim calcmode="lin" valueType="num">
                                      <p:cBhvr additive="base">
                                        <p:cTn id="14" dur="500" fill="hold"/>
                                        <p:tgtEl>
                                          <p:spTgt spid="28685"/>
                                        </p:tgtEl>
                                        <p:attrNameLst>
                                          <p:attrName>ppt_x</p:attrName>
                                        </p:attrNameLst>
                                      </p:cBhvr>
                                      <p:tavLst>
                                        <p:tav tm="0">
                                          <p:val>
                                            <p:strVal val="1+#ppt_w/2"/>
                                          </p:val>
                                        </p:tav>
                                        <p:tav tm="100000">
                                          <p:val>
                                            <p:strVal val="#ppt_x"/>
                                          </p:val>
                                        </p:tav>
                                      </p:tavLst>
                                    </p:anim>
                                    <p:anim calcmode="lin" valueType="num">
                                      <p:cBhvr additive="base">
                                        <p:cTn id="15" dur="500" fill="hold"/>
                                        <p:tgtEl>
                                          <p:spTgt spid="2868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8686"/>
                                        </p:tgtEl>
                                        <p:attrNameLst>
                                          <p:attrName>style.visibility</p:attrName>
                                        </p:attrNameLst>
                                      </p:cBhvr>
                                      <p:to>
                                        <p:strVal val="visible"/>
                                      </p:to>
                                    </p:set>
                                    <p:animEffect transition="in" filter="wipe(right)">
                                      <p:cBhvr>
                                        <p:cTn id="19" dur="400"/>
                                        <p:tgtEl>
                                          <p:spTgt spid="2868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689"/>
                                        </p:tgtEl>
                                        <p:attrNameLst>
                                          <p:attrName>style.visibility</p:attrName>
                                        </p:attrNameLst>
                                      </p:cBhvr>
                                      <p:to>
                                        <p:strVal val="visible"/>
                                      </p:to>
                                    </p:set>
                                    <p:animEffect transition="in" filter="wipe(down)">
                                      <p:cBhvr>
                                        <p:cTn id="23" dur="400"/>
                                        <p:tgtEl>
                                          <p:spTgt spid="2868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690"/>
                                        </p:tgtEl>
                                        <p:attrNameLst>
                                          <p:attrName>style.visibility</p:attrName>
                                        </p:attrNameLst>
                                      </p:cBhvr>
                                      <p:to>
                                        <p:strVal val="visible"/>
                                      </p:to>
                                    </p:set>
                                    <p:anim calcmode="lin" valueType="num">
                                      <p:cBhvr>
                                        <p:cTn id="27" dur="200" fill="hold"/>
                                        <p:tgtEl>
                                          <p:spTgt spid="28690"/>
                                        </p:tgtEl>
                                        <p:attrNameLst>
                                          <p:attrName>ppt_w</p:attrName>
                                        </p:attrNameLst>
                                      </p:cBhvr>
                                      <p:tavLst>
                                        <p:tav tm="0">
                                          <p:val>
                                            <p:fltVal val="0"/>
                                          </p:val>
                                        </p:tav>
                                        <p:tav tm="100000">
                                          <p:val>
                                            <p:strVal val="#ppt_w"/>
                                          </p:val>
                                        </p:tav>
                                      </p:tavLst>
                                    </p:anim>
                                    <p:anim calcmode="lin" valueType="num">
                                      <p:cBhvr>
                                        <p:cTn id="28" dur="200" fill="hold"/>
                                        <p:tgtEl>
                                          <p:spTgt spid="28690"/>
                                        </p:tgtEl>
                                        <p:attrNameLst>
                                          <p:attrName>ppt_h</p:attrName>
                                        </p:attrNameLst>
                                      </p:cBhvr>
                                      <p:tavLst>
                                        <p:tav tm="0">
                                          <p:val>
                                            <p:fltVal val="0"/>
                                          </p:val>
                                        </p:tav>
                                        <p:tav tm="100000">
                                          <p:val>
                                            <p:strVal val="#ppt_h"/>
                                          </p:val>
                                        </p:tav>
                                      </p:tavLst>
                                    </p:anim>
                                    <p:animEffect transition="in" filter="fade">
                                      <p:cBhvr>
                                        <p:cTn id="29" dur="200"/>
                                        <p:tgtEl>
                                          <p:spTgt spid="28690"/>
                                        </p:tgtEl>
                                      </p:cBhvr>
                                    </p:animEffect>
                                  </p:childTnLst>
                                </p:cTn>
                              </p:par>
                              <p:par>
                                <p:cTn id="30" presetID="6" presetClass="emph" presetSubtype="0" autoRev="1" fill="hold" nodeType="withEffect">
                                  <p:stCondLst>
                                    <p:cond delay="150"/>
                                  </p:stCondLst>
                                  <p:childTnLst>
                                    <p:animScale>
                                      <p:cBhvr>
                                        <p:cTn id="31" dur="100" fill="hold"/>
                                        <p:tgtEl>
                                          <p:spTgt spid="28690"/>
                                        </p:tgtEl>
                                      </p:cBhvr>
                                      <p:by x="130000" y="130000"/>
                                    </p:animScale>
                                  </p:childTnLst>
                                </p:cTn>
                              </p:par>
                            </p:childTnLst>
                          </p:cTn>
                        </p:par>
                        <p:par>
                          <p:cTn id="32" fill="hold">
                            <p:stCondLst>
                              <p:cond delay="3000"/>
                            </p:stCondLst>
                            <p:childTnLst>
                              <p:par>
                                <p:cTn id="33" presetID="2" presetClass="entr" presetSubtype="2" decel="65000" fill="hold" grpId="0" nodeType="afterEffect">
                                  <p:stCondLst>
                                    <p:cond delay="0"/>
                                  </p:stCondLst>
                                  <p:childTnLst>
                                    <p:set>
                                      <p:cBhvr>
                                        <p:cTn id="34" dur="1" fill="hold">
                                          <p:stCondLst>
                                            <p:cond delay="0"/>
                                          </p:stCondLst>
                                        </p:cTn>
                                        <p:tgtEl>
                                          <p:spTgt spid="28694"/>
                                        </p:tgtEl>
                                        <p:attrNameLst>
                                          <p:attrName>style.visibility</p:attrName>
                                        </p:attrNameLst>
                                      </p:cBhvr>
                                      <p:to>
                                        <p:strVal val="visible"/>
                                      </p:to>
                                    </p:set>
                                    <p:anim calcmode="lin" valueType="num">
                                      <p:cBhvr additive="base">
                                        <p:cTn id="35" dur="400" fill="hold"/>
                                        <p:tgtEl>
                                          <p:spTgt spid="28694"/>
                                        </p:tgtEl>
                                        <p:attrNameLst>
                                          <p:attrName>ppt_x</p:attrName>
                                        </p:attrNameLst>
                                      </p:cBhvr>
                                      <p:tavLst>
                                        <p:tav tm="0">
                                          <p:val>
                                            <p:strVal val="1+#ppt_w/2"/>
                                          </p:val>
                                        </p:tav>
                                        <p:tav tm="100000">
                                          <p:val>
                                            <p:strVal val="#ppt_x"/>
                                          </p:val>
                                        </p:tav>
                                      </p:tavLst>
                                    </p:anim>
                                    <p:anim calcmode="lin" valueType="num">
                                      <p:cBhvr additive="base">
                                        <p:cTn id="36" dur="400" fill="hold"/>
                                        <p:tgtEl>
                                          <p:spTgt spid="28694"/>
                                        </p:tgtEl>
                                        <p:attrNameLst>
                                          <p:attrName>ppt_y</p:attrName>
                                        </p:attrNameLst>
                                      </p:cBhvr>
                                      <p:tavLst>
                                        <p:tav tm="0">
                                          <p:val>
                                            <p:strVal val="#ppt_y"/>
                                          </p:val>
                                        </p:tav>
                                        <p:tav tm="100000">
                                          <p:val>
                                            <p:strVal val="#ppt_y"/>
                                          </p:val>
                                        </p:tav>
                                      </p:tavLst>
                                    </p:anim>
                                  </p:childTnLst>
                                </p:cTn>
                              </p:par>
                              <p:par>
                                <p:cTn id="37" presetID="2" presetClass="entr" presetSubtype="2" decel="65000" fill="hold" grpId="0" nodeType="withEffect">
                                  <p:stCondLst>
                                    <p:cond delay="250"/>
                                  </p:stCondLst>
                                  <p:childTnLst>
                                    <p:set>
                                      <p:cBhvr>
                                        <p:cTn id="38" dur="1" fill="hold">
                                          <p:stCondLst>
                                            <p:cond delay="0"/>
                                          </p:stCondLst>
                                        </p:cTn>
                                        <p:tgtEl>
                                          <p:spTgt spid="28693"/>
                                        </p:tgtEl>
                                        <p:attrNameLst>
                                          <p:attrName>style.visibility</p:attrName>
                                        </p:attrNameLst>
                                      </p:cBhvr>
                                      <p:to>
                                        <p:strVal val="visible"/>
                                      </p:to>
                                    </p:set>
                                    <p:anim calcmode="lin" valueType="num">
                                      <p:cBhvr additive="base">
                                        <p:cTn id="39" dur="400" fill="hold"/>
                                        <p:tgtEl>
                                          <p:spTgt spid="28693"/>
                                        </p:tgtEl>
                                        <p:attrNameLst>
                                          <p:attrName>ppt_x</p:attrName>
                                        </p:attrNameLst>
                                      </p:cBhvr>
                                      <p:tavLst>
                                        <p:tav tm="0">
                                          <p:val>
                                            <p:strVal val="1+#ppt_w/2"/>
                                          </p:val>
                                        </p:tav>
                                        <p:tav tm="100000">
                                          <p:val>
                                            <p:strVal val="#ppt_x"/>
                                          </p:val>
                                        </p:tav>
                                      </p:tavLst>
                                    </p:anim>
                                    <p:anim calcmode="lin" valueType="num">
                                      <p:cBhvr additive="base">
                                        <p:cTn id="40" dur="400" fill="hold"/>
                                        <p:tgtEl>
                                          <p:spTgt spid="2869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28687"/>
                                        </p:tgtEl>
                                        <p:attrNameLst>
                                          <p:attrName>style.visibility</p:attrName>
                                        </p:attrNameLst>
                                      </p:cBhvr>
                                      <p:to>
                                        <p:strVal val="visible"/>
                                      </p:to>
                                    </p:set>
                                    <p:animEffect transition="in" filter="wipe(right)">
                                      <p:cBhvr>
                                        <p:cTn id="44" dur="400"/>
                                        <p:tgtEl>
                                          <p:spTgt spid="28687"/>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28695"/>
                                        </p:tgtEl>
                                        <p:attrNameLst>
                                          <p:attrName>style.visibility</p:attrName>
                                        </p:attrNameLst>
                                      </p:cBhvr>
                                      <p:to>
                                        <p:strVal val="visible"/>
                                      </p:to>
                                    </p:set>
                                    <p:animEffect transition="in" filter="wipe(up)">
                                      <p:cBhvr>
                                        <p:cTn id="48" dur="400"/>
                                        <p:tgtEl>
                                          <p:spTgt spid="28695"/>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28696"/>
                                        </p:tgtEl>
                                        <p:attrNameLst>
                                          <p:attrName>style.visibility</p:attrName>
                                        </p:attrNameLst>
                                      </p:cBhvr>
                                      <p:to>
                                        <p:strVal val="visible"/>
                                      </p:to>
                                    </p:set>
                                    <p:anim calcmode="lin" valueType="num">
                                      <p:cBhvr>
                                        <p:cTn id="52" dur="200" fill="hold"/>
                                        <p:tgtEl>
                                          <p:spTgt spid="28696"/>
                                        </p:tgtEl>
                                        <p:attrNameLst>
                                          <p:attrName>ppt_w</p:attrName>
                                        </p:attrNameLst>
                                      </p:cBhvr>
                                      <p:tavLst>
                                        <p:tav tm="0">
                                          <p:val>
                                            <p:fltVal val="0"/>
                                          </p:val>
                                        </p:tav>
                                        <p:tav tm="100000">
                                          <p:val>
                                            <p:strVal val="#ppt_w"/>
                                          </p:val>
                                        </p:tav>
                                      </p:tavLst>
                                    </p:anim>
                                    <p:anim calcmode="lin" valueType="num">
                                      <p:cBhvr>
                                        <p:cTn id="53" dur="200" fill="hold"/>
                                        <p:tgtEl>
                                          <p:spTgt spid="28696"/>
                                        </p:tgtEl>
                                        <p:attrNameLst>
                                          <p:attrName>ppt_h</p:attrName>
                                        </p:attrNameLst>
                                      </p:cBhvr>
                                      <p:tavLst>
                                        <p:tav tm="0">
                                          <p:val>
                                            <p:fltVal val="0"/>
                                          </p:val>
                                        </p:tav>
                                        <p:tav tm="100000">
                                          <p:val>
                                            <p:strVal val="#ppt_h"/>
                                          </p:val>
                                        </p:tav>
                                      </p:tavLst>
                                    </p:anim>
                                    <p:animEffect transition="in" filter="fade">
                                      <p:cBhvr>
                                        <p:cTn id="54" dur="200"/>
                                        <p:tgtEl>
                                          <p:spTgt spid="28696"/>
                                        </p:tgtEl>
                                      </p:cBhvr>
                                    </p:animEffect>
                                  </p:childTnLst>
                                </p:cTn>
                              </p:par>
                              <p:par>
                                <p:cTn id="55" presetID="6" presetClass="emph" presetSubtype="0" autoRev="1" fill="hold" nodeType="withEffect">
                                  <p:stCondLst>
                                    <p:cond delay="150"/>
                                  </p:stCondLst>
                                  <p:childTnLst>
                                    <p:animScale>
                                      <p:cBhvr>
                                        <p:cTn id="56" dur="100" fill="hold"/>
                                        <p:tgtEl>
                                          <p:spTgt spid="28696"/>
                                        </p:tgtEl>
                                      </p:cBhvr>
                                      <p:by x="130000" y="130000"/>
                                    </p:animScale>
                                  </p:childTnLst>
                                </p:cTn>
                              </p:par>
                            </p:childTnLst>
                          </p:cTn>
                        </p:par>
                        <p:par>
                          <p:cTn id="57" fill="hold">
                            <p:stCondLst>
                              <p:cond delay="5000"/>
                            </p:stCondLst>
                            <p:childTnLst>
                              <p:par>
                                <p:cTn id="58" presetID="2" presetClass="entr" presetSubtype="8" decel="65000" fill="hold" grpId="0" nodeType="afterEffect">
                                  <p:stCondLst>
                                    <p:cond delay="0"/>
                                  </p:stCondLst>
                                  <p:childTnLst>
                                    <p:set>
                                      <p:cBhvr>
                                        <p:cTn id="59" dur="1" fill="hold">
                                          <p:stCondLst>
                                            <p:cond delay="0"/>
                                          </p:stCondLst>
                                        </p:cTn>
                                        <p:tgtEl>
                                          <p:spTgt spid="28700"/>
                                        </p:tgtEl>
                                        <p:attrNameLst>
                                          <p:attrName>style.visibility</p:attrName>
                                        </p:attrNameLst>
                                      </p:cBhvr>
                                      <p:to>
                                        <p:strVal val="visible"/>
                                      </p:to>
                                    </p:set>
                                    <p:anim calcmode="lin" valueType="num">
                                      <p:cBhvr additive="base">
                                        <p:cTn id="60" dur="400" fill="hold"/>
                                        <p:tgtEl>
                                          <p:spTgt spid="28700"/>
                                        </p:tgtEl>
                                        <p:attrNameLst>
                                          <p:attrName>ppt_x</p:attrName>
                                        </p:attrNameLst>
                                      </p:cBhvr>
                                      <p:tavLst>
                                        <p:tav tm="0">
                                          <p:val>
                                            <p:strVal val="0-#ppt_w/2"/>
                                          </p:val>
                                        </p:tav>
                                        <p:tav tm="100000">
                                          <p:val>
                                            <p:strVal val="#ppt_x"/>
                                          </p:val>
                                        </p:tav>
                                      </p:tavLst>
                                    </p:anim>
                                    <p:anim calcmode="lin" valueType="num">
                                      <p:cBhvr additive="base">
                                        <p:cTn id="61" dur="400" fill="hold"/>
                                        <p:tgtEl>
                                          <p:spTgt spid="28700"/>
                                        </p:tgtEl>
                                        <p:attrNameLst>
                                          <p:attrName>ppt_y</p:attrName>
                                        </p:attrNameLst>
                                      </p:cBhvr>
                                      <p:tavLst>
                                        <p:tav tm="0">
                                          <p:val>
                                            <p:strVal val="#ppt_y"/>
                                          </p:val>
                                        </p:tav>
                                        <p:tav tm="100000">
                                          <p:val>
                                            <p:strVal val="#ppt_y"/>
                                          </p:val>
                                        </p:tav>
                                      </p:tavLst>
                                    </p:anim>
                                  </p:childTnLst>
                                </p:cTn>
                              </p:par>
                              <p:par>
                                <p:cTn id="62" presetID="2" presetClass="entr" presetSubtype="8" decel="65000" fill="hold" grpId="0" nodeType="withEffect">
                                  <p:stCondLst>
                                    <p:cond delay="250"/>
                                  </p:stCondLst>
                                  <p:childTnLst>
                                    <p:set>
                                      <p:cBhvr>
                                        <p:cTn id="63" dur="1" fill="hold">
                                          <p:stCondLst>
                                            <p:cond delay="0"/>
                                          </p:stCondLst>
                                        </p:cTn>
                                        <p:tgtEl>
                                          <p:spTgt spid="28699"/>
                                        </p:tgtEl>
                                        <p:attrNameLst>
                                          <p:attrName>style.visibility</p:attrName>
                                        </p:attrNameLst>
                                      </p:cBhvr>
                                      <p:to>
                                        <p:strVal val="visible"/>
                                      </p:to>
                                    </p:set>
                                    <p:anim calcmode="lin" valueType="num">
                                      <p:cBhvr additive="base">
                                        <p:cTn id="64" dur="400" fill="hold"/>
                                        <p:tgtEl>
                                          <p:spTgt spid="28699"/>
                                        </p:tgtEl>
                                        <p:attrNameLst>
                                          <p:attrName>ppt_x</p:attrName>
                                        </p:attrNameLst>
                                      </p:cBhvr>
                                      <p:tavLst>
                                        <p:tav tm="0">
                                          <p:val>
                                            <p:strVal val="0-#ppt_w/2"/>
                                          </p:val>
                                        </p:tav>
                                        <p:tav tm="100000">
                                          <p:val>
                                            <p:strVal val="#ppt_x"/>
                                          </p:val>
                                        </p:tav>
                                      </p:tavLst>
                                    </p:anim>
                                    <p:anim calcmode="lin" valueType="num">
                                      <p:cBhvr additive="base">
                                        <p:cTn id="65" dur="400" fill="hold"/>
                                        <p:tgtEl>
                                          <p:spTgt spid="2869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8688"/>
                                        </p:tgtEl>
                                        <p:attrNameLst>
                                          <p:attrName>style.visibility</p:attrName>
                                        </p:attrNameLst>
                                      </p:cBhvr>
                                      <p:to>
                                        <p:strVal val="visible"/>
                                      </p:to>
                                    </p:set>
                                    <p:animEffect transition="in" filter="wipe(right)">
                                      <p:cBhvr>
                                        <p:cTn id="69" dur="400"/>
                                        <p:tgtEl>
                                          <p:spTgt spid="28688"/>
                                        </p:tgtEl>
                                      </p:cBhvr>
                                    </p:animEffect>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28701"/>
                                        </p:tgtEl>
                                        <p:attrNameLst>
                                          <p:attrName>style.visibility</p:attrName>
                                        </p:attrNameLst>
                                      </p:cBhvr>
                                      <p:to>
                                        <p:strVal val="visible"/>
                                      </p:to>
                                    </p:set>
                                    <p:animEffect transition="in" filter="wipe(up)">
                                      <p:cBhvr>
                                        <p:cTn id="73" dur="400"/>
                                        <p:tgtEl>
                                          <p:spTgt spid="28701"/>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28702"/>
                                        </p:tgtEl>
                                        <p:attrNameLst>
                                          <p:attrName>style.visibility</p:attrName>
                                        </p:attrNameLst>
                                      </p:cBhvr>
                                      <p:to>
                                        <p:strVal val="visible"/>
                                      </p:to>
                                    </p:set>
                                    <p:anim calcmode="lin" valueType="num">
                                      <p:cBhvr>
                                        <p:cTn id="77" dur="200" fill="hold"/>
                                        <p:tgtEl>
                                          <p:spTgt spid="28702"/>
                                        </p:tgtEl>
                                        <p:attrNameLst>
                                          <p:attrName>ppt_w</p:attrName>
                                        </p:attrNameLst>
                                      </p:cBhvr>
                                      <p:tavLst>
                                        <p:tav tm="0">
                                          <p:val>
                                            <p:fltVal val="0"/>
                                          </p:val>
                                        </p:tav>
                                        <p:tav tm="100000">
                                          <p:val>
                                            <p:strVal val="#ppt_w"/>
                                          </p:val>
                                        </p:tav>
                                      </p:tavLst>
                                    </p:anim>
                                    <p:anim calcmode="lin" valueType="num">
                                      <p:cBhvr>
                                        <p:cTn id="78" dur="200" fill="hold"/>
                                        <p:tgtEl>
                                          <p:spTgt spid="28702"/>
                                        </p:tgtEl>
                                        <p:attrNameLst>
                                          <p:attrName>ppt_h</p:attrName>
                                        </p:attrNameLst>
                                      </p:cBhvr>
                                      <p:tavLst>
                                        <p:tav tm="0">
                                          <p:val>
                                            <p:fltVal val="0"/>
                                          </p:val>
                                        </p:tav>
                                        <p:tav tm="100000">
                                          <p:val>
                                            <p:strVal val="#ppt_h"/>
                                          </p:val>
                                        </p:tav>
                                      </p:tavLst>
                                    </p:anim>
                                    <p:animEffect transition="in" filter="fade">
                                      <p:cBhvr>
                                        <p:cTn id="79" dur="200"/>
                                        <p:tgtEl>
                                          <p:spTgt spid="28702"/>
                                        </p:tgtEl>
                                      </p:cBhvr>
                                    </p:animEffect>
                                  </p:childTnLst>
                                </p:cTn>
                              </p:par>
                              <p:par>
                                <p:cTn id="80" presetID="6" presetClass="emph" presetSubtype="0" autoRev="1" fill="hold" nodeType="withEffect">
                                  <p:stCondLst>
                                    <p:cond delay="150"/>
                                  </p:stCondLst>
                                  <p:childTnLst>
                                    <p:animScale>
                                      <p:cBhvr>
                                        <p:cTn id="81" dur="100" fill="hold"/>
                                        <p:tgtEl>
                                          <p:spTgt spid="28702"/>
                                        </p:tgtEl>
                                      </p:cBhvr>
                                      <p:by x="130000" y="130000"/>
                                    </p:animScale>
                                  </p:childTnLst>
                                </p:cTn>
                              </p:par>
                            </p:childTnLst>
                          </p:cTn>
                        </p:par>
                        <p:par>
                          <p:cTn id="82" fill="hold">
                            <p:stCondLst>
                              <p:cond delay="7000"/>
                            </p:stCondLst>
                            <p:childTnLst>
                              <p:par>
                                <p:cTn id="83" presetID="2" presetClass="entr" presetSubtype="2" decel="65000" fill="hold" grpId="0" nodeType="afterEffect">
                                  <p:stCondLst>
                                    <p:cond delay="0"/>
                                  </p:stCondLst>
                                  <p:childTnLst>
                                    <p:set>
                                      <p:cBhvr>
                                        <p:cTn id="84" dur="1" fill="hold">
                                          <p:stCondLst>
                                            <p:cond delay="0"/>
                                          </p:stCondLst>
                                        </p:cTn>
                                        <p:tgtEl>
                                          <p:spTgt spid="28706"/>
                                        </p:tgtEl>
                                        <p:attrNameLst>
                                          <p:attrName>style.visibility</p:attrName>
                                        </p:attrNameLst>
                                      </p:cBhvr>
                                      <p:to>
                                        <p:strVal val="visible"/>
                                      </p:to>
                                    </p:set>
                                    <p:anim calcmode="lin" valueType="num">
                                      <p:cBhvr additive="base">
                                        <p:cTn id="85" dur="400" fill="hold"/>
                                        <p:tgtEl>
                                          <p:spTgt spid="28706"/>
                                        </p:tgtEl>
                                        <p:attrNameLst>
                                          <p:attrName>ppt_x</p:attrName>
                                        </p:attrNameLst>
                                      </p:cBhvr>
                                      <p:tavLst>
                                        <p:tav tm="0">
                                          <p:val>
                                            <p:strVal val="1+#ppt_w/2"/>
                                          </p:val>
                                        </p:tav>
                                        <p:tav tm="100000">
                                          <p:val>
                                            <p:strVal val="#ppt_x"/>
                                          </p:val>
                                        </p:tav>
                                      </p:tavLst>
                                    </p:anim>
                                    <p:anim calcmode="lin" valueType="num">
                                      <p:cBhvr additive="base">
                                        <p:cTn id="86" dur="400" fill="hold"/>
                                        <p:tgtEl>
                                          <p:spTgt spid="28706"/>
                                        </p:tgtEl>
                                        <p:attrNameLst>
                                          <p:attrName>ppt_y</p:attrName>
                                        </p:attrNameLst>
                                      </p:cBhvr>
                                      <p:tavLst>
                                        <p:tav tm="0">
                                          <p:val>
                                            <p:strVal val="#ppt_y"/>
                                          </p:val>
                                        </p:tav>
                                        <p:tav tm="100000">
                                          <p:val>
                                            <p:strVal val="#ppt_y"/>
                                          </p:val>
                                        </p:tav>
                                      </p:tavLst>
                                    </p:anim>
                                  </p:childTnLst>
                                </p:cTn>
                              </p:par>
                              <p:par>
                                <p:cTn id="87" presetID="2" presetClass="entr" presetSubtype="2" decel="65000" fill="hold" grpId="0" nodeType="withEffect">
                                  <p:stCondLst>
                                    <p:cond delay="250"/>
                                  </p:stCondLst>
                                  <p:childTnLst>
                                    <p:set>
                                      <p:cBhvr>
                                        <p:cTn id="88" dur="1" fill="hold">
                                          <p:stCondLst>
                                            <p:cond delay="0"/>
                                          </p:stCondLst>
                                        </p:cTn>
                                        <p:tgtEl>
                                          <p:spTgt spid="28705"/>
                                        </p:tgtEl>
                                        <p:attrNameLst>
                                          <p:attrName>style.visibility</p:attrName>
                                        </p:attrNameLst>
                                      </p:cBhvr>
                                      <p:to>
                                        <p:strVal val="visible"/>
                                      </p:to>
                                    </p:set>
                                    <p:anim calcmode="lin" valueType="num">
                                      <p:cBhvr additive="base">
                                        <p:cTn id="89" dur="400" fill="hold"/>
                                        <p:tgtEl>
                                          <p:spTgt spid="28705"/>
                                        </p:tgtEl>
                                        <p:attrNameLst>
                                          <p:attrName>ppt_x</p:attrName>
                                        </p:attrNameLst>
                                      </p:cBhvr>
                                      <p:tavLst>
                                        <p:tav tm="0">
                                          <p:val>
                                            <p:strVal val="1+#ppt_w/2"/>
                                          </p:val>
                                        </p:tav>
                                        <p:tav tm="100000">
                                          <p:val>
                                            <p:strVal val="#ppt_x"/>
                                          </p:val>
                                        </p:tav>
                                      </p:tavLst>
                                    </p:anim>
                                    <p:anim calcmode="lin" valueType="num">
                                      <p:cBhvr additive="base">
                                        <p:cTn id="90" dur="400" fill="hold"/>
                                        <p:tgtEl>
                                          <p:spTgt spid="28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autoUpdateAnimBg="0"/>
      <p:bldP spid="28687" grpId="0" animBg="1" autoUpdateAnimBg="0"/>
      <p:bldP spid="28688" grpId="0" animBg="1" autoUpdateAnimBg="0"/>
      <p:bldP spid="28693" grpId="0" autoUpdateAnimBg="0"/>
      <p:bldP spid="28694" grpId="0" autoUpdateAnimBg="0"/>
      <p:bldP spid="28699" grpId="0" autoUpdateAnimBg="0"/>
      <p:bldP spid="28700" grpId="0" autoUpdateAnimBg="0"/>
      <p:bldP spid="28705" grpId="0" autoUpdateAnimBg="0"/>
      <p:bldP spid="2870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3"/>
          <p:cNvGrpSpPr/>
          <p:nvPr/>
        </p:nvGrpSpPr>
        <p:grpSpPr bwMode="auto">
          <a:xfrm>
            <a:off x="471488" y="198438"/>
            <a:ext cx="3452812" cy="542925"/>
            <a:chOff x="0" y="0"/>
            <a:chExt cx="3452079" cy="542182"/>
          </a:xfrm>
        </p:grpSpPr>
        <p:grpSp>
          <p:nvGrpSpPr>
            <p:cNvPr id="22581" name="组合 2"/>
            <p:cNvGrpSpPr/>
            <p:nvPr/>
          </p:nvGrpSpPr>
          <p:grpSpPr bwMode="auto">
            <a:xfrm>
              <a:off x="0" y="0"/>
              <a:ext cx="3452079" cy="542182"/>
              <a:chOff x="0" y="0"/>
              <a:chExt cx="3452079" cy="542182"/>
            </a:xfrm>
          </p:grpSpPr>
          <p:sp>
            <p:nvSpPr>
              <p:cNvPr id="2258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970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2585" name="组合 42"/>
              <p:cNvGrpSpPr/>
              <p:nvPr/>
            </p:nvGrpSpPr>
            <p:grpSpPr bwMode="auto">
              <a:xfrm>
                <a:off x="0" y="0"/>
                <a:ext cx="571760" cy="542182"/>
                <a:chOff x="0" y="0"/>
                <a:chExt cx="713451" cy="676543"/>
              </a:xfrm>
            </p:grpSpPr>
            <p:grpSp>
              <p:nvGrpSpPr>
                <p:cNvPr id="22586" name="组合 44"/>
                <p:cNvGrpSpPr/>
                <p:nvPr/>
              </p:nvGrpSpPr>
              <p:grpSpPr bwMode="auto">
                <a:xfrm>
                  <a:off x="0" y="0"/>
                  <a:ext cx="576064" cy="676543"/>
                  <a:chOff x="0" y="0"/>
                  <a:chExt cx="576064" cy="676543"/>
                </a:xfrm>
              </p:grpSpPr>
              <p:sp>
                <p:nvSpPr>
                  <p:cNvPr id="2258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9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2587"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8"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582"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组合 13"/>
          <p:cNvGrpSpPr/>
          <p:nvPr/>
        </p:nvGrpSpPr>
        <p:grpSpPr bwMode="auto">
          <a:xfrm>
            <a:off x="6899275" y="3076575"/>
            <a:ext cx="1436688" cy="1223963"/>
            <a:chOff x="0" y="0"/>
            <a:chExt cx="1435510" cy="1224136"/>
          </a:xfrm>
        </p:grpSpPr>
        <p:sp>
          <p:nvSpPr>
            <p:cNvPr id="22579" name="矩形 14"/>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80"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grpSp>
        <p:nvGrpSpPr>
          <p:cNvPr id="29712" name="组合 16"/>
          <p:cNvGrpSpPr/>
          <p:nvPr/>
        </p:nvGrpSpPr>
        <p:grpSpPr bwMode="auto">
          <a:xfrm>
            <a:off x="468313" y="1601788"/>
            <a:ext cx="1798637" cy="1443037"/>
            <a:chOff x="0" y="0"/>
            <a:chExt cx="1798637" cy="1443040"/>
          </a:xfrm>
        </p:grpSpPr>
        <p:grpSp>
          <p:nvGrpSpPr>
            <p:cNvPr id="22574" name="组合 17"/>
            <p:cNvGrpSpPr/>
            <p:nvPr/>
          </p:nvGrpSpPr>
          <p:grpSpPr bwMode="auto">
            <a:xfrm>
              <a:off x="0" y="0"/>
              <a:ext cx="1798637" cy="1443040"/>
              <a:chOff x="0" y="0"/>
              <a:chExt cx="1798637" cy="1443040"/>
            </a:xfrm>
          </p:grpSpPr>
          <p:sp>
            <p:nvSpPr>
              <p:cNvPr id="22577" name="平行四边形 20"/>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78" name="平行四边形 21"/>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75" name="Freeform 6"/>
            <p:cNvSpPr>
              <a:spLocks noEditPoints="1"/>
            </p:cNvSpPr>
            <p:nvPr/>
          </p:nvSpPr>
          <p:spPr bwMode="auto">
            <a:xfrm>
              <a:off x="717633" y="90091"/>
              <a:ext cx="416900" cy="541338"/>
            </a:xfrm>
            <a:custGeom>
              <a:avLst/>
              <a:gdLst>
                <a:gd name="T0" fmla="*/ 91040330 w 251"/>
                <a:gd name="T1" fmla="*/ 821709570 h 326"/>
                <a:gd name="T2" fmla="*/ 71728392 w 251"/>
                <a:gd name="T3" fmla="*/ 496333882 h 326"/>
                <a:gd name="T4" fmla="*/ 121385999 w 251"/>
                <a:gd name="T5" fmla="*/ 413612122 h 326"/>
                <a:gd name="T6" fmla="*/ 212426329 w 251"/>
                <a:gd name="T7" fmla="*/ 388795262 h 326"/>
                <a:gd name="T8" fmla="*/ 228977757 w 251"/>
                <a:gd name="T9" fmla="*/ 468760515 h 326"/>
                <a:gd name="T10" fmla="*/ 209667481 w 251"/>
                <a:gd name="T11" fmla="*/ 490819209 h 326"/>
                <a:gd name="T12" fmla="*/ 148974481 w 251"/>
                <a:gd name="T13" fmla="*/ 543211096 h 326"/>
                <a:gd name="T14" fmla="*/ 124144847 w 251"/>
                <a:gd name="T15" fmla="*/ 821709570 h 326"/>
                <a:gd name="T16" fmla="*/ 160008213 w 251"/>
                <a:gd name="T17" fmla="*/ 818951403 h 326"/>
                <a:gd name="T18" fmla="*/ 546236996 w 251"/>
                <a:gd name="T19" fmla="*/ 579057303 h 326"/>
                <a:gd name="T20" fmla="*/ 226218909 w 251"/>
                <a:gd name="T21" fmla="*/ 253681614 h 326"/>
                <a:gd name="T22" fmla="*/ 369675694 w 251"/>
                <a:gd name="T23" fmla="*/ 129598974 h 326"/>
                <a:gd name="T24" fmla="*/ 452439479 w 251"/>
                <a:gd name="T25" fmla="*/ 253681614 h 326"/>
                <a:gd name="T26" fmla="*/ 471751417 w 251"/>
                <a:gd name="T27" fmla="*/ 68935907 h 326"/>
                <a:gd name="T28" fmla="*/ 206908633 w 251"/>
                <a:gd name="T29" fmla="*/ 57904900 h 326"/>
                <a:gd name="T30" fmla="*/ 226218909 w 251"/>
                <a:gd name="T31" fmla="*/ 253681614 h 326"/>
                <a:gd name="T32" fmla="*/ 593137416 w 251"/>
                <a:gd name="T33" fmla="*/ 857555777 h 326"/>
                <a:gd name="T34" fmla="*/ 135180240 w 251"/>
                <a:gd name="T35" fmla="*/ 898916657 h 326"/>
                <a:gd name="T36" fmla="*/ 620724237 w 251"/>
                <a:gd name="T37" fmla="*/ 496333882 h 326"/>
                <a:gd name="T38" fmla="*/ 601412300 w 251"/>
                <a:gd name="T39" fmla="*/ 821709570 h 326"/>
                <a:gd name="T40" fmla="*/ 582102023 w 251"/>
                <a:gd name="T41" fmla="*/ 568026296 h 326"/>
                <a:gd name="T42" fmla="*/ 460716024 w 251"/>
                <a:gd name="T43" fmla="*/ 543211096 h 326"/>
                <a:gd name="T44" fmla="*/ 488302845 w 251"/>
                <a:gd name="T45" fmla="*/ 488062702 h 326"/>
                <a:gd name="T46" fmla="*/ 493820541 w 251"/>
                <a:gd name="T47" fmla="*/ 471517022 h 326"/>
                <a:gd name="T48" fmla="*/ 573825478 w 251"/>
                <a:gd name="T49" fmla="*/ 410853955 h 326"/>
                <a:gd name="T50" fmla="*/ 582102023 w 251"/>
                <a:gd name="T51" fmla="*/ 419126795 h 326"/>
                <a:gd name="T52" fmla="*/ 620724237 w 251"/>
                <a:gd name="T53" fmla="*/ 496333882 h 326"/>
                <a:gd name="T54" fmla="*/ 474508604 w 251"/>
                <a:gd name="T55" fmla="*/ 490819209 h 326"/>
                <a:gd name="T56" fmla="*/ 452439479 w 251"/>
                <a:gd name="T57" fmla="*/ 454973002 h 326"/>
                <a:gd name="T58" fmla="*/ 480026300 w 251"/>
                <a:gd name="T59" fmla="*/ 388795262 h 326"/>
                <a:gd name="T60" fmla="*/ 427609845 w 251"/>
                <a:gd name="T61" fmla="*/ 399824608 h 326"/>
                <a:gd name="T62" fmla="*/ 446921783 w 251"/>
                <a:gd name="T63" fmla="*/ 543211096 h 326"/>
                <a:gd name="T64" fmla="*/ 215185177 w 251"/>
                <a:gd name="T65" fmla="*/ 457731169 h 326"/>
                <a:gd name="T66" fmla="*/ 248289695 w 251"/>
                <a:gd name="T67" fmla="*/ 463245842 h 326"/>
                <a:gd name="T68" fmla="*/ 251048543 w 251"/>
                <a:gd name="T69" fmla="*/ 543211096 h 326"/>
                <a:gd name="T70" fmla="*/ 264842784 w 251"/>
                <a:gd name="T71" fmla="*/ 399824608 h 326"/>
                <a:gd name="T72" fmla="*/ 217944025 w 251"/>
                <a:gd name="T73" fmla="*/ 38879526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6" name="TextBox 19"/>
            <p:cNvSpPr txBox="1">
              <a:spLocks noChangeArrowheads="1"/>
            </p:cNvSpPr>
            <p:nvPr/>
          </p:nvSpPr>
          <p:spPr bwMode="auto">
            <a:xfrm>
              <a:off x="49952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18" name="组合 22"/>
          <p:cNvGrpSpPr/>
          <p:nvPr/>
        </p:nvGrpSpPr>
        <p:grpSpPr bwMode="auto">
          <a:xfrm>
            <a:off x="2070100" y="1601788"/>
            <a:ext cx="1798638" cy="1443037"/>
            <a:chOff x="0" y="0"/>
            <a:chExt cx="1798637" cy="1443040"/>
          </a:xfrm>
        </p:grpSpPr>
        <p:grpSp>
          <p:nvGrpSpPr>
            <p:cNvPr id="22569" name="组合 23"/>
            <p:cNvGrpSpPr/>
            <p:nvPr/>
          </p:nvGrpSpPr>
          <p:grpSpPr bwMode="auto">
            <a:xfrm>
              <a:off x="0" y="0"/>
              <a:ext cx="1798637" cy="1443040"/>
              <a:chOff x="0" y="0"/>
              <a:chExt cx="1798637" cy="1443040"/>
            </a:xfrm>
          </p:grpSpPr>
          <p:sp>
            <p:nvSpPr>
              <p:cNvPr id="22572" name="平行四边形 26"/>
              <p:cNvSpPr>
                <a:spLocks noChangeArrowheads="1"/>
              </p:cNvSpPr>
              <p:nvPr/>
            </p:nvSpPr>
            <p:spPr bwMode="auto">
              <a:xfrm>
                <a:off x="0" y="721520"/>
                <a:ext cx="1789988" cy="721520"/>
              </a:xfrm>
              <a:prstGeom prst="parallelogram">
                <a:avLst>
                  <a:gd name="adj" fmla="val 492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73" name="平行四边形 27"/>
              <p:cNvSpPr>
                <a:spLocks noChangeArrowheads="1"/>
              </p:cNvSpPr>
              <p:nvPr/>
            </p:nvSpPr>
            <p:spPr bwMode="auto">
              <a:xfrm flipH="1">
                <a:off x="8649" y="0"/>
                <a:ext cx="1789988" cy="721520"/>
              </a:xfrm>
              <a:prstGeom prst="parallelogram">
                <a:avLst>
                  <a:gd name="adj" fmla="val 4925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70" name="Freeform 11"/>
            <p:cNvSpPr>
              <a:spLocks noEditPoints="1"/>
            </p:cNvSpPr>
            <p:nvPr/>
          </p:nvSpPr>
          <p:spPr bwMode="auto">
            <a:xfrm>
              <a:off x="626702" y="140172"/>
              <a:ext cx="536583" cy="441176"/>
            </a:xfrm>
            <a:custGeom>
              <a:avLst/>
              <a:gdLst>
                <a:gd name="T0" fmla="*/ 226179559 w 355"/>
                <a:gd name="T1" fmla="*/ 392633042 h 292"/>
                <a:gd name="T2" fmla="*/ 132508794 w 355"/>
                <a:gd name="T3" fmla="*/ 436004269 h 292"/>
                <a:gd name="T4" fmla="*/ 0 w 355"/>
                <a:gd name="T5" fmla="*/ 353826174 h 292"/>
                <a:gd name="T6" fmla="*/ 127939525 w 355"/>
                <a:gd name="T7" fmla="*/ 173489440 h 292"/>
                <a:gd name="T8" fmla="*/ 148501990 w 355"/>
                <a:gd name="T9" fmla="*/ 173489440 h 292"/>
                <a:gd name="T10" fmla="*/ 228463438 w 355"/>
                <a:gd name="T11" fmla="*/ 166640636 h 292"/>
                <a:gd name="T12" fmla="*/ 306141007 w 355"/>
                <a:gd name="T13" fmla="*/ 182619668 h 292"/>
                <a:gd name="T14" fmla="*/ 733368391 w 355"/>
                <a:gd name="T15" fmla="*/ 182619668 h 292"/>
                <a:gd name="T16" fmla="*/ 306141007 w 355"/>
                <a:gd name="T17" fmla="*/ 301323208 h 292"/>
                <a:gd name="T18" fmla="*/ 753929345 w 355"/>
                <a:gd name="T19" fmla="*/ 488508746 h 292"/>
                <a:gd name="T20" fmla="*/ 811045960 w 355"/>
                <a:gd name="T21" fmla="*/ 182619668 h 292"/>
                <a:gd name="T22" fmla="*/ 534604445 w 355"/>
                <a:gd name="T23" fmla="*/ 369805206 h 292"/>
                <a:gd name="T24" fmla="*/ 548312251 w 355"/>
                <a:gd name="T25" fmla="*/ 410895009 h 292"/>
                <a:gd name="T26" fmla="*/ 516327370 w 355"/>
                <a:gd name="T27" fmla="*/ 216860667 h 292"/>
                <a:gd name="T28" fmla="*/ 509474222 w 355"/>
                <a:gd name="T29" fmla="*/ 260233405 h 292"/>
                <a:gd name="T30" fmla="*/ 445504460 w 355"/>
                <a:gd name="T31" fmla="*/ 296757339 h 292"/>
                <a:gd name="T32" fmla="*/ 402095651 w 355"/>
                <a:gd name="T33" fmla="*/ 324149533 h 292"/>
                <a:gd name="T34" fmla="*/ 415803457 w 355"/>
                <a:gd name="T35" fmla="*/ 376654010 h 292"/>
                <a:gd name="T36" fmla="*/ 530035176 w 355"/>
                <a:gd name="T37" fmla="*/ 356109108 h 292"/>
                <a:gd name="T38" fmla="*/ 580297132 w 355"/>
                <a:gd name="T39" fmla="*/ 251101666 h 292"/>
                <a:gd name="T40" fmla="*/ 408950310 w 355"/>
                <a:gd name="T41" fmla="*/ 392633042 h 292"/>
                <a:gd name="T42" fmla="*/ 381534697 w 355"/>
                <a:gd name="T43" fmla="*/ 410895009 h 292"/>
                <a:gd name="T44" fmla="*/ 395242503 w 355"/>
                <a:gd name="T45" fmla="*/ 410895009 h 292"/>
                <a:gd name="T46" fmla="*/ 445504460 w 355"/>
                <a:gd name="T47" fmla="*/ 390350107 h 292"/>
                <a:gd name="T48" fmla="*/ 456926876 w 355"/>
                <a:gd name="T49" fmla="*/ 410895009 h 292"/>
                <a:gd name="T50" fmla="*/ 472920072 w 355"/>
                <a:gd name="T51" fmla="*/ 410895009 h 292"/>
                <a:gd name="T52" fmla="*/ 498050295 w 355"/>
                <a:gd name="T53" fmla="*/ 376654010 h 292"/>
                <a:gd name="T54" fmla="*/ 509474222 w 355"/>
                <a:gd name="T55" fmla="*/ 381218369 h 292"/>
                <a:gd name="T56" fmla="*/ 651121554 w 355"/>
                <a:gd name="T57" fmla="*/ 280778306 h 292"/>
                <a:gd name="T58" fmla="*/ 715091316 w 355"/>
                <a:gd name="T59" fmla="*/ 369805206 h 292"/>
                <a:gd name="T60" fmla="*/ 651121554 w 355"/>
                <a:gd name="T61" fmla="*/ 413177944 h 292"/>
                <a:gd name="T62" fmla="*/ 584866401 w 355"/>
                <a:gd name="T63" fmla="*/ 337847142 h 292"/>
                <a:gd name="T64" fmla="*/ 639697626 w 355"/>
                <a:gd name="T65" fmla="*/ 287625600 h 292"/>
                <a:gd name="T66" fmla="*/ 648836164 w 355"/>
                <a:gd name="T67" fmla="*/ 280778306 h 292"/>
                <a:gd name="T68" fmla="*/ 699098120 w 355"/>
                <a:gd name="T69" fmla="*/ 369805206 h 292"/>
                <a:gd name="T70" fmla="*/ 651121554 w 355"/>
                <a:gd name="T71" fmla="*/ 401763270 h 292"/>
                <a:gd name="T72" fmla="*/ 671682507 w 355"/>
                <a:gd name="T73" fmla="*/ 296757339 h 292"/>
                <a:gd name="T74" fmla="*/ 687675704 w 355"/>
                <a:gd name="T75" fmla="*/ 305887567 h 292"/>
                <a:gd name="T76" fmla="*/ 625989820 w 355"/>
                <a:gd name="T77" fmla="*/ 394915977 h 292"/>
                <a:gd name="T78" fmla="*/ 625989820 w 355"/>
                <a:gd name="T79" fmla="*/ 394915977 h 292"/>
                <a:gd name="T80" fmla="*/ 705952779 w 355"/>
                <a:gd name="T81" fmla="*/ 346977370 h 292"/>
                <a:gd name="T82" fmla="*/ 605428866 w 355"/>
                <a:gd name="T83" fmla="*/ 376654010 h 292"/>
                <a:gd name="T84" fmla="*/ 603143476 w 355"/>
                <a:gd name="T85" fmla="*/ 372088141 h 292"/>
                <a:gd name="T86" fmla="*/ 603143476 w 355"/>
                <a:gd name="T87" fmla="*/ 372088141 h 292"/>
                <a:gd name="T88" fmla="*/ 701383510 w 355"/>
                <a:gd name="T89" fmla="*/ 326432468 h 292"/>
                <a:gd name="T90" fmla="*/ 598574207 w 355"/>
                <a:gd name="T91" fmla="*/ 358392043 h 292"/>
                <a:gd name="T92" fmla="*/ 657974701 w 355"/>
                <a:gd name="T93" fmla="*/ 340130076 h 292"/>
                <a:gd name="T94" fmla="*/ 657974701 w 355"/>
                <a:gd name="T95" fmla="*/ 340130076 h 292"/>
                <a:gd name="T96" fmla="*/ 609998135 w 355"/>
                <a:gd name="T97" fmla="*/ 346977370 h 292"/>
                <a:gd name="T98" fmla="*/ 692244973 w 355"/>
                <a:gd name="T99" fmla="*/ 310453436 h 292"/>
                <a:gd name="T100" fmla="*/ 653405432 w 355"/>
                <a:gd name="T101" fmla="*/ 292191469 h 292"/>
                <a:gd name="T102" fmla="*/ 589435670 w 355"/>
                <a:gd name="T103" fmla="*/ 280778306 h 292"/>
                <a:gd name="T104" fmla="*/ 635128357 w 355"/>
                <a:gd name="T105" fmla="*/ 319585175 h 292"/>
                <a:gd name="T106" fmla="*/ 573443985 w 355"/>
                <a:gd name="T107" fmla="*/ 312736371 h 292"/>
                <a:gd name="T108" fmla="*/ 587151791 w 355"/>
                <a:gd name="T109" fmla="*/ 308170501 h 292"/>
                <a:gd name="T110" fmla="*/ 644266895 w 355"/>
                <a:gd name="T111" fmla="*/ 650583512 h 292"/>
                <a:gd name="T112" fmla="*/ 479773220 w 355"/>
                <a:gd name="T113" fmla="*/ 577535645 h 292"/>
                <a:gd name="T114" fmla="*/ 518612760 w 355"/>
                <a:gd name="T115" fmla="*/ 515900940 h 292"/>
                <a:gd name="T116" fmla="*/ 518612760 w 355"/>
                <a:gd name="T117" fmla="*/ 515900940 h 292"/>
                <a:gd name="T118" fmla="*/ 178201482 w 355"/>
                <a:gd name="T119" fmla="*/ 102722997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1" name="TextBox 25"/>
            <p:cNvSpPr txBox="1">
              <a:spLocks noChangeArrowheads="1"/>
            </p:cNvSpPr>
            <p:nvPr/>
          </p:nvSpPr>
          <p:spPr bwMode="auto">
            <a:xfrm>
              <a:off x="49952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24" name="组合 28"/>
          <p:cNvGrpSpPr/>
          <p:nvPr/>
        </p:nvGrpSpPr>
        <p:grpSpPr bwMode="auto">
          <a:xfrm>
            <a:off x="3708400" y="1601788"/>
            <a:ext cx="1798638" cy="1443037"/>
            <a:chOff x="0" y="0"/>
            <a:chExt cx="1798637" cy="1443040"/>
          </a:xfrm>
        </p:grpSpPr>
        <p:grpSp>
          <p:nvGrpSpPr>
            <p:cNvPr id="22564" name="组合 30"/>
            <p:cNvGrpSpPr/>
            <p:nvPr/>
          </p:nvGrpSpPr>
          <p:grpSpPr bwMode="auto">
            <a:xfrm>
              <a:off x="0" y="0"/>
              <a:ext cx="1798637" cy="1443040"/>
              <a:chOff x="0" y="0"/>
              <a:chExt cx="1798637" cy="1443040"/>
            </a:xfrm>
          </p:grpSpPr>
          <p:sp>
            <p:nvSpPr>
              <p:cNvPr id="22567" name="平行四边形 33"/>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68" name="平行四边形 34"/>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65" name="Freeform 16"/>
            <p:cNvSpPr>
              <a:spLocks noEditPoints="1"/>
            </p:cNvSpPr>
            <p:nvPr/>
          </p:nvSpPr>
          <p:spPr bwMode="auto">
            <a:xfrm>
              <a:off x="611247" y="111450"/>
              <a:ext cx="567493" cy="469898"/>
            </a:xfrm>
            <a:custGeom>
              <a:avLst/>
              <a:gdLst>
                <a:gd name="T0" fmla="*/ 715830884 w 332"/>
                <a:gd name="T1" fmla="*/ 67154405 h 275"/>
                <a:gd name="T2" fmla="*/ 826859522 w 332"/>
                <a:gd name="T3" fmla="*/ 137227303 h 275"/>
                <a:gd name="T4" fmla="*/ 704144289 w 332"/>
                <a:gd name="T5" fmla="*/ 29196899 h 275"/>
                <a:gd name="T6" fmla="*/ 330159565 w 332"/>
                <a:gd name="T7" fmla="*/ 592703706 h 275"/>
                <a:gd name="T8" fmla="*/ 204523110 w 332"/>
                <a:gd name="T9" fmla="*/ 651099212 h 275"/>
                <a:gd name="T10" fmla="*/ 262957796 w 332"/>
                <a:gd name="T11" fmla="*/ 779565908 h 275"/>
                <a:gd name="T12" fmla="*/ 102261555 w 332"/>
                <a:gd name="T13" fmla="*/ 802924111 h 275"/>
                <a:gd name="T14" fmla="*/ 157775019 w 332"/>
                <a:gd name="T15" fmla="*/ 735769706 h 275"/>
                <a:gd name="T16" fmla="*/ 43826869 w 332"/>
                <a:gd name="T17" fmla="*/ 651099212 h 275"/>
                <a:gd name="T18" fmla="*/ 61357617 w 332"/>
                <a:gd name="T19" fmla="*/ 581024605 h 275"/>
                <a:gd name="T20" fmla="*/ 0 w 332"/>
                <a:gd name="T21" fmla="*/ 338688809 h 275"/>
                <a:gd name="T22" fmla="*/ 125636455 w 332"/>
                <a:gd name="T23" fmla="*/ 531389707 h 275"/>
                <a:gd name="T24" fmla="*/ 131478898 w 332"/>
                <a:gd name="T25" fmla="*/ 578106111 h 275"/>
                <a:gd name="T26" fmla="*/ 146088424 w 332"/>
                <a:gd name="T27" fmla="*/ 236497100 h 275"/>
                <a:gd name="T28" fmla="*/ 151930867 w 332"/>
                <a:gd name="T29" fmla="*/ 201461505 h 275"/>
                <a:gd name="T30" fmla="*/ 262957796 w 332"/>
                <a:gd name="T31" fmla="*/ 75913303 h 275"/>
                <a:gd name="T32" fmla="*/ 268801948 w 332"/>
                <a:gd name="T33" fmla="*/ 105110202 h 275"/>
                <a:gd name="T34" fmla="*/ 268801948 w 332"/>
                <a:gd name="T35" fmla="*/ 140147506 h 275"/>
                <a:gd name="T36" fmla="*/ 271723169 w 332"/>
                <a:gd name="T37" fmla="*/ 178103303 h 275"/>
                <a:gd name="T38" fmla="*/ 262957796 w 332"/>
                <a:gd name="T39" fmla="*/ 213140607 h 275"/>
                <a:gd name="T40" fmla="*/ 233740453 w 332"/>
                <a:gd name="T41" fmla="*/ 256935100 h 275"/>
                <a:gd name="T42" fmla="*/ 482090431 w 332"/>
                <a:gd name="T43" fmla="*/ 315330606 h 275"/>
                <a:gd name="T44" fmla="*/ 528838522 w 332"/>
                <a:gd name="T45" fmla="*/ 350366201 h 275"/>
                <a:gd name="T46" fmla="*/ 607726886 w 332"/>
                <a:gd name="T47" fmla="*/ 230658404 h 275"/>
                <a:gd name="T48" fmla="*/ 683692320 w 332"/>
                <a:gd name="T49" fmla="*/ 256935100 h 275"/>
                <a:gd name="T50" fmla="*/ 686613541 w 332"/>
                <a:gd name="T51" fmla="*/ 268614201 h 275"/>
                <a:gd name="T52" fmla="*/ 727519189 w 332"/>
                <a:gd name="T53" fmla="*/ 341607302 h 275"/>
                <a:gd name="T54" fmla="*/ 695378915 w 332"/>
                <a:gd name="T55" fmla="*/ 268614201 h 275"/>
                <a:gd name="T56" fmla="*/ 707067220 w 332"/>
                <a:gd name="T57" fmla="*/ 248176202 h 275"/>
                <a:gd name="T58" fmla="*/ 692457694 w 332"/>
                <a:gd name="T59" fmla="*/ 201461505 h 275"/>
                <a:gd name="T60" fmla="*/ 727519189 w 332"/>
                <a:gd name="T61" fmla="*/ 181023506 h 275"/>
                <a:gd name="T62" fmla="*/ 747971158 w 332"/>
                <a:gd name="T63" fmla="*/ 283213505 h 275"/>
                <a:gd name="T64" fmla="*/ 753815310 w 332"/>
                <a:gd name="T65" fmla="*/ 218979303 h 275"/>
                <a:gd name="T66" fmla="*/ 780109722 w 332"/>
                <a:gd name="T67" fmla="*/ 204379999 h 275"/>
                <a:gd name="T68" fmla="*/ 780109722 w 332"/>
                <a:gd name="T69" fmla="*/ 227738202 h 275"/>
                <a:gd name="T70" fmla="*/ 812249996 w 332"/>
                <a:gd name="T71" fmla="*/ 230658404 h 275"/>
                <a:gd name="T72" fmla="*/ 844388560 w 332"/>
                <a:gd name="T73" fmla="*/ 201461505 h 275"/>
                <a:gd name="T74" fmla="*/ 829780744 w 332"/>
                <a:gd name="T75" fmla="*/ 248176202 h 275"/>
                <a:gd name="T76" fmla="*/ 841467339 w 332"/>
                <a:gd name="T77" fmla="*/ 268614201 h 275"/>
                <a:gd name="T78" fmla="*/ 806405844 w 332"/>
                <a:gd name="T79" fmla="*/ 335768606 h 275"/>
                <a:gd name="T80" fmla="*/ 797640470 w 332"/>
                <a:gd name="T81" fmla="*/ 347447707 h 275"/>
                <a:gd name="T82" fmla="*/ 847311491 w 332"/>
                <a:gd name="T83" fmla="*/ 268614201 h 275"/>
                <a:gd name="T84" fmla="*/ 838546117 w 332"/>
                <a:gd name="T85" fmla="*/ 256935100 h 275"/>
                <a:gd name="T86" fmla="*/ 847311491 w 332"/>
                <a:gd name="T87" fmla="*/ 201461505 h 275"/>
                <a:gd name="T88" fmla="*/ 940807672 w 332"/>
                <a:gd name="T89" fmla="*/ 350366201 h 275"/>
                <a:gd name="T90" fmla="*/ 970025015 w 332"/>
                <a:gd name="T91" fmla="*/ 405841505 h 275"/>
                <a:gd name="T92" fmla="*/ 970025015 w 332"/>
                <a:gd name="T93" fmla="*/ 800003908 h 275"/>
                <a:gd name="T94" fmla="*/ 555134643 w 332"/>
                <a:gd name="T95" fmla="*/ 429199707 h 275"/>
                <a:gd name="T96" fmla="*/ 429498189 w 332"/>
                <a:gd name="T97" fmla="*/ 362045302 h 275"/>
                <a:gd name="T98" fmla="*/ 298019291 w 332"/>
                <a:gd name="T99" fmla="*/ 484675011 h 275"/>
                <a:gd name="T100" fmla="*/ 382750098 w 332"/>
                <a:gd name="T101" fmla="*/ 802924111 h 275"/>
                <a:gd name="T102" fmla="*/ 379828877 w 332"/>
                <a:gd name="T103" fmla="*/ 595623909 h 275"/>
                <a:gd name="T104" fmla="*/ 660317420 w 332"/>
                <a:gd name="T105" fmla="*/ 350366201 h 275"/>
                <a:gd name="T106" fmla="*/ 663240351 w 332"/>
                <a:gd name="T107" fmla="*/ 312410404 h 275"/>
                <a:gd name="T108" fmla="*/ 660317420 w 332"/>
                <a:gd name="T109" fmla="*/ 350366201 h 275"/>
                <a:gd name="T110" fmla="*/ 879450056 w 332"/>
                <a:gd name="T111" fmla="*/ 350366201 h 275"/>
                <a:gd name="T112" fmla="*/ 876528834 w 332"/>
                <a:gd name="T113" fmla="*/ 312410404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6" name="TextBox 32"/>
            <p:cNvSpPr txBox="1">
              <a:spLocks noChangeArrowheads="1"/>
            </p:cNvSpPr>
            <p:nvPr/>
          </p:nvSpPr>
          <p:spPr bwMode="auto">
            <a:xfrm>
              <a:off x="49087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30" name="组合 35"/>
          <p:cNvGrpSpPr/>
          <p:nvPr/>
        </p:nvGrpSpPr>
        <p:grpSpPr bwMode="auto">
          <a:xfrm>
            <a:off x="5299075" y="1601788"/>
            <a:ext cx="1798638" cy="1443037"/>
            <a:chOff x="0" y="0"/>
            <a:chExt cx="1798637" cy="1443040"/>
          </a:xfrm>
        </p:grpSpPr>
        <p:grpSp>
          <p:nvGrpSpPr>
            <p:cNvPr id="22559" name="组合 36"/>
            <p:cNvGrpSpPr/>
            <p:nvPr/>
          </p:nvGrpSpPr>
          <p:grpSpPr bwMode="auto">
            <a:xfrm>
              <a:off x="0" y="0"/>
              <a:ext cx="1798637" cy="1443040"/>
              <a:chOff x="0" y="0"/>
              <a:chExt cx="1798637" cy="1443040"/>
            </a:xfrm>
          </p:grpSpPr>
          <p:sp>
            <p:nvSpPr>
              <p:cNvPr id="22562" name="平行四边形 39"/>
              <p:cNvSpPr>
                <a:spLocks noChangeArrowheads="1"/>
              </p:cNvSpPr>
              <p:nvPr/>
            </p:nvSpPr>
            <p:spPr bwMode="auto">
              <a:xfrm>
                <a:off x="0" y="721520"/>
                <a:ext cx="1789988" cy="721520"/>
              </a:xfrm>
              <a:prstGeom prst="parallelogram">
                <a:avLst>
                  <a:gd name="adj" fmla="val 492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63" name="平行四边形 40"/>
              <p:cNvSpPr>
                <a:spLocks noChangeArrowheads="1"/>
              </p:cNvSpPr>
              <p:nvPr/>
            </p:nvSpPr>
            <p:spPr bwMode="auto">
              <a:xfrm flipH="1">
                <a:off x="8649" y="0"/>
                <a:ext cx="1789988" cy="721520"/>
              </a:xfrm>
              <a:prstGeom prst="parallelogram">
                <a:avLst>
                  <a:gd name="adj" fmla="val 4925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60" name="Freeform 21"/>
            <p:cNvSpPr>
              <a:spLocks noEditPoints="1"/>
            </p:cNvSpPr>
            <p:nvPr/>
          </p:nvSpPr>
          <p:spPr bwMode="auto">
            <a:xfrm>
              <a:off x="590073" y="181298"/>
              <a:ext cx="609842" cy="400050"/>
            </a:xfrm>
            <a:custGeom>
              <a:avLst/>
              <a:gdLst>
                <a:gd name="T0" fmla="*/ 665323956 w 357"/>
                <a:gd name="T1" fmla="*/ 496874067 h 234"/>
                <a:gd name="T2" fmla="*/ 796638142 w 357"/>
                <a:gd name="T3" fmla="*/ 526101652 h 234"/>
                <a:gd name="T4" fmla="*/ 233446493 w 357"/>
                <a:gd name="T5" fmla="*/ 52609994 h 234"/>
                <a:gd name="T6" fmla="*/ 0 w 357"/>
                <a:gd name="T7" fmla="*/ 362424785 h 234"/>
                <a:gd name="T8" fmla="*/ 151741331 w 357"/>
                <a:gd name="T9" fmla="*/ 344889260 h 234"/>
                <a:gd name="T10" fmla="*/ 411450319 w 357"/>
                <a:gd name="T11" fmla="*/ 251359621 h 234"/>
                <a:gd name="T12" fmla="*/ 606961906 w 357"/>
                <a:gd name="T13" fmla="*/ 295200998 h 234"/>
                <a:gd name="T14" fmla="*/ 569027000 w 357"/>
                <a:gd name="T15" fmla="*/ 128602398 h 234"/>
                <a:gd name="T16" fmla="*/ 262628372 w 357"/>
                <a:gd name="T17" fmla="*/ 140294458 h 234"/>
                <a:gd name="T18" fmla="*/ 201348646 w 357"/>
                <a:gd name="T19" fmla="*/ 222132037 h 234"/>
                <a:gd name="T20" fmla="*/ 218856407 w 357"/>
                <a:gd name="T21" fmla="*/ 111065163 h 234"/>
                <a:gd name="T22" fmla="*/ 817063578 w 357"/>
                <a:gd name="T23" fmla="*/ 0 h 234"/>
                <a:gd name="T24" fmla="*/ 726603682 w 357"/>
                <a:gd name="T25" fmla="*/ 111065163 h 234"/>
                <a:gd name="T26" fmla="*/ 814145903 w 357"/>
                <a:gd name="T27" fmla="*/ 219208594 h 234"/>
                <a:gd name="T28" fmla="*/ 679914042 w 357"/>
                <a:gd name="T29" fmla="*/ 122757223 h 234"/>
                <a:gd name="T30" fmla="*/ 682831717 w 357"/>
                <a:gd name="T31" fmla="*/ 260128238 h 234"/>
                <a:gd name="T32" fmla="*/ 487320130 w 357"/>
                <a:gd name="T33" fmla="*/ 248436179 h 234"/>
                <a:gd name="T34" fmla="*/ 201348646 w 357"/>
                <a:gd name="T35" fmla="*/ 467644773 h 234"/>
                <a:gd name="T36" fmla="*/ 411450319 w 357"/>
                <a:gd name="T37" fmla="*/ 406267871 h 234"/>
                <a:gd name="T38" fmla="*/ 280136133 w 357"/>
                <a:gd name="T39" fmla="*/ 561174412 h 234"/>
                <a:gd name="T40" fmla="*/ 461057634 w 357"/>
                <a:gd name="T41" fmla="*/ 520256477 h 234"/>
                <a:gd name="T42" fmla="*/ 405613260 w 357"/>
                <a:gd name="T43" fmla="*/ 625476465 h 234"/>
                <a:gd name="T44" fmla="*/ 563189941 w 357"/>
                <a:gd name="T45" fmla="*/ 564097854 h 234"/>
                <a:gd name="T46" fmla="*/ 539846829 w 357"/>
                <a:gd name="T47" fmla="*/ 648858875 h 234"/>
                <a:gd name="T48" fmla="*/ 650733871 w 357"/>
                <a:gd name="T49" fmla="*/ 634245083 h 234"/>
                <a:gd name="T50" fmla="*/ 618634316 w 357"/>
                <a:gd name="T51" fmla="*/ 549484062 h 234"/>
                <a:gd name="T52" fmla="*/ 831655372 w 357"/>
                <a:gd name="T53" fmla="*/ 420881663 h 234"/>
                <a:gd name="T54" fmla="*/ 933787679 w 357"/>
                <a:gd name="T55" fmla="*/ 368271669 h 234"/>
                <a:gd name="T56" fmla="*/ 817063578 w 357"/>
                <a:gd name="T57" fmla="*/ 0 h 234"/>
                <a:gd name="T58" fmla="*/ 758703236 w 357"/>
                <a:gd name="T59" fmla="*/ 426726838 h 234"/>
                <a:gd name="T60" fmla="*/ 814145903 w 357"/>
                <a:gd name="T61" fmla="*/ 502719242 h 234"/>
                <a:gd name="T62" fmla="*/ 688668776 w 357"/>
                <a:gd name="T63" fmla="*/ 637166815 h 234"/>
                <a:gd name="T64" fmla="*/ 668241632 w 357"/>
                <a:gd name="T65" fmla="*/ 534870269 h 234"/>
                <a:gd name="T66" fmla="*/ 688668776 w 357"/>
                <a:gd name="T67" fmla="*/ 63716681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1" name="TextBox 38"/>
            <p:cNvSpPr txBox="1">
              <a:spLocks noChangeArrowheads="1"/>
            </p:cNvSpPr>
            <p:nvPr/>
          </p:nvSpPr>
          <p:spPr bwMode="auto">
            <a:xfrm>
              <a:off x="490876"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36" name="组合 41"/>
          <p:cNvGrpSpPr/>
          <p:nvPr/>
        </p:nvGrpSpPr>
        <p:grpSpPr bwMode="auto">
          <a:xfrm>
            <a:off x="6899275" y="1601788"/>
            <a:ext cx="1798638" cy="1443037"/>
            <a:chOff x="0" y="0"/>
            <a:chExt cx="1798637" cy="1443040"/>
          </a:xfrm>
        </p:grpSpPr>
        <p:grpSp>
          <p:nvGrpSpPr>
            <p:cNvPr id="22554" name="组合 43"/>
            <p:cNvGrpSpPr/>
            <p:nvPr/>
          </p:nvGrpSpPr>
          <p:grpSpPr bwMode="auto">
            <a:xfrm>
              <a:off x="0" y="0"/>
              <a:ext cx="1798637" cy="1443040"/>
              <a:chOff x="0" y="0"/>
              <a:chExt cx="1798637" cy="1443040"/>
            </a:xfrm>
          </p:grpSpPr>
          <p:sp>
            <p:nvSpPr>
              <p:cNvPr id="22557" name="平行四边形 52"/>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8" name="平行四边形 53"/>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55" name="Freeform 26"/>
            <p:cNvSpPr>
              <a:spLocks noEditPoints="1"/>
            </p:cNvSpPr>
            <p:nvPr/>
          </p:nvSpPr>
          <p:spPr bwMode="auto">
            <a:xfrm>
              <a:off x="683612" y="140659"/>
              <a:ext cx="422763" cy="440201"/>
            </a:xfrm>
            <a:custGeom>
              <a:avLst/>
              <a:gdLst>
                <a:gd name="T0" fmla="*/ 266361482 w 671"/>
                <a:gd name="T1" fmla="*/ 70610266 h 739"/>
                <a:gd name="T2" fmla="*/ 138936555 w 671"/>
                <a:gd name="T3" fmla="*/ 63868459 h 739"/>
                <a:gd name="T4" fmla="*/ 134173383 w 671"/>
                <a:gd name="T5" fmla="*/ 131639756 h 739"/>
                <a:gd name="T6" fmla="*/ 105591832 w 671"/>
                <a:gd name="T7" fmla="*/ 143348864 h 739"/>
                <a:gd name="T8" fmla="*/ 100431099 w 671"/>
                <a:gd name="T9" fmla="*/ 95802391 h 739"/>
                <a:gd name="T10" fmla="*/ 88125609 w 671"/>
                <a:gd name="T11" fmla="*/ 104673126 h 739"/>
                <a:gd name="T12" fmla="*/ 46047774 w 671"/>
                <a:gd name="T13" fmla="*/ 143703885 h 739"/>
                <a:gd name="T14" fmla="*/ 52398670 w 671"/>
                <a:gd name="T15" fmla="*/ 127381899 h 739"/>
                <a:gd name="T16" fmla="*/ 46047774 w 671"/>
                <a:gd name="T17" fmla="*/ 121704557 h 739"/>
                <a:gd name="T18" fmla="*/ 41680904 w 671"/>
                <a:gd name="T19" fmla="*/ 129510827 h 739"/>
                <a:gd name="T20" fmla="*/ 34932447 w 671"/>
                <a:gd name="T21" fmla="*/ 143703885 h 739"/>
                <a:gd name="T22" fmla="*/ 69468593 w 671"/>
                <a:gd name="T23" fmla="*/ 99705824 h 739"/>
                <a:gd name="T24" fmla="*/ 77407842 w 671"/>
                <a:gd name="T25" fmla="*/ 94383502 h 739"/>
                <a:gd name="T26" fmla="*/ 66292515 w 671"/>
                <a:gd name="T27" fmla="*/ 92964018 h 739"/>
                <a:gd name="T28" fmla="*/ 32550861 w 671"/>
                <a:gd name="T29" fmla="*/ 105737591 h 739"/>
                <a:gd name="T30" fmla="*/ 5160733 w 671"/>
                <a:gd name="T31" fmla="*/ 143703885 h 739"/>
                <a:gd name="T32" fmla="*/ 22230025 w 671"/>
                <a:gd name="T33" fmla="*/ 187346925 h 739"/>
                <a:gd name="T34" fmla="*/ 27390128 w 671"/>
                <a:gd name="T35" fmla="*/ 165702617 h 739"/>
                <a:gd name="T36" fmla="*/ 27390128 w 671"/>
                <a:gd name="T37" fmla="*/ 169960474 h 739"/>
                <a:gd name="T38" fmla="*/ 157991132 w 671"/>
                <a:gd name="T39" fmla="*/ 262215048 h 739"/>
                <a:gd name="T40" fmla="*/ 162357373 w 671"/>
                <a:gd name="T41" fmla="*/ 173154463 h 739"/>
                <a:gd name="T42" fmla="*/ 185778191 w 671"/>
                <a:gd name="T43" fmla="*/ 151155135 h 739"/>
                <a:gd name="T44" fmla="*/ 157991132 w 671"/>
                <a:gd name="T45" fmla="*/ 126672454 h 739"/>
                <a:gd name="T46" fmla="*/ 149654952 w 671"/>
                <a:gd name="T47" fmla="*/ 103963682 h 739"/>
                <a:gd name="T48" fmla="*/ 108767280 w 671"/>
                <a:gd name="T49" fmla="*/ 87286676 h 739"/>
                <a:gd name="T50" fmla="*/ 113928013 w 671"/>
                <a:gd name="T51" fmla="*/ 99705824 h 739"/>
                <a:gd name="T52" fmla="*/ 150051883 w 671"/>
                <a:gd name="T53" fmla="*/ 127381899 h 739"/>
                <a:gd name="T54" fmla="*/ 139730417 w 671"/>
                <a:gd name="T55" fmla="*/ 130220272 h 739"/>
                <a:gd name="T56" fmla="*/ 134173383 w 671"/>
                <a:gd name="T57" fmla="*/ 124188505 h 739"/>
                <a:gd name="T58" fmla="*/ 122264194 w 671"/>
                <a:gd name="T59" fmla="*/ 121704557 h 739"/>
                <a:gd name="T60" fmla="*/ 69071662 w 671"/>
                <a:gd name="T61" fmla="*/ 64932924 h 739"/>
                <a:gd name="T62" fmla="*/ 114324944 w 671"/>
                <a:gd name="T63" fmla="*/ 46482009 h 739"/>
                <a:gd name="T64" fmla="*/ 119882608 w 671"/>
                <a:gd name="T65" fmla="*/ 31579507 h 739"/>
                <a:gd name="T66" fmla="*/ 62323205 w 671"/>
                <a:gd name="T67" fmla="*/ 59965026 h 739"/>
                <a:gd name="T68" fmla="*/ 153227331 w 671"/>
                <a:gd name="T69" fmla="*/ 17031430 h 739"/>
                <a:gd name="T70" fmla="*/ 153227331 w 671"/>
                <a:gd name="T71" fmla="*/ 13128593 h 739"/>
                <a:gd name="T72" fmla="*/ 225077509 w 671"/>
                <a:gd name="T73" fmla="*/ 49675402 h 739"/>
                <a:gd name="T74" fmla="*/ 215153604 w 671"/>
                <a:gd name="T75" fmla="*/ 45772565 h 739"/>
                <a:gd name="T76" fmla="*/ 215153604 w 671"/>
                <a:gd name="T77" fmla="*/ 49675402 h 739"/>
                <a:gd name="T78" fmla="*/ 153227331 w 671"/>
                <a:gd name="T79" fmla="*/ 29805003 h 739"/>
                <a:gd name="T80" fmla="*/ 198084312 w 671"/>
                <a:gd name="T81" fmla="*/ 29805003 h 739"/>
                <a:gd name="T82" fmla="*/ 205229070 w 671"/>
                <a:gd name="T83" fmla="*/ 33353416 h 739"/>
                <a:gd name="T84" fmla="*/ 254055361 w 671"/>
                <a:gd name="T85" fmla="*/ 29805003 h 739"/>
                <a:gd name="T86" fmla="*/ 254055361 w 671"/>
                <a:gd name="T87" fmla="*/ 33353416 h 739"/>
                <a:gd name="T88" fmla="*/ 208802079 w 671"/>
                <a:gd name="T89" fmla="*/ 17031430 h 739"/>
                <a:gd name="T90" fmla="*/ 208802079 w 671"/>
                <a:gd name="T91" fmla="*/ 13128593 h 739"/>
                <a:gd name="T92" fmla="*/ 202053622 w 671"/>
                <a:gd name="T93" fmla="*/ 17031430 h 7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71" h="739">
                  <a:moveTo>
                    <a:pt x="350" y="0"/>
                  </a:moveTo>
                  <a:cubicBezTo>
                    <a:pt x="671" y="0"/>
                    <a:pt x="671" y="0"/>
                    <a:pt x="671" y="0"/>
                  </a:cubicBezTo>
                  <a:cubicBezTo>
                    <a:pt x="671" y="199"/>
                    <a:pt x="671" y="199"/>
                    <a:pt x="671" y="199"/>
                  </a:cubicBezTo>
                  <a:cubicBezTo>
                    <a:pt x="399" y="199"/>
                    <a:pt x="399" y="199"/>
                    <a:pt x="399" y="199"/>
                  </a:cubicBezTo>
                  <a:cubicBezTo>
                    <a:pt x="312" y="220"/>
                    <a:pt x="312" y="220"/>
                    <a:pt x="312" y="220"/>
                  </a:cubicBezTo>
                  <a:cubicBezTo>
                    <a:pt x="350" y="180"/>
                    <a:pt x="350" y="180"/>
                    <a:pt x="350" y="180"/>
                  </a:cubicBezTo>
                  <a:cubicBezTo>
                    <a:pt x="350" y="0"/>
                    <a:pt x="350" y="0"/>
                    <a:pt x="350" y="0"/>
                  </a:cubicBezTo>
                  <a:close/>
                  <a:moveTo>
                    <a:pt x="328" y="359"/>
                  </a:moveTo>
                  <a:cubicBezTo>
                    <a:pt x="338" y="371"/>
                    <a:pt x="338" y="371"/>
                    <a:pt x="338" y="371"/>
                  </a:cubicBezTo>
                  <a:cubicBezTo>
                    <a:pt x="340" y="405"/>
                    <a:pt x="340" y="405"/>
                    <a:pt x="340" y="405"/>
                  </a:cubicBezTo>
                  <a:cubicBezTo>
                    <a:pt x="265" y="405"/>
                    <a:pt x="265" y="405"/>
                    <a:pt x="265" y="405"/>
                  </a:cubicBezTo>
                  <a:cubicBezTo>
                    <a:pt x="266" y="404"/>
                    <a:pt x="266" y="404"/>
                    <a:pt x="266" y="404"/>
                  </a:cubicBezTo>
                  <a:cubicBezTo>
                    <a:pt x="242" y="295"/>
                    <a:pt x="242" y="295"/>
                    <a:pt x="242" y="295"/>
                  </a:cubicBezTo>
                  <a:cubicBezTo>
                    <a:pt x="253" y="295"/>
                    <a:pt x="253" y="295"/>
                    <a:pt x="253" y="295"/>
                  </a:cubicBezTo>
                  <a:cubicBezTo>
                    <a:pt x="253" y="270"/>
                    <a:pt x="253" y="270"/>
                    <a:pt x="253" y="270"/>
                  </a:cubicBezTo>
                  <a:cubicBezTo>
                    <a:pt x="211" y="270"/>
                    <a:pt x="211" y="270"/>
                    <a:pt x="211" y="270"/>
                  </a:cubicBezTo>
                  <a:cubicBezTo>
                    <a:pt x="211" y="295"/>
                    <a:pt x="211" y="295"/>
                    <a:pt x="211" y="295"/>
                  </a:cubicBezTo>
                  <a:cubicBezTo>
                    <a:pt x="222" y="295"/>
                    <a:pt x="222" y="295"/>
                    <a:pt x="222" y="295"/>
                  </a:cubicBezTo>
                  <a:cubicBezTo>
                    <a:pt x="198" y="404"/>
                    <a:pt x="198" y="404"/>
                    <a:pt x="198" y="404"/>
                  </a:cubicBezTo>
                  <a:cubicBezTo>
                    <a:pt x="198" y="405"/>
                    <a:pt x="198" y="405"/>
                    <a:pt x="198" y="405"/>
                  </a:cubicBezTo>
                  <a:cubicBezTo>
                    <a:pt x="116" y="405"/>
                    <a:pt x="116" y="405"/>
                    <a:pt x="116" y="405"/>
                  </a:cubicBezTo>
                  <a:cubicBezTo>
                    <a:pt x="118" y="371"/>
                    <a:pt x="118" y="371"/>
                    <a:pt x="118" y="371"/>
                  </a:cubicBezTo>
                  <a:cubicBezTo>
                    <a:pt x="128" y="359"/>
                    <a:pt x="128" y="359"/>
                    <a:pt x="128" y="359"/>
                  </a:cubicBezTo>
                  <a:cubicBezTo>
                    <a:pt x="130" y="359"/>
                    <a:pt x="131" y="359"/>
                    <a:pt x="132" y="359"/>
                  </a:cubicBezTo>
                  <a:cubicBezTo>
                    <a:pt x="141" y="359"/>
                    <a:pt x="149" y="352"/>
                    <a:pt x="149" y="343"/>
                  </a:cubicBezTo>
                  <a:cubicBezTo>
                    <a:pt x="149" y="334"/>
                    <a:pt x="141" y="327"/>
                    <a:pt x="132" y="327"/>
                  </a:cubicBezTo>
                  <a:cubicBezTo>
                    <a:pt x="123" y="327"/>
                    <a:pt x="116" y="334"/>
                    <a:pt x="116" y="343"/>
                  </a:cubicBezTo>
                  <a:cubicBezTo>
                    <a:pt x="116" y="346"/>
                    <a:pt x="117" y="348"/>
                    <a:pt x="118" y="350"/>
                  </a:cubicBezTo>
                  <a:cubicBezTo>
                    <a:pt x="106" y="363"/>
                    <a:pt x="106" y="363"/>
                    <a:pt x="106" y="363"/>
                  </a:cubicBezTo>
                  <a:cubicBezTo>
                    <a:pt x="105" y="365"/>
                    <a:pt x="105" y="365"/>
                    <a:pt x="105" y="365"/>
                  </a:cubicBezTo>
                  <a:cubicBezTo>
                    <a:pt x="105" y="367"/>
                    <a:pt x="105" y="367"/>
                    <a:pt x="105" y="367"/>
                  </a:cubicBezTo>
                  <a:cubicBezTo>
                    <a:pt x="102" y="405"/>
                    <a:pt x="102" y="405"/>
                    <a:pt x="102" y="405"/>
                  </a:cubicBezTo>
                  <a:cubicBezTo>
                    <a:pt x="88" y="405"/>
                    <a:pt x="88" y="405"/>
                    <a:pt x="88" y="405"/>
                  </a:cubicBezTo>
                  <a:cubicBezTo>
                    <a:pt x="88" y="384"/>
                    <a:pt x="88" y="366"/>
                    <a:pt x="90" y="350"/>
                  </a:cubicBezTo>
                  <a:cubicBezTo>
                    <a:pt x="92" y="334"/>
                    <a:pt x="95" y="320"/>
                    <a:pt x="99" y="311"/>
                  </a:cubicBezTo>
                  <a:cubicBezTo>
                    <a:pt x="175" y="281"/>
                    <a:pt x="175" y="281"/>
                    <a:pt x="175" y="281"/>
                  </a:cubicBezTo>
                  <a:cubicBezTo>
                    <a:pt x="177" y="280"/>
                    <a:pt x="177" y="280"/>
                    <a:pt x="177" y="280"/>
                  </a:cubicBezTo>
                  <a:cubicBezTo>
                    <a:pt x="178" y="279"/>
                    <a:pt x="178" y="279"/>
                    <a:pt x="178" y="279"/>
                  </a:cubicBezTo>
                  <a:cubicBezTo>
                    <a:pt x="195" y="266"/>
                    <a:pt x="195" y="266"/>
                    <a:pt x="195" y="266"/>
                  </a:cubicBezTo>
                  <a:cubicBezTo>
                    <a:pt x="188" y="246"/>
                    <a:pt x="188" y="246"/>
                    <a:pt x="188" y="246"/>
                  </a:cubicBezTo>
                  <a:cubicBezTo>
                    <a:pt x="186" y="248"/>
                    <a:pt x="186" y="248"/>
                    <a:pt x="186" y="248"/>
                  </a:cubicBezTo>
                  <a:cubicBezTo>
                    <a:pt x="167" y="262"/>
                    <a:pt x="167" y="262"/>
                    <a:pt x="167" y="262"/>
                  </a:cubicBezTo>
                  <a:cubicBezTo>
                    <a:pt x="87" y="293"/>
                    <a:pt x="87" y="293"/>
                    <a:pt x="87" y="293"/>
                  </a:cubicBezTo>
                  <a:cubicBezTo>
                    <a:pt x="84" y="294"/>
                    <a:pt x="84" y="294"/>
                    <a:pt x="84" y="294"/>
                  </a:cubicBezTo>
                  <a:cubicBezTo>
                    <a:pt x="82" y="298"/>
                    <a:pt x="82" y="298"/>
                    <a:pt x="82" y="298"/>
                  </a:cubicBezTo>
                  <a:cubicBezTo>
                    <a:pt x="76" y="310"/>
                    <a:pt x="71" y="327"/>
                    <a:pt x="69" y="348"/>
                  </a:cubicBezTo>
                  <a:cubicBezTo>
                    <a:pt x="68" y="364"/>
                    <a:pt x="67" y="383"/>
                    <a:pt x="67" y="405"/>
                  </a:cubicBezTo>
                  <a:cubicBezTo>
                    <a:pt x="13" y="405"/>
                    <a:pt x="13" y="405"/>
                    <a:pt x="13" y="405"/>
                  </a:cubicBezTo>
                  <a:cubicBezTo>
                    <a:pt x="0" y="426"/>
                    <a:pt x="0" y="426"/>
                    <a:pt x="0" y="426"/>
                  </a:cubicBezTo>
                  <a:cubicBezTo>
                    <a:pt x="49" y="528"/>
                    <a:pt x="49" y="528"/>
                    <a:pt x="49" y="528"/>
                  </a:cubicBezTo>
                  <a:cubicBezTo>
                    <a:pt x="56" y="528"/>
                    <a:pt x="56" y="528"/>
                    <a:pt x="56" y="528"/>
                  </a:cubicBezTo>
                  <a:cubicBezTo>
                    <a:pt x="56" y="479"/>
                    <a:pt x="56" y="479"/>
                    <a:pt x="56" y="479"/>
                  </a:cubicBezTo>
                  <a:cubicBezTo>
                    <a:pt x="56" y="467"/>
                    <a:pt x="56" y="467"/>
                    <a:pt x="56" y="467"/>
                  </a:cubicBezTo>
                  <a:cubicBezTo>
                    <a:pt x="69" y="467"/>
                    <a:pt x="69" y="467"/>
                    <a:pt x="69" y="467"/>
                  </a:cubicBezTo>
                  <a:cubicBezTo>
                    <a:pt x="242" y="467"/>
                    <a:pt x="242" y="467"/>
                    <a:pt x="242" y="467"/>
                  </a:cubicBezTo>
                  <a:cubicBezTo>
                    <a:pt x="242" y="479"/>
                    <a:pt x="242" y="479"/>
                    <a:pt x="242" y="479"/>
                  </a:cubicBezTo>
                  <a:cubicBezTo>
                    <a:pt x="69" y="479"/>
                    <a:pt x="69" y="479"/>
                    <a:pt x="69" y="479"/>
                  </a:cubicBezTo>
                  <a:cubicBezTo>
                    <a:pt x="69" y="528"/>
                    <a:pt x="69" y="528"/>
                    <a:pt x="69" y="528"/>
                  </a:cubicBezTo>
                  <a:cubicBezTo>
                    <a:pt x="69" y="739"/>
                    <a:pt x="69" y="739"/>
                    <a:pt x="69" y="739"/>
                  </a:cubicBezTo>
                  <a:cubicBezTo>
                    <a:pt x="398" y="739"/>
                    <a:pt x="398" y="739"/>
                    <a:pt x="398" y="739"/>
                  </a:cubicBezTo>
                  <a:cubicBezTo>
                    <a:pt x="398" y="528"/>
                    <a:pt x="398" y="528"/>
                    <a:pt x="398" y="528"/>
                  </a:cubicBezTo>
                  <a:cubicBezTo>
                    <a:pt x="398" y="488"/>
                    <a:pt x="398" y="488"/>
                    <a:pt x="398" y="488"/>
                  </a:cubicBezTo>
                  <a:cubicBezTo>
                    <a:pt x="409" y="488"/>
                    <a:pt x="409" y="488"/>
                    <a:pt x="409" y="488"/>
                  </a:cubicBezTo>
                  <a:cubicBezTo>
                    <a:pt x="409" y="528"/>
                    <a:pt x="409" y="528"/>
                    <a:pt x="409" y="528"/>
                  </a:cubicBezTo>
                  <a:cubicBezTo>
                    <a:pt x="425" y="528"/>
                    <a:pt x="425" y="528"/>
                    <a:pt x="425" y="528"/>
                  </a:cubicBezTo>
                  <a:cubicBezTo>
                    <a:pt x="468" y="426"/>
                    <a:pt x="468" y="426"/>
                    <a:pt x="468" y="426"/>
                  </a:cubicBezTo>
                  <a:cubicBezTo>
                    <a:pt x="454" y="405"/>
                    <a:pt x="454" y="405"/>
                    <a:pt x="454" y="405"/>
                  </a:cubicBezTo>
                  <a:cubicBezTo>
                    <a:pt x="400" y="405"/>
                    <a:pt x="400" y="405"/>
                    <a:pt x="400" y="405"/>
                  </a:cubicBezTo>
                  <a:cubicBezTo>
                    <a:pt x="400" y="388"/>
                    <a:pt x="400" y="372"/>
                    <a:pt x="398" y="357"/>
                  </a:cubicBezTo>
                  <a:cubicBezTo>
                    <a:pt x="396" y="335"/>
                    <a:pt x="392" y="315"/>
                    <a:pt x="383" y="298"/>
                  </a:cubicBezTo>
                  <a:cubicBezTo>
                    <a:pt x="381" y="294"/>
                    <a:pt x="381" y="294"/>
                    <a:pt x="381" y="294"/>
                  </a:cubicBezTo>
                  <a:cubicBezTo>
                    <a:pt x="377" y="293"/>
                    <a:pt x="377" y="293"/>
                    <a:pt x="377" y="293"/>
                  </a:cubicBezTo>
                  <a:cubicBezTo>
                    <a:pt x="297" y="262"/>
                    <a:pt x="297" y="262"/>
                    <a:pt x="297" y="262"/>
                  </a:cubicBezTo>
                  <a:cubicBezTo>
                    <a:pt x="277" y="248"/>
                    <a:pt x="277" y="248"/>
                    <a:pt x="277" y="248"/>
                  </a:cubicBezTo>
                  <a:cubicBezTo>
                    <a:pt x="274" y="246"/>
                    <a:pt x="274" y="246"/>
                    <a:pt x="274" y="246"/>
                  </a:cubicBezTo>
                  <a:cubicBezTo>
                    <a:pt x="267" y="266"/>
                    <a:pt x="267" y="266"/>
                    <a:pt x="267" y="266"/>
                  </a:cubicBezTo>
                  <a:cubicBezTo>
                    <a:pt x="285" y="280"/>
                    <a:pt x="285" y="280"/>
                    <a:pt x="285" y="280"/>
                  </a:cubicBezTo>
                  <a:cubicBezTo>
                    <a:pt x="287" y="281"/>
                    <a:pt x="287" y="281"/>
                    <a:pt x="287" y="281"/>
                  </a:cubicBezTo>
                  <a:cubicBezTo>
                    <a:pt x="288" y="281"/>
                    <a:pt x="288" y="281"/>
                    <a:pt x="288" y="281"/>
                  </a:cubicBezTo>
                  <a:cubicBezTo>
                    <a:pt x="366" y="311"/>
                    <a:pt x="366" y="311"/>
                    <a:pt x="366" y="311"/>
                  </a:cubicBezTo>
                  <a:cubicBezTo>
                    <a:pt x="373" y="324"/>
                    <a:pt x="376" y="341"/>
                    <a:pt x="378" y="359"/>
                  </a:cubicBezTo>
                  <a:cubicBezTo>
                    <a:pt x="379" y="373"/>
                    <a:pt x="379" y="389"/>
                    <a:pt x="379" y="405"/>
                  </a:cubicBezTo>
                  <a:cubicBezTo>
                    <a:pt x="354" y="405"/>
                    <a:pt x="354" y="405"/>
                    <a:pt x="354" y="405"/>
                  </a:cubicBezTo>
                  <a:cubicBezTo>
                    <a:pt x="352" y="367"/>
                    <a:pt x="352" y="367"/>
                    <a:pt x="352" y="367"/>
                  </a:cubicBezTo>
                  <a:cubicBezTo>
                    <a:pt x="351" y="365"/>
                    <a:pt x="351" y="365"/>
                    <a:pt x="351" y="365"/>
                  </a:cubicBezTo>
                  <a:cubicBezTo>
                    <a:pt x="350" y="363"/>
                    <a:pt x="350" y="363"/>
                    <a:pt x="350" y="363"/>
                  </a:cubicBezTo>
                  <a:cubicBezTo>
                    <a:pt x="338" y="350"/>
                    <a:pt x="338" y="350"/>
                    <a:pt x="338" y="350"/>
                  </a:cubicBezTo>
                  <a:cubicBezTo>
                    <a:pt x="340" y="348"/>
                    <a:pt x="340" y="346"/>
                    <a:pt x="340" y="343"/>
                  </a:cubicBezTo>
                  <a:cubicBezTo>
                    <a:pt x="340" y="334"/>
                    <a:pt x="333" y="327"/>
                    <a:pt x="324" y="327"/>
                  </a:cubicBezTo>
                  <a:cubicBezTo>
                    <a:pt x="315" y="327"/>
                    <a:pt x="308" y="334"/>
                    <a:pt x="308" y="343"/>
                  </a:cubicBezTo>
                  <a:cubicBezTo>
                    <a:pt x="308" y="352"/>
                    <a:pt x="315" y="359"/>
                    <a:pt x="324" y="359"/>
                  </a:cubicBezTo>
                  <a:cubicBezTo>
                    <a:pt x="325" y="359"/>
                    <a:pt x="327" y="359"/>
                    <a:pt x="328" y="359"/>
                  </a:cubicBezTo>
                  <a:close/>
                  <a:moveTo>
                    <a:pt x="174" y="183"/>
                  </a:moveTo>
                  <a:cubicBezTo>
                    <a:pt x="171" y="158"/>
                    <a:pt x="170" y="147"/>
                    <a:pt x="178" y="122"/>
                  </a:cubicBezTo>
                  <a:cubicBezTo>
                    <a:pt x="194" y="132"/>
                    <a:pt x="232" y="126"/>
                    <a:pt x="249" y="120"/>
                  </a:cubicBezTo>
                  <a:cubicBezTo>
                    <a:pt x="257" y="132"/>
                    <a:pt x="273" y="136"/>
                    <a:pt x="288" y="131"/>
                  </a:cubicBezTo>
                  <a:cubicBezTo>
                    <a:pt x="292" y="152"/>
                    <a:pt x="292" y="155"/>
                    <a:pt x="291" y="185"/>
                  </a:cubicBezTo>
                  <a:cubicBezTo>
                    <a:pt x="291" y="185"/>
                    <a:pt x="308" y="170"/>
                    <a:pt x="310" y="158"/>
                  </a:cubicBezTo>
                  <a:cubicBezTo>
                    <a:pt x="312" y="145"/>
                    <a:pt x="308" y="98"/>
                    <a:pt x="302" y="89"/>
                  </a:cubicBezTo>
                  <a:cubicBezTo>
                    <a:pt x="295" y="72"/>
                    <a:pt x="278" y="61"/>
                    <a:pt x="246" y="65"/>
                  </a:cubicBezTo>
                  <a:cubicBezTo>
                    <a:pt x="215" y="53"/>
                    <a:pt x="179" y="66"/>
                    <a:pt x="165" y="83"/>
                  </a:cubicBezTo>
                  <a:cubicBezTo>
                    <a:pt x="158" y="91"/>
                    <a:pt x="150" y="159"/>
                    <a:pt x="157" y="169"/>
                  </a:cubicBezTo>
                  <a:cubicBezTo>
                    <a:pt x="165" y="179"/>
                    <a:pt x="174" y="183"/>
                    <a:pt x="174" y="183"/>
                  </a:cubicBezTo>
                  <a:close/>
                  <a:moveTo>
                    <a:pt x="386" y="37"/>
                  </a:moveTo>
                  <a:cubicBezTo>
                    <a:pt x="386" y="48"/>
                    <a:pt x="386" y="48"/>
                    <a:pt x="386" y="48"/>
                  </a:cubicBezTo>
                  <a:cubicBezTo>
                    <a:pt x="449" y="48"/>
                    <a:pt x="449" y="48"/>
                    <a:pt x="449" y="48"/>
                  </a:cubicBezTo>
                  <a:cubicBezTo>
                    <a:pt x="449" y="37"/>
                    <a:pt x="449" y="37"/>
                    <a:pt x="449" y="37"/>
                  </a:cubicBezTo>
                  <a:cubicBezTo>
                    <a:pt x="386" y="37"/>
                    <a:pt x="386" y="37"/>
                    <a:pt x="386" y="37"/>
                  </a:cubicBezTo>
                  <a:close/>
                  <a:moveTo>
                    <a:pt x="640" y="129"/>
                  </a:moveTo>
                  <a:cubicBezTo>
                    <a:pt x="567" y="129"/>
                    <a:pt x="567" y="129"/>
                    <a:pt x="567" y="129"/>
                  </a:cubicBezTo>
                  <a:cubicBezTo>
                    <a:pt x="567" y="140"/>
                    <a:pt x="567" y="140"/>
                    <a:pt x="567" y="140"/>
                  </a:cubicBezTo>
                  <a:cubicBezTo>
                    <a:pt x="640" y="140"/>
                    <a:pt x="640" y="140"/>
                    <a:pt x="640" y="140"/>
                  </a:cubicBezTo>
                  <a:cubicBezTo>
                    <a:pt x="640" y="129"/>
                    <a:pt x="640" y="129"/>
                    <a:pt x="640" y="129"/>
                  </a:cubicBezTo>
                  <a:close/>
                  <a:moveTo>
                    <a:pt x="542" y="129"/>
                  </a:moveTo>
                  <a:cubicBezTo>
                    <a:pt x="386" y="129"/>
                    <a:pt x="386" y="129"/>
                    <a:pt x="386" y="129"/>
                  </a:cubicBezTo>
                  <a:cubicBezTo>
                    <a:pt x="386" y="140"/>
                    <a:pt x="386" y="140"/>
                    <a:pt x="386" y="140"/>
                  </a:cubicBezTo>
                  <a:cubicBezTo>
                    <a:pt x="542" y="140"/>
                    <a:pt x="542" y="140"/>
                    <a:pt x="542" y="140"/>
                  </a:cubicBezTo>
                  <a:cubicBezTo>
                    <a:pt x="542" y="129"/>
                    <a:pt x="542" y="129"/>
                    <a:pt x="542" y="129"/>
                  </a:cubicBezTo>
                  <a:close/>
                  <a:moveTo>
                    <a:pt x="499" y="84"/>
                  </a:moveTo>
                  <a:cubicBezTo>
                    <a:pt x="386" y="84"/>
                    <a:pt x="386" y="84"/>
                    <a:pt x="386" y="84"/>
                  </a:cubicBezTo>
                  <a:cubicBezTo>
                    <a:pt x="386" y="94"/>
                    <a:pt x="386" y="94"/>
                    <a:pt x="386" y="94"/>
                  </a:cubicBezTo>
                  <a:cubicBezTo>
                    <a:pt x="499" y="94"/>
                    <a:pt x="499" y="94"/>
                    <a:pt x="499" y="94"/>
                  </a:cubicBezTo>
                  <a:cubicBezTo>
                    <a:pt x="499" y="84"/>
                    <a:pt x="499" y="84"/>
                    <a:pt x="499" y="84"/>
                  </a:cubicBezTo>
                  <a:close/>
                  <a:moveTo>
                    <a:pt x="558" y="84"/>
                  </a:moveTo>
                  <a:cubicBezTo>
                    <a:pt x="517" y="84"/>
                    <a:pt x="517" y="84"/>
                    <a:pt x="517" y="84"/>
                  </a:cubicBezTo>
                  <a:cubicBezTo>
                    <a:pt x="517" y="94"/>
                    <a:pt x="517" y="94"/>
                    <a:pt x="517" y="94"/>
                  </a:cubicBezTo>
                  <a:cubicBezTo>
                    <a:pt x="558" y="94"/>
                    <a:pt x="558" y="94"/>
                    <a:pt x="558" y="94"/>
                  </a:cubicBezTo>
                  <a:cubicBezTo>
                    <a:pt x="558" y="84"/>
                    <a:pt x="558" y="84"/>
                    <a:pt x="558" y="84"/>
                  </a:cubicBezTo>
                  <a:close/>
                  <a:moveTo>
                    <a:pt x="640" y="84"/>
                  </a:moveTo>
                  <a:cubicBezTo>
                    <a:pt x="577" y="84"/>
                    <a:pt x="577" y="84"/>
                    <a:pt x="577" y="84"/>
                  </a:cubicBezTo>
                  <a:cubicBezTo>
                    <a:pt x="577" y="94"/>
                    <a:pt x="577" y="94"/>
                    <a:pt x="577" y="94"/>
                  </a:cubicBezTo>
                  <a:cubicBezTo>
                    <a:pt x="640" y="94"/>
                    <a:pt x="640" y="94"/>
                    <a:pt x="640" y="94"/>
                  </a:cubicBezTo>
                  <a:cubicBezTo>
                    <a:pt x="640" y="84"/>
                    <a:pt x="640" y="84"/>
                    <a:pt x="640" y="84"/>
                  </a:cubicBezTo>
                  <a:close/>
                  <a:moveTo>
                    <a:pt x="526" y="37"/>
                  </a:moveTo>
                  <a:cubicBezTo>
                    <a:pt x="526" y="48"/>
                    <a:pt x="526" y="48"/>
                    <a:pt x="526" y="48"/>
                  </a:cubicBezTo>
                  <a:cubicBezTo>
                    <a:pt x="640" y="48"/>
                    <a:pt x="640" y="48"/>
                    <a:pt x="640" y="48"/>
                  </a:cubicBezTo>
                  <a:cubicBezTo>
                    <a:pt x="640" y="37"/>
                    <a:pt x="640" y="37"/>
                    <a:pt x="640" y="37"/>
                  </a:cubicBezTo>
                  <a:cubicBezTo>
                    <a:pt x="526" y="37"/>
                    <a:pt x="526" y="37"/>
                    <a:pt x="526" y="37"/>
                  </a:cubicBezTo>
                  <a:close/>
                  <a:moveTo>
                    <a:pt x="468" y="37"/>
                  </a:moveTo>
                  <a:cubicBezTo>
                    <a:pt x="468" y="48"/>
                    <a:pt x="468" y="48"/>
                    <a:pt x="468" y="48"/>
                  </a:cubicBezTo>
                  <a:cubicBezTo>
                    <a:pt x="509" y="48"/>
                    <a:pt x="509" y="48"/>
                    <a:pt x="509" y="48"/>
                  </a:cubicBezTo>
                  <a:cubicBezTo>
                    <a:pt x="509" y="37"/>
                    <a:pt x="509" y="37"/>
                    <a:pt x="509" y="37"/>
                  </a:cubicBezTo>
                  <a:lnTo>
                    <a:pt x="468"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TextBox 51"/>
            <p:cNvSpPr txBox="1">
              <a:spLocks noChangeArrowheads="1"/>
            </p:cNvSpPr>
            <p:nvPr/>
          </p:nvSpPr>
          <p:spPr bwMode="auto">
            <a:xfrm>
              <a:off x="49087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pic>
        <p:nvPicPr>
          <p:cNvPr id="29742" name="图片 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43" name="组合 55"/>
          <p:cNvGrpSpPr/>
          <p:nvPr/>
        </p:nvGrpSpPr>
        <p:grpSpPr bwMode="auto">
          <a:xfrm>
            <a:off x="5299075" y="3076575"/>
            <a:ext cx="1436688" cy="1223963"/>
            <a:chOff x="0" y="0"/>
            <a:chExt cx="1435510" cy="1224136"/>
          </a:xfrm>
        </p:grpSpPr>
        <p:sp>
          <p:nvSpPr>
            <p:cNvPr id="22552" name="矩形 56"/>
            <p:cNvSpPr>
              <a:spLocks noChangeArrowheads="1"/>
            </p:cNvSpPr>
            <p:nvPr/>
          </p:nvSpPr>
          <p:spPr bwMode="auto">
            <a:xfrm>
              <a:off x="0" y="0"/>
              <a:ext cx="1435510" cy="1224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3"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46" name="图片 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28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47" name="组合 59"/>
          <p:cNvGrpSpPr/>
          <p:nvPr/>
        </p:nvGrpSpPr>
        <p:grpSpPr bwMode="auto">
          <a:xfrm>
            <a:off x="3706813" y="3076575"/>
            <a:ext cx="1435100" cy="1223963"/>
            <a:chOff x="0" y="0"/>
            <a:chExt cx="1435510" cy="1224136"/>
          </a:xfrm>
        </p:grpSpPr>
        <p:sp>
          <p:nvSpPr>
            <p:cNvPr id="22550" name="矩形 60"/>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1"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0" name="图片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43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51" name="组合 63"/>
          <p:cNvGrpSpPr/>
          <p:nvPr/>
        </p:nvGrpSpPr>
        <p:grpSpPr bwMode="auto">
          <a:xfrm>
            <a:off x="2070100" y="3076575"/>
            <a:ext cx="1435100" cy="1223963"/>
            <a:chOff x="0" y="0"/>
            <a:chExt cx="1435510" cy="1224136"/>
          </a:xfrm>
        </p:grpSpPr>
        <p:sp>
          <p:nvSpPr>
            <p:cNvPr id="22548" name="矩形 64"/>
            <p:cNvSpPr>
              <a:spLocks noChangeArrowheads="1"/>
            </p:cNvSpPr>
            <p:nvPr/>
          </p:nvSpPr>
          <p:spPr bwMode="auto">
            <a:xfrm>
              <a:off x="0" y="0"/>
              <a:ext cx="1435510" cy="1224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49"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4" name="图片 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725"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55" name="组合 67"/>
          <p:cNvGrpSpPr/>
          <p:nvPr/>
        </p:nvGrpSpPr>
        <p:grpSpPr bwMode="auto">
          <a:xfrm>
            <a:off x="468313" y="3076575"/>
            <a:ext cx="1435100" cy="1223963"/>
            <a:chOff x="0" y="0"/>
            <a:chExt cx="1435510" cy="1224136"/>
          </a:xfrm>
        </p:grpSpPr>
        <p:sp>
          <p:nvSpPr>
            <p:cNvPr id="22546" name="矩形 68"/>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47"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8" name="图片 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decel="52000" fill="hold" nodeType="afterEffect">
                                  <p:stCondLst>
                                    <p:cond delay="0"/>
                                  </p:stCondLst>
                                  <p:childTnLst>
                                    <p:set>
                                      <p:cBhvr>
                                        <p:cTn id="13" dur="1" fill="hold">
                                          <p:stCondLst>
                                            <p:cond delay="0"/>
                                          </p:stCondLst>
                                        </p:cTn>
                                        <p:tgtEl>
                                          <p:spTgt spid="29736"/>
                                        </p:tgtEl>
                                        <p:attrNameLst>
                                          <p:attrName>style.visibility</p:attrName>
                                        </p:attrNameLst>
                                      </p:cBhvr>
                                      <p:to>
                                        <p:strVal val="visible"/>
                                      </p:to>
                                    </p:set>
                                    <p:anim calcmode="lin" valueType="num">
                                      <p:cBhvr additive="base">
                                        <p:cTn id="14" dur="500" fill="hold"/>
                                        <p:tgtEl>
                                          <p:spTgt spid="29736"/>
                                        </p:tgtEl>
                                        <p:attrNameLst>
                                          <p:attrName>ppt_x</p:attrName>
                                        </p:attrNameLst>
                                      </p:cBhvr>
                                      <p:tavLst>
                                        <p:tav tm="0">
                                          <p:val>
                                            <p:strVal val="0-#ppt_w/2"/>
                                          </p:val>
                                        </p:tav>
                                        <p:tav tm="100000">
                                          <p:val>
                                            <p:strVal val="#ppt_x"/>
                                          </p:val>
                                        </p:tav>
                                      </p:tavLst>
                                    </p:anim>
                                    <p:anim calcmode="lin" valueType="num">
                                      <p:cBhvr additive="base">
                                        <p:cTn id="15" dur="500" fill="hold"/>
                                        <p:tgtEl>
                                          <p:spTgt spid="29736"/>
                                        </p:tgtEl>
                                        <p:attrNameLst>
                                          <p:attrName>ppt_y</p:attrName>
                                        </p:attrNameLst>
                                      </p:cBhvr>
                                      <p:tavLst>
                                        <p:tav tm="0">
                                          <p:val>
                                            <p:strVal val="#ppt_y"/>
                                          </p:val>
                                        </p:tav>
                                        <p:tav tm="100000">
                                          <p:val>
                                            <p:strVal val="#ppt_y"/>
                                          </p:val>
                                        </p:tav>
                                      </p:tavLst>
                                    </p:anim>
                                  </p:childTnLst>
                                </p:cTn>
                              </p:par>
                              <p:par>
                                <p:cTn id="16" presetID="2" presetClass="entr" presetSubtype="8" decel="52000" fill="hold" nodeType="withEffect">
                                  <p:stCondLst>
                                    <p:cond delay="200"/>
                                  </p:stCondLst>
                                  <p:childTnLst>
                                    <p:set>
                                      <p:cBhvr>
                                        <p:cTn id="17" dur="1" fill="hold">
                                          <p:stCondLst>
                                            <p:cond delay="0"/>
                                          </p:stCondLst>
                                        </p:cTn>
                                        <p:tgtEl>
                                          <p:spTgt spid="29730"/>
                                        </p:tgtEl>
                                        <p:attrNameLst>
                                          <p:attrName>style.visibility</p:attrName>
                                        </p:attrNameLst>
                                      </p:cBhvr>
                                      <p:to>
                                        <p:strVal val="visible"/>
                                      </p:to>
                                    </p:set>
                                    <p:anim calcmode="lin" valueType="num">
                                      <p:cBhvr additive="base">
                                        <p:cTn id="18" dur="500" fill="hold"/>
                                        <p:tgtEl>
                                          <p:spTgt spid="29730"/>
                                        </p:tgtEl>
                                        <p:attrNameLst>
                                          <p:attrName>ppt_x</p:attrName>
                                        </p:attrNameLst>
                                      </p:cBhvr>
                                      <p:tavLst>
                                        <p:tav tm="0">
                                          <p:val>
                                            <p:strVal val="0-#ppt_w/2"/>
                                          </p:val>
                                        </p:tav>
                                        <p:tav tm="100000">
                                          <p:val>
                                            <p:strVal val="#ppt_x"/>
                                          </p:val>
                                        </p:tav>
                                      </p:tavLst>
                                    </p:anim>
                                    <p:anim calcmode="lin" valueType="num">
                                      <p:cBhvr additive="base">
                                        <p:cTn id="19" dur="500" fill="hold"/>
                                        <p:tgtEl>
                                          <p:spTgt spid="29730"/>
                                        </p:tgtEl>
                                        <p:attrNameLst>
                                          <p:attrName>ppt_y</p:attrName>
                                        </p:attrNameLst>
                                      </p:cBhvr>
                                      <p:tavLst>
                                        <p:tav tm="0">
                                          <p:val>
                                            <p:strVal val="#ppt_y"/>
                                          </p:val>
                                        </p:tav>
                                        <p:tav tm="100000">
                                          <p:val>
                                            <p:strVal val="#ppt_y"/>
                                          </p:val>
                                        </p:tav>
                                      </p:tavLst>
                                    </p:anim>
                                  </p:childTnLst>
                                </p:cTn>
                              </p:par>
                              <p:par>
                                <p:cTn id="20" presetID="2" presetClass="entr" presetSubtype="8" decel="52000" fill="hold" nodeType="withEffect">
                                  <p:stCondLst>
                                    <p:cond delay="400"/>
                                  </p:stCondLst>
                                  <p:childTnLst>
                                    <p:set>
                                      <p:cBhvr>
                                        <p:cTn id="21" dur="1" fill="hold">
                                          <p:stCondLst>
                                            <p:cond delay="0"/>
                                          </p:stCondLst>
                                        </p:cTn>
                                        <p:tgtEl>
                                          <p:spTgt spid="29724"/>
                                        </p:tgtEl>
                                        <p:attrNameLst>
                                          <p:attrName>style.visibility</p:attrName>
                                        </p:attrNameLst>
                                      </p:cBhvr>
                                      <p:to>
                                        <p:strVal val="visible"/>
                                      </p:to>
                                    </p:set>
                                    <p:anim calcmode="lin" valueType="num">
                                      <p:cBhvr additive="base">
                                        <p:cTn id="22" dur="500" fill="hold"/>
                                        <p:tgtEl>
                                          <p:spTgt spid="29724"/>
                                        </p:tgtEl>
                                        <p:attrNameLst>
                                          <p:attrName>ppt_x</p:attrName>
                                        </p:attrNameLst>
                                      </p:cBhvr>
                                      <p:tavLst>
                                        <p:tav tm="0">
                                          <p:val>
                                            <p:strVal val="0-#ppt_w/2"/>
                                          </p:val>
                                        </p:tav>
                                        <p:tav tm="100000">
                                          <p:val>
                                            <p:strVal val="#ppt_x"/>
                                          </p:val>
                                        </p:tav>
                                      </p:tavLst>
                                    </p:anim>
                                    <p:anim calcmode="lin" valueType="num">
                                      <p:cBhvr additive="base">
                                        <p:cTn id="23" dur="500" fill="hold"/>
                                        <p:tgtEl>
                                          <p:spTgt spid="29724"/>
                                        </p:tgtEl>
                                        <p:attrNameLst>
                                          <p:attrName>ppt_y</p:attrName>
                                        </p:attrNameLst>
                                      </p:cBhvr>
                                      <p:tavLst>
                                        <p:tav tm="0">
                                          <p:val>
                                            <p:strVal val="#ppt_y"/>
                                          </p:val>
                                        </p:tav>
                                        <p:tav tm="100000">
                                          <p:val>
                                            <p:strVal val="#ppt_y"/>
                                          </p:val>
                                        </p:tav>
                                      </p:tavLst>
                                    </p:anim>
                                  </p:childTnLst>
                                </p:cTn>
                              </p:par>
                              <p:par>
                                <p:cTn id="24" presetID="2" presetClass="entr" presetSubtype="8" decel="52000" fill="hold" nodeType="withEffect">
                                  <p:stCondLst>
                                    <p:cond delay="600"/>
                                  </p:stCondLst>
                                  <p:childTnLst>
                                    <p:set>
                                      <p:cBhvr>
                                        <p:cTn id="25" dur="1" fill="hold">
                                          <p:stCondLst>
                                            <p:cond delay="0"/>
                                          </p:stCondLst>
                                        </p:cTn>
                                        <p:tgtEl>
                                          <p:spTgt spid="29718"/>
                                        </p:tgtEl>
                                        <p:attrNameLst>
                                          <p:attrName>style.visibility</p:attrName>
                                        </p:attrNameLst>
                                      </p:cBhvr>
                                      <p:to>
                                        <p:strVal val="visible"/>
                                      </p:to>
                                    </p:set>
                                    <p:anim calcmode="lin" valueType="num">
                                      <p:cBhvr additive="base">
                                        <p:cTn id="26" dur="500" fill="hold"/>
                                        <p:tgtEl>
                                          <p:spTgt spid="29718"/>
                                        </p:tgtEl>
                                        <p:attrNameLst>
                                          <p:attrName>ppt_x</p:attrName>
                                        </p:attrNameLst>
                                      </p:cBhvr>
                                      <p:tavLst>
                                        <p:tav tm="0">
                                          <p:val>
                                            <p:strVal val="0-#ppt_w/2"/>
                                          </p:val>
                                        </p:tav>
                                        <p:tav tm="100000">
                                          <p:val>
                                            <p:strVal val="#ppt_x"/>
                                          </p:val>
                                        </p:tav>
                                      </p:tavLst>
                                    </p:anim>
                                    <p:anim calcmode="lin" valueType="num">
                                      <p:cBhvr additive="base">
                                        <p:cTn id="27" dur="500" fill="hold"/>
                                        <p:tgtEl>
                                          <p:spTgt spid="29718"/>
                                        </p:tgtEl>
                                        <p:attrNameLst>
                                          <p:attrName>ppt_y</p:attrName>
                                        </p:attrNameLst>
                                      </p:cBhvr>
                                      <p:tavLst>
                                        <p:tav tm="0">
                                          <p:val>
                                            <p:strVal val="#ppt_y"/>
                                          </p:val>
                                        </p:tav>
                                        <p:tav tm="100000">
                                          <p:val>
                                            <p:strVal val="#ppt_y"/>
                                          </p:val>
                                        </p:tav>
                                      </p:tavLst>
                                    </p:anim>
                                  </p:childTnLst>
                                </p:cTn>
                              </p:par>
                              <p:par>
                                <p:cTn id="28" presetID="2" presetClass="entr" presetSubtype="8" decel="52000" fill="hold" nodeType="withEffect">
                                  <p:stCondLst>
                                    <p:cond delay="800"/>
                                  </p:stCondLst>
                                  <p:childTnLst>
                                    <p:set>
                                      <p:cBhvr>
                                        <p:cTn id="29" dur="1" fill="hold">
                                          <p:stCondLst>
                                            <p:cond delay="0"/>
                                          </p:stCondLst>
                                        </p:cTn>
                                        <p:tgtEl>
                                          <p:spTgt spid="29712"/>
                                        </p:tgtEl>
                                        <p:attrNameLst>
                                          <p:attrName>style.visibility</p:attrName>
                                        </p:attrNameLst>
                                      </p:cBhvr>
                                      <p:to>
                                        <p:strVal val="visible"/>
                                      </p:to>
                                    </p:set>
                                    <p:anim calcmode="lin" valueType="num">
                                      <p:cBhvr additive="base">
                                        <p:cTn id="30" dur="500" fill="hold"/>
                                        <p:tgtEl>
                                          <p:spTgt spid="29712"/>
                                        </p:tgtEl>
                                        <p:attrNameLst>
                                          <p:attrName>ppt_x</p:attrName>
                                        </p:attrNameLst>
                                      </p:cBhvr>
                                      <p:tavLst>
                                        <p:tav tm="0">
                                          <p:val>
                                            <p:strVal val="0-#ppt_w/2"/>
                                          </p:val>
                                        </p:tav>
                                        <p:tav tm="100000">
                                          <p:val>
                                            <p:strVal val="#ppt_x"/>
                                          </p:val>
                                        </p:tav>
                                      </p:tavLst>
                                    </p:anim>
                                    <p:anim calcmode="lin" valueType="num">
                                      <p:cBhvr additive="base">
                                        <p:cTn id="31" dur="500" fill="hold"/>
                                        <p:tgtEl>
                                          <p:spTgt spid="29712"/>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2" presetClass="entr" presetSubtype="1" fill="hold" nodeType="afterEffect">
                                  <p:stCondLst>
                                    <p:cond delay="0"/>
                                  </p:stCondLst>
                                  <p:childTnLst>
                                    <p:set>
                                      <p:cBhvr>
                                        <p:cTn id="34" dur="1" fill="hold">
                                          <p:stCondLst>
                                            <p:cond delay="0"/>
                                          </p:stCondLst>
                                        </p:cTn>
                                        <p:tgtEl>
                                          <p:spTgt spid="29742"/>
                                        </p:tgtEl>
                                        <p:attrNameLst>
                                          <p:attrName>style.visibility</p:attrName>
                                        </p:attrNameLst>
                                      </p:cBhvr>
                                      <p:to>
                                        <p:strVal val="visible"/>
                                      </p:to>
                                    </p:set>
                                    <p:anim calcmode="lin" valueType="num">
                                      <p:cBhvr additive="base">
                                        <p:cTn id="35" dur="500"/>
                                        <p:tgtEl>
                                          <p:spTgt spid="29742"/>
                                        </p:tgtEl>
                                        <p:attrNameLst>
                                          <p:attrName>ppt_y</p:attrName>
                                        </p:attrNameLst>
                                      </p:cBhvr>
                                      <p:tavLst>
                                        <p:tav tm="0">
                                          <p:val>
                                            <p:strVal val="#ppt_y-#ppt_h*1.125000"/>
                                          </p:val>
                                        </p:tav>
                                        <p:tav tm="100000">
                                          <p:val>
                                            <p:strVal val="#ppt_y"/>
                                          </p:val>
                                        </p:tav>
                                      </p:tavLst>
                                    </p:anim>
                                    <p:animEffect transition="in" filter="wipe(down)">
                                      <p:cBhvr>
                                        <p:cTn id="36" dur="500"/>
                                        <p:tgtEl>
                                          <p:spTgt spid="29742"/>
                                        </p:tgtEl>
                                      </p:cBhvr>
                                    </p:animEffect>
                                  </p:childTnLst>
                                </p:cTn>
                              </p:par>
                              <p:par>
                                <p:cTn id="37" presetID="12" presetClass="entr" presetSubtype="1" fill="hold" nodeType="withEffect">
                                  <p:stCondLst>
                                    <p:cond delay="0"/>
                                  </p:stCondLst>
                                  <p:childTnLst>
                                    <p:set>
                                      <p:cBhvr>
                                        <p:cTn id="38" dur="1" fill="hold">
                                          <p:stCondLst>
                                            <p:cond delay="0"/>
                                          </p:stCondLst>
                                        </p:cTn>
                                        <p:tgtEl>
                                          <p:spTgt spid="29709"/>
                                        </p:tgtEl>
                                        <p:attrNameLst>
                                          <p:attrName>style.visibility</p:attrName>
                                        </p:attrNameLst>
                                      </p:cBhvr>
                                      <p:to>
                                        <p:strVal val="visible"/>
                                      </p:to>
                                    </p:set>
                                    <p:anim calcmode="lin" valueType="num">
                                      <p:cBhvr additive="base">
                                        <p:cTn id="39" dur="500"/>
                                        <p:tgtEl>
                                          <p:spTgt spid="29709"/>
                                        </p:tgtEl>
                                        <p:attrNameLst>
                                          <p:attrName>ppt_y</p:attrName>
                                        </p:attrNameLst>
                                      </p:cBhvr>
                                      <p:tavLst>
                                        <p:tav tm="0">
                                          <p:val>
                                            <p:strVal val="#ppt_y-#ppt_h*1.125000"/>
                                          </p:val>
                                        </p:tav>
                                        <p:tav tm="100000">
                                          <p:val>
                                            <p:strVal val="#ppt_y"/>
                                          </p:val>
                                        </p:tav>
                                      </p:tavLst>
                                    </p:anim>
                                    <p:animEffect transition="in" filter="wipe(down)">
                                      <p:cBhvr>
                                        <p:cTn id="40" dur="500"/>
                                        <p:tgtEl>
                                          <p:spTgt spid="29709"/>
                                        </p:tgtEl>
                                      </p:cBhvr>
                                    </p:animEffect>
                                  </p:childTnLst>
                                </p:cTn>
                              </p:par>
                            </p:childTnLst>
                          </p:cTn>
                        </p:par>
                        <p:par>
                          <p:cTn id="41" fill="hold">
                            <p:stCondLst>
                              <p:cond delay="2000"/>
                            </p:stCondLst>
                            <p:childTnLst>
                              <p:par>
                                <p:cTn id="42" presetID="12" presetClass="entr" presetSubtype="1" fill="hold" nodeType="afterEffect">
                                  <p:stCondLst>
                                    <p:cond delay="0"/>
                                  </p:stCondLst>
                                  <p:childTnLst>
                                    <p:set>
                                      <p:cBhvr>
                                        <p:cTn id="43" dur="1" fill="hold">
                                          <p:stCondLst>
                                            <p:cond delay="0"/>
                                          </p:stCondLst>
                                        </p:cTn>
                                        <p:tgtEl>
                                          <p:spTgt spid="29746"/>
                                        </p:tgtEl>
                                        <p:attrNameLst>
                                          <p:attrName>style.visibility</p:attrName>
                                        </p:attrNameLst>
                                      </p:cBhvr>
                                      <p:to>
                                        <p:strVal val="visible"/>
                                      </p:to>
                                    </p:set>
                                    <p:anim calcmode="lin" valueType="num">
                                      <p:cBhvr additive="base">
                                        <p:cTn id="44" dur="500"/>
                                        <p:tgtEl>
                                          <p:spTgt spid="29746"/>
                                        </p:tgtEl>
                                        <p:attrNameLst>
                                          <p:attrName>ppt_y</p:attrName>
                                        </p:attrNameLst>
                                      </p:cBhvr>
                                      <p:tavLst>
                                        <p:tav tm="0">
                                          <p:val>
                                            <p:strVal val="#ppt_y-#ppt_h*1.125000"/>
                                          </p:val>
                                        </p:tav>
                                        <p:tav tm="100000">
                                          <p:val>
                                            <p:strVal val="#ppt_y"/>
                                          </p:val>
                                        </p:tav>
                                      </p:tavLst>
                                    </p:anim>
                                    <p:animEffect transition="in" filter="wipe(down)">
                                      <p:cBhvr>
                                        <p:cTn id="45" dur="500"/>
                                        <p:tgtEl>
                                          <p:spTgt spid="29746"/>
                                        </p:tgtEl>
                                      </p:cBhvr>
                                    </p:animEffect>
                                  </p:childTnLst>
                                </p:cTn>
                              </p:par>
                              <p:par>
                                <p:cTn id="46" presetID="12" presetClass="entr" presetSubtype="1" fill="hold" nodeType="withEffect">
                                  <p:stCondLst>
                                    <p:cond delay="0"/>
                                  </p:stCondLst>
                                  <p:childTnLst>
                                    <p:set>
                                      <p:cBhvr>
                                        <p:cTn id="47" dur="1" fill="hold">
                                          <p:stCondLst>
                                            <p:cond delay="0"/>
                                          </p:stCondLst>
                                        </p:cTn>
                                        <p:tgtEl>
                                          <p:spTgt spid="29743"/>
                                        </p:tgtEl>
                                        <p:attrNameLst>
                                          <p:attrName>style.visibility</p:attrName>
                                        </p:attrNameLst>
                                      </p:cBhvr>
                                      <p:to>
                                        <p:strVal val="visible"/>
                                      </p:to>
                                    </p:set>
                                    <p:anim calcmode="lin" valueType="num">
                                      <p:cBhvr additive="base">
                                        <p:cTn id="48" dur="500"/>
                                        <p:tgtEl>
                                          <p:spTgt spid="29743"/>
                                        </p:tgtEl>
                                        <p:attrNameLst>
                                          <p:attrName>ppt_y</p:attrName>
                                        </p:attrNameLst>
                                      </p:cBhvr>
                                      <p:tavLst>
                                        <p:tav tm="0">
                                          <p:val>
                                            <p:strVal val="#ppt_y-#ppt_h*1.125000"/>
                                          </p:val>
                                        </p:tav>
                                        <p:tav tm="100000">
                                          <p:val>
                                            <p:strVal val="#ppt_y"/>
                                          </p:val>
                                        </p:tav>
                                      </p:tavLst>
                                    </p:anim>
                                    <p:animEffect transition="in" filter="wipe(down)">
                                      <p:cBhvr>
                                        <p:cTn id="49" dur="500"/>
                                        <p:tgtEl>
                                          <p:spTgt spid="29743"/>
                                        </p:tgtEl>
                                      </p:cBhvr>
                                    </p:animEffect>
                                  </p:childTnLst>
                                </p:cTn>
                              </p:par>
                            </p:childTnLst>
                          </p:cTn>
                        </p:par>
                        <p:par>
                          <p:cTn id="50" fill="hold">
                            <p:stCondLst>
                              <p:cond delay="2500"/>
                            </p:stCondLst>
                            <p:childTnLst>
                              <p:par>
                                <p:cTn id="51" presetID="12" presetClass="entr" presetSubtype="1" fill="hold" nodeType="afterEffect">
                                  <p:stCondLst>
                                    <p:cond delay="0"/>
                                  </p:stCondLst>
                                  <p:childTnLst>
                                    <p:set>
                                      <p:cBhvr>
                                        <p:cTn id="52" dur="1" fill="hold">
                                          <p:stCondLst>
                                            <p:cond delay="0"/>
                                          </p:stCondLst>
                                        </p:cTn>
                                        <p:tgtEl>
                                          <p:spTgt spid="29750"/>
                                        </p:tgtEl>
                                        <p:attrNameLst>
                                          <p:attrName>style.visibility</p:attrName>
                                        </p:attrNameLst>
                                      </p:cBhvr>
                                      <p:to>
                                        <p:strVal val="visible"/>
                                      </p:to>
                                    </p:set>
                                    <p:anim calcmode="lin" valueType="num">
                                      <p:cBhvr additive="base">
                                        <p:cTn id="53" dur="500"/>
                                        <p:tgtEl>
                                          <p:spTgt spid="29750"/>
                                        </p:tgtEl>
                                        <p:attrNameLst>
                                          <p:attrName>ppt_y</p:attrName>
                                        </p:attrNameLst>
                                      </p:cBhvr>
                                      <p:tavLst>
                                        <p:tav tm="0">
                                          <p:val>
                                            <p:strVal val="#ppt_y-#ppt_h*1.125000"/>
                                          </p:val>
                                        </p:tav>
                                        <p:tav tm="100000">
                                          <p:val>
                                            <p:strVal val="#ppt_y"/>
                                          </p:val>
                                        </p:tav>
                                      </p:tavLst>
                                    </p:anim>
                                    <p:animEffect transition="in" filter="wipe(down)">
                                      <p:cBhvr>
                                        <p:cTn id="54" dur="500"/>
                                        <p:tgtEl>
                                          <p:spTgt spid="29750"/>
                                        </p:tgtEl>
                                      </p:cBhvr>
                                    </p:animEffect>
                                  </p:childTnLst>
                                </p:cTn>
                              </p:par>
                              <p:par>
                                <p:cTn id="55" presetID="12" presetClass="entr" presetSubtype="1" fill="hold" nodeType="withEffect">
                                  <p:stCondLst>
                                    <p:cond delay="0"/>
                                  </p:stCondLst>
                                  <p:childTnLst>
                                    <p:set>
                                      <p:cBhvr>
                                        <p:cTn id="56" dur="1" fill="hold">
                                          <p:stCondLst>
                                            <p:cond delay="0"/>
                                          </p:stCondLst>
                                        </p:cTn>
                                        <p:tgtEl>
                                          <p:spTgt spid="29747"/>
                                        </p:tgtEl>
                                        <p:attrNameLst>
                                          <p:attrName>style.visibility</p:attrName>
                                        </p:attrNameLst>
                                      </p:cBhvr>
                                      <p:to>
                                        <p:strVal val="visible"/>
                                      </p:to>
                                    </p:set>
                                    <p:anim calcmode="lin" valueType="num">
                                      <p:cBhvr additive="base">
                                        <p:cTn id="57" dur="500"/>
                                        <p:tgtEl>
                                          <p:spTgt spid="29747"/>
                                        </p:tgtEl>
                                        <p:attrNameLst>
                                          <p:attrName>ppt_y</p:attrName>
                                        </p:attrNameLst>
                                      </p:cBhvr>
                                      <p:tavLst>
                                        <p:tav tm="0">
                                          <p:val>
                                            <p:strVal val="#ppt_y-#ppt_h*1.125000"/>
                                          </p:val>
                                        </p:tav>
                                        <p:tav tm="100000">
                                          <p:val>
                                            <p:strVal val="#ppt_y"/>
                                          </p:val>
                                        </p:tav>
                                      </p:tavLst>
                                    </p:anim>
                                    <p:animEffect transition="in" filter="wipe(down)">
                                      <p:cBhvr>
                                        <p:cTn id="58" dur="500"/>
                                        <p:tgtEl>
                                          <p:spTgt spid="29747"/>
                                        </p:tgtEl>
                                      </p:cBhvr>
                                    </p:animEffect>
                                  </p:childTnLst>
                                </p:cTn>
                              </p:par>
                            </p:childTnLst>
                          </p:cTn>
                        </p:par>
                        <p:par>
                          <p:cTn id="59" fill="hold">
                            <p:stCondLst>
                              <p:cond delay="3000"/>
                            </p:stCondLst>
                            <p:childTnLst>
                              <p:par>
                                <p:cTn id="60" presetID="12" presetClass="entr" presetSubtype="1" fill="hold" nodeType="afterEffect">
                                  <p:stCondLst>
                                    <p:cond delay="0"/>
                                  </p:stCondLst>
                                  <p:childTnLst>
                                    <p:set>
                                      <p:cBhvr>
                                        <p:cTn id="61" dur="1" fill="hold">
                                          <p:stCondLst>
                                            <p:cond delay="0"/>
                                          </p:stCondLst>
                                        </p:cTn>
                                        <p:tgtEl>
                                          <p:spTgt spid="29754"/>
                                        </p:tgtEl>
                                        <p:attrNameLst>
                                          <p:attrName>style.visibility</p:attrName>
                                        </p:attrNameLst>
                                      </p:cBhvr>
                                      <p:to>
                                        <p:strVal val="visible"/>
                                      </p:to>
                                    </p:set>
                                    <p:anim calcmode="lin" valueType="num">
                                      <p:cBhvr additive="base">
                                        <p:cTn id="62" dur="500"/>
                                        <p:tgtEl>
                                          <p:spTgt spid="29754"/>
                                        </p:tgtEl>
                                        <p:attrNameLst>
                                          <p:attrName>ppt_y</p:attrName>
                                        </p:attrNameLst>
                                      </p:cBhvr>
                                      <p:tavLst>
                                        <p:tav tm="0">
                                          <p:val>
                                            <p:strVal val="#ppt_y-#ppt_h*1.125000"/>
                                          </p:val>
                                        </p:tav>
                                        <p:tav tm="100000">
                                          <p:val>
                                            <p:strVal val="#ppt_y"/>
                                          </p:val>
                                        </p:tav>
                                      </p:tavLst>
                                    </p:anim>
                                    <p:animEffect transition="in" filter="wipe(down)">
                                      <p:cBhvr>
                                        <p:cTn id="63" dur="500"/>
                                        <p:tgtEl>
                                          <p:spTgt spid="29754"/>
                                        </p:tgtEl>
                                      </p:cBhvr>
                                    </p:animEffect>
                                  </p:childTnLst>
                                </p:cTn>
                              </p:par>
                              <p:par>
                                <p:cTn id="64" presetID="12" presetClass="entr" presetSubtype="1" fill="hold" nodeType="withEffect">
                                  <p:stCondLst>
                                    <p:cond delay="0"/>
                                  </p:stCondLst>
                                  <p:childTnLst>
                                    <p:set>
                                      <p:cBhvr>
                                        <p:cTn id="65" dur="1" fill="hold">
                                          <p:stCondLst>
                                            <p:cond delay="0"/>
                                          </p:stCondLst>
                                        </p:cTn>
                                        <p:tgtEl>
                                          <p:spTgt spid="29751"/>
                                        </p:tgtEl>
                                        <p:attrNameLst>
                                          <p:attrName>style.visibility</p:attrName>
                                        </p:attrNameLst>
                                      </p:cBhvr>
                                      <p:to>
                                        <p:strVal val="visible"/>
                                      </p:to>
                                    </p:set>
                                    <p:anim calcmode="lin" valueType="num">
                                      <p:cBhvr additive="base">
                                        <p:cTn id="66" dur="500"/>
                                        <p:tgtEl>
                                          <p:spTgt spid="29751"/>
                                        </p:tgtEl>
                                        <p:attrNameLst>
                                          <p:attrName>ppt_y</p:attrName>
                                        </p:attrNameLst>
                                      </p:cBhvr>
                                      <p:tavLst>
                                        <p:tav tm="0">
                                          <p:val>
                                            <p:strVal val="#ppt_y-#ppt_h*1.125000"/>
                                          </p:val>
                                        </p:tav>
                                        <p:tav tm="100000">
                                          <p:val>
                                            <p:strVal val="#ppt_y"/>
                                          </p:val>
                                        </p:tav>
                                      </p:tavLst>
                                    </p:anim>
                                    <p:animEffect transition="in" filter="wipe(down)">
                                      <p:cBhvr>
                                        <p:cTn id="67" dur="500"/>
                                        <p:tgtEl>
                                          <p:spTgt spid="29751"/>
                                        </p:tgtEl>
                                      </p:cBhvr>
                                    </p:animEffect>
                                  </p:childTnLst>
                                </p:cTn>
                              </p:par>
                            </p:childTnLst>
                          </p:cTn>
                        </p:par>
                        <p:par>
                          <p:cTn id="68" fill="hold">
                            <p:stCondLst>
                              <p:cond delay="3500"/>
                            </p:stCondLst>
                            <p:childTnLst>
                              <p:par>
                                <p:cTn id="69" presetID="12" presetClass="entr" presetSubtype="1" fill="hold" nodeType="afterEffect">
                                  <p:stCondLst>
                                    <p:cond delay="0"/>
                                  </p:stCondLst>
                                  <p:childTnLst>
                                    <p:set>
                                      <p:cBhvr>
                                        <p:cTn id="70" dur="1" fill="hold">
                                          <p:stCondLst>
                                            <p:cond delay="0"/>
                                          </p:stCondLst>
                                        </p:cTn>
                                        <p:tgtEl>
                                          <p:spTgt spid="29758"/>
                                        </p:tgtEl>
                                        <p:attrNameLst>
                                          <p:attrName>style.visibility</p:attrName>
                                        </p:attrNameLst>
                                      </p:cBhvr>
                                      <p:to>
                                        <p:strVal val="visible"/>
                                      </p:to>
                                    </p:set>
                                    <p:anim calcmode="lin" valueType="num">
                                      <p:cBhvr additive="base">
                                        <p:cTn id="71" dur="500"/>
                                        <p:tgtEl>
                                          <p:spTgt spid="29758"/>
                                        </p:tgtEl>
                                        <p:attrNameLst>
                                          <p:attrName>ppt_y</p:attrName>
                                        </p:attrNameLst>
                                      </p:cBhvr>
                                      <p:tavLst>
                                        <p:tav tm="0">
                                          <p:val>
                                            <p:strVal val="#ppt_y-#ppt_h*1.125000"/>
                                          </p:val>
                                        </p:tav>
                                        <p:tav tm="100000">
                                          <p:val>
                                            <p:strVal val="#ppt_y"/>
                                          </p:val>
                                        </p:tav>
                                      </p:tavLst>
                                    </p:anim>
                                    <p:animEffect transition="in" filter="wipe(down)">
                                      <p:cBhvr>
                                        <p:cTn id="72" dur="500"/>
                                        <p:tgtEl>
                                          <p:spTgt spid="29758"/>
                                        </p:tgtEl>
                                      </p:cBhvr>
                                    </p:animEffect>
                                  </p:childTnLst>
                                </p:cTn>
                              </p:par>
                              <p:par>
                                <p:cTn id="73" presetID="12" presetClass="entr" presetSubtype="1" fill="hold" nodeType="withEffect">
                                  <p:stCondLst>
                                    <p:cond delay="0"/>
                                  </p:stCondLst>
                                  <p:childTnLst>
                                    <p:set>
                                      <p:cBhvr>
                                        <p:cTn id="74" dur="1" fill="hold">
                                          <p:stCondLst>
                                            <p:cond delay="0"/>
                                          </p:stCondLst>
                                        </p:cTn>
                                        <p:tgtEl>
                                          <p:spTgt spid="29755"/>
                                        </p:tgtEl>
                                        <p:attrNameLst>
                                          <p:attrName>style.visibility</p:attrName>
                                        </p:attrNameLst>
                                      </p:cBhvr>
                                      <p:to>
                                        <p:strVal val="visible"/>
                                      </p:to>
                                    </p:set>
                                    <p:anim calcmode="lin" valueType="num">
                                      <p:cBhvr additive="base">
                                        <p:cTn id="75" dur="500"/>
                                        <p:tgtEl>
                                          <p:spTgt spid="29755"/>
                                        </p:tgtEl>
                                        <p:attrNameLst>
                                          <p:attrName>ppt_y</p:attrName>
                                        </p:attrNameLst>
                                      </p:cBhvr>
                                      <p:tavLst>
                                        <p:tav tm="0">
                                          <p:val>
                                            <p:strVal val="#ppt_y-#ppt_h*1.125000"/>
                                          </p:val>
                                        </p:tav>
                                        <p:tav tm="100000">
                                          <p:val>
                                            <p:strVal val="#ppt_y"/>
                                          </p:val>
                                        </p:tav>
                                      </p:tavLst>
                                    </p:anim>
                                    <p:animEffect transition="in" filter="wipe(down)">
                                      <p:cBhvr>
                                        <p:cTn id="76" dur="500"/>
                                        <p:tgtEl>
                                          <p:spTgt spid="29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
          <p:cNvGrpSpPr/>
          <p:nvPr/>
        </p:nvGrpSpPr>
        <p:grpSpPr bwMode="auto">
          <a:xfrm>
            <a:off x="471488" y="198438"/>
            <a:ext cx="3452812" cy="542925"/>
            <a:chOff x="0" y="0"/>
            <a:chExt cx="3452079" cy="542182"/>
          </a:xfrm>
        </p:grpSpPr>
        <p:grpSp>
          <p:nvGrpSpPr>
            <p:cNvPr id="23565" name="组合 2"/>
            <p:cNvGrpSpPr/>
            <p:nvPr/>
          </p:nvGrpSpPr>
          <p:grpSpPr bwMode="auto">
            <a:xfrm>
              <a:off x="0" y="0"/>
              <a:ext cx="3452079" cy="542182"/>
              <a:chOff x="0" y="0"/>
              <a:chExt cx="3452079" cy="542182"/>
            </a:xfrm>
          </p:grpSpPr>
          <p:sp>
            <p:nvSpPr>
              <p:cNvPr id="23567"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072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3569" name="组合 42"/>
              <p:cNvGrpSpPr/>
              <p:nvPr/>
            </p:nvGrpSpPr>
            <p:grpSpPr bwMode="auto">
              <a:xfrm>
                <a:off x="0" y="0"/>
                <a:ext cx="571760" cy="542182"/>
                <a:chOff x="0" y="0"/>
                <a:chExt cx="713451" cy="676543"/>
              </a:xfrm>
            </p:grpSpPr>
            <p:grpSp>
              <p:nvGrpSpPr>
                <p:cNvPr id="23570" name="组合 44"/>
                <p:cNvGrpSpPr/>
                <p:nvPr/>
              </p:nvGrpSpPr>
              <p:grpSpPr bwMode="auto">
                <a:xfrm>
                  <a:off x="0" y="0"/>
                  <a:ext cx="576064" cy="676543"/>
                  <a:chOff x="0" y="0"/>
                  <a:chExt cx="576064" cy="676543"/>
                </a:xfrm>
              </p:grpSpPr>
              <p:sp>
                <p:nvSpPr>
                  <p:cNvPr id="23573"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3574"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3571"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66"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33" name="组合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900" y="2054225"/>
            <a:ext cx="15557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组合 1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5413"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组合 3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0625"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组合 40"/>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5838"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组合 5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950"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矩形 1"/>
          <p:cNvSpPr>
            <a:spLocks noChangeArrowheads="1"/>
          </p:cNvSpPr>
          <p:nvPr/>
        </p:nvSpPr>
        <p:spPr bwMode="auto">
          <a:xfrm>
            <a:off x="555625" y="381793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0739" name="矩形 1"/>
          <p:cNvSpPr>
            <a:spLocks noChangeArrowheads="1"/>
          </p:cNvSpPr>
          <p:nvPr/>
        </p:nvSpPr>
        <p:spPr bwMode="auto">
          <a:xfrm>
            <a:off x="2036763" y="105886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0740" name="矩形 1"/>
          <p:cNvSpPr>
            <a:spLocks noChangeArrowheads="1"/>
          </p:cNvSpPr>
          <p:nvPr/>
        </p:nvSpPr>
        <p:spPr bwMode="auto">
          <a:xfrm>
            <a:off x="3516313" y="381793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0741" name="矩形 1"/>
          <p:cNvSpPr>
            <a:spLocks noChangeArrowheads="1"/>
          </p:cNvSpPr>
          <p:nvPr/>
        </p:nvSpPr>
        <p:spPr bwMode="auto">
          <a:xfrm>
            <a:off x="6503988" y="381793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0742" name="矩形 1"/>
          <p:cNvSpPr>
            <a:spLocks noChangeArrowheads="1"/>
          </p:cNvSpPr>
          <p:nvPr/>
        </p:nvSpPr>
        <p:spPr bwMode="auto">
          <a:xfrm>
            <a:off x="4962525" y="1058863"/>
            <a:ext cx="189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2"/>
                                        </p:tgtEl>
                                        <p:attrNameLst>
                                          <p:attrName>ppt_y</p:attrName>
                                        </p:attrNameLst>
                                      </p:cBhvr>
                                      <p:tavLst>
                                        <p:tav tm="0" fmla="#ppt_y+(sin(-2*pi*(1-$))*-#ppt_x+cos(-2*pi*(1-$))*(1-#ppt_y))*(1-$)">
                                          <p:val>
                                            <p:fltVal val="0"/>
                                          </p:val>
                                        </p:tav>
                                        <p:tav tm="100000">
                                          <p:val>
                                            <p:fltVal val="1"/>
                                          </p:val>
                                        </p:tav>
                                      </p:tavLst>
                                    </p:anim>
                                  </p:childTnLst>
                                </p:cTn>
                              </p:par>
                              <p:par>
                                <p:cTn id="11" presetID="2" presetClass="entr" presetSubtype="8" decel="47500" fill="hold" nodeType="withEffect">
                                  <p:stCondLst>
                                    <p:cond delay="0"/>
                                  </p:stCondLst>
                                  <p:childTnLst>
                                    <p:set>
                                      <p:cBhvr>
                                        <p:cTn id="12" dur="1" fill="hold">
                                          <p:stCondLst>
                                            <p:cond delay="0"/>
                                          </p:stCondLst>
                                        </p:cTn>
                                        <p:tgtEl>
                                          <p:spTgt spid="30733"/>
                                        </p:tgtEl>
                                        <p:attrNameLst>
                                          <p:attrName>style.visibility</p:attrName>
                                        </p:attrNameLst>
                                      </p:cBhvr>
                                      <p:to>
                                        <p:strVal val="visible"/>
                                      </p:to>
                                    </p:set>
                                    <p:anim calcmode="lin" valueType="num">
                                      <p:cBhvr additive="base">
                                        <p:cTn id="13" dur="400" fill="hold"/>
                                        <p:tgtEl>
                                          <p:spTgt spid="30733"/>
                                        </p:tgtEl>
                                        <p:attrNameLst>
                                          <p:attrName>ppt_x</p:attrName>
                                        </p:attrNameLst>
                                      </p:cBhvr>
                                      <p:tavLst>
                                        <p:tav tm="0">
                                          <p:val>
                                            <p:strVal val="0-#ppt_w/2"/>
                                          </p:val>
                                        </p:tav>
                                        <p:tav tm="100000">
                                          <p:val>
                                            <p:strVal val="#ppt_x"/>
                                          </p:val>
                                        </p:tav>
                                      </p:tavLst>
                                    </p:anim>
                                    <p:anim calcmode="lin" valueType="num">
                                      <p:cBhvr additive="base">
                                        <p:cTn id="14" dur="400" fill="hold"/>
                                        <p:tgtEl>
                                          <p:spTgt spid="30733"/>
                                        </p:tgtEl>
                                        <p:attrNameLst>
                                          <p:attrName>ppt_y</p:attrName>
                                        </p:attrNameLst>
                                      </p:cBhvr>
                                      <p:tavLst>
                                        <p:tav tm="0">
                                          <p:val>
                                            <p:strVal val="#ppt_y"/>
                                          </p:val>
                                        </p:tav>
                                        <p:tav tm="100000">
                                          <p:val>
                                            <p:strVal val="#ppt_y"/>
                                          </p:val>
                                        </p:tav>
                                      </p:tavLst>
                                    </p:anim>
                                  </p:childTnLst>
                                </p:cTn>
                              </p:par>
                              <p:par>
                                <p:cTn id="15" presetID="2" presetClass="entr" presetSubtype="8" decel="47500" fill="hold" nodeType="withEffect">
                                  <p:stCondLst>
                                    <p:cond delay="100"/>
                                  </p:stCondLst>
                                  <p:childTnLst>
                                    <p:set>
                                      <p:cBhvr>
                                        <p:cTn id="16" dur="1" fill="hold">
                                          <p:stCondLst>
                                            <p:cond delay="0"/>
                                          </p:stCondLst>
                                        </p:cTn>
                                        <p:tgtEl>
                                          <p:spTgt spid="30734"/>
                                        </p:tgtEl>
                                        <p:attrNameLst>
                                          <p:attrName>style.visibility</p:attrName>
                                        </p:attrNameLst>
                                      </p:cBhvr>
                                      <p:to>
                                        <p:strVal val="visible"/>
                                      </p:to>
                                    </p:set>
                                    <p:anim calcmode="lin" valueType="num">
                                      <p:cBhvr additive="base">
                                        <p:cTn id="17" dur="400" fill="hold"/>
                                        <p:tgtEl>
                                          <p:spTgt spid="30734"/>
                                        </p:tgtEl>
                                        <p:attrNameLst>
                                          <p:attrName>ppt_x</p:attrName>
                                        </p:attrNameLst>
                                      </p:cBhvr>
                                      <p:tavLst>
                                        <p:tav tm="0">
                                          <p:val>
                                            <p:strVal val="0-#ppt_w/2"/>
                                          </p:val>
                                        </p:tav>
                                        <p:tav tm="100000">
                                          <p:val>
                                            <p:strVal val="#ppt_x"/>
                                          </p:val>
                                        </p:tav>
                                      </p:tavLst>
                                    </p:anim>
                                    <p:anim calcmode="lin" valueType="num">
                                      <p:cBhvr additive="base">
                                        <p:cTn id="18" dur="400" fill="hold"/>
                                        <p:tgtEl>
                                          <p:spTgt spid="30734"/>
                                        </p:tgtEl>
                                        <p:attrNameLst>
                                          <p:attrName>ppt_y</p:attrName>
                                        </p:attrNameLst>
                                      </p:cBhvr>
                                      <p:tavLst>
                                        <p:tav tm="0">
                                          <p:val>
                                            <p:strVal val="#ppt_y"/>
                                          </p:val>
                                        </p:tav>
                                        <p:tav tm="100000">
                                          <p:val>
                                            <p:strVal val="#ppt_y"/>
                                          </p:val>
                                        </p:tav>
                                      </p:tavLst>
                                    </p:anim>
                                  </p:childTnLst>
                                </p:cTn>
                              </p:par>
                              <p:par>
                                <p:cTn id="19" presetID="2" presetClass="entr" presetSubtype="8" decel="47500" fill="hold" nodeType="withEffect">
                                  <p:stCondLst>
                                    <p:cond delay="200"/>
                                  </p:stCondLst>
                                  <p:childTnLst>
                                    <p:set>
                                      <p:cBhvr>
                                        <p:cTn id="20" dur="1" fill="hold">
                                          <p:stCondLst>
                                            <p:cond delay="0"/>
                                          </p:stCondLst>
                                        </p:cTn>
                                        <p:tgtEl>
                                          <p:spTgt spid="30735"/>
                                        </p:tgtEl>
                                        <p:attrNameLst>
                                          <p:attrName>style.visibility</p:attrName>
                                        </p:attrNameLst>
                                      </p:cBhvr>
                                      <p:to>
                                        <p:strVal val="visible"/>
                                      </p:to>
                                    </p:set>
                                    <p:anim calcmode="lin" valueType="num">
                                      <p:cBhvr additive="base">
                                        <p:cTn id="21" dur="400" fill="hold"/>
                                        <p:tgtEl>
                                          <p:spTgt spid="30735"/>
                                        </p:tgtEl>
                                        <p:attrNameLst>
                                          <p:attrName>ppt_x</p:attrName>
                                        </p:attrNameLst>
                                      </p:cBhvr>
                                      <p:tavLst>
                                        <p:tav tm="0">
                                          <p:val>
                                            <p:strVal val="0-#ppt_w/2"/>
                                          </p:val>
                                        </p:tav>
                                        <p:tav tm="100000">
                                          <p:val>
                                            <p:strVal val="#ppt_x"/>
                                          </p:val>
                                        </p:tav>
                                      </p:tavLst>
                                    </p:anim>
                                    <p:anim calcmode="lin" valueType="num">
                                      <p:cBhvr additive="base">
                                        <p:cTn id="22" dur="400" fill="hold"/>
                                        <p:tgtEl>
                                          <p:spTgt spid="30735"/>
                                        </p:tgtEl>
                                        <p:attrNameLst>
                                          <p:attrName>ppt_y</p:attrName>
                                        </p:attrNameLst>
                                      </p:cBhvr>
                                      <p:tavLst>
                                        <p:tav tm="0">
                                          <p:val>
                                            <p:strVal val="#ppt_y"/>
                                          </p:val>
                                        </p:tav>
                                        <p:tav tm="100000">
                                          <p:val>
                                            <p:strVal val="#ppt_y"/>
                                          </p:val>
                                        </p:tav>
                                      </p:tavLst>
                                    </p:anim>
                                  </p:childTnLst>
                                </p:cTn>
                              </p:par>
                              <p:par>
                                <p:cTn id="23" presetID="2" presetClass="entr" presetSubtype="8" decel="47500" fill="hold" nodeType="withEffect">
                                  <p:stCondLst>
                                    <p:cond delay="300"/>
                                  </p:stCondLst>
                                  <p:childTnLst>
                                    <p:set>
                                      <p:cBhvr>
                                        <p:cTn id="24" dur="1" fill="hold">
                                          <p:stCondLst>
                                            <p:cond delay="0"/>
                                          </p:stCondLst>
                                        </p:cTn>
                                        <p:tgtEl>
                                          <p:spTgt spid="30736"/>
                                        </p:tgtEl>
                                        <p:attrNameLst>
                                          <p:attrName>style.visibility</p:attrName>
                                        </p:attrNameLst>
                                      </p:cBhvr>
                                      <p:to>
                                        <p:strVal val="visible"/>
                                      </p:to>
                                    </p:set>
                                    <p:anim calcmode="lin" valueType="num">
                                      <p:cBhvr additive="base">
                                        <p:cTn id="25" dur="400" fill="hold"/>
                                        <p:tgtEl>
                                          <p:spTgt spid="30736"/>
                                        </p:tgtEl>
                                        <p:attrNameLst>
                                          <p:attrName>ppt_x</p:attrName>
                                        </p:attrNameLst>
                                      </p:cBhvr>
                                      <p:tavLst>
                                        <p:tav tm="0">
                                          <p:val>
                                            <p:strVal val="0-#ppt_w/2"/>
                                          </p:val>
                                        </p:tav>
                                        <p:tav tm="100000">
                                          <p:val>
                                            <p:strVal val="#ppt_x"/>
                                          </p:val>
                                        </p:tav>
                                      </p:tavLst>
                                    </p:anim>
                                    <p:anim calcmode="lin" valueType="num">
                                      <p:cBhvr additive="base">
                                        <p:cTn id="26" dur="400" fill="hold"/>
                                        <p:tgtEl>
                                          <p:spTgt spid="30736"/>
                                        </p:tgtEl>
                                        <p:attrNameLst>
                                          <p:attrName>ppt_y</p:attrName>
                                        </p:attrNameLst>
                                      </p:cBhvr>
                                      <p:tavLst>
                                        <p:tav tm="0">
                                          <p:val>
                                            <p:strVal val="#ppt_y"/>
                                          </p:val>
                                        </p:tav>
                                        <p:tav tm="100000">
                                          <p:val>
                                            <p:strVal val="#ppt_y"/>
                                          </p:val>
                                        </p:tav>
                                      </p:tavLst>
                                    </p:anim>
                                  </p:childTnLst>
                                </p:cTn>
                              </p:par>
                              <p:par>
                                <p:cTn id="27" presetID="2" presetClass="entr" presetSubtype="8" decel="47500" fill="hold" nodeType="withEffect">
                                  <p:stCondLst>
                                    <p:cond delay="400"/>
                                  </p:stCondLst>
                                  <p:childTnLst>
                                    <p:set>
                                      <p:cBhvr>
                                        <p:cTn id="28" dur="1" fill="hold">
                                          <p:stCondLst>
                                            <p:cond delay="0"/>
                                          </p:stCondLst>
                                        </p:cTn>
                                        <p:tgtEl>
                                          <p:spTgt spid="30737"/>
                                        </p:tgtEl>
                                        <p:attrNameLst>
                                          <p:attrName>style.visibility</p:attrName>
                                        </p:attrNameLst>
                                      </p:cBhvr>
                                      <p:to>
                                        <p:strVal val="visible"/>
                                      </p:to>
                                    </p:set>
                                    <p:anim calcmode="lin" valueType="num">
                                      <p:cBhvr additive="base">
                                        <p:cTn id="29" dur="400" fill="hold"/>
                                        <p:tgtEl>
                                          <p:spTgt spid="30737"/>
                                        </p:tgtEl>
                                        <p:attrNameLst>
                                          <p:attrName>ppt_x</p:attrName>
                                        </p:attrNameLst>
                                      </p:cBhvr>
                                      <p:tavLst>
                                        <p:tav tm="0">
                                          <p:val>
                                            <p:strVal val="0-#ppt_w/2"/>
                                          </p:val>
                                        </p:tav>
                                        <p:tav tm="100000">
                                          <p:val>
                                            <p:strVal val="#ppt_x"/>
                                          </p:val>
                                        </p:tav>
                                      </p:tavLst>
                                    </p:anim>
                                    <p:anim calcmode="lin" valueType="num">
                                      <p:cBhvr additive="base">
                                        <p:cTn id="30" dur="400" fill="hold"/>
                                        <p:tgtEl>
                                          <p:spTgt spid="3073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0738"/>
                                        </p:tgtEl>
                                        <p:attrNameLst>
                                          <p:attrName>style.visibility</p:attrName>
                                        </p:attrNameLst>
                                      </p:cBhvr>
                                      <p:to>
                                        <p:strVal val="visible"/>
                                      </p:to>
                                    </p:set>
                                    <p:anim calcmode="lin" valueType="num">
                                      <p:cBhvr additive="base">
                                        <p:cTn id="34" dur="300" fill="hold"/>
                                        <p:tgtEl>
                                          <p:spTgt spid="30738"/>
                                        </p:tgtEl>
                                        <p:attrNameLst>
                                          <p:attrName>ppt_x</p:attrName>
                                        </p:attrNameLst>
                                      </p:cBhvr>
                                      <p:tavLst>
                                        <p:tav tm="0">
                                          <p:val>
                                            <p:strVal val="#ppt_x"/>
                                          </p:val>
                                        </p:tav>
                                        <p:tav tm="100000">
                                          <p:val>
                                            <p:strVal val="#ppt_x"/>
                                          </p:val>
                                        </p:tav>
                                      </p:tavLst>
                                    </p:anim>
                                    <p:anim calcmode="lin" valueType="num">
                                      <p:cBhvr additive="base">
                                        <p:cTn id="35" dur="300" fill="hold"/>
                                        <p:tgtEl>
                                          <p:spTgt spid="30738"/>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30739"/>
                                        </p:tgtEl>
                                        <p:attrNameLst>
                                          <p:attrName>style.visibility</p:attrName>
                                        </p:attrNameLst>
                                      </p:cBhvr>
                                      <p:to>
                                        <p:strVal val="visible"/>
                                      </p:to>
                                    </p:set>
                                    <p:anim calcmode="lin" valueType="num">
                                      <p:cBhvr additive="base">
                                        <p:cTn id="39" dur="300" fill="hold"/>
                                        <p:tgtEl>
                                          <p:spTgt spid="30739"/>
                                        </p:tgtEl>
                                        <p:attrNameLst>
                                          <p:attrName>ppt_x</p:attrName>
                                        </p:attrNameLst>
                                      </p:cBhvr>
                                      <p:tavLst>
                                        <p:tav tm="0">
                                          <p:val>
                                            <p:strVal val="#ppt_x"/>
                                          </p:val>
                                        </p:tav>
                                        <p:tav tm="100000">
                                          <p:val>
                                            <p:strVal val="#ppt_x"/>
                                          </p:val>
                                        </p:tav>
                                      </p:tavLst>
                                    </p:anim>
                                    <p:anim calcmode="lin" valueType="num">
                                      <p:cBhvr additive="base">
                                        <p:cTn id="40" dur="300" fill="hold"/>
                                        <p:tgtEl>
                                          <p:spTgt spid="30739"/>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30740"/>
                                        </p:tgtEl>
                                        <p:attrNameLst>
                                          <p:attrName>style.visibility</p:attrName>
                                        </p:attrNameLst>
                                      </p:cBhvr>
                                      <p:to>
                                        <p:strVal val="visible"/>
                                      </p:to>
                                    </p:set>
                                    <p:anim calcmode="lin" valueType="num">
                                      <p:cBhvr additive="base">
                                        <p:cTn id="44" dur="300" fill="hold"/>
                                        <p:tgtEl>
                                          <p:spTgt spid="30740"/>
                                        </p:tgtEl>
                                        <p:attrNameLst>
                                          <p:attrName>ppt_x</p:attrName>
                                        </p:attrNameLst>
                                      </p:cBhvr>
                                      <p:tavLst>
                                        <p:tav tm="0">
                                          <p:val>
                                            <p:strVal val="#ppt_x"/>
                                          </p:val>
                                        </p:tav>
                                        <p:tav tm="100000">
                                          <p:val>
                                            <p:strVal val="#ppt_x"/>
                                          </p:val>
                                        </p:tav>
                                      </p:tavLst>
                                    </p:anim>
                                    <p:anim calcmode="lin" valueType="num">
                                      <p:cBhvr additive="base">
                                        <p:cTn id="45" dur="300" fill="hold"/>
                                        <p:tgtEl>
                                          <p:spTgt spid="30740"/>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1" fill="hold" grpId="0" nodeType="afterEffect">
                                  <p:stCondLst>
                                    <p:cond delay="0"/>
                                  </p:stCondLst>
                                  <p:childTnLst>
                                    <p:set>
                                      <p:cBhvr>
                                        <p:cTn id="48" dur="1" fill="hold">
                                          <p:stCondLst>
                                            <p:cond delay="0"/>
                                          </p:stCondLst>
                                        </p:cTn>
                                        <p:tgtEl>
                                          <p:spTgt spid="30742"/>
                                        </p:tgtEl>
                                        <p:attrNameLst>
                                          <p:attrName>style.visibility</p:attrName>
                                        </p:attrNameLst>
                                      </p:cBhvr>
                                      <p:to>
                                        <p:strVal val="visible"/>
                                      </p:to>
                                    </p:set>
                                    <p:anim calcmode="lin" valueType="num">
                                      <p:cBhvr additive="base">
                                        <p:cTn id="49" dur="300" fill="hold"/>
                                        <p:tgtEl>
                                          <p:spTgt spid="30742"/>
                                        </p:tgtEl>
                                        <p:attrNameLst>
                                          <p:attrName>ppt_x</p:attrName>
                                        </p:attrNameLst>
                                      </p:cBhvr>
                                      <p:tavLst>
                                        <p:tav tm="0">
                                          <p:val>
                                            <p:strVal val="#ppt_x"/>
                                          </p:val>
                                        </p:tav>
                                        <p:tav tm="100000">
                                          <p:val>
                                            <p:strVal val="#ppt_x"/>
                                          </p:val>
                                        </p:tav>
                                      </p:tavLst>
                                    </p:anim>
                                    <p:anim calcmode="lin" valueType="num">
                                      <p:cBhvr additive="base">
                                        <p:cTn id="50" dur="300" fill="hold"/>
                                        <p:tgtEl>
                                          <p:spTgt spid="30742"/>
                                        </p:tgtEl>
                                        <p:attrNameLst>
                                          <p:attrName>ppt_y</p:attrName>
                                        </p:attrNameLst>
                                      </p:cBhvr>
                                      <p:tavLst>
                                        <p:tav tm="0">
                                          <p:val>
                                            <p:strVal val="0-#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0741"/>
                                        </p:tgtEl>
                                        <p:attrNameLst>
                                          <p:attrName>style.visibility</p:attrName>
                                        </p:attrNameLst>
                                      </p:cBhvr>
                                      <p:to>
                                        <p:strVal val="visible"/>
                                      </p:to>
                                    </p:set>
                                    <p:anim calcmode="lin" valueType="num">
                                      <p:cBhvr additive="base">
                                        <p:cTn id="54" dur="300" fill="hold"/>
                                        <p:tgtEl>
                                          <p:spTgt spid="30741"/>
                                        </p:tgtEl>
                                        <p:attrNameLst>
                                          <p:attrName>ppt_x</p:attrName>
                                        </p:attrNameLst>
                                      </p:cBhvr>
                                      <p:tavLst>
                                        <p:tav tm="0">
                                          <p:val>
                                            <p:strVal val="#ppt_x"/>
                                          </p:val>
                                        </p:tav>
                                        <p:tav tm="100000">
                                          <p:val>
                                            <p:strVal val="#ppt_x"/>
                                          </p:val>
                                        </p:tav>
                                      </p:tavLst>
                                    </p:anim>
                                    <p:anim calcmode="lin" valueType="num">
                                      <p:cBhvr additive="base">
                                        <p:cTn id="55" dur="300" fill="hold"/>
                                        <p:tgtEl>
                                          <p:spTgt spid="30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autoUpdateAnimBg="0"/>
      <p:bldP spid="30739" grpId="0" autoUpdateAnimBg="0"/>
      <p:bldP spid="30740" grpId="0" autoUpdateAnimBg="0"/>
      <p:bldP spid="30741" grpId="0" autoUpdateAnimBg="0"/>
      <p:bldP spid="307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
          <p:cNvGrpSpPr/>
          <p:nvPr/>
        </p:nvGrpSpPr>
        <p:grpSpPr bwMode="auto">
          <a:xfrm>
            <a:off x="471488" y="198438"/>
            <a:ext cx="3452812" cy="542925"/>
            <a:chOff x="0" y="0"/>
            <a:chExt cx="3452079" cy="542182"/>
          </a:xfrm>
        </p:grpSpPr>
        <p:grpSp>
          <p:nvGrpSpPr>
            <p:cNvPr id="24671" name="组合 2"/>
            <p:cNvGrpSpPr/>
            <p:nvPr/>
          </p:nvGrpSpPr>
          <p:grpSpPr bwMode="auto">
            <a:xfrm>
              <a:off x="0" y="0"/>
              <a:ext cx="3452079" cy="542182"/>
              <a:chOff x="0" y="0"/>
              <a:chExt cx="3452079" cy="542182"/>
            </a:xfrm>
          </p:grpSpPr>
          <p:sp>
            <p:nvSpPr>
              <p:cNvPr id="2467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174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p>
            </p:txBody>
          </p:sp>
          <p:grpSp>
            <p:nvGrpSpPr>
              <p:cNvPr id="24675" name="组合 42"/>
              <p:cNvGrpSpPr/>
              <p:nvPr/>
            </p:nvGrpSpPr>
            <p:grpSpPr bwMode="auto">
              <a:xfrm>
                <a:off x="0" y="0"/>
                <a:ext cx="571760" cy="542182"/>
                <a:chOff x="0" y="0"/>
                <a:chExt cx="713451" cy="676543"/>
              </a:xfrm>
            </p:grpSpPr>
            <p:grpSp>
              <p:nvGrpSpPr>
                <p:cNvPr id="24676" name="组合 44"/>
                <p:cNvGrpSpPr/>
                <p:nvPr/>
              </p:nvGrpSpPr>
              <p:grpSpPr bwMode="auto">
                <a:xfrm>
                  <a:off x="0" y="0"/>
                  <a:ext cx="576064" cy="676543"/>
                  <a:chOff x="0" y="0"/>
                  <a:chExt cx="576064" cy="676543"/>
                </a:xfrm>
              </p:grpSpPr>
              <p:sp>
                <p:nvSpPr>
                  <p:cNvPr id="2467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468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4677"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 name="图片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4672" name="图片 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矩形 15"/>
          <p:cNvSpPr/>
          <p:nvPr/>
        </p:nvSpPr>
        <p:spPr bwMode="auto">
          <a:xfrm>
            <a:off x="2555875" y="1681163"/>
            <a:ext cx="4103688" cy="2584450"/>
          </a:xfrm>
          <a:custGeom>
            <a:avLst/>
            <a:gdLst>
              <a:gd name="T0" fmla="*/ 1858154 w 4572744"/>
              <a:gd name="T1" fmla="*/ 805284 h 2736304"/>
              <a:gd name="T2" fmla="*/ 1483290 w 4572744"/>
              <a:gd name="T3" fmla="*/ 1220512 h 2736304"/>
              <a:gd name="T4" fmla="*/ 1858154 w 4572744"/>
              <a:gd name="T5" fmla="*/ 1635739 h 2736304"/>
              <a:gd name="T6" fmla="*/ 2233018 w 4572744"/>
              <a:gd name="T7" fmla="*/ 1220512 h 2736304"/>
              <a:gd name="T8" fmla="*/ 1858154 w 4572744"/>
              <a:gd name="T9" fmla="*/ 805284 h 2736304"/>
              <a:gd name="T10" fmla="*/ 1813565 w 4572744"/>
              <a:gd name="T11" fmla="*/ 0 h 2736304"/>
              <a:gd name="T12" fmla="*/ 1858154 w 4572744"/>
              <a:gd name="T13" fmla="*/ 0 h 2736304"/>
              <a:gd name="T14" fmla="*/ 3682746 w 4572744"/>
              <a:gd name="T15" fmla="*/ 0 h 2736304"/>
              <a:gd name="T16" fmla="*/ 3682746 w 4572744"/>
              <a:gd name="T17" fmla="*/ 385425 h 2736304"/>
              <a:gd name="T18" fmla="*/ 2660221 w 4572744"/>
              <a:gd name="T19" fmla="*/ 385425 h 2736304"/>
              <a:gd name="T20" fmla="*/ 2960020 w 4572744"/>
              <a:gd name="T21" fmla="*/ 1220512 h 2736304"/>
              <a:gd name="T22" fmla="*/ 1869181 w 4572744"/>
              <a:gd name="T23" fmla="*/ 2440407 h 2736304"/>
              <a:gd name="T24" fmla="*/ 1869181 w 4572744"/>
              <a:gd name="T25" fmla="*/ 2441023 h 2736304"/>
              <a:gd name="T26" fmla="*/ 1858154 w 4572744"/>
              <a:gd name="T27" fmla="*/ 2441023 h 2736304"/>
              <a:gd name="T28" fmla="*/ 0 w 4572744"/>
              <a:gd name="T29" fmla="*/ 2441023 h 2736304"/>
              <a:gd name="T30" fmla="*/ 0 w 4572744"/>
              <a:gd name="T31" fmla="*/ 2055599 h 2736304"/>
              <a:gd name="T32" fmla="*/ 1056087 w 4572744"/>
              <a:gd name="T33" fmla="*/ 2055599 h 2736304"/>
              <a:gd name="T34" fmla="*/ 756287 w 4572744"/>
              <a:gd name="T35" fmla="*/ 1220512 h 2736304"/>
              <a:gd name="T36" fmla="*/ 1813565 w 4572744"/>
              <a:gd name="T37" fmla="*/ 2493 h 2736304"/>
              <a:gd name="T38" fmla="*/ 1813565 w 4572744"/>
              <a:gd name="T39" fmla="*/ 0 h 2736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72744" h="2736304">
                <a:moveTo>
                  <a:pt x="2307208" y="902696"/>
                </a:moveTo>
                <a:cubicBezTo>
                  <a:pt x="2050144" y="902696"/>
                  <a:pt x="1841752" y="1111088"/>
                  <a:pt x="1841752" y="1368152"/>
                </a:cubicBezTo>
                <a:cubicBezTo>
                  <a:pt x="1841752" y="1625216"/>
                  <a:pt x="2050144" y="1833608"/>
                  <a:pt x="2307208" y="1833608"/>
                </a:cubicBezTo>
                <a:cubicBezTo>
                  <a:pt x="2564272" y="1833608"/>
                  <a:pt x="2772664" y="1625216"/>
                  <a:pt x="2772664" y="1368152"/>
                </a:cubicBezTo>
                <a:cubicBezTo>
                  <a:pt x="2772664" y="1111088"/>
                  <a:pt x="2564272" y="902696"/>
                  <a:pt x="2307208" y="902696"/>
                </a:cubicBezTo>
                <a:close/>
                <a:moveTo>
                  <a:pt x="2251844" y="0"/>
                </a:moveTo>
                <a:lnTo>
                  <a:pt x="2307208" y="0"/>
                </a:lnTo>
                <a:lnTo>
                  <a:pt x="4572744" y="0"/>
                </a:lnTo>
                <a:lnTo>
                  <a:pt x="4572744" y="432048"/>
                </a:lnTo>
                <a:lnTo>
                  <a:pt x="3303108" y="432048"/>
                </a:lnTo>
                <a:cubicBezTo>
                  <a:pt x="3534318" y="675934"/>
                  <a:pt x="3675360" y="1005572"/>
                  <a:pt x="3675360" y="1368152"/>
                </a:cubicBezTo>
                <a:cubicBezTo>
                  <a:pt x="3675360" y="2119190"/>
                  <a:pt x="3070206" y="2728887"/>
                  <a:pt x="2320900" y="2735613"/>
                </a:cubicBezTo>
                <a:lnTo>
                  <a:pt x="2320900" y="2736304"/>
                </a:lnTo>
                <a:lnTo>
                  <a:pt x="2307208" y="2736304"/>
                </a:lnTo>
                <a:lnTo>
                  <a:pt x="0" y="2736304"/>
                </a:lnTo>
                <a:lnTo>
                  <a:pt x="0" y="2304256"/>
                </a:lnTo>
                <a:lnTo>
                  <a:pt x="1311308" y="2304256"/>
                </a:lnTo>
                <a:cubicBezTo>
                  <a:pt x="1080099" y="2060370"/>
                  <a:pt x="939056" y="1730732"/>
                  <a:pt x="939056" y="1368152"/>
                </a:cubicBezTo>
                <a:cubicBezTo>
                  <a:pt x="939056" y="631109"/>
                  <a:pt x="1521868" y="30187"/>
                  <a:pt x="2251844" y="2795"/>
                </a:cubicBezTo>
                <a:lnTo>
                  <a:pt x="2251844" y="0"/>
                </a:lnTo>
                <a:close/>
              </a:path>
            </a:pathLst>
          </a:custGeom>
          <a:solidFill>
            <a:schemeClr val="tx2"/>
          </a:solidFill>
          <a:ln>
            <a:noFill/>
          </a:ln>
          <a:effectLst>
            <a:outerShdw dist="127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8" name="矩形 18"/>
          <p:cNvSpPr/>
          <p:nvPr/>
        </p:nvSpPr>
        <p:spPr bwMode="auto">
          <a:xfrm>
            <a:off x="2555875" y="2089150"/>
            <a:ext cx="4103688" cy="1768475"/>
          </a:xfrm>
          <a:custGeom>
            <a:avLst/>
            <a:gdLst>
              <a:gd name="T0" fmla="*/ 1867706 w 4561036"/>
              <a:gd name="T1" fmla="*/ 419939 h 1872208"/>
              <a:gd name="T2" fmla="*/ 1490914 w 4561036"/>
              <a:gd name="T3" fmla="*/ 835245 h 1872208"/>
              <a:gd name="T4" fmla="*/ 1867706 w 4561036"/>
              <a:gd name="T5" fmla="*/ 1250551 h 1872208"/>
              <a:gd name="T6" fmla="*/ 2244496 w 4561036"/>
              <a:gd name="T7" fmla="*/ 835245 h 1872208"/>
              <a:gd name="T8" fmla="*/ 1867706 w 4561036"/>
              <a:gd name="T9" fmla="*/ 419939 h 1872208"/>
              <a:gd name="T10" fmla="*/ 1858228 w 4561036"/>
              <a:gd name="T11" fmla="*/ 0 h 1872208"/>
              <a:gd name="T12" fmla="*/ 1867706 w 4561036"/>
              <a:gd name="T13" fmla="*/ 0 h 1872208"/>
              <a:gd name="T14" fmla="*/ 3692200 w 4561036"/>
              <a:gd name="T15" fmla="*/ 0 h 1872208"/>
              <a:gd name="T16" fmla="*/ 3692200 w 4561036"/>
              <a:gd name="T17" fmla="*/ 385498 h 1872208"/>
              <a:gd name="T18" fmla="*/ 2505578 w 4561036"/>
              <a:gd name="T19" fmla="*/ 385498 h 1872208"/>
              <a:gd name="T20" fmla="*/ 2625490 w 4561036"/>
              <a:gd name="T21" fmla="*/ 835245 h 1872208"/>
              <a:gd name="T22" fmla="*/ 1867706 w 4561036"/>
              <a:gd name="T23" fmla="*/ 1670490 h 1872208"/>
              <a:gd name="T24" fmla="*/ 1833971 w 4561036"/>
              <a:gd name="T25" fmla="*/ 1668613 h 1872208"/>
              <a:gd name="T26" fmla="*/ 1833971 w 4561036"/>
              <a:gd name="T27" fmla="*/ 1670490 h 1872208"/>
              <a:gd name="T28" fmla="*/ 0 w 4561036"/>
              <a:gd name="T29" fmla="*/ 1670490 h 1872208"/>
              <a:gd name="T30" fmla="*/ 0 w 4561036"/>
              <a:gd name="T31" fmla="*/ 1284992 h 1872208"/>
              <a:gd name="T32" fmla="*/ 1229833 w 4561036"/>
              <a:gd name="T33" fmla="*/ 1284992 h 1872208"/>
              <a:gd name="T34" fmla="*/ 1109921 w 4561036"/>
              <a:gd name="T35" fmla="*/ 835245 h 1872208"/>
              <a:gd name="T36" fmla="*/ 1858228 w 4561036"/>
              <a:gd name="T37" fmla="*/ 527 h 1872208"/>
              <a:gd name="T38" fmla="*/ 1858228 w 4561036"/>
              <a:gd name="T39" fmla="*/ 0 h 18722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61036" h="1872208">
                <a:moveTo>
                  <a:pt x="2307208" y="470648"/>
                </a:moveTo>
                <a:cubicBezTo>
                  <a:pt x="2050144" y="470648"/>
                  <a:pt x="1841752" y="679040"/>
                  <a:pt x="1841752" y="936104"/>
                </a:cubicBezTo>
                <a:cubicBezTo>
                  <a:pt x="1841752" y="1193168"/>
                  <a:pt x="2050144" y="1401560"/>
                  <a:pt x="2307208" y="1401560"/>
                </a:cubicBezTo>
                <a:cubicBezTo>
                  <a:pt x="2564272" y="1401560"/>
                  <a:pt x="2772664" y="1193168"/>
                  <a:pt x="2772664" y="936104"/>
                </a:cubicBezTo>
                <a:cubicBezTo>
                  <a:pt x="2772664" y="679040"/>
                  <a:pt x="2564272" y="470648"/>
                  <a:pt x="2307208" y="470648"/>
                </a:cubicBezTo>
                <a:close/>
                <a:moveTo>
                  <a:pt x="2295500" y="0"/>
                </a:moveTo>
                <a:lnTo>
                  <a:pt x="2307208" y="0"/>
                </a:lnTo>
                <a:lnTo>
                  <a:pt x="4561036" y="0"/>
                </a:lnTo>
                <a:lnTo>
                  <a:pt x="4561036" y="432048"/>
                </a:lnTo>
                <a:lnTo>
                  <a:pt x="3095183" y="432048"/>
                </a:lnTo>
                <a:cubicBezTo>
                  <a:pt x="3189197" y="577197"/>
                  <a:pt x="3243312" y="750331"/>
                  <a:pt x="3243312" y="936104"/>
                </a:cubicBezTo>
                <a:cubicBezTo>
                  <a:pt x="3243312" y="1453100"/>
                  <a:pt x="2824204" y="1872208"/>
                  <a:pt x="2307208" y="1872208"/>
                </a:cubicBezTo>
                <a:lnTo>
                  <a:pt x="2265536" y="1870104"/>
                </a:lnTo>
                <a:lnTo>
                  <a:pt x="2265536" y="1872208"/>
                </a:lnTo>
                <a:lnTo>
                  <a:pt x="0" y="1872208"/>
                </a:lnTo>
                <a:lnTo>
                  <a:pt x="0" y="1440160"/>
                </a:lnTo>
                <a:lnTo>
                  <a:pt x="1519234" y="1440160"/>
                </a:lnTo>
                <a:cubicBezTo>
                  <a:pt x="1425219" y="1295010"/>
                  <a:pt x="1371104" y="1121877"/>
                  <a:pt x="1371104" y="936104"/>
                </a:cubicBezTo>
                <a:cubicBezTo>
                  <a:pt x="1371104" y="423018"/>
                  <a:pt x="1783896" y="6346"/>
                  <a:pt x="2295500" y="591"/>
                </a:cubicBezTo>
                <a:lnTo>
                  <a:pt x="2295500" y="0"/>
                </a:lnTo>
                <a:close/>
              </a:path>
            </a:pathLst>
          </a:custGeom>
          <a:solidFill>
            <a:schemeClr val="bg2"/>
          </a:solidFill>
          <a:ln>
            <a:noFill/>
          </a:ln>
          <a:effectLst>
            <a:outerShdw dist="127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31759" name="组合 10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088" y="2713038"/>
            <a:ext cx="5365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Box 104"/>
          <p:cNvSpPr txBox="1">
            <a:spLocks noChangeArrowheads="1"/>
          </p:cNvSpPr>
          <p:nvPr/>
        </p:nvSpPr>
        <p:spPr bwMode="auto">
          <a:xfrm>
            <a:off x="2633663" y="3498850"/>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761" name="TextBox 105"/>
          <p:cNvSpPr txBox="1">
            <a:spLocks noChangeArrowheads="1"/>
          </p:cNvSpPr>
          <p:nvPr/>
        </p:nvSpPr>
        <p:spPr bwMode="auto">
          <a:xfrm>
            <a:off x="2633663" y="3919538"/>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nvGrpSpPr>
          <p:cNvPr id="31762" name="组合 106"/>
          <p:cNvGrpSpPr/>
          <p:nvPr/>
        </p:nvGrpSpPr>
        <p:grpSpPr bwMode="auto">
          <a:xfrm>
            <a:off x="2909888" y="2363788"/>
            <a:ext cx="360362" cy="1079500"/>
            <a:chOff x="0" y="0"/>
            <a:chExt cx="239712" cy="717551"/>
          </a:xfrm>
        </p:grpSpPr>
        <p:sp>
          <p:nvSpPr>
            <p:cNvPr id="24632" name="Freeform 364"/>
            <p:cNvSpPr>
              <a:spLocks noEditPoints="1"/>
            </p:cNvSpPr>
            <p:nvPr/>
          </p:nvSpPr>
          <p:spPr bwMode="auto">
            <a:xfrm>
              <a:off x="36512" y="104775"/>
              <a:ext cx="173038" cy="131763"/>
            </a:xfrm>
            <a:custGeom>
              <a:avLst/>
              <a:gdLst>
                <a:gd name="T0" fmla="*/ 580166320 w 46"/>
                <a:gd name="T1" fmla="*/ 226764123 h 35"/>
                <a:gd name="T2" fmla="*/ 608465557 w 46"/>
                <a:gd name="T3" fmla="*/ 226764123 h 35"/>
                <a:gd name="T4" fmla="*/ 608465557 w 46"/>
                <a:gd name="T5" fmla="*/ 240934292 h 35"/>
                <a:gd name="T6" fmla="*/ 622617056 w 46"/>
                <a:gd name="T7" fmla="*/ 240934292 h 35"/>
                <a:gd name="T8" fmla="*/ 566014821 w 46"/>
                <a:gd name="T9" fmla="*/ 269278396 h 35"/>
                <a:gd name="T10" fmla="*/ 537711823 w 46"/>
                <a:gd name="T11" fmla="*/ 269278396 h 35"/>
                <a:gd name="T12" fmla="*/ 509412587 w 46"/>
                <a:gd name="T13" fmla="*/ 269278396 h 35"/>
                <a:gd name="T14" fmla="*/ 495261088 w 46"/>
                <a:gd name="T15" fmla="*/ 269278396 h 35"/>
                <a:gd name="T16" fmla="*/ 254708174 w 46"/>
                <a:gd name="T17" fmla="*/ 297626264 h 35"/>
                <a:gd name="T18" fmla="*/ 254708174 w 46"/>
                <a:gd name="T19" fmla="*/ 354314472 h 35"/>
                <a:gd name="T20" fmla="*/ 636764793 w 46"/>
                <a:gd name="T21" fmla="*/ 212590189 h 35"/>
                <a:gd name="T22" fmla="*/ 466961851 w 46"/>
                <a:gd name="T23" fmla="*/ 14173934 h 35"/>
                <a:gd name="T24" fmla="*/ 367908882 w 46"/>
                <a:gd name="T25" fmla="*/ 70862141 h 35"/>
                <a:gd name="T26" fmla="*/ 311306647 w 46"/>
                <a:gd name="T27" fmla="*/ 85036076 h 35"/>
                <a:gd name="T28" fmla="*/ 212253677 w 46"/>
                <a:gd name="T29" fmla="*/ 0 h 35"/>
                <a:gd name="T30" fmla="*/ 42450735 w 46"/>
                <a:gd name="T31" fmla="*/ 127554113 h 35"/>
                <a:gd name="T32" fmla="*/ 0 w 46"/>
                <a:gd name="T33" fmla="*/ 411006444 h 35"/>
                <a:gd name="T34" fmla="*/ 424511116 w 46"/>
                <a:gd name="T35" fmla="*/ 425180378 h 35"/>
                <a:gd name="T36" fmla="*/ 183954441 w 46"/>
                <a:gd name="T37" fmla="*/ 340144302 h 35"/>
                <a:gd name="T38" fmla="*/ 113204469 w 46"/>
                <a:gd name="T39" fmla="*/ 297626264 h 35"/>
                <a:gd name="T40" fmla="*/ 155655204 w 46"/>
                <a:gd name="T41" fmla="*/ 283452330 h 35"/>
                <a:gd name="T42" fmla="*/ 551863322 w 46"/>
                <a:gd name="T43" fmla="*/ 99210010 h 35"/>
                <a:gd name="T44" fmla="*/ 566014821 w 46"/>
                <a:gd name="T45" fmla="*/ 212590189 h 35"/>
                <a:gd name="T46" fmla="*/ 113204469 w 46"/>
                <a:gd name="T47" fmla="*/ 70862141 h 35"/>
                <a:gd name="T48" fmla="*/ 28299236 w 46"/>
                <a:gd name="T49" fmla="*/ 411006444 h 35"/>
                <a:gd name="T50" fmla="*/ 14151499 w 46"/>
                <a:gd name="T51" fmla="*/ 382662340 h 35"/>
                <a:gd name="T52" fmla="*/ 42450735 w 46"/>
                <a:gd name="T53" fmla="*/ 127554113 h 35"/>
                <a:gd name="T54" fmla="*/ 212253677 w 46"/>
                <a:gd name="T55" fmla="*/ 14173934 h 35"/>
                <a:gd name="T56" fmla="*/ 424511116 w 46"/>
                <a:gd name="T57" fmla="*/ 425180378 h 35"/>
                <a:gd name="T58" fmla="*/ 268855912 w 46"/>
                <a:gd name="T59" fmla="*/ 411006444 h 35"/>
                <a:gd name="T60" fmla="*/ 113204469 w 46"/>
                <a:gd name="T61" fmla="*/ 311796434 h 35"/>
                <a:gd name="T62" fmla="*/ 240556675 w 46"/>
                <a:gd name="T63" fmla="*/ 368488406 h 35"/>
                <a:gd name="T64" fmla="*/ 254708174 w 46"/>
                <a:gd name="T65" fmla="*/ 325970368 h 35"/>
                <a:gd name="T66" fmla="*/ 566014821 w 46"/>
                <a:gd name="T67" fmla="*/ 283452330 h 35"/>
                <a:gd name="T68" fmla="*/ 608465557 w 46"/>
                <a:gd name="T69" fmla="*/ 255108227 h 35"/>
                <a:gd name="T70" fmla="*/ 566014821 w 46"/>
                <a:gd name="T71" fmla="*/ 29762626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 h="35">
                  <a:moveTo>
                    <a:pt x="40" y="15"/>
                  </a:moveTo>
                  <a:cubicBezTo>
                    <a:pt x="41" y="16"/>
                    <a:pt x="41" y="16"/>
                    <a:pt x="41" y="16"/>
                  </a:cubicBezTo>
                  <a:cubicBezTo>
                    <a:pt x="40" y="17"/>
                    <a:pt x="40" y="17"/>
                    <a:pt x="40" y="17"/>
                  </a:cubicBezTo>
                  <a:cubicBezTo>
                    <a:pt x="43" y="16"/>
                    <a:pt x="43" y="16"/>
                    <a:pt x="43" y="16"/>
                  </a:cubicBezTo>
                  <a:cubicBezTo>
                    <a:pt x="43" y="16"/>
                    <a:pt x="43" y="16"/>
                    <a:pt x="43" y="16"/>
                  </a:cubicBezTo>
                  <a:cubicBezTo>
                    <a:pt x="43" y="17"/>
                    <a:pt x="43" y="17"/>
                    <a:pt x="43" y="17"/>
                  </a:cubicBezTo>
                  <a:cubicBezTo>
                    <a:pt x="43" y="17"/>
                    <a:pt x="43" y="17"/>
                    <a:pt x="43" y="17"/>
                  </a:cubicBezTo>
                  <a:cubicBezTo>
                    <a:pt x="44" y="17"/>
                    <a:pt x="44" y="17"/>
                    <a:pt x="44" y="17"/>
                  </a:cubicBezTo>
                  <a:cubicBezTo>
                    <a:pt x="43" y="18"/>
                    <a:pt x="43" y="18"/>
                    <a:pt x="43" y="18"/>
                  </a:cubicBezTo>
                  <a:cubicBezTo>
                    <a:pt x="40" y="19"/>
                    <a:pt x="40" y="19"/>
                    <a:pt x="40" y="19"/>
                  </a:cubicBezTo>
                  <a:cubicBezTo>
                    <a:pt x="39" y="19"/>
                    <a:pt x="39" y="19"/>
                    <a:pt x="39" y="19"/>
                  </a:cubicBezTo>
                  <a:cubicBezTo>
                    <a:pt x="38" y="19"/>
                    <a:pt x="38" y="19"/>
                    <a:pt x="38" y="19"/>
                  </a:cubicBezTo>
                  <a:cubicBezTo>
                    <a:pt x="37" y="19"/>
                    <a:pt x="37" y="19"/>
                    <a:pt x="37" y="19"/>
                  </a:cubicBezTo>
                  <a:cubicBezTo>
                    <a:pt x="36" y="19"/>
                    <a:pt x="36" y="19"/>
                    <a:pt x="36" y="19"/>
                  </a:cubicBezTo>
                  <a:cubicBezTo>
                    <a:pt x="36" y="19"/>
                    <a:pt x="36" y="19"/>
                    <a:pt x="36" y="19"/>
                  </a:cubicBezTo>
                  <a:cubicBezTo>
                    <a:pt x="35" y="19"/>
                    <a:pt x="35" y="19"/>
                    <a:pt x="35" y="19"/>
                  </a:cubicBezTo>
                  <a:cubicBezTo>
                    <a:pt x="18" y="20"/>
                    <a:pt x="18" y="20"/>
                    <a:pt x="18" y="20"/>
                  </a:cubicBezTo>
                  <a:cubicBezTo>
                    <a:pt x="18" y="21"/>
                    <a:pt x="18" y="21"/>
                    <a:pt x="18" y="21"/>
                  </a:cubicBezTo>
                  <a:cubicBezTo>
                    <a:pt x="18" y="23"/>
                    <a:pt x="18" y="23"/>
                    <a:pt x="18" y="23"/>
                  </a:cubicBezTo>
                  <a:cubicBezTo>
                    <a:pt x="18" y="25"/>
                    <a:pt x="18" y="25"/>
                    <a:pt x="18" y="25"/>
                  </a:cubicBezTo>
                  <a:cubicBezTo>
                    <a:pt x="28" y="27"/>
                    <a:pt x="36" y="27"/>
                    <a:pt x="42" y="25"/>
                  </a:cubicBezTo>
                  <a:cubicBezTo>
                    <a:pt x="45" y="22"/>
                    <a:pt x="46" y="18"/>
                    <a:pt x="45" y="15"/>
                  </a:cubicBezTo>
                  <a:cubicBezTo>
                    <a:pt x="42" y="6"/>
                    <a:pt x="42" y="6"/>
                    <a:pt x="42" y="6"/>
                  </a:cubicBezTo>
                  <a:cubicBezTo>
                    <a:pt x="33" y="1"/>
                    <a:pt x="33" y="1"/>
                    <a:pt x="33" y="1"/>
                  </a:cubicBezTo>
                  <a:cubicBezTo>
                    <a:pt x="32" y="4"/>
                    <a:pt x="30" y="7"/>
                    <a:pt x="27" y="8"/>
                  </a:cubicBezTo>
                  <a:cubicBezTo>
                    <a:pt x="26" y="5"/>
                    <a:pt x="26" y="5"/>
                    <a:pt x="26" y="5"/>
                  </a:cubicBezTo>
                  <a:cubicBezTo>
                    <a:pt x="23" y="9"/>
                    <a:pt x="23" y="9"/>
                    <a:pt x="23" y="9"/>
                  </a:cubicBezTo>
                  <a:cubicBezTo>
                    <a:pt x="22" y="6"/>
                    <a:pt x="22" y="6"/>
                    <a:pt x="22" y="6"/>
                  </a:cubicBezTo>
                  <a:cubicBezTo>
                    <a:pt x="21" y="8"/>
                    <a:pt x="21" y="8"/>
                    <a:pt x="21" y="8"/>
                  </a:cubicBezTo>
                  <a:cubicBezTo>
                    <a:pt x="19" y="7"/>
                    <a:pt x="17" y="4"/>
                    <a:pt x="15" y="0"/>
                  </a:cubicBezTo>
                  <a:cubicBezTo>
                    <a:pt x="6" y="4"/>
                    <a:pt x="6" y="4"/>
                    <a:pt x="6" y="4"/>
                  </a:cubicBezTo>
                  <a:cubicBezTo>
                    <a:pt x="5" y="5"/>
                    <a:pt x="3" y="7"/>
                    <a:pt x="3" y="9"/>
                  </a:cubicBezTo>
                  <a:cubicBezTo>
                    <a:pt x="1" y="15"/>
                    <a:pt x="0" y="21"/>
                    <a:pt x="1" y="27"/>
                  </a:cubicBezTo>
                  <a:cubicBezTo>
                    <a:pt x="0" y="28"/>
                    <a:pt x="0" y="29"/>
                    <a:pt x="0" y="29"/>
                  </a:cubicBezTo>
                  <a:cubicBezTo>
                    <a:pt x="10" y="34"/>
                    <a:pt x="20" y="35"/>
                    <a:pt x="31" y="32"/>
                  </a:cubicBezTo>
                  <a:cubicBezTo>
                    <a:pt x="30" y="30"/>
                    <a:pt x="30" y="30"/>
                    <a:pt x="30" y="30"/>
                  </a:cubicBezTo>
                  <a:cubicBezTo>
                    <a:pt x="18" y="26"/>
                    <a:pt x="18" y="26"/>
                    <a:pt x="18" y="26"/>
                  </a:cubicBezTo>
                  <a:cubicBezTo>
                    <a:pt x="13" y="24"/>
                    <a:pt x="13" y="24"/>
                    <a:pt x="13" y="24"/>
                  </a:cubicBezTo>
                  <a:cubicBezTo>
                    <a:pt x="11" y="23"/>
                    <a:pt x="11" y="23"/>
                    <a:pt x="11" y="23"/>
                  </a:cubicBezTo>
                  <a:cubicBezTo>
                    <a:pt x="8" y="21"/>
                    <a:pt x="8" y="21"/>
                    <a:pt x="8" y="21"/>
                  </a:cubicBezTo>
                  <a:cubicBezTo>
                    <a:pt x="9" y="17"/>
                    <a:pt x="10" y="12"/>
                    <a:pt x="9" y="7"/>
                  </a:cubicBezTo>
                  <a:cubicBezTo>
                    <a:pt x="10" y="12"/>
                    <a:pt x="11" y="16"/>
                    <a:pt x="11" y="20"/>
                  </a:cubicBezTo>
                  <a:cubicBezTo>
                    <a:pt x="35" y="17"/>
                    <a:pt x="35" y="17"/>
                    <a:pt x="35" y="17"/>
                  </a:cubicBezTo>
                  <a:cubicBezTo>
                    <a:pt x="39" y="7"/>
                    <a:pt x="39" y="7"/>
                    <a:pt x="39" y="7"/>
                  </a:cubicBezTo>
                  <a:cubicBezTo>
                    <a:pt x="39" y="16"/>
                    <a:pt x="39" y="16"/>
                    <a:pt x="39" y="16"/>
                  </a:cubicBezTo>
                  <a:lnTo>
                    <a:pt x="40" y="15"/>
                  </a:lnTo>
                  <a:close/>
                  <a:moveTo>
                    <a:pt x="15" y="2"/>
                  </a:moveTo>
                  <a:cubicBezTo>
                    <a:pt x="8" y="5"/>
                    <a:pt x="8" y="5"/>
                    <a:pt x="8" y="5"/>
                  </a:cubicBezTo>
                  <a:cubicBezTo>
                    <a:pt x="6" y="7"/>
                    <a:pt x="4" y="9"/>
                    <a:pt x="3" y="13"/>
                  </a:cubicBezTo>
                  <a:cubicBezTo>
                    <a:pt x="2" y="18"/>
                    <a:pt x="2" y="24"/>
                    <a:pt x="2" y="29"/>
                  </a:cubicBezTo>
                  <a:cubicBezTo>
                    <a:pt x="1" y="29"/>
                    <a:pt x="1" y="29"/>
                    <a:pt x="1" y="29"/>
                  </a:cubicBezTo>
                  <a:cubicBezTo>
                    <a:pt x="1" y="28"/>
                    <a:pt x="1" y="28"/>
                    <a:pt x="1" y="27"/>
                  </a:cubicBezTo>
                  <a:cubicBezTo>
                    <a:pt x="1" y="27"/>
                    <a:pt x="1" y="27"/>
                    <a:pt x="1" y="27"/>
                  </a:cubicBezTo>
                  <a:cubicBezTo>
                    <a:pt x="1" y="21"/>
                    <a:pt x="2" y="15"/>
                    <a:pt x="3" y="9"/>
                  </a:cubicBezTo>
                  <a:cubicBezTo>
                    <a:pt x="4" y="7"/>
                    <a:pt x="5" y="5"/>
                    <a:pt x="7" y="4"/>
                  </a:cubicBezTo>
                  <a:cubicBezTo>
                    <a:pt x="15" y="1"/>
                    <a:pt x="15" y="1"/>
                    <a:pt x="15" y="1"/>
                  </a:cubicBezTo>
                  <a:lnTo>
                    <a:pt x="15" y="2"/>
                  </a:lnTo>
                  <a:close/>
                  <a:moveTo>
                    <a:pt x="30" y="30"/>
                  </a:moveTo>
                  <a:cubicBezTo>
                    <a:pt x="30" y="31"/>
                    <a:pt x="30" y="31"/>
                    <a:pt x="30" y="31"/>
                  </a:cubicBezTo>
                  <a:cubicBezTo>
                    <a:pt x="19" y="29"/>
                    <a:pt x="19" y="29"/>
                    <a:pt x="19" y="29"/>
                  </a:cubicBezTo>
                  <a:cubicBezTo>
                    <a:pt x="8" y="23"/>
                    <a:pt x="8" y="23"/>
                    <a:pt x="8" y="23"/>
                  </a:cubicBezTo>
                  <a:cubicBezTo>
                    <a:pt x="8" y="22"/>
                    <a:pt x="8" y="22"/>
                    <a:pt x="8" y="22"/>
                  </a:cubicBezTo>
                  <a:cubicBezTo>
                    <a:pt x="17" y="26"/>
                    <a:pt x="17" y="26"/>
                    <a:pt x="17" y="26"/>
                  </a:cubicBezTo>
                  <a:cubicBezTo>
                    <a:pt x="17" y="26"/>
                    <a:pt x="17" y="26"/>
                    <a:pt x="17" y="26"/>
                  </a:cubicBezTo>
                  <a:lnTo>
                    <a:pt x="30" y="30"/>
                  </a:lnTo>
                  <a:close/>
                  <a:moveTo>
                    <a:pt x="18" y="23"/>
                  </a:moveTo>
                  <a:cubicBezTo>
                    <a:pt x="18" y="21"/>
                    <a:pt x="18" y="21"/>
                    <a:pt x="18" y="21"/>
                  </a:cubicBezTo>
                  <a:cubicBezTo>
                    <a:pt x="40" y="20"/>
                    <a:pt x="40" y="20"/>
                    <a:pt x="40" y="20"/>
                  </a:cubicBezTo>
                  <a:cubicBezTo>
                    <a:pt x="40" y="20"/>
                    <a:pt x="40" y="20"/>
                    <a:pt x="40" y="20"/>
                  </a:cubicBezTo>
                  <a:cubicBezTo>
                    <a:pt x="43" y="18"/>
                    <a:pt x="43" y="18"/>
                    <a:pt x="43" y="18"/>
                  </a:cubicBezTo>
                  <a:cubicBezTo>
                    <a:pt x="43" y="20"/>
                    <a:pt x="43" y="20"/>
                    <a:pt x="43" y="20"/>
                  </a:cubicBezTo>
                  <a:cubicBezTo>
                    <a:pt x="40" y="21"/>
                    <a:pt x="40" y="21"/>
                    <a:pt x="40" y="21"/>
                  </a:cubicBezTo>
                  <a:lnTo>
                    <a:pt x="18" y="23"/>
                  </a:lnTo>
                  <a:close/>
                </a:path>
              </a:pathLst>
            </a:custGeom>
            <a:solidFill>
              <a:srgbClr val="6CB1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3" name="Freeform 365"/>
            <p:cNvSpPr/>
            <p:nvPr/>
          </p:nvSpPr>
          <p:spPr bwMode="auto">
            <a:xfrm>
              <a:off x="41275" y="109538"/>
              <a:ext cx="52388" cy="104775"/>
            </a:xfrm>
            <a:custGeom>
              <a:avLst/>
              <a:gdLst>
                <a:gd name="T0" fmla="*/ 98017948 w 14"/>
                <a:gd name="T1" fmla="*/ 56009721 h 28"/>
                <a:gd name="T2" fmla="*/ 196035896 w 14"/>
                <a:gd name="T3" fmla="*/ 14002430 h 28"/>
                <a:gd name="T4" fmla="*/ 196035896 w 14"/>
                <a:gd name="T5" fmla="*/ 0 h 28"/>
                <a:gd name="T6" fmla="*/ 84015384 w 14"/>
                <a:gd name="T7" fmla="*/ 42007291 h 28"/>
                <a:gd name="T8" fmla="*/ 28005128 w 14"/>
                <a:gd name="T9" fmla="*/ 112019443 h 28"/>
                <a:gd name="T10" fmla="*/ 0 w 14"/>
                <a:gd name="T11" fmla="*/ 364059447 h 28"/>
                <a:gd name="T12" fmla="*/ 0 w 14"/>
                <a:gd name="T13" fmla="*/ 364059447 h 28"/>
                <a:gd name="T14" fmla="*/ 0 w 14"/>
                <a:gd name="T15" fmla="*/ 392064308 h 28"/>
                <a:gd name="T16" fmla="*/ 14002564 w 14"/>
                <a:gd name="T17" fmla="*/ 392064308 h 28"/>
                <a:gd name="T18" fmla="*/ 28005128 w 14"/>
                <a:gd name="T19" fmla="*/ 168029164 h 28"/>
                <a:gd name="T20" fmla="*/ 98017948 w 14"/>
                <a:gd name="T21" fmla="*/ 5600972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8">
                  <a:moveTo>
                    <a:pt x="7" y="4"/>
                  </a:moveTo>
                  <a:cubicBezTo>
                    <a:pt x="14" y="1"/>
                    <a:pt x="14" y="1"/>
                    <a:pt x="14" y="1"/>
                  </a:cubicBezTo>
                  <a:cubicBezTo>
                    <a:pt x="14" y="0"/>
                    <a:pt x="14" y="0"/>
                    <a:pt x="14" y="0"/>
                  </a:cubicBezTo>
                  <a:cubicBezTo>
                    <a:pt x="6" y="3"/>
                    <a:pt x="6" y="3"/>
                    <a:pt x="6" y="3"/>
                  </a:cubicBezTo>
                  <a:cubicBezTo>
                    <a:pt x="4" y="4"/>
                    <a:pt x="3" y="6"/>
                    <a:pt x="2" y="8"/>
                  </a:cubicBezTo>
                  <a:cubicBezTo>
                    <a:pt x="1" y="14"/>
                    <a:pt x="0" y="20"/>
                    <a:pt x="0" y="26"/>
                  </a:cubicBezTo>
                  <a:cubicBezTo>
                    <a:pt x="0" y="26"/>
                    <a:pt x="0" y="26"/>
                    <a:pt x="0" y="26"/>
                  </a:cubicBezTo>
                  <a:cubicBezTo>
                    <a:pt x="0" y="27"/>
                    <a:pt x="0" y="27"/>
                    <a:pt x="0" y="28"/>
                  </a:cubicBezTo>
                  <a:cubicBezTo>
                    <a:pt x="1" y="28"/>
                    <a:pt x="1" y="28"/>
                    <a:pt x="1" y="28"/>
                  </a:cubicBezTo>
                  <a:cubicBezTo>
                    <a:pt x="1" y="23"/>
                    <a:pt x="1" y="17"/>
                    <a:pt x="2" y="12"/>
                  </a:cubicBezTo>
                  <a:cubicBezTo>
                    <a:pt x="3" y="8"/>
                    <a:pt x="5" y="6"/>
                    <a:pt x="7" y="4"/>
                  </a:cubicBez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4" name="Freeform 366"/>
            <p:cNvSpPr/>
            <p:nvPr/>
          </p:nvSpPr>
          <p:spPr bwMode="auto">
            <a:xfrm>
              <a:off x="66675" y="187325"/>
              <a:ext cx="82550" cy="34925"/>
            </a:xfrm>
            <a:custGeom>
              <a:avLst/>
              <a:gdLst>
                <a:gd name="T0" fmla="*/ 131048125 w 52"/>
                <a:gd name="T1" fmla="*/ 55443438 h 22"/>
                <a:gd name="T2" fmla="*/ 131048125 w 52"/>
                <a:gd name="T3" fmla="*/ 47883763 h 22"/>
                <a:gd name="T4" fmla="*/ 55443438 w 52"/>
                <a:gd name="T5" fmla="*/ 25201563 h 22"/>
                <a:gd name="T6" fmla="*/ 55443438 w 52"/>
                <a:gd name="T7" fmla="*/ 25201563 h 22"/>
                <a:gd name="T8" fmla="*/ 0 w 52"/>
                <a:gd name="T9" fmla="*/ 0 h 22"/>
                <a:gd name="T10" fmla="*/ 0 w 52"/>
                <a:gd name="T11" fmla="*/ 7561263 h 22"/>
                <a:gd name="T12" fmla="*/ 65524063 w 52"/>
                <a:gd name="T13" fmla="*/ 42843450 h 22"/>
                <a:gd name="T14" fmla="*/ 131048125 w 52"/>
                <a:gd name="T15" fmla="*/ 55443438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2">
                  <a:moveTo>
                    <a:pt x="52" y="22"/>
                  </a:moveTo>
                  <a:lnTo>
                    <a:pt x="52" y="19"/>
                  </a:lnTo>
                  <a:lnTo>
                    <a:pt x="22" y="10"/>
                  </a:lnTo>
                  <a:lnTo>
                    <a:pt x="0" y="0"/>
                  </a:lnTo>
                  <a:lnTo>
                    <a:pt x="0" y="3"/>
                  </a:lnTo>
                  <a:lnTo>
                    <a:pt x="26" y="17"/>
                  </a:lnTo>
                  <a:lnTo>
                    <a:pt x="52" y="22"/>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5" name="Freeform 367"/>
            <p:cNvSpPr/>
            <p:nvPr/>
          </p:nvSpPr>
          <p:spPr bwMode="auto">
            <a:xfrm>
              <a:off x="104775" y="173038"/>
              <a:ext cx="93663" cy="19050"/>
            </a:xfrm>
            <a:custGeom>
              <a:avLst/>
              <a:gdLst>
                <a:gd name="T0" fmla="*/ 0 w 59"/>
                <a:gd name="T1" fmla="*/ 17641888 h 12"/>
                <a:gd name="T2" fmla="*/ 0 w 59"/>
                <a:gd name="T3" fmla="*/ 30241875 h 12"/>
                <a:gd name="T4" fmla="*/ 131048825 w 59"/>
                <a:gd name="T5" fmla="*/ 17641888 h 12"/>
                <a:gd name="T6" fmla="*/ 148690806 w 59"/>
                <a:gd name="T7" fmla="*/ 12601575 h 12"/>
                <a:gd name="T8" fmla="*/ 148690806 w 59"/>
                <a:gd name="T9" fmla="*/ 0 h 12"/>
                <a:gd name="T10" fmla="*/ 131048825 w 59"/>
                <a:gd name="T11" fmla="*/ 12601575 h 12"/>
                <a:gd name="T12" fmla="*/ 131048825 w 59"/>
                <a:gd name="T13" fmla="*/ 12601575 h 12"/>
                <a:gd name="T14" fmla="*/ 0 w 59"/>
                <a:gd name="T15" fmla="*/ 1764188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12">
                  <a:moveTo>
                    <a:pt x="0" y="7"/>
                  </a:moveTo>
                  <a:lnTo>
                    <a:pt x="0" y="12"/>
                  </a:lnTo>
                  <a:lnTo>
                    <a:pt x="52" y="7"/>
                  </a:lnTo>
                  <a:lnTo>
                    <a:pt x="59" y="5"/>
                  </a:lnTo>
                  <a:lnTo>
                    <a:pt x="59" y="0"/>
                  </a:lnTo>
                  <a:lnTo>
                    <a:pt x="52" y="5"/>
                  </a:lnTo>
                  <a:lnTo>
                    <a:pt x="0" y="7"/>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6" name="Freeform 368"/>
            <p:cNvSpPr/>
            <p:nvPr/>
          </p:nvSpPr>
          <p:spPr bwMode="auto">
            <a:xfrm>
              <a:off x="168275" y="161925"/>
              <a:ext cx="22225" cy="14288"/>
            </a:xfrm>
            <a:custGeom>
              <a:avLst/>
              <a:gdLst>
                <a:gd name="T0" fmla="*/ 35282188 w 14"/>
                <a:gd name="T1" fmla="*/ 5040489 h 9"/>
                <a:gd name="T2" fmla="*/ 30241875 w 14"/>
                <a:gd name="T3" fmla="*/ 0 h 9"/>
                <a:gd name="T4" fmla="*/ 22682200 w 14"/>
                <a:gd name="T5" fmla="*/ 5040489 h 9"/>
                <a:gd name="T6" fmla="*/ 12601575 w 14"/>
                <a:gd name="T7" fmla="*/ 10080978 h 9"/>
                <a:gd name="T8" fmla="*/ 0 w 14"/>
                <a:gd name="T9" fmla="*/ 22682994 h 9"/>
                <a:gd name="T10" fmla="*/ 5040313 w 14"/>
                <a:gd name="T11" fmla="*/ 22682994 h 9"/>
                <a:gd name="T12" fmla="*/ 17641888 w 14"/>
                <a:gd name="T13" fmla="*/ 10080978 h 9"/>
                <a:gd name="T14" fmla="*/ 35282188 w 14"/>
                <a:gd name="T15" fmla="*/ 504048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14" y="2"/>
                  </a:moveTo>
                  <a:lnTo>
                    <a:pt x="12" y="0"/>
                  </a:lnTo>
                  <a:lnTo>
                    <a:pt x="9" y="2"/>
                  </a:lnTo>
                  <a:lnTo>
                    <a:pt x="5" y="4"/>
                  </a:lnTo>
                  <a:lnTo>
                    <a:pt x="0" y="9"/>
                  </a:lnTo>
                  <a:lnTo>
                    <a:pt x="2" y="9"/>
                  </a:lnTo>
                  <a:lnTo>
                    <a:pt x="7" y="4"/>
                  </a:lnTo>
                  <a:lnTo>
                    <a:pt x="14"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7" name="Freeform 369"/>
            <p:cNvSpPr/>
            <p:nvPr/>
          </p:nvSpPr>
          <p:spPr bwMode="auto">
            <a:xfrm>
              <a:off x="66675" y="104775"/>
              <a:ext cx="146050" cy="195263"/>
            </a:xfrm>
            <a:custGeom>
              <a:avLst/>
              <a:gdLst>
                <a:gd name="T0" fmla="*/ 476819546 w 39"/>
                <a:gd name="T1" fmla="*/ 84601450 h 52"/>
                <a:gd name="T2" fmla="*/ 518889436 w 39"/>
                <a:gd name="T3" fmla="*/ 211507380 h 52"/>
                <a:gd name="T4" fmla="*/ 476819546 w 39"/>
                <a:gd name="T5" fmla="*/ 352509796 h 52"/>
                <a:gd name="T6" fmla="*/ 140241704 w 39"/>
                <a:gd name="T7" fmla="*/ 352509796 h 52"/>
                <a:gd name="T8" fmla="*/ 140241704 w 39"/>
                <a:gd name="T9" fmla="*/ 366613793 h 52"/>
                <a:gd name="T10" fmla="*/ 308528753 w 39"/>
                <a:gd name="T11" fmla="*/ 423014759 h 52"/>
                <a:gd name="T12" fmla="*/ 378651477 w 39"/>
                <a:gd name="T13" fmla="*/ 451215242 h 52"/>
                <a:gd name="T14" fmla="*/ 322553297 w 39"/>
                <a:gd name="T15" fmla="*/ 465315484 h 52"/>
                <a:gd name="T16" fmla="*/ 378651477 w 39"/>
                <a:gd name="T17" fmla="*/ 592217659 h 52"/>
                <a:gd name="T18" fmla="*/ 0 w 39"/>
                <a:gd name="T19" fmla="*/ 690923105 h 52"/>
                <a:gd name="T20" fmla="*/ 434745912 w 39"/>
                <a:gd name="T21" fmla="*/ 676822864 h 52"/>
                <a:gd name="T22" fmla="*/ 448770456 w 39"/>
                <a:gd name="T23" fmla="*/ 648622380 h 52"/>
                <a:gd name="T24" fmla="*/ 476819546 w 39"/>
                <a:gd name="T25" fmla="*/ 465315484 h 52"/>
                <a:gd name="T26" fmla="*/ 532913981 w 39"/>
                <a:gd name="T27" fmla="*/ 408914518 h 52"/>
                <a:gd name="T28" fmla="*/ 546938526 w 39"/>
                <a:gd name="T29" fmla="*/ 239707863 h 52"/>
                <a:gd name="T30" fmla="*/ 490844091 w 39"/>
                <a:gd name="T31" fmla="*/ 56400967 h 52"/>
                <a:gd name="T32" fmla="*/ 322553297 w 39"/>
                <a:gd name="T33" fmla="*/ 0 h 52"/>
                <a:gd name="T34" fmla="*/ 280479663 w 39"/>
                <a:gd name="T35" fmla="*/ 84601450 h 52"/>
                <a:gd name="T36" fmla="*/ 280479663 w 39"/>
                <a:gd name="T37" fmla="*/ 56400967 h 52"/>
                <a:gd name="T38" fmla="*/ 252434318 w 39"/>
                <a:gd name="T39" fmla="*/ 14100242 h 52"/>
                <a:gd name="T40" fmla="*/ 224385228 w 39"/>
                <a:gd name="T41" fmla="*/ 98701691 h 52"/>
                <a:gd name="T42" fmla="*/ 210360683 w 39"/>
                <a:gd name="T43" fmla="*/ 14100242 h 52"/>
                <a:gd name="T44" fmla="*/ 182311594 w 39"/>
                <a:gd name="T45" fmla="*/ 98701691 h 52"/>
                <a:gd name="T46" fmla="*/ 126217159 w 39"/>
                <a:gd name="T47" fmla="*/ 0 h 52"/>
                <a:gd name="T48" fmla="*/ 98168069 w 39"/>
                <a:gd name="T49" fmla="*/ 0 h 52"/>
                <a:gd name="T50" fmla="*/ 182311594 w 39"/>
                <a:gd name="T51" fmla="*/ 112801933 h 52"/>
                <a:gd name="T52" fmla="*/ 196336138 w 39"/>
                <a:gd name="T53" fmla="*/ 84601450 h 52"/>
                <a:gd name="T54" fmla="*/ 210360683 w 39"/>
                <a:gd name="T55" fmla="*/ 126905930 h 52"/>
                <a:gd name="T56" fmla="*/ 252434318 w 39"/>
                <a:gd name="T57" fmla="*/ 70501208 h 52"/>
                <a:gd name="T58" fmla="*/ 266458863 w 39"/>
                <a:gd name="T59" fmla="*/ 112801933 h 52"/>
                <a:gd name="T60" fmla="*/ 350602387 w 39"/>
                <a:gd name="T61" fmla="*/ 14100242 h 52"/>
                <a:gd name="T62" fmla="*/ 476819546 w 39"/>
                <a:gd name="T63" fmla="*/ 8460145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52">
                  <a:moveTo>
                    <a:pt x="34" y="6"/>
                  </a:moveTo>
                  <a:cubicBezTo>
                    <a:pt x="37" y="15"/>
                    <a:pt x="37" y="15"/>
                    <a:pt x="37" y="15"/>
                  </a:cubicBezTo>
                  <a:cubicBezTo>
                    <a:pt x="38" y="18"/>
                    <a:pt x="37" y="22"/>
                    <a:pt x="34" y="25"/>
                  </a:cubicBezTo>
                  <a:cubicBezTo>
                    <a:pt x="28" y="27"/>
                    <a:pt x="20" y="27"/>
                    <a:pt x="10" y="25"/>
                  </a:cubicBezTo>
                  <a:cubicBezTo>
                    <a:pt x="10" y="26"/>
                    <a:pt x="10" y="26"/>
                    <a:pt x="10" y="26"/>
                  </a:cubicBezTo>
                  <a:cubicBezTo>
                    <a:pt x="22" y="30"/>
                    <a:pt x="22" y="30"/>
                    <a:pt x="22" y="30"/>
                  </a:cubicBezTo>
                  <a:cubicBezTo>
                    <a:pt x="27" y="32"/>
                    <a:pt x="27" y="32"/>
                    <a:pt x="27" y="32"/>
                  </a:cubicBezTo>
                  <a:cubicBezTo>
                    <a:pt x="23" y="33"/>
                    <a:pt x="23" y="33"/>
                    <a:pt x="23" y="33"/>
                  </a:cubicBezTo>
                  <a:cubicBezTo>
                    <a:pt x="26" y="35"/>
                    <a:pt x="27" y="38"/>
                    <a:pt x="27" y="42"/>
                  </a:cubicBezTo>
                  <a:cubicBezTo>
                    <a:pt x="19" y="47"/>
                    <a:pt x="10" y="49"/>
                    <a:pt x="0" y="49"/>
                  </a:cubicBezTo>
                  <a:cubicBezTo>
                    <a:pt x="10" y="52"/>
                    <a:pt x="21" y="52"/>
                    <a:pt x="31" y="48"/>
                  </a:cubicBezTo>
                  <a:cubicBezTo>
                    <a:pt x="32" y="48"/>
                    <a:pt x="32" y="47"/>
                    <a:pt x="32" y="46"/>
                  </a:cubicBezTo>
                  <a:cubicBezTo>
                    <a:pt x="34" y="33"/>
                    <a:pt x="34" y="33"/>
                    <a:pt x="34" y="33"/>
                  </a:cubicBezTo>
                  <a:cubicBezTo>
                    <a:pt x="35" y="33"/>
                    <a:pt x="37" y="31"/>
                    <a:pt x="38" y="29"/>
                  </a:cubicBezTo>
                  <a:cubicBezTo>
                    <a:pt x="38" y="25"/>
                    <a:pt x="39" y="21"/>
                    <a:pt x="39" y="17"/>
                  </a:cubicBezTo>
                  <a:cubicBezTo>
                    <a:pt x="38" y="12"/>
                    <a:pt x="37" y="7"/>
                    <a:pt x="35" y="4"/>
                  </a:cubicBezTo>
                  <a:cubicBezTo>
                    <a:pt x="23" y="0"/>
                    <a:pt x="23" y="0"/>
                    <a:pt x="23" y="0"/>
                  </a:cubicBezTo>
                  <a:cubicBezTo>
                    <a:pt x="23" y="2"/>
                    <a:pt x="22" y="4"/>
                    <a:pt x="20" y="6"/>
                  </a:cubicBezTo>
                  <a:cubicBezTo>
                    <a:pt x="20" y="6"/>
                    <a:pt x="20" y="5"/>
                    <a:pt x="20" y="4"/>
                  </a:cubicBezTo>
                  <a:cubicBezTo>
                    <a:pt x="19" y="3"/>
                    <a:pt x="18" y="2"/>
                    <a:pt x="18" y="1"/>
                  </a:cubicBezTo>
                  <a:cubicBezTo>
                    <a:pt x="18" y="4"/>
                    <a:pt x="17" y="6"/>
                    <a:pt x="16" y="7"/>
                  </a:cubicBezTo>
                  <a:cubicBezTo>
                    <a:pt x="15" y="5"/>
                    <a:pt x="15" y="3"/>
                    <a:pt x="15" y="1"/>
                  </a:cubicBezTo>
                  <a:cubicBezTo>
                    <a:pt x="14" y="3"/>
                    <a:pt x="13" y="5"/>
                    <a:pt x="13" y="7"/>
                  </a:cubicBezTo>
                  <a:cubicBezTo>
                    <a:pt x="11" y="5"/>
                    <a:pt x="10" y="3"/>
                    <a:pt x="9" y="0"/>
                  </a:cubicBezTo>
                  <a:cubicBezTo>
                    <a:pt x="7" y="0"/>
                    <a:pt x="7" y="0"/>
                    <a:pt x="7" y="0"/>
                  </a:cubicBezTo>
                  <a:cubicBezTo>
                    <a:pt x="9" y="4"/>
                    <a:pt x="11" y="7"/>
                    <a:pt x="13" y="8"/>
                  </a:cubicBezTo>
                  <a:cubicBezTo>
                    <a:pt x="14" y="6"/>
                    <a:pt x="14" y="6"/>
                    <a:pt x="14" y="6"/>
                  </a:cubicBezTo>
                  <a:cubicBezTo>
                    <a:pt x="15" y="9"/>
                    <a:pt x="15" y="9"/>
                    <a:pt x="15" y="9"/>
                  </a:cubicBezTo>
                  <a:cubicBezTo>
                    <a:pt x="18" y="5"/>
                    <a:pt x="18" y="5"/>
                    <a:pt x="18" y="5"/>
                  </a:cubicBezTo>
                  <a:cubicBezTo>
                    <a:pt x="19" y="8"/>
                    <a:pt x="19" y="8"/>
                    <a:pt x="19" y="8"/>
                  </a:cubicBezTo>
                  <a:cubicBezTo>
                    <a:pt x="22" y="7"/>
                    <a:pt x="24" y="4"/>
                    <a:pt x="25" y="1"/>
                  </a:cubicBezTo>
                  <a:lnTo>
                    <a:pt x="34" y="6"/>
                  </a:ln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8" name="Freeform 370"/>
            <p:cNvSpPr>
              <a:spLocks noEditPoints="1"/>
            </p:cNvSpPr>
            <p:nvPr/>
          </p:nvSpPr>
          <p:spPr bwMode="auto">
            <a:xfrm>
              <a:off x="93662" y="0"/>
              <a:ext cx="52388" cy="60325"/>
            </a:xfrm>
            <a:custGeom>
              <a:avLst/>
              <a:gdLst>
                <a:gd name="T0" fmla="*/ 154028204 w 14"/>
                <a:gd name="T1" fmla="*/ 56860083 h 16"/>
                <a:gd name="T2" fmla="*/ 154028204 w 14"/>
                <a:gd name="T3" fmla="*/ 56860083 h 16"/>
                <a:gd name="T4" fmla="*/ 196035896 w 14"/>
                <a:gd name="T5" fmla="*/ 56860083 h 16"/>
                <a:gd name="T6" fmla="*/ 182033332 w 14"/>
                <a:gd name="T7" fmla="*/ 14214078 h 16"/>
                <a:gd name="T8" fmla="*/ 112020512 w 14"/>
                <a:gd name="T9" fmla="*/ 14214078 h 16"/>
                <a:gd name="T10" fmla="*/ 42007692 w 14"/>
                <a:gd name="T11" fmla="*/ 42646005 h 16"/>
                <a:gd name="T12" fmla="*/ 14002564 w 14"/>
                <a:gd name="T13" fmla="*/ 184798097 h 16"/>
                <a:gd name="T14" fmla="*/ 28005128 w 14"/>
                <a:gd name="T15" fmla="*/ 227444102 h 16"/>
                <a:gd name="T16" fmla="*/ 28005128 w 14"/>
                <a:gd name="T17" fmla="*/ 142152092 h 16"/>
                <a:gd name="T18" fmla="*/ 126023076 w 14"/>
                <a:gd name="T19" fmla="*/ 56860083 h 16"/>
                <a:gd name="T20" fmla="*/ 154028204 w 14"/>
                <a:gd name="T21" fmla="*/ 56860083 h 16"/>
                <a:gd name="T22" fmla="*/ 112020512 w 14"/>
                <a:gd name="T23" fmla="*/ 28431927 h 16"/>
                <a:gd name="T24" fmla="*/ 126023076 w 14"/>
                <a:gd name="T25" fmla="*/ 28431927 h 16"/>
                <a:gd name="T26" fmla="*/ 42007692 w 14"/>
                <a:gd name="T27" fmla="*/ 71077931 h 16"/>
                <a:gd name="T28" fmla="*/ 14002564 w 14"/>
                <a:gd name="T29" fmla="*/ 156366170 h 16"/>
                <a:gd name="T30" fmla="*/ 28005128 w 14"/>
                <a:gd name="T31" fmla="*/ 56860083 h 16"/>
                <a:gd name="T32" fmla="*/ 112020512 w 14"/>
                <a:gd name="T33" fmla="*/ 2843192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6">
                  <a:moveTo>
                    <a:pt x="11" y="4"/>
                  </a:moveTo>
                  <a:cubicBezTo>
                    <a:pt x="11" y="4"/>
                    <a:pt x="11" y="4"/>
                    <a:pt x="11" y="4"/>
                  </a:cubicBezTo>
                  <a:cubicBezTo>
                    <a:pt x="12" y="5"/>
                    <a:pt x="13" y="5"/>
                    <a:pt x="14" y="4"/>
                  </a:cubicBezTo>
                  <a:cubicBezTo>
                    <a:pt x="14" y="4"/>
                    <a:pt x="14" y="3"/>
                    <a:pt x="13" y="1"/>
                  </a:cubicBezTo>
                  <a:cubicBezTo>
                    <a:pt x="11" y="1"/>
                    <a:pt x="10" y="1"/>
                    <a:pt x="8" y="1"/>
                  </a:cubicBezTo>
                  <a:cubicBezTo>
                    <a:pt x="6" y="0"/>
                    <a:pt x="4" y="1"/>
                    <a:pt x="3" y="3"/>
                  </a:cubicBezTo>
                  <a:cubicBezTo>
                    <a:pt x="1" y="5"/>
                    <a:pt x="0" y="8"/>
                    <a:pt x="1" y="13"/>
                  </a:cubicBezTo>
                  <a:cubicBezTo>
                    <a:pt x="1" y="13"/>
                    <a:pt x="2" y="14"/>
                    <a:pt x="2" y="16"/>
                  </a:cubicBezTo>
                  <a:cubicBezTo>
                    <a:pt x="2" y="10"/>
                    <a:pt x="2" y="10"/>
                    <a:pt x="2" y="10"/>
                  </a:cubicBezTo>
                  <a:cubicBezTo>
                    <a:pt x="3" y="7"/>
                    <a:pt x="5" y="5"/>
                    <a:pt x="9" y="4"/>
                  </a:cubicBezTo>
                  <a:cubicBezTo>
                    <a:pt x="9" y="4"/>
                    <a:pt x="10" y="4"/>
                    <a:pt x="11" y="4"/>
                  </a:cubicBezTo>
                  <a:close/>
                  <a:moveTo>
                    <a:pt x="8" y="2"/>
                  </a:moveTo>
                  <a:cubicBezTo>
                    <a:pt x="9" y="2"/>
                    <a:pt x="9" y="2"/>
                    <a:pt x="9" y="2"/>
                  </a:cubicBezTo>
                  <a:cubicBezTo>
                    <a:pt x="7" y="2"/>
                    <a:pt x="5" y="3"/>
                    <a:pt x="3" y="5"/>
                  </a:cubicBezTo>
                  <a:cubicBezTo>
                    <a:pt x="2" y="7"/>
                    <a:pt x="1" y="9"/>
                    <a:pt x="1" y="11"/>
                  </a:cubicBezTo>
                  <a:cubicBezTo>
                    <a:pt x="0" y="9"/>
                    <a:pt x="1" y="6"/>
                    <a:pt x="2" y="4"/>
                  </a:cubicBezTo>
                  <a:cubicBezTo>
                    <a:pt x="4" y="2"/>
                    <a:pt x="5" y="1"/>
                    <a:pt x="8" y="2"/>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9" name="Freeform 371"/>
            <p:cNvSpPr/>
            <p:nvPr/>
          </p:nvSpPr>
          <p:spPr bwMode="auto">
            <a:xfrm>
              <a:off x="93662" y="3175"/>
              <a:ext cx="33338" cy="38100"/>
            </a:xfrm>
            <a:custGeom>
              <a:avLst/>
              <a:gdLst>
                <a:gd name="T0" fmla="*/ 123491360 w 9"/>
                <a:gd name="T1" fmla="*/ 14516100 h 10"/>
                <a:gd name="T2" fmla="*/ 109770921 w 9"/>
                <a:gd name="T3" fmla="*/ 14516100 h 10"/>
                <a:gd name="T4" fmla="*/ 27440878 w 9"/>
                <a:gd name="T5" fmla="*/ 43548300 h 10"/>
                <a:gd name="T6" fmla="*/ 13720439 w 9"/>
                <a:gd name="T7" fmla="*/ 145161000 h 10"/>
                <a:gd name="T8" fmla="*/ 41165022 w 9"/>
                <a:gd name="T9" fmla="*/ 58064400 h 10"/>
                <a:gd name="T10" fmla="*/ 123491360 w 9"/>
                <a:gd name="T11" fmla="*/ 145161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9" y="1"/>
                  </a:moveTo>
                  <a:cubicBezTo>
                    <a:pt x="8" y="1"/>
                    <a:pt x="8" y="1"/>
                    <a:pt x="8" y="1"/>
                  </a:cubicBezTo>
                  <a:cubicBezTo>
                    <a:pt x="5" y="0"/>
                    <a:pt x="4" y="1"/>
                    <a:pt x="2" y="3"/>
                  </a:cubicBezTo>
                  <a:cubicBezTo>
                    <a:pt x="1" y="5"/>
                    <a:pt x="0" y="8"/>
                    <a:pt x="1" y="10"/>
                  </a:cubicBezTo>
                  <a:cubicBezTo>
                    <a:pt x="1" y="8"/>
                    <a:pt x="2" y="6"/>
                    <a:pt x="3" y="4"/>
                  </a:cubicBezTo>
                  <a:cubicBezTo>
                    <a:pt x="5" y="2"/>
                    <a:pt x="7" y="1"/>
                    <a:pt x="9" y="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0" name="Freeform 372"/>
            <p:cNvSpPr/>
            <p:nvPr/>
          </p:nvSpPr>
          <p:spPr bwMode="auto">
            <a:xfrm>
              <a:off x="101600" y="15875"/>
              <a:ext cx="52388" cy="44450"/>
            </a:xfrm>
            <a:custGeom>
              <a:avLst/>
              <a:gdLst>
                <a:gd name="T0" fmla="*/ 126023076 w 14"/>
                <a:gd name="T1" fmla="*/ 0 h 12"/>
                <a:gd name="T2" fmla="*/ 126023076 w 14"/>
                <a:gd name="T3" fmla="*/ 0 h 12"/>
                <a:gd name="T4" fmla="*/ 98017948 w 14"/>
                <a:gd name="T5" fmla="*/ 0 h 12"/>
                <a:gd name="T6" fmla="*/ 0 w 14"/>
                <a:gd name="T7" fmla="*/ 82325104 h 12"/>
                <a:gd name="T8" fmla="*/ 0 w 14"/>
                <a:gd name="T9" fmla="*/ 164650208 h 12"/>
                <a:gd name="T10" fmla="*/ 14002564 w 14"/>
                <a:gd name="T11" fmla="*/ 137209742 h 12"/>
                <a:gd name="T12" fmla="*/ 42007692 w 14"/>
                <a:gd name="T13" fmla="*/ 41164404 h 12"/>
                <a:gd name="T14" fmla="*/ 154028204 w 14"/>
                <a:gd name="T15" fmla="*/ 41164404 h 12"/>
                <a:gd name="T16" fmla="*/ 182033332 w 14"/>
                <a:gd name="T17" fmla="*/ 150929975 h 12"/>
                <a:gd name="T18" fmla="*/ 196035896 w 14"/>
                <a:gd name="T19" fmla="*/ 150929975 h 12"/>
                <a:gd name="T20" fmla="*/ 196035896 w 14"/>
                <a:gd name="T21" fmla="*/ 82325104 h 12"/>
                <a:gd name="T22" fmla="*/ 182033332 w 14"/>
                <a:gd name="T23" fmla="*/ 68604871 h 12"/>
                <a:gd name="T24" fmla="*/ 126023076 w 1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2">
                  <a:moveTo>
                    <a:pt x="9" y="0"/>
                  </a:moveTo>
                  <a:cubicBezTo>
                    <a:pt x="9" y="0"/>
                    <a:pt x="9" y="0"/>
                    <a:pt x="9" y="0"/>
                  </a:cubicBezTo>
                  <a:cubicBezTo>
                    <a:pt x="8" y="0"/>
                    <a:pt x="7" y="0"/>
                    <a:pt x="7" y="0"/>
                  </a:cubicBezTo>
                  <a:cubicBezTo>
                    <a:pt x="3" y="1"/>
                    <a:pt x="1" y="3"/>
                    <a:pt x="0" y="6"/>
                  </a:cubicBezTo>
                  <a:cubicBezTo>
                    <a:pt x="0" y="12"/>
                    <a:pt x="0" y="12"/>
                    <a:pt x="0" y="12"/>
                  </a:cubicBezTo>
                  <a:cubicBezTo>
                    <a:pt x="1" y="10"/>
                    <a:pt x="1" y="10"/>
                    <a:pt x="1" y="10"/>
                  </a:cubicBezTo>
                  <a:cubicBezTo>
                    <a:pt x="1" y="6"/>
                    <a:pt x="2" y="3"/>
                    <a:pt x="3" y="3"/>
                  </a:cubicBezTo>
                  <a:cubicBezTo>
                    <a:pt x="6" y="0"/>
                    <a:pt x="8" y="0"/>
                    <a:pt x="11" y="3"/>
                  </a:cubicBezTo>
                  <a:cubicBezTo>
                    <a:pt x="13" y="5"/>
                    <a:pt x="13" y="8"/>
                    <a:pt x="13" y="11"/>
                  </a:cubicBezTo>
                  <a:cubicBezTo>
                    <a:pt x="14" y="11"/>
                    <a:pt x="14" y="11"/>
                    <a:pt x="14" y="11"/>
                  </a:cubicBezTo>
                  <a:cubicBezTo>
                    <a:pt x="14" y="9"/>
                    <a:pt x="14" y="7"/>
                    <a:pt x="14" y="6"/>
                  </a:cubicBezTo>
                  <a:cubicBezTo>
                    <a:pt x="13" y="5"/>
                    <a:pt x="13" y="5"/>
                    <a:pt x="13" y="5"/>
                  </a:cubicBezTo>
                  <a:cubicBezTo>
                    <a:pt x="13" y="3"/>
                    <a:pt x="11" y="1"/>
                    <a:pt x="9"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1" name="Freeform 373"/>
            <p:cNvSpPr/>
            <p:nvPr/>
          </p:nvSpPr>
          <p:spPr bwMode="auto">
            <a:xfrm>
              <a:off x="134937" y="3175"/>
              <a:ext cx="25400" cy="53975"/>
            </a:xfrm>
            <a:custGeom>
              <a:avLst/>
              <a:gdLst>
                <a:gd name="T0" fmla="*/ 52665086 w 7"/>
                <a:gd name="T1" fmla="*/ 118910780 h 14"/>
                <a:gd name="T2" fmla="*/ 65833171 w 7"/>
                <a:gd name="T3" fmla="*/ 133773182 h 14"/>
                <a:gd name="T4" fmla="*/ 65833171 w 7"/>
                <a:gd name="T5" fmla="*/ 208092902 h 14"/>
                <a:gd name="T6" fmla="*/ 92165714 w 7"/>
                <a:gd name="T7" fmla="*/ 193230500 h 14"/>
                <a:gd name="T8" fmla="*/ 78997629 w 7"/>
                <a:gd name="T9" fmla="*/ 74319720 h 14"/>
                <a:gd name="T10" fmla="*/ 26332543 w 7"/>
                <a:gd name="T11" fmla="*/ 0 h 14"/>
                <a:gd name="T12" fmla="*/ 39500629 w 7"/>
                <a:gd name="T13" fmla="*/ 44591061 h 14"/>
                <a:gd name="T14" fmla="*/ 0 w 7"/>
                <a:gd name="T15" fmla="*/ 44591061 h 14"/>
                <a:gd name="T16" fmla="*/ 52665086 w 7"/>
                <a:gd name="T17" fmla="*/ 11891078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4">
                  <a:moveTo>
                    <a:pt x="4" y="8"/>
                  </a:moveTo>
                  <a:cubicBezTo>
                    <a:pt x="5" y="9"/>
                    <a:pt x="5" y="9"/>
                    <a:pt x="5" y="9"/>
                  </a:cubicBezTo>
                  <a:cubicBezTo>
                    <a:pt x="5" y="10"/>
                    <a:pt x="5" y="12"/>
                    <a:pt x="5" y="14"/>
                  </a:cubicBezTo>
                  <a:cubicBezTo>
                    <a:pt x="6" y="13"/>
                    <a:pt x="6" y="12"/>
                    <a:pt x="7" y="13"/>
                  </a:cubicBezTo>
                  <a:cubicBezTo>
                    <a:pt x="7" y="10"/>
                    <a:pt x="7" y="7"/>
                    <a:pt x="6" y="5"/>
                  </a:cubicBezTo>
                  <a:cubicBezTo>
                    <a:pt x="4" y="3"/>
                    <a:pt x="3" y="1"/>
                    <a:pt x="2" y="0"/>
                  </a:cubicBezTo>
                  <a:cubicBezTo>
                    <a:pt x="3" y="2"/>
                    <a:pt x="3" y="3"/>
                    <a:pt x="3" y="3"/>
                  </a:cubicBezTo>
                  <a:cubicBezTo>
                    <a:pt x="2" y="4"/>
                    <a:pt x="1" y="4"/>
                    <a:pt x="0" y="3"/>
                  </a:cubicBezTo>
                  <a:cubicBezTo>
                    <a:pt x="2" y="4"/>
                    <a:pt x="4" y="6"/>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2" name="Freeform 374"/>
            <p:cNvSpPr>
              <a:spLocks noEditPoints="1"/>
            </p:cNvSpPr>
            <p:nvPr/>
          </p:nvSpPr>
          <p:spPr bwMode="auto">
            <a:xfrm>
              <a:off x="93662" y="15875"/>
              <a:ext cx="66675" cy="85725"/>
            </a:xfrm>
            <a:custGeom>
              <a:avLst/>
              <a:gdLst>
                <a:gd name="T0" fmla="*/ 178370442 w 18"/>
                <a:gd name="T1" fmla="*/ 41677259 h 23"/>
                <a:gd name="T2" fmla="*/ 68604871 w 18"/>
                <a:gd name="T3" fmla="*/ 41677259 h 23"/>
                <a:gd name="T4" fmla="*/ 41164404 w 18"/>
                <a:gd name="T5" fmla="*/ 138919226 h 23"/>
                <a:gd name="T6" fmla="*/ 27440467 w 18"/>
                <a:gd name="T7" fmla="*/ 166701580 h 23"/>
                <a:gd name="T8" fmla="*/ 13720233 w 18"/>
                <a:gd name="T9" fmla="*/ 125028049 h 23"/>
                <a:gd name="T10" fmla="*/ 27440467 w 18"/>
                <a:gd name="T11" fmla="*/ 208378839 h 23"/>
                <a:gd name="T12" fmla="*/ 27440467 w 18"/>
                <a:gd name="T13" fmla="*/ 180592758 h 23"/>
                <a:gd name="T14" fmla="*/ 27440467 w 18"/>
                <a:gd name="T15" fmla="*/ 208378839 h 23"/>
                <a:gd name="T16" fmla="*/ 41164404 w 18"/>
                <a:gd name="T17" fmla="*/ 222270016 h 23"/>
                <a:gd name="T18" fmla="*/ 41164404 w 18"/>
                <a:gd name="T19" fmla="*/ 222270016 h 23"/>
                <a:gd name="T20" fmla="*/ 54884638 w 18"/>
                <a:gd name="T21" fmla="*/ 250052371 h 23"/>
                <a:gd name="T22" fmla="*/ 205814613 w 18"/>
                <a:gd name="T23" fmla="*/ 194483935 h 23"/>
                <a:gd name="T24" fmla="*/ 246975313 w 18"/>
                <a:gd name="T25" fmla="*/ 166701580 h 23"/>
                <a:gd name="T26" fmla="*/ 246975313 w 18"/>
                <a:gd name="T27" fmla="*/ 152810403 h 23"/>
                <a:gd name="T28" fmla="*/ 246975313 w 18"/>
                <a:gd name="T29" fmla="*/ 138919226 h 23"/>
                <a:gd name="T30" fmla="*/ 219534846 w 18"/>
                <a:gd name="T31" fmla="*/ 152810403 h 23"/>
                <a:gd name="T32" fmla="*/ 205814613 w 18"/>
                <a:gd name="T33" fmla="*/ 152810403 h 23"/>
                <a:gd name="T34" fmla="*/ 178370442 w 18"/>
                <a:gd name="T35" fmla="*/ 41677259 h 23"/>
                <a:gd name="T36" fmla="*/ 41164404 w 18"/>
                <a:gd name="T37" fmla="*/ 180592758 h 23"/>
                <a:gd name="T38" fmla="*/ 54884638 w 18"/>
                <a:gd name="T39" fmla="*/ 166701580 h 23"/>
                <a:gd name="T40" fmla="*/ 54884638 w 18"/>
                <a:gd name="T41" fmla="*/ 222270016 h 23"/>
                <a:gd name="T42" fmla="*/ 123489508 w 18"/>
                <a:gd name="T43" fmla="*/ 277834725 h 23"/>
                <a:gd name="T44" fmla="*/ 54884638 w 18"/>
                <a:gd name="T45" fmla="*/ 236161193 h 23"/>
                <a:gd name="T46" fmla="*/ 41164404 w 18"/>
                <a:gd name="T47" fmla="*/ 180592758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23">
                  <a:moveTo>
                    <a:pt x="13" y="3"/>
                  </a:moveTo>
                  <a:cubicBezTo>
                    <a:pt x="10" y="0"/>
                    <a:pt x="8" y="0"/>
                    <a:pt x="5" y="3"/>
                  </a:cubicBezTo>
                  <a:cubicBezTo>
                    <a:pt x="4" y="3"/>
                    <a:pt x="3" y="6"/>
                    <a:pt x="3" y="10"/>
                  </a:cubicBezTo>
                  <a:cubicBezTo>
                    <a:pt x="2" y="12"/>
                    <a:pt x="2" y="12"/>
                    <a:pt x="2" y="12"/>
                  </a:cubicBezTo>
                  <a:cubicBezTo>
                    <a:pt x="2" y="10"/>
                    <a:pt x="1" y="9"/>
                    <a:pt x="1" y="9"/>
                  </a:cubicBezTo>
                  <a:cubicBezTo>
                    <a:pt x="0" y="12"/>
                    <a:pt x="1" y="14"/>
                    <a:pt x="2" y="15"/>
                  </a:cubicBezTo>
                  <a:cubicBezTo>
                    <a:pt x="2" y="14"/>
                    <a:pt x="2" y="14"/>
                    <a:pt x="2" y="13"/>
                  </a:cubicBezTo>
                  <a:cubicBezTo>
                    <a:pt x="2" y="15"/>
                    <a:pt x="2" y="15"/>
                    <a:pt x="2" y="15"/>
                  </a:cubicBezTo>
                  <a:cubicBezTo>
                    <a:pt x="3" y="16"/>
                    <a:pt x="3" y="16"/>
                    <a:pt x="3" y="16"/>
                  </a:cubicBezTo>
                  <a:cubicBezTo>
                    <a:pt x="3" y="16"/>
                    <a:pt x="3" y="16"/>
                    <a:pt x="3" y="16"/>
                  </a:cubicBezTo>
                  <a:cubicBezTo>
                    <a:pt x="3" y="17"/>
                    <a:pt x="3" y="18"/>
                    <a:pt x="4" y="18"/>
                  </a:cubicBezTo>
                  <a:cubicBezTo>
                    <a:pt x="10" y="23"/>
                    <a:pt x="14" y="21"/>
                    <a:pt x="15" y="14"/>
                  </a:cubicBezTo>
                  <a:cubicBezTo>
                    <a:pt x="16" y="14"/>
                    <a:pt x="17" y="13"/>
                    <a:pt x="18" y="12"/>
                  </a:cubicBezTo>
                  <a:cubicBezTo>
                    <a:pt x="18" y="11"/>
                    <a:pt x="18" y="11"/>
                    <a:pt x="18" y="11"/>
                  </a:cubicBezTo>
                  <a:cubicBezTo>
                    <a:pt x="18" y="10"/>
                    <a:pt x="18" y="10"/>
                    <a:pt x="18" y="10"/>
                  </a:cubicBezTo>
                  <a:cubicBezTo>
                    <a:pt x="17" y="9"/>
                    <a:pt x="17" y="10"/>
                    <a:pt x="16" y="11"/>
                  </a:cubicBezTo>
                  <a:cubicBezTo>
                    <a:pt x="15" y="11"/>
                    <a:pt x="15" y="11"/>
                    <a:pt x="15" y="11"/>
                  </a:cubicBezTo>
                  <a:cubicBezTo>
                    <a:pt x="15" y="8"/>
                    <a:pt x="15" y="5"/>
                    <a:pt x="13" y="3"/>
                  </a:cubicBezTo>
                  <a:close/>
                  <a:moveTo>
                    <a:pt x="3" y="13"/>
                  </a:moveTo>
                  <a:cubicBezTo>
                    <a:pt x="4" y="12"/>
                    <a:pt x="4" y="12"/>
                    <a:pt x="4" y="12"/>
                  </a:cubicBezTo>
                  <a:cubicBezTo>
                    <a:pt x="4" y="16"/>
                    <a:pt x="4" y="16"/>
                    <a:pt x="4" y="16"/>
                  </a:cubicBezTo>
                  <a:cubicBezTo>
                    <a:pt x="6" y="18"/>
                    <a:pt x="7" y="19"/>
                    <a:pt x="9" y="20"/>
                  </a:cubicBezTo>
                  <a:cubicBezTo>
                    <a:pt x="7" y="20"/>
                    <a:pt x="5" y="19"/>
                    <a:pt x="4" y="17"/>
                  </a:cubicBezTo>
                  <a:cubicBezTo>
                    <a:pt x="3" y="16"/>
                    <a:pt x="3" y="14"/>
                    <a:pt x="3" y="1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3" name="Freeform 375"/>
            <p:cNvSpPr/>
            <p:nvPr/>
          </p:nvSpPr>
          <p:spPr bwMode="auto">
            <a:xfrm>
              <a:off x="104775" y="60325"/>
              <a:ext cx="22225" cy="30163"/>
            </a:xfrm>
            <a:custGeom>
              <a:avLst/>
              <a:gdLst>
                <a:gd name="T0" fmla="*/ 13720233 w 6"/>
                <a:gd name="T1" fmla="*/ 0 h 8"/>
                <a:gd name="T2" fmla="*/ 0 w 6"/>
                <a:gd name="T3" fmla="*/ 14214314 h 8"/>
                <a:gd name="T4" fmla="*/ 13720233 w 6"/>
                <a:gd name="T5" fmla="*/ 71079110 h 8"/>
                <a:gd name="T6" fmla="*/ 82325104 w 6"/>
                <a:gd name="T7" fmla="*/ 113725821 h 8"/>
                <a:gd name="T8" fmla="*/ 13720233 w 6"/>
                <a:gd name="T9" fmla="*/ 56864796 h 8"/>
                <a:gd name="T10" fmla="*/ 13720233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1" y="0"/>
                  </a:moveTo>
                  <a:cubicBezTo>
                    <a:pt x="0" y="1"/>
                    <a:pt x="0" y="1"/>
                    <a:pt x="0" y="1"/>
                  </a:cubicBezTo>
                  <a:cubicBezTo>
                    <a:pt x="0" y="2"/>
                    <a:pt x="0" y="4"/>
                    <a:pt x="1" y="5"/>
                  </a:cubicBezTo>
                  <a:cubicBezTo>
                    <a:pt x="2" y="7"/>
                    <a:pt x="4" y="8"/>
                    <a:pt x="6" y="8"/>
                  </a:cubicBezTo>
                  <a:cubicBezTo>
                    <a:pt x="4" y="7"/>
                    <a:pt x="3" y="6"/>
                    <a:pt x="1" y="4"/>
                  </a:cubicBezTo>
                  <a:lnTo>
                    <a:pt x="1"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4" name="Freeform 376"/>
            <p:cNvSpPr/>
            <p:nvPr/>
          </p:nvSpPr>
          <p:spPr bwMode="auto">
            <a:xfrm>
              <a:off x="107950" y="60325"/>
              <a:ext cx="52388" cy="71438"/>
            </a:xfrm>
            <a:custGeom>
              <a:avLst/>
              <a:gdLst>
                <a:gd name="T0" fmla="*/ 168030768 w 14"/>
                <a:gd name="T1" fmla="*/ 42411613 h 19"/>
                <a:gd name="T2" fmla="*/ 196035896 w 14"/>
                <a:gd name="T3" fmla="*/ 0 h 19"/>
                <a:gd name="T4" fmla="*/ 154028204 w 14"/>
                <a:gd name="T5" fmla="*/ 28274408 h 19"/>
                <a:gd name="T6" fmla="*/ 0 w 14"/>
                <a:gd name="T7" fmla="*/ 84819465 h 19"/>
                <a:gd name="T8" fmla="*/ 70012820 w 14"/>
                <a:gd name="T9" fmla="*/ 141368282 h 19"/>
                <a:gd name="T10" fmla="*/ 98017948 w 14"/>
                <a:gd name="T11" fmla="*/ 141368282 h 19"/>
                <a:gd name="T12" fmla="*/ 98017948 w 14"/>
                <a:gd name="T13" fmla="*/ 169642691 h 19"/>
                <a:gd name="T14" fmla="*/ 70012820 w 14"/>
                <a:gd name="T15" fmla="*/ 183779895 h 19"/>
                <a:gd name="T16" fmla="*/ 70012820 w 14"/>
                <a:gd name="T17" fmla="*/ 268599360 h 19"/>
                <a:gd name="T18" fmla="*/ 98017948 w 14"/>
                <a:gd name="T19" fmla="*/ 183779895 h 19"/>
                <a:gd name="T20" fmla="*/ 154028204 w 14"/>
                <a:gd name="T21" fmla="*/ 127231078 h 19"/>
                <a:gd name="T22" fmla="*/ 154028204 w 14"/>
                <a:gd name="T23" fmla="*/ 98956670 h 19"/>
                <a:gd name="T24" fmla="*/ 154028204 w 14"/>
                <a:gd name="T25" fmla="*/ 56548817 h 19"/>
                <a:gd name="T26" fmla="*/ 168030768 w 14"/>
                <a:gd name="T27" fmla="*/ 42411613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9">
                  <a:moveTo>
                    <a:pt x="12" y="3"/>
                  </a:moveTo>
                  <a:cubicBezTo>
                    <a:pt x="13" y="3"/>
                    <a:pt x="13" y="2"/>
                    <a:pt x="14" y="0"/>
                  </a:cubicBezTo>
                  <a:cubicBezTo>
                    <a:pt x="13" y="1"/>
                    <a:pt x="12" y="2"/>
                    <a:pt x="11" y="2"/>
                  </a:cubicBezTo>
                  <a:cubicBezTo>
                    <a:pt x="10" y="9"/>
                    <a:pt x="6" y="11"/>
                    <a:pt x="0" y="6"/>
                  </a:cubicBezTo>
                  <a:cubicBezTo>
                    <a:pt x="1" y="8"/>
                    <a:pt x="2" y="10"/>
                    <a:pt x="5" y="10"/>
                  </a:cubicBezTo>
                  <a:cubicBezTo>
                    <a:pt x="6" y="10"/>
                    <a:pt x="6" y="10"/>
                    <a:pt x="7" y="10"/>
                  </a:cubicBezTo>
                  <a:cubicBezTo>
                    <a:pt x="7" y="12"/>
                    <a:pt x="7" y="12"/>
                    <a:pt x="7" y="12"/>
                  </a:cubicBezTo>
                  <a:cubicBezTo>
                    <a:pt x="5" y="13"/>
                    <a:pt x="5" y="13"/>
                    <a:pt x="5" y="13"/>
                  </a:cubicBezTo>
                  <a:cubicBezTo>
                    <a:pt x="5" y="15"/>
                    <a:pt x="5" y="17"/>
                    <a:pt x="5" y="19"/>
                  </a:cubicBezTo>
                  <a:cubicBezTo>
                    <a:pt x="6" y="18"/>
                    <a:pt x="7" y="16"/>
                    <a:pt x="7" y="13"/>
                  </a:cubicBezTo>
                  <a:cubicBezTo>
                    <a:pt x="8" y="12"/>
                    <a:pt x="10" y="11"/>
                    <a:pt x="11" y="9"/>
                  </a:cubicBezTo>
                  <a:cubicBezTo>
                    <a:pt x="11" y="7"/>
                    <a:pt x="11" y="7"/>
                    <a:pt x="11" y="7"/>
                  </a:cubicBezTo>
                  <a:cubicBezTo>
                    <a:pt x="11" y="6"/>
                    <a:pt x="11" y="5"/>
                    <a:pt x="11" y="4"/>
                  </a:cubicBez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5" name="Freeform 377"/>
            <p:cNvSpPr>
              <a:spLocks noEditPoints="1"/>
            </p:cNvSpPr>
            <p:nvPr/>
          </p:nvSpPr>
          <p:spPr bwMode="auto">
            <a:xfrm>
              <a:off x="107950" y="82550"/>
              <a:ext cx="26988" cy="49213"/>
            </a:xfrm>
            <a:custGeom>
              <a:avLst/>
              <a:gdLst>
                <a:gd name="T0" fmla="*/ 104050306 w 7"/>
                <a:gd name="T1" fmla="*/ 57321788 h 13"/>
                <a:gd name="T2" fmla="*/ 74321097 w 7"/>
                <a:gd name="T3" fmla="*/ 57321788 h 13"/>
                <a:gd name="T4" fmla="*/ 0 w 7"/>
                <a:gd name="T5" fmla="*/ 0 h 13"/>
                <a:gd name="T6" fmla="*/ 0 w 7"/>
                <a:gd name="T7" fmla="*/ 57321788 h 13"/>
                <a:gd name="T8" fmla="*/ 59458419 w 7"/>
                <a:gd name="T9" fmla="*/ 100315022 h 13"/>
                <a:gd name="T10" fmla="*/ 74321097 w 7"/>
                <a:gd name="T11" fmla="*/ 186301490 h 13"/>
                <a:gd name="T12" fmla="*/ 74321097 w 7"/>
                <a:gd name="T13" fmla="*/ 100315022 h 13"/>
                <a:gd name="T14" fmla="*/ 104050306 w 7"/>
                <a:gd name="T15" fmla="*/ 85986468 h 13"/>
                <a:gd name="T16" fmla="*/ 104050306 w 7"/>
                <a:gd name="T17" fmla="*/ 57321788 h 13"/>
                <a:gd name="T18" fmla="*/ 14862677 w 7"/>
                <a:gd name="T19" fmla="*/ 42993234 h 13"/>
                <a:gd name="T20" fmla="*/ 14862677 w 7"/>
                <a:gd name="T21" fmla="*/ 71654128 h 13"/>
                <a:gd name="T22" fmla="*/ 0 w 7"/>
                <a:gd name="T23" fmla="*/ 57321788 h 13"/>
                <a:gd name="T24" fmla="*/ 0 w 7"/>
                <a:gd name="T25" fmla="*/ 28660894 h 13"/>
                <a:gd name="T26" fmla="*/ 14862677 w 7"/>
                <a:gd name="T27" fmla="*/ 42993234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3">
                  <a:moveTo>
                    <a:pt x="7" y="4"/>
                  </a:moveTo>
                  <a:cubicBezTo>
                    <a:pt x="6" y="4"/>
                    <a:pt x="6" y="4"/>
                    <a:pt x="5" y="4"/>
                  </a:cubicBezTo>
                  <a:cubicBezTo>
                    <a:pt x="2" y="4"/>
                    <a:pt x="1" y="2"/>
                    <a:pt x="0" y="0"/>
                  </a:cubicBezTo>
                  <a:cubicBezTo>
                    <a:pt x="0" y="4"/>
                    <a:pt x="0" y="4"/>
                    <a:pt x="0" y="4"/>
                  </a:cubicBezTo>
                  <a:cubicBezTo>
                    <a:pt x="1" y="5"/>
                    <a:pt x="2" y="6"/>
                    <a:pt x="4" y="7"/>
                  </a:cubicBezTo>
                  <a:cubicBezTo>
                    <a:pt x="4" y="9"/>
                    <a:pt x="4" y="11"/>
                    <a:pt x="5" y="13"/>
                  </a:cubicBezTo>
                  <a:cubicBezTo>
                    <a:pt x="5" y="11"/>
                    <a:pt x="5" y="9"/>
                    <a:pt x="5" y="7"/>
                  </a:cubicBezTo>
                  <a:cubicBezTo>
                    <a:pt x="7" y="6"/>
                    <a:pt x="7" y="6"/>
                    <a:pt x="7" y="6"/>
                  </a:cubicBezTo>
                  <a:lnTo>
                    <a:pt x="7" y="4"/>
                  </a:lnTo>
                  <a:close/>
                  <a:moveTo>
                    <a:pt x="1" y="3"/>
                  </a:moveTo>
                  <a:cubicBezTo>
                    <a:pt x="1" y="5"/>
                    <a:pt x="1" y="5"/>
                    <a:pt x="1" y="5"/>
                  </a:cubicBezTo>
                  <a:cubicBezTo>
                    <a:pt x="0" y="4"/>
                    <a:pt x="0" y="4"/>
                    <a:pt x="0" y="4"/>
                  </a:cubicBezTo>
                  <a:cubicBezTo>
                    <a:pt x="0" y="2"/>
                    <a:pt x="0" y="2"/>
                    <a:pt x="0" y="2"/>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6" name="Freeform 378"/>
            <p:cNvSpPr/>
            <p:nvPr/>
          </p:nvSpPr>
          <p:spPr bwMode="auto">
            <a:xfrm>
              <a:off x="107950" y="90488"/>
              <a:ext cx="4763" cy="11113"/>
            </a:xfrm>
            <a:custGeom>
              <a:avLst/>
              <a:gdLst>
                <a:gd name="T0" fmla="*/ 7562056 w 3"/>
                <a:gd name="T1" fmla="*/ 17642681 h 7"/>
                <a:gd name="T2" fmla="*/ 7562056 w 3"/>
                <a:gd name="T3" fmla="*/ 5040539 h 7"/>
                <a:gd name="T4" fmla="*/ 0 w 3"/>
                <a:gd name="T5" fmla="*/ 0 h 7"/>
                <a:gd name="T6" fmla="*/ 0 w 3"/>
                <a:gd name="T7" fmla="*/ 12602142 h 7"/>
                <a:gd name="T8" fmla="*/ 7562056 w 3"/>
                <a:gd name="T9" fmla="*/ 176426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7"/>
                  </a:moveTo>
                  <a:lnTo>
                    <a:pt x="3" y="2"/>
                  </a:lnTo>
                  <a:lnTo>
                    <a:pt x="0" y="0"/>
                  </a:lnTo>
                  <a:lnTo>
                    <a:pt x="0" y="5"/>
                  </a:lnTo>
                  <a:lnTo>
                    <a:pt x="3" y="7"/>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7" name="Freeform 379"/>
            <p:cNvSpPr/>
            <p:nvPr/>
          </p:nvSpPr>
          <p:spPr bwMode="auto">
            <a:xfrm>
              <a:off x="134937" y="90488"/>
              <a:ext cx="14288" cy="30163"/>
            </a:xfrm>
            <a:custGeom>
              <a:avLst/>
              <a:gdLst>
                <a:gd name="T0" fmla="*/ 51036736 w 4"/>
                <a:gd name="T1" fmla="*/ 0 h 8"/>
                <a:gd name="T2" fmla="*/ 51036736 w 4"/>
                <a:gd name="T3" fmla="*/ 14214314 h 8"/>
                <a:gd name="T4" fmla="*/ 0 w 4"/>
                <a:gd name="T5" fmla="*/ 71079110 h 8"/>
                <a:gd name="T6" fmla="*/ 25518368 w 4"/>
                <a:gd name="T7" fmla="*/ 113725821 h 8"/>
                <a:gd name="T8" fmla="*/ 51036736 w 4"/>
                <a:gd name="T9" fmla="*/ 71079110 h 8"/>
                <a:gd name="T10" fmla="*/ 51036736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cubicBezTo>
                    <a:pt x="4" y="1"/>
                    <a:pt x="4" y="1"/>
                    <a:pt x="4" y="1"/>
                  </a:cubicBezTo>
                  <a:cubicBezTo>
                    <a:pt x="3" y="3"/>
                    <a:pt x="1" y="4"/>
                    <a:pt x="0" y="5"/>
                  </a:cubicBezTo>
                  <a:cubicBezTo>
                    <a:pt x="0" y="6"/>
                    <a:pt x="1" y="7"/>
                    <a:pt x="2" y="8"/>
                  </a:cubicBezTo>
                  <a:cubicBezTo>
                    <a:pt x="4" y="5"/>
                    <a:pt x="4" y="5"/>
                    <a:pt x="4" y="5"/>
                  </a:cubicBezTo>
                  <a:lnTo>
                    <a:pt x="4"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8" name="Freeform 380"/>
            <p:cNvSpPr/>
            <p:nvPr/>
          </p:nvSpPr>
          <p:spPr bwMode="auto">
            <a:xfrm>
              <a:off x="101600" y="63500"/>
              <a:ext cx="0" cy="7938"/>
            </a:xfrm>
            <a:custGeom>
              <a:avLst/>
              <a:gdLst>
                <a:gd name="T0" fmla="*/ 31505922 h 2"/>
                <a:gd name="T1" fmla="*/ 0 h 2"/>
                <a:gd name="T2" fmla="*/ 3150592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1"/>
                    <a:pt x="0" y="1"/>
                    <a:pt x="0"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9" name="Freeform 381"/>
            <p:cNvSpPr>
              <a:spLocks noEditPoints="1"/>
            </p:cNvSpPr>
            <p:nvPr/>
          </p:nvSpPr>
          <p:spPr bwMode="auto">
            <a:xfrm>
              <a:off x="101600" y="93663"/>
              <a:ext cx="22225" cy="26988"/>
            </a:xfrm>
            <a:custGeom>
              <a:avLst/>
              <a:gdLst>
                <a:gd name="T0" fmla="*/ 27440467 w 6"/>
                <a:gd name="T1" fmla="*/ 14862677 h 7"/>
                <a:gd name="T2" fmla="*/ 13720233 w 6"/>
                <a:gd name="T3" fmla="*/ 0 h 7"/>
                <a:gd name="T4" fmla="*/ 0 w 6"/>
                <a:gd name="T5" fmla="*/ 44591887 h 7"/>
                <a:gd name="T6" fmla="*/ 41164404 w 6"/>
                <a:gd name="T7" fmla="*/ 104050306 h 7"/>
                <a:gd name="T8" fmla="*/ 82325104 w 6"/>
                <a:gd name="T9" fmla="*/ 59458419 h 7"/>
                <a:gd name="T10" fmla="*/ 27440467 w 6"/>
                <a:gd name="T11" fmla="*/ 14862677 h 7"/>
                <a:gd name="T12" fmla="*/ 41164404 w 6"/>
                <a:gd name="T13" fmla="*/ 44591887 h 7"/>
                <a:gd name="T14" fmla="*/ 0 w 6"/>
                <a:gd name="T15" fmla="*/ 44591887 h 7"/>
                <a:gd name="T16" fmla="*/ 13720233 w 6"/>
                <a:gd name="T17" fmla="*/ 14862677 h 7"/>
                <a:gd name="T18" fmla="*/ 41164404 w 6"/>
                <a:gd name="T19" fmla="*/ 4459188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7">
                  <a:moveTo>
                    <a:pt x="2" y="1"/>
                  </a:moveTo>
                  <a:cubicBezTo>
                    <a:pt x="1" y="0"/>
                    <a:pt x="1" y="0"/>
                    <a:pt x="1" y="0"/>
                  </a:cubicBezTo>
                  <a:cubicBezTo>
                    <a:pt x="0" y="3"/>
                    <a:pt x="0" y="3"/>
                    <a:pt x="0" y="3"/>
                  </a:cubicBezTo>
                  <a:cubicBezTo>
                    <a:pt x="3" y="7"/>
                    <a:pt x="3" y="7"/>
                    <a:pt x="3" y="7"/>
                  </a:cubicBezTo>
                  <a:cubicBezTo>
                    <a:pt x="6" y="4"/>
                    <a:pt x="6" y="4"/>
                    <a:pt x="6" y="4"/>
                  </a:cubicBezTo>
                  <a:cubicBezTo>
                    <a:pt x="4" y="3"/>
                    <a:pt x="3" y="2"/>
                    <a:pt x="2" y="1"/>
                  </a:cubicBezTo>
                  <a:close/>
                  <a:moveTo>
                    <a:pt x="3" y="3"/>
                  </a:moveTo>
                  <a:cubicBezTo>
                    <a:pt x="0" y="3"/>
                    <a:pt x="0" y="3"/>
                    <a:pt x="0" y="3"/>
                  </a:cubicBezTo>
                  <a:cubicBezTo>
                    <a:pt x="1" y="1"/>
                    <a:pt x="1" y="1"/>
                    <a:pt x="1" y="1"/>
                  </a:cubicBezTo>
                  <a:lnTo>
                    <a:pt x="3"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0" name="Freeform 382"/>
            <p:cNvSpPr/>
            <p:nvPr/>
          </p:nvSpPr>
          <p:spPr bwMode="auto">
            <a:xfrm>
              <a:off x="101600" y="98425"/>
              <a:ext cx="11113" cy="6350"/>
            </a:xfrm>
            <a:custGeom>
              <a:avLst/>
              <a:gdLst>
                <a:gd name="T0" fmla="*/ 0 w 7"/>
                <a:gd name="T1" fmla="*/ 10080625 h 4"/>
                <a:gd name="T2" fmla="*/ 17642681 w 7"/>
                <a:gd name="T3" fmla="*/ 10080625 h 4"/>
                <a:gd name="T4" fmla="*/ 5040539 w 7"/>
                <a:gd name="T5" fmla="*/ 0 h 4"/>
                <a:gd name="T6" fmla="*/ 0 w 7"/>
                <a:gd name="T7" fmla="*/ 10080625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0" y="4"/>
                  </a:moveTo>
                  <a:lnTo>
                    <a:pt x="7"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1" name="Freeform 383"/>
            <p:cNvSpPr/>
            <p:nvPr/>
          </p:nvSpPr>
          <p:spPr bwMode="auto">
            <a:xfrm>
              <a:off x="101600" y="104775"/>
              <a:ext cx="22225" cy="26988"/>
            </a:xfrm>
            <a:custGeom>
              <a:avLst/>
              <a:gdLst>
                <a:gd name="T0" fmla="*/ 41164404 w 6"/>
                <a:gd name="T1" fmla="*/ 59458419 h 7"/>
                <a:gd name="T2" fmla="*/ 0 w 6"/>
                <a:gd name="T3" fmla="*/ 0 h 7"/>
                <a:gd name="T4" fmla="*/ 54884638 w 6"/>
                <a:gd name="T5" fmla="*/ 104050306 h 7"/>
                <a:gd name="T6" fmla="*/ 82325104 w 6"/>
                <a:gd name="T7" fmla="*/ 14862677 h 7"/>
                <a:gd name="T8" fmla="*/ 41164404 w 6"/>
                <a:gd name="T9" fmla="*/ 5945841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3" y="4"/>
                  </a:moveTo>
                  <a:cubicBezTo>
                    <a:pt x="0" y="0"/>
                    <a:pt x="0" y="0"/>
                    <a:pt x="0" y="0"/>
                  </a:cubicBezTo>
                  <a:cubicBezTo>
                    <a:pt x="1" y="3"/>
                    <a:pt x="2" y="5"/>
                    <a:pt x="4" y="7"/>
                  </a:cubicBezTo>
                  <a:cubicBezTo>
                    <a:pt x="4" y="5"/>
                    <a:pt x="5" y="3"/>
                    <a:pt x="6" y="1"/>
                  </a:cubicBezTo>
                  <a:lnTo>
                    <a:pt x="3" y="4"/>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2" name="Freeform 384"/>
            <p:cNvSpPr/>
            <p:nvPr/>
          </p:nvSpPr>
          <p:spPr bwMode="auto">
            <a:xfrm>
              <a:off x="142875" y="90488"/>
              <a:ext cx="11113" cy="36513"/>
            </a:xfrm>
            <a:custGeom>
              <a:avLst/>
              <a:gdLst>
                <a:gd name="T0" fmla="*/ 27445406 w 3"/>
                <a:gd name="T1" fmla="*/ 66661784 h 10"/>
                <a:gd name="T2" fmla="*/ 0 w 3"/>
                <a:gd name="T3" fmla="*/ 106654473 h 10"/>
                <a:gd name="T4" fmla="*/ 0 w 3"/>
                <a:gd name="T5" fmla="*/ 133319917 h 10"/>
                <a:gd name="T6" fmla="*/ 41166256 w 3"/>
                <a:gd name="T7" fmla="*/ 53327237 h 10"/>
                <a:gd name="T8" fmla="*/ 27445406 w 3"/>
                <a:gd name="T9" fmla="*/ 0 h 10"/>
                <a:gd name="T10" fmla="*/ 27445406 w 3"/>
                <a:gd name="T11" fmla="*/ 6666178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2" y="5"/>
                  </a:moveTo>
                  <a:cubicBezTo>
                    <a:pt x="0" y="8"/>
                    <a:pt x="0" y="8"/>
                    <a:pt x="0" y="8"/>
                  </a:cubicBezTo>
                  <a:cubicBezTo>
                    <a:pt x="0" y="9"/>
                    <a:pt x="0" y="10"/>
                    <a:pt x="0" y="10"/>
                  </a:cubicBezTo>
                  <a:cubicBezTo>
                    <a:pt x="2" y="8"/>
                    <a:pt x="3" y="6"/>
                    <a:pt x="3" y="4"/>
                  </a:cubicBezTo>
                  <a:cubicBezTo>
                    <a:pt x="2" y="0"/>
                    <a:pt x="2" y="0"/>
                    <a:pt x="2" y="0"/>
                  </a:cubicBezTo>
                  <a:lnTo>
                    <a:pt x="2" y="5"/>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3" name="Freeform 385"/>
            <p:cNvSpPr/>
            <p:nvPr/>
          </p:nvSpPr>
          <p:spPr bwMode="auto">
            <a:xfrm>
              <a:off x="149225" y="217488"/>
              <a:ext cx="19050" cy="11113"/>
            </a:xfrm>
            <a:custGeom>
              <a:avLst/>
              <a:gdLst>
                <a:gd name="T0" fmla="*/ 0 w 12"/>
                <a:gd name="T1" fmla="*/ 0 h 7"/>
                <a:gd name="T2" fmla="*/ 7561263 w 12"/>
                <a:gd name="T3" fmla="*/ 12602142 h 7"/>
                <a:gd name="T4" fmla="*/ 7561263 w 12"/>
                <a:gd name="T5" fmla="*/ 17642681 h 7"/>
                <a:gd name="T6" fmla="*/ 30241875 w 12"/>
                <a:gd name="T7" fmla="*/ 12602142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3" y="5"/>
                  </a:lnTo>
                  <a:lnTo>
                    <a:pt x="3" y="7"/>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4" name="Freeform 386"/>
            <p:cNvSpPr/>
            <p:nvPr/>
          </p:nvSpPr>
          <p:spPr bwMode="auto">
            <a:xfrm>
              <a:off x="66675" y="131763"/>
              <a:ext cx="115888" cy="60325"/>
            </a:xfrm>
            <a:custGeom>
              <a:avLst/>
              <a:gdLst>
                <a:gd name="T0" fmla="*/ 139749713 w 31"/>
                <a:gd name="T1" fmla="*/ 199012175 h 16"/>
                <a:gd name="T2" fmla="*/ 139749713 w 31"/>
                <a:gd name="T3" fmla="*/ 184798097 h 16"/>
                <a:gd name="T4" fmla="*/ 377327590 w 31"/>
                <a:gd name="T5" fmla="*/ 170584019 h 16"/>
                <a:gd name="T6" fmla="*/ 405275289 w 31"/>
                <a:gd name="T7" fmla="*/ 142152092 h 16"/>
                <a:gd name="T8" fmla="*/ 433226727 w 31"/>
                <a:gd name="T9" fmla="*/ 127938014 h 16"/>
                <a:gd name="T10" fmla="*/ 433226727 w 31"/>
                <a:gd name="T11" fmla="*/ 0 h 16"/>
                <a:gd name="T12" fmla="*/ 377327590 w 31"/>
                <a:gd name="T13" fmla="*/ 142152092 h 16"/>
                <a:gd name="T14" fmla="*/ 41925288 w 31"/>
                <a:gd name="T15" fmla="*/ 184798097 h 16"/>
                <a:gd name="T16" fmla="*/ 13973850 w 31"/>
                <a:gd name="T17" fmla="*/ 0 h 16"/>
                <a:gd name="T18" fmla="*/ 0 w 31"/>
                <a:gd name="T19" fmla="*/ 199012175 h 16"/>
                <a:gd name="T20" fmla="*/ 41925288 w 31"/>
                <a:gd name="T21" fmla="*/ 227444102 h 16"/>
                <a:gd name="T22" fmla="*/ 83850575 w 31"/>
                <a:gd name="T23" fmla="*/ 199012175 h 16"/>
                <a:gd name="T24" fmla="*/ 139749713 w 31"/>
                <a:gd name="T25" fmla="*/ 199012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16">
                  <a:moveTo>
                    <a:pt x="10" y="14"/>
                  </a:moveTo>
                  <a:cubicBezTo>
                    <a:pt x="10" y="13"/>
                    <a:pt x="10" y="13"/>
                    <a:pt x="10" y="13"/>
                  </a:cubicBezTo>
                  <a:cubicBezTo>
                    <a:pt x="27" y="12"/>
                    <a:pt x="27" y="12"/>
                    <a:pt x="27" y="12"/>
                  </a:cubicBezTo>
                  <a:cubicBezTo>
                    <a:pt x="29" y="10"/>
                    <a:pt x="29" y="10"/>
                    <a:pt x="29" y="10"/>
                  </a:cubicBezTo>
                  <a:cubicBezTo>
                    <a:pt x="31" y="9"/>
                    <a:pt x="31" y="9"/>
                    <a:pt x="31" y="9"/>
                  </a:cubicBezTo>
                  <a:cubicBezTo>
                    <a:pt x="31" y="0"/>
                    <a:pt x="31" y="0"/>
                    <a:pt x="31" y="0"/>
                  </a:cubicBezTo>
                  <a:cubicBezTo>
                    <a:pt x="27" y="10"/>
                    <a:pt x="27" y="10"/>
                    <a:pt x="27" y="10"/>
                  </a:cubicBezTo>
                  <a:cubicBezTo>
                    <a:pt x="3" y="13"/>
                    <a:pt x="3" y="13"/>
                    <a:pt x="3" y="13"/>
                  </a:cubicBezTo>
                  <a:cubicBezTo>
                    <a:pt x="3" y="9"/>
                    <a:pt x="2" y="5"/>
                    <a:pt x="1" y="0"/>
                  </a:cubicBezTo>
                  <a:cubicBezTo>
                    <a:pt x="2" y="5"/>
                    <a:pt x="1" y="10"/>
                    <a:pt x="0" y="14"/>
                  </a:cubicBezTo>
                  <a:cubicBezTo>
                    <a:pt x="3" y="16"/>
                    <a:pt x="3" y="16"/>
                    <a:pt x="3" y="16"/>
                  </a:cubicBezTo>
                  <a:cubicBezTo>
                    <a:pt x="6" y="14"/>
                    <a:pt x="6" y="14"/>
                    <a:pt x="6" y="14"/>
                  </a:cubicBezTo>
                  <a:lnTo>
                    <a:pt x="10" y="14"/>
                  </a:ln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5" name="Freeform 387"/>
            <p:cNvSpPr/>
            <p:nvPr/>
          </p:nvSpPr>
          <p:spPr bwMode="auto">
            <a:xfrm>
              <a:off x="77787" y="184150"/>
              <a:ext cx="26988" cy="11113"/>
            </a:xfrm>
            <a:custGeom>
              <a:avLst/>
              <a:gdLst>
                <a:gd name="T0" fmla="*/ 104050306 w 7"/>
                <a:gd name="T1" fmla="*/ 27445406 h 3"/>
                <a:gd name="T2" fmla="*/ 104050306 w 7"/>
                <a:gd name="T3" fmla="*/ 0 h 3"/>
                <a:gd name="T4" fmla="*/ 44591887 w 7"/>
                <a:gd name="T5" fmla="*/ 0 h 3"/>
                <a:gd name="T6" fmla="*/ 0 w 7"/>
                <a:gd name="T7" fmla="*/ 27445406 h 3"/>
                <a:gd name="T8" fmla="*/ 29729210 w 7"/>
                <a:gd name="T9" fmla="*/ 41166256 h 3"/>
                <a:gd name="T10" fmla="*/ 104050306 w 7"/>
                <a:gd name="T11" fmla="*/ 2744540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
                  <a:moveTo>
                    <a:pt x="7" y="2"/>
                  </a:moveTo>
                  <a:cubicBezTo>
                    <a:pt x="7" y="0"/>
                    <a:pt x="7" y="0"/>
                    <a:pt x="7" y="0"/>
                  </a:cubicBezTo>
                  <a:cubicBezTo>
                    <a:pt x="3" y="0"/>
                    <a:pt x="3" y="0"/>
                    <a:pt x="3" y="0"/>
                  </a:cubicBezTo>
                  <a:cubicBezTo>
                    <a:pt x="0" y="2"/>
                    <a:pt x="0" y="2"/>
                    <a:pt x="0" y="2"/>
                  </a:cubicBezTo>
                  <a:cubicBezTo>
                    <a:pt x="2" y="3"/>
                    <a:pt x="2" y="3"/>
                    <a:pt x="2" y="3"/>
                  </a:cubicBezTo>
                  <a:cubicBezTo>
                    <a:pt x="3" y="2"/>
                    <a:pt x="5" y="1"/>
                    <a:pt x="7"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6" name="Freeform 388"/>
            <p:cNvSpPr/>
            <p:nvPr/>
          </p:nvSpPr>
          <p:spPr bwMode="auto">
            <a:xfrm>
              <a:off x="85725" y="187325"/>
              <a:ext cx="19050" cy="15875"/>
            </a:xfrm>
            <a:custGeom>
              <a:avLst/>
              <a:gdLst>
                <a:gd name="T0" fmla="*/ 72580500 w 5"/>
                <a:gd name="T1" fmla="*/ 63003906 h 4"/>
                <a:gd name="T2" fmla="*/ 72580500 w 5"/>
                <a:gd name="T3" fmla="*/ 47251938 h 4"/>
                <a:gd name="T4" fmla="*/ 72580500 w 5"/>
                <a:gd name="T5" fmla="*/ 15751969 h 4"/>
                <a:gd name="T6" fmla="*/ 0 w 5"/>
                <a:gd name="T7" fmla="*/ 31503938 h 4"/>
                <a:gd name="T8" fmla="*/ 72580500 w 5"/>
                <a:gd name="T9" fmla="*/ 6300390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cubicBezTo>
                    <a:pt x="5" y="3"/>
                    <a:pt x="5" y="3"/>
                    <a:pt x="5" y="3"/>
                  </a:cubicBezTo>
                  <a:cubicBezTo>
                    <a:pt x="5" y="1"/>
                    <a:pt x="5" y="1"/>
                    <a:pt x="5" y="1"/>
                  </a:cubicBezTo>
                  <a:cubicBezTo>
                    <a:pt x="3" y="0"/>
                    <a:pt x="1" y="1"/>
                    <a:pt x="0" y="2"/>
                  </a:cubicBezTo>
                  <a:lnTo>
                    <a:pt x="5" y="4"/>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7" name="Freeform 389"/>
            <p:cNvSpPr/>
            <p:nvPr/>
          </p:nvSpPr>
          <p:spPr bwMode="auto">
            <a:xfrm>
              <a:off x="55562" y="228600"/>
              <a:ext cx="112713" cy="60325"/>
            </a:xfrm>
            <a:custGeom>
              <a:avLst/>
              <a:gdLst>
                <a:gd name="T0" fmla="*/ 28230849 w 30"/>
                <a:gd name="T1" fmla="*/ 56860083 h 16"/>
                <a:gd name="T2" fmla="*/ 42346274 w 30"/>
                <a:gd name="T3" fmla="*/ 56860083 h 16"/>
                <a:gd name="T4" fmla="*/ 14115425 w 30"/>
                <a:gd name="T5" fmla="*/ 213230023 h 16"/>
                <a:gd name="T6" fmla="*/ 28230849 w 30"/>
                <a:gd name="T7" fmla="*/ 227444102 h 16"/>
                <a:gd name="T8" fmla="*/ 42346274 w 30"/>
                <a:gd name="T9" fmla="*/ 227444102 h 16"/>
                <a:gd name="T10" fmla="*/ 423474012 w 30"/>
                <a:gd name="T11" fmla="*/ 127938014 h 16"/>
                <a:gd name="T12" fmla="*/ 367012314 w 30"/>
                <a:gd name="T13" fmla="*/ 0 h 16"/>
                <a:gd name="T14" fmla="*/ 70580881 w 30"/>
                <a:gd name="T15" fmla="*/ 42646005 h 16"/>
                <a:gd name="T16" fmla="*/ 14115425 w 30"/>
                <a:gd name="T17" fmla="*/ 42646005 h 16"/>
                <a:gd name="T18" fmla="*/ 0 w 30"/>
                <a:gd name="T19" fmla="*/ 213230023 h 16"/>
                <a:gd name="T20" fmla="*/ 14115425 w 30"/>
                <a:gd name="T21" fmla="*/ 213230023 h 16"/>
                <a:gd name="T22" fmla="*/ 0 w 30"/>
                <a:gd name="T23" fmla="*/ 213230023 h 16"/>
                <a:gd name="T24" fmla="*/ 28230849 w 30"/>
                <a:gd name="T25" fmla="*/ 5686008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6">
                  <a:moveTo>
                    <a:pt x="2" y="4"/>
                  </a:moveTo>
                  <a:cubicBezTo>
                    <a:pt x="3" y="4"/>
                    <a:pt x="3" y="4"/>
                    <a:pt x="3" y="4"/>
                  </a:cubicBezTo>
                  <a:cubicBezTo>
                    <a:pt x="1" y="15"/>
                    <a:pt x="1" y="15"/>
                    <a:pt x="1" y="15"/>
                  </a:cubicBezTo>
                  <a:cubicBezTo>
                    <a:pt x="2" y="16"/>
                    <a:pt x="2" y="16"/>
                    <a:pt x="2" y="16"/>
                  </a:cubicBezTo>
                  <a:cubicBezTo>
                    <a:pt x="3" y="16"/>
                    <a:pt x="3" y="16"/>
                    <a:pt x="3" y="16"/>
                  </a:cubicBezTo>
                  <a:cubicBezTo>
                    <a:pt x="13" y="16"/>
                    <a:pt x="22" y="14"/>
                    <a:pt x="30" y="9"/>
                  </a:cubicBezTo>
                  <a:cubicBezTo>
                    <a:pt x="30" y="5"/>
                    <a:pt x="29" y="2"/>
                    <a:pt x="26" y="0"/>
                  </a:cubicBezTo>
                  <a:cubicBezTo>
                    <a:pt x="20" y="4"/>
                    <a:pt x="13" y="5"/>
                    <a:pt x="5" y="3"/>
                  </a:cubicBezTo>
                  <a:cubicBezTo>
                    <a:pt x="3" y="3"/>
                    <a:pt x="2" y="3"/>
                    <a:pt x="1" y="3"/>
                  </a:cubicBezTo>
                  <a:cubicBezTo>
                    <a:pt x="0" y="15"/>
                    <a:pt x="0" y="15"/>
                    <a:pt x="0" y="15"/>
                  </a:cubicBezTo>
                  <a:cubicBezTo>
                    <a:pt x="1" y="15"/>
                    <a:pt x="1" y="15"/>
                    <a:pt x="1" y="15"/>
                  </a:cubicBezTo>
                  <a:cubicBezTo>
                    <a:pt x="0" y="15"/>
                    <a:pt x="0" y="15"/>
                    <a:pt x="0" y="15"/>
                  </a:cubicBezTo>
                  <a:lnTo>
                    <a:pt x="2" y="4"/>
                  </a:lnTo>
                  <a:close/>
                </a:path>
              </a:pathLst>
            </a:custGeom>
            <a:solidFill>
              <a:srgbClr val="6CB1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8" name="Freeform 390"/>
            <p:cNvSpPr/>
            <p:nvPr/>
          </p:nvSpPr>
          <p:spPr bwMode="auto">
            <a:xfrm>
              <a:off x="55562" y="244475"/>
              <a:ext cx="11113" cy="41275"/>
            </a:xfrm>
            <a:custGeom>
              <a:avLst/>
              <a:gdLst>
                <a:gd name="T0" fmla="*/ 17642681 w 7"/>
                <a:gd name="T1" fmla="*/ 0 h 26"/>
                <a:gd name="T2" fmla="*/ 12602142 w 7"/>
                <a:gd name="T3" fmla="*/ 0 h 26"/>
                <a:gd name="T4" fmla="*/ 0 w 7"/>
                <a:gd name="T5" fmla="*/ 65524063 h 26"/>
                <a:gd name="T6" fmla="*/ 7561603 w 7"/>
                <a:gd name="T7" fmla="*/ 65524063 h 26"/>
                <a:gd name="T8" fmla="*/ 17642681 w 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lnTo>
                    <a:pt x="5" y="0"/>
                  </a:lnTo>
                  <a:lnTo>
                    <a:pt x="0" y="26"/>
                  </a:lnTo>
                  <a:lnTo>
                    <a:pt x="3" y="26"/>
                  </a:lnTo>
                  <a:lnTo>
                    <a:pt x="7" y="0"/>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9" name="Freeform 391"/>
            <p:cNvSpPr/>
            <p:nvPr/>
          </p:nvSpPr>
          <p:spPr bwMode="auto">
            <a:xfrm>
              <a:off x="36512" y="214313"/>
              <a:ext cx="117475" cy="33338"/>
            </a:xfrm>
            <a:custGeom>
              <a:avLst/>
              <a:gdLst>
                <a:gd name="T0" fmla="*/ 445173407 w 31"/>
                <a:gd name="T1" fmla="*/ 54885461 h 9"/>
                <a:gd name="T2" fmla="*/ 445173407 w 31"/>
                <a:gd name="T3" fmla="*/ 41165022 h 9"/>
                <a:gd name="T4" fmla="*/ 0 w 31"/>
                <a:gd name="T5" fmla="*/ 0 h 9"/>
                <a:gd name="T6" fmla="*/ 86162228 w 31"/>
                <a:gd name="T7" fmla="*/ 96050482 h 9"/>
                <a:gd name="T8" fmla="*/ 86162228 w 31"/>
                <a:gd name="T9" fmla="*/ 96050482 h 9"/>
                <a:gd name="T10" fmla="*/ 143603714 w 31"/>
                <a:gd name="T11" fmla="*/ 96050482 h 9"/>
                <a:gd name="T12" fmla="*/ 445173407 w 31"/>
                <a:gd name="T13" fmla="*/ 54885461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9">
                  <a:moveTo>
                    <a:pt x="31" y="4"/>
                  </a:moveTo>
                  <a:cubicBezTo>
                    <a:pt x="31" y="3"/>
                    <a:pt x="31" y="3"/>
                    <a:pt x="31" y="3"/>
                  </a:cubicBezTo>
                  <a:cubicBezTo>
                    <a:pt x="20" y="6"/>
                    <a:pt x="10" y="5"/>
                    <a:pt x="0" y="0"/>
                  </a:cubicBezTo>
                  <a:cubicBezTo>
                    <a:pt x="0" y="4"/>
                    <a:pt x="2" y="6"/>
                    <a:pt x="6" y="7"/>
                  </a:cubicBezTo>
                  <a:cubicBezTo>
                    <a:pt x="6" y="7"/>
                    <a:pt x="6" y="7"/>
                    <a:pt x="6" y="7"/>
                  </a:cubicBezTo>
                  <a:cubicBezTo>
                    <a:pt x="7" y="7"/>
                    <a:pt x="8" y="7"/>
                    <a:pt x="10" y="7"/>
                  </a:cubicBezTo>
                  <a:cubicBezTo>
                    <a:pt x="18" y="9"/>
                    <a:pt x="25" y="8"/>
                    <a:pt x="31" y="4"/>
                  </a:cubicBez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0" name="Freeform 392"/>
            <p:cNvSpPr/>
            <p:nvPr/>
          </p:nvSpPr>
          <p:spPr bwMode="auto">
            <a:xfrm>
              <a:off x="60325" y="285750"/>
              <a:ext cx="122238" cy="25400"/>
            </a:xfrm>
            <a:custGeom>
              <a:avLst/>
              <a:gdLst>
                <a:gd name="T0" fmla="*/ 27440579 w 33"/>
                <a:gd name="T1" fmla="*/ 13168086 h 7"/>
                <a:gd name="T2" fmla="*/ 13720289 w 33"/>
                <a:gd name="T3" fmla="*/ 13168086 h 7"/>
                <a:gd name="T4" fmla="*/ 0 w 33"/>
                <a:gd name="T5" fmla="*/ 52665086 h 7"/>
                <a:gd name="T6" fmla="*/ 288140895 w 33"/>
                <a:gd name="T7" fmla="*/ 78997629 h 7"/>
                <a:gd name="T8" fmla="*/ 452791777 w 33"/>
                <a:gd name="T9" fmla="*/ 52665086 h 7"/>
                <a:gd name="T10" fmla="*/ 452791777 w 33"/>
                <a:gd name="T11" fmla="*/ 0 h 7"/>
                <a:gd name="T12" fmla="*/ 27440579 w 33"/>
                <a:gd name="T13" fmla="*/ 1316808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2" y="1"/>
                  </a:moveTo>
                  <a:cubicBezTo>
                    <a:pt x="1" y="1"/>
                    <a:pt x="1" y="1"/>
                    <a:pt x="1" y="1"/>
                  </a:cubicBezTo>
                  <a:cubicBezTo>
                    <a:pt x="0" y="4"/>
                    <a:pt x="0" y="4"/>
                    <a:pt x="0" y="4"/>
                  </a:cubicBezTo>
                  <a:cubicBezTo>
                    <a:pt x="7" y="6"/>
                    <a:pt x="14" y="7"/>
                    <a:pt x="21" y="6"/>
                  </a:cubicBezTo>
                  <a:cubicBezTo>
                    <a:pt x="25" y="6"/>
                    <a:pt x="29" y="5"/>
                    <a:pt x="33" y="4"/>
                  </a:cubicBezTo>
                  <a:cubicBezTo>
                    <a:pt x="33" y="0"/>
                    <a:pt x="33" y="0"/>
                    <a:pt x="33" y="0"/>
                  </a:cubicBezTo>
                  <a:cubicBezTo>
                    <a:pt x="23" y="4"/>
                    <a:pt x="12" y="4"/>
                    <a:pt x="2" y="1"/>
                  </a:cubicBezTo>
                  <a:close/>
                </a:path>
              </a:pathLst>
            </a:custGeom>
            <a:solidFill>
              <a:srgbClr val="5836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1" name="Freeform 393"/>
            <p:cNvSpPr>
              <a:spLocks noEditPoints="1"/>
            </p:cNvSpPr>
            <p:nvPr/>
          </p:nvSpPr>
          <p:spPr bwMode="auto">
            <a:xfrm>
              <a:off x="30162" y="300038"/>
              <a:ext cx="157163" cy="390525"/>
            </a:xfrm>
            <a:custGeom>
              <a:avLst/>
              <a:gdLst>
                <a:gd name="T0" fmla="*/ 406068030 w 42"/>
                <a:gd name="T1" fmla="*/ 28200411 h 104"/>
                <a:gd name="T2" fmla="*/ 112019799 w 42"/>
                <a:gd name="T3" fmla="*/ 0 h 104"/>
                <a:gd name="T4" fmla="*/ 98017324 w 42"/>
                <a:gd name="T5" fmla="*/ 564015731 h 104"/>
                <a:gd name="T6" fmla="*/ 112019799 w 42"/>
                <a:gd name="T7" fmla="*/ 676817375 h 104"/>
                <a:gd name="T8" fmla="*/ 98017324 w 42"/>
                <a:gd name="T9" fmla="*/ 1085730846 h 104"/>
                <a:gd name="T10" fmla="*/ 70012375 w 42"/>
                <a:gd name="T11" fmla="*/ 1283133723 h 104"/>
                <a:gd name="T12" fmla="*/ 84014849 w 42"/>
                <a:gd name="T13" fmla="*/ 1339538300 h 104"/>
                <a:gd name="T14" fmla="*/ 0 w 42"/>
                <a:gd name="T15" fmla="*/ 1438239739 h 104"/>
                <a:gd name="T16" fmla="*/ 28004950 w 42"/>
                <a:gd name="T17" fmla="*/ 1452339945 h 104"/>
                <a:gd name="T18" fmla="*/ 70012375 w 42"/>
                <a:gd name="T19" fmla="*/ 1466440150 h 104"/>
                <a:gd name="T20" fmla="*/ 154027224 w 42"/>
                <a:gd name="T21" fmla="*/ 1381838917 h 104"/>
                <a:gd name="T22" fmla="*/ 154027224 w 42"/>
                <a:gd name="T23" fmla="*/ 1311334134 h 104"/>
                <a:gd name="T24" fmla="*/ 224039598 w 42"/>
                <a:gd name="T25" fmla="*/ 606316348 h 104"/>
                <a:gd name="T26" fmla="*/ 364060606 w 42"/>
                <a:gd name="T27" fmla="*/ 366609099 h 104"/>
                <a:gd name="T28" fmla="*/ 406068030 w 42"/>
                <a:gd name="T29" fmla="*/ 690917581 h 104"/>
                <a:gd name="T30" fmla="*/ 462077930 w 42"/>
                <a:gd name="T31" fmla="*/ 888324213 h 104"/>
                <a:gd name="T32" fmla="*/ 476080405 w 42"/>
                <a:gd name="T33" fmla="*/ 1297233929 h 104"/>
                <a:gd name="T34" fmla="*/ 504085355 w 42"/>
                <a:gd name="T35" fmla="*/ 1452339945 h 104"/>
                <a:gd name="T36" fmla="*/ 588100204 w 42"/>
                <a:gd name="T37" fmla="*/ 1353638506 h 104"/>
                <a:gd name="T38" fmla="*/ 532090304 w 42"/>
                <a:gd name="T39" fmla="*/ 860123802 h 104"/>
                <a:gd name="T40" fmla="*/ 532090304 w 42"/>
                <a:gd name="T41" fmla="*/ 225607044 h 104"/>
                <a:gd name="T42" fmla="*/ 406068030 w 42"/>
                <a:gd name="T43" fmla="*/ 28200411 h 104"/>
                <a:gd name="T44" fmla="*/ 364060606 w 42"/>
                <a:gd name="T45" fmla="*/ 366609099 h 104"/>
                <a:gd name="T46" fmla="*/ 392065555 w 42"/>
                <a:gd name="T47" fmla="*/ 380709304 h 104"/>
                <a:gd name="T48" fmla="*/ 448075455 w 42"/>
                <a:gd name="T49" fmla="*/ 761422364 h 104"/>
                <a:gd name="T50" fmla="*/ 476080405 w 42"/>
                <a:gd name="T51" fmla="*/ 860123802 h 104"/>
                <a:gd name="T52" fmla="*/ 504085355 w 42"/>
                <a:gd name="T53" fmla="*/ 1156231874 h 104"/>
                <a:gd name="T54" fmla="*/ 504085355 w 42"/>
                <a:gd name="T55" fmla="*/ 1297233929 h 104"/>
                <a:gd name="T56" fmla="*/ 532090304 w 42"/>
                <a:gd name="T57" fmla="*/ 1410039328 h 104"/>
                <a:gd name="T58" fmla="*/ 504085355 w 42"/>
                <a:gd name="T59" fmla="*/ 1438239739 h 104"/>
                <a:gd name="T60" fmla="*/ 490082880 w 42"/>
                <a:gd name="T61" fmla="*/ 1297233929 h 104"/>
                <a:gd name="T62" fmla="*/ 462077930 w 42"/>
                <a:gd name="T63" fmla="*/ 888324213 h 104"/>
                <a:gd name="T64" fmla="*/ 462077930 w 42"/>
                <a:gd name="T65" fmla="*/ 888324213 h 104"/>
                <a:gd name="T66" fmla="*/ 420070505 w 42"/>
                <a:gd name="T67" fmla="*/ 690917581 h 104"/>
                <a:gd name="T68" fmla="*/ 364060606 w 42"/>
                <a:gd name="T69" fmla="*/ 366609099 h 104"/>
                <a:gd name="T70" fmla="*/ 126022274 w 42"/>
                <a:gd name="T71" fmla="*/ 14100206 h 104"/>
                <a:gd name="T72" fmla="*/ 140024749 w 42"/>
                <a:gd name="T73" fmla="*/ 14100206 h 104"/>
                <a:gd name="T74" fmla="*/ 140024749 w 42"/>
                <a:gd name="T75" fmla="*/ 676817375 h 104"/>
                <a:gd name="T76" fmla="*/ 126022274 w 42"/>
                <a:gd name="T77" fmla="*/ 1085730846 h 104"/>
                <a:gd name="T78" fmla="*/ 98017324 w 42"/>
                <a:gd name="T79" fmla="*/ 1297233929 h 104"/>
                <a:gd name="T80" fmla="*/ 112019799 w 42"/>
                <a:gd name="T81" fmla="*/ 1339538300 h 104"/>
                <a:gd name="T82" fmla="*/ 42007425 w 42"/>
                <a:gd name="T83" fmla="*/ 1438239739 h 104"/>
                <a:gd name="T84" fmla="*/ 14002475 w 42"/>
                <a:gd name="T85" fmla="*/ 1438239739 h 104"/>
                <a:gd name="T86" fmla="*/ 84014849 w 42"/>
                <a:gd name="T87" fmla="*/ 1339538300 h 104"/>
                <a:gd name="T88" fmla="*/ 84014849 w 42"/>
                <a:gd name="T89" fmla="*/ 1339538300 h 104"/>
                <a:gd name="T90" fmla="*/ 84014849 w 42"/>
                <a:gd name="T91" fmla="*/ 1339538300 h 104"/>
                <a:gd name="T92" fmla="*/ 84014849 w 42"/>
                <a:gd name="T93" fmla="*/ 1325438095 h 104"/>
                <a:gd name="T94" fmla="*/ 70012375 w 42"/>
                <a:gd name="T95" fmla="*/ 1283133723 h 104"/>
                <a:gd name="T96" fmla="*/ 70012375 w 42"/>
                <a:gd name="T97" fmla="*/ 1283133723 h 104"/>
                <a:gd name="T98" fmla="*/ 98017324 w 42"/>
                <a:gd name="T99" fmla="*/ 1085730846 h 104"/>
                <a:gd name="T100" fmla="*/ 126022274 w 42"/>
                <a:gd name="T101" fmla="*/ 676817375 h 104"/>
                <a:gd name="T102" fmla="*/ 126022274 w 42"/>
                <a:gd name="T103" fmla="*/ 676817375 h 104"/>
                <a:gd name="T104" fmla="*/ 98017324 w 42"/>
                <a:gd name="T105" fmla="*/ 564015731 h 104"/>
                <a:gd name="T106" fmla="*/ 126022274 w 42"/>
                <a:gd name="T107" fmla="*/ 14100206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 h="104">
                  <a:moveTo>
                    <a:pt x="29" y="2"/>
                  </a:moveTo>
                  <a:cubicBezTo>
                    <a:pt x="22" y="3"/>
                    <a:pt x="15" y="2"/>
                    <a:pt x="8" y="0"/>
                  </a:cubicBezTo>
                  <a:cubicBezTo>
                    <a:pt x="6" y="10"/>
                    <a:pt x="5" y="24"/>
                    <a:pt x="7" y="40"/>
                  </a:cubicBezTo>
                  <a:cubicBezTo>
                    <a:pt x="8" y="48"/>
                    <a:pt x="8" y="48"/>
                    <a:pt x="8" y="48"/>
                  </a:cubicBezTo>
                  <a:cubicBezTo>
                    <a:pt x="7" y="77"/>
                    <a:pt x="7" y="77"/>
                    <a:pt x="7" y="77"/>
                  </a:cubicBezTo>
                  <a:cubicBezTo>
                    <a:pt x="5" y="91"/>
                    <a:pt x="5" y="91"/>
                    <a:pt x="5" y="91"/>
                  </a:cubicBezTo>
                  <a:cubicBezTo>
                    <a:pt x="4" y="92"/>
                    <a:pt x="4" y="94"/>
                    <a:pt x="6" y="95"/>
                  </a:cubicBezTo>
                  <a:cubicBezTo>
                    <a:pt x="0" y="102"/>
                    <a:pt x="0" y="102"/>
                    <a:pt x="0" y="102"/>
                  </a:cubicBezTo>
                  <a:cubicBezTo>
                    <a:pt x="1" y="102"/>
                    <a:pt x="1" y="103"/>
                    <a:pt x="2" y="103"/>
                  </a:cubicBezTo>
                  <a:cubicBezTo>
                    <a:pt x="3" y="103"/>
                    <a:pt x="4" y="103"/>
                    <a:pt x="5" y="104"/>
                  </a:cubicBezTo>
                  <a:cubicBezTo>
                    <a:pt x="11" y="98"/>
                    <a:pt x="11" y="98"/>
                    <a:pt x="11" y="98"/>
                  </a:cubicBezTo>
                  <a:cubicBezTo>
                    <a:pt x="11" y="93"/>
                    <a:pt x="11" y="93"/>
                    <a:pt x="11" y="93"/>
                  </a:cubicBezTo>
                  <a:cubicBezTo>
                    <a:pt x="16" y="43"/>
                    <a:pt x="16" y="43"/>
                    <a:pt x="16" y="43"/>
                  </a:cubicBezTo>
                  <a:cubicBezTo>
                    <a:pt x="26" y="26"/>
                    <a:pt x="26" y="26"/>
                    <a:pt x="26" y="26"/>
                  </a:cubicBezTo>
                  <a:cubicBezTo>
                    <a:pt x="29" y="49"/>
                    <a:pt x="29" y="49"/>
                    <a:pt x="29" y="49"/>
                  </a:cubicBezTo>
                  <a:cubicBezTo>
                    <a:pt x="30" y="54"/>
                    <a:pt x="31" y="58"/>
                    <a:pt x="33" y="63"/>
                  </a:cubicBezTo>
                  <a:cubicBezTo>
                    <a:pt x="34" y="92"/>
                    <a:pt x="34" y="92"/>
                    <a:pt x="34" y="92"/>
                  </a:cubicBezTo>
                  <a:cubicBezTo>
                    <a:pt x="36" y="103"/>
                    <a:pt x="36" y="103"/>
                    <a:pt x="36" y="103"/>
                  </a:cubicBezTo>
                  <a:cubicBezTo>
                    <a:pt x="42" y="96"/>
                    <a:pt x="42" y="96"/>
                    <a:pt x="42" y="96"/>
                  </a:cubicBezTo>
                  <a:cubicBezTo>
                    <a:pt x="38" y="61"/>
                    <a:pt x="38" y="61"/>
                    <a:pt x="38" y="61"/>
                  </a:cubicBezTo>
                  <a:cubicBezTo>
                    <a:pt x="38" y="16"/>
                    <a:pt x="38" y="16"/>
                    <a:pt x="38" y="16"/>
                  </a:cubicBezTo>
                  <a:lnTo>
                    <a:pt x="29" y="2"/>
                  </a:lnTo>
                  <a:close/>
                  <a:moveTo>
                    <a:pt x="26" y="26"/>
                  </a:moveTo>
                  <a:cubicBezTo>
                    <a:pt x="28" y="27"/>
                    <a:pt x="28" y="27"/>
                    <a:pt x="28" y="27"/>
                  </a:cubicBezTo>
                  <a:cubicBezTo>
                    <a:pt x="32" y="54"/>
                    <a:pt x="32" y="54"/>
                    <a:pt x="32" y="54"/>
                  </a:cubicBezTo>
                  <a:cubicBezTo>
                    <a:pt x="34" y="61"/>
                    <a:pt x="34" y="61"/>
                    <a:pt x="34" y="61"/>
                  </a:cubicBezTo>
                  <a:cubicBezTo>
                    <a:pt x="36" y="82"/>
                    <a:pt x="36" y="82"/>
                    <a:pt x="36" y="82"/>
                  </a:cubicBezTo>
                  <a:cubicBezTo>
                    <a:pt x="36" y="92"/>
                    <a:pt x="36" y="92"/>
                    <a:pt x="36" y="92"/>
                  </a:cubicBezTo>
                  <a:cubicBezTo>
                    <a:pt x="38" y="100"/>
                    <a:pt x="38" y="100"/>
                    <a:pt x="38" y="100"/>
                  </a:cubicBezTo>
                  <a:cubicBezTo>
                    <a:pt x="36" y="102"/>
                    <a:pt x="36" y="102"/>
                    <a:pt x="36" y="102"/>
                  </a:cubicBezTo>
                  <a:cubicBezTo>
                    <a:pt x="35" y="92"/>
                    <a:pt x="35" y="92"/>
                    <a:pt x="35" y="92"/>
                  </a:cubicBezTo>
                  <a:cubicBezTo>
                    <a:pt x="33" y="63"/>
                    <a:pt x="33" y="63"/>
                    <a:pt x="33" y="63"/>
                  </a:cubicBezTo>
                  <a:cubicBezTo>
                    <a:pt x="33" y="63"/>
                    <a:pt x="33" y="63"/>
                    <a:pt x="33" y="63"/>
                  </a:cubicBezTo>
                  <a:cubicBezTo>
                    <a:pt x="31" y="58"/>
                    <a:pt x="30" y="54"/>
                    <a:pt x="30" y="49"/>
                  </a:cubicBezTo>
                  <a:lnTo>
                    <a:pt x="26" y="26"/>
                  </a:lnTo>
                  <a:close/>
                  <a:moveTo>
                    <a:pt x="9" y="1"/>
                  </a:moveTo>
                  <a:cubicBezTo>
                    <a:pt x="9" y="1"/>
                    <a:pt x="10" y="1"/>
                    <a:pt x="10" y="1"/>
                  </a:cubicBezTo>
                  <a:cubicBezTo>
                    <a:pt x="8" y="11"/>
                    <a:pt x="8" y="27"/>
                    <a:pt x="10" y="48"/>
                  </a:cubicBezTo>
                  <a:cubicBezTo>
                    <a:pt x="9" y="77"/>
                    <a:pt x="9" y="77"/>
                    <a:pt x="9" y="77"/>
                  </a:cubicBezTo>
                  <a:cubicBezTo>
                    <a:pt x="7" y="92"/>
                    <a:pt x="7" y="92"/>
                    <a:pt x="7" y="92"/>
                  </a:cubicBezTo>
                  <a:cubicBezTo>
                    <a:pt x="8" y="95"/>
                    <a:pt x="8" y="95"/>
                    <a:pt x="8" y="95"/>
                  </a:cubicBezTo>
                  <a:cubicBezTo>
                    <a:pt x="3" y="102"/>
                    <a:pt x="3" y="102"/>
                    <a:pt x="3" y="102"/>
                  </a:cubicBezTo>
                  <a:cubicBezTo>
                    <a:pt x="2" y="102"/>
                    <a:pt x="1" y="102"/>
                    <a:pt x="1" y="102"/>
                  </a:cubicBezTo>
                  <a:cubicBezTo>
                    <a:pt x="6" y="95"/>
                    <a:pt x="6" y="95"/>
                    <a:pt x="6" y="95"/>
                  </a:cubicBezTo>
                  <a:cubicBezTo>
                    <a:pt x="6" y="95"/>
                    <a:pt x="6" y="95"/>
                    <a:pt x="6" y="95"/>
                  </a:cubicBezTo>
                  <a:cubicBezTo>
                    <a:pt x="6" y="95"/>
                    <a:pt x="6" y="95"/>
                    <a:pt x="6" y="95"/>
                  </a:cubicBezTo>
                  <a:cubicBezTo>
                    <a:pt x="6" y="94"/>
                    <a:pt x="6" y="94"/>
                    <a:pt x="6" y="94"/>
                  </a:cubicBezTo>
                  <a:cubicBezTo>
                    <a:pt x="5" y="93"/>
                    <a:pt x="4" y="92"/>
                    <a:pt x="5" y="91"/>
                  </a:cubicBezTo>
                  <a:cubicBezTo>
                    <a:pt x="5" y="91"/>
                    <a:pt x="5" y="91"/>
                    <a:pt x="5" y="91"/>
                  </a:cubicBezTo>
                  <a:cubicBezTo>
                    <a:pt x="7" y="77"/>
                    <a:pt x="7" y="77"/>
                    <a:pt x="7" y="77"/>
                  </a:cubicBezTo>
                  <a:cubicBezTo>
                    <a:pt x="9" y="48"/>
                    <a:pt x="9" y="48"/>
                    <a:pt x="9" y="48"/>
                  </a:cubicBezTo>
                  <a:cubicBezTo>
                    <a:pt x="9" y="48"/>
                    <a:pt x="9" y="48"/>
                    <a:pt x="9" y="48"/>
                  </a:cubicBezTo>
                  <a:cubicBezTo>
                    <a:pt x="7" y="40"/>
                    <a:pt x="7" y="40"/>
                    <a:pt x="7" y="40"/>
                  </a:cubicBezTo>
                  <a:cubicBezTo>
                    <a:pt x="6" y="24"/>
                    <a:pt x="7" y="11"/>
                    <a:pt x="9" y="1"/>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2" name="Freeform 394"/>
            <p:cNvSpPr/>
            <p:nvPr/>
          </p:nvSpPr>
          <p:spPr bwMode="auto">
            <a:xfrm>
              <a:off x="127000" y="398463"/>
              <a:ext cx="44450" cy="284163"/>
            </a:xfrm>
            <a:custGeom>
              <a:avLst/>
              <a:gdLst>
                <a:gd name="T0" fmla="*/ 27440467 w 12"/>
                <a:gd name="T1" fmla="*/ 13980072 h 76"/>
                <a:gd name="T2" fmla="*/ 0 w 12"/>
                <a:gd name="T3" fmla="*/ 0 h 76"/>
                <a:gd name="T4" fmla="*/ 54884638 w 12"/>
                <a:gd name="T5" fmla="*/ 321541651 h 76"/>
                <a:gd name="T6" fmla="*/ 96045338 w 12"/>
                <a:gd name="T7" fmla="*/ 517262657 h 76"/>
                <a:gd name="T8" fmla="*/ 96045338 w 12"/>
                <a:gd name="T9" fmla="*/ 517262657 h 76"/>
                <a:gd name="T10" fmla="*/ 123489508 w 12"/>
                <a:gd name="T11" fmla="*/ 922681000 h 76"/>
                <a:gd name="T12" fmla="*/ 137209742 w 12"/>
                <a:gd name="T13" fmla="*/ 1062481718 h 76"/>
                <a:gd name="T14" fmla="*/ 164650208 w 12"/>
                <a:gd name="T15" fmla="*/ 1034521574 h 76"/>
                <a:gd name="T16" fmla="*/ 137209742 w 12"/>
                <a:gd name="T17" fmla="*/ 922681000 h 76"/>
                <a:gd name="T18" fmla="*/ 137209742 w 12"/>
                <a:gd name="T19" fmla="*/ 782880282 h 76"/>
                <a:gd name="T20" fmla="*/ 109765571 w 12"/>
                <a:gd name="T21" fmla="*/ 489302513 h 76"/>
                <a:gd name="T22" fmla="*/ 82325104 w 12"/>
                <a:gd name="T23" fmla="*/ 391442010 h 76"/>
                <a:gd name="T24" fmla="*/ 27440467 w 12"/>
                <a:gd name="T25" fmla="*/ 1398007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76">
                  <a:moveTo>
                    <a:pt x="2" y="1"/>
                  </a:moveTo>
                  <a:cubicBezTo>
                    <a:pt x="0" y="0"/>
                    <a:pt x="0" y="0"/>
                    <a:pt x="0" y="0"/>
                  </a:cubicBezTo>
                  <a:cubicBezTo>
                    <a:pt x="4" y="23"/>
                    <a:pt x="4" y="23"/>
                    <a:pt x="4" y="23"/>
                  </a:cubicBezTo>
                  <a:cubicBezTo>
                    <a:pt x="4" y="28"/>
                    <a:pt x="5" y="32"/>
                    <a:pt x="7" y="37"/>
                  </a:cubicBezTo>
                  <a:cubicBezTo>
                    <a:pt x="7" y="37"/>
                    <a:pt x="7" y="37"/>
                    <a:pt x="7" y="37"/>
                  </a:cubicBezTo>
                  <a:cubicBezTo>
                    <a:pt x="9" y="66"/>
                    <a:pt x="9" y="66"/>
                    <a:pt x="9" y="66"/>
                  </a:cubicBezTo>
                  <a:cubicBezTo>
                    <a:pt x="10" y="76"/>
                    <a:pt x="10" y="76"/>
                    <a:pt x="10" y="76"/>
                  </a:cubicBezTo>
                  <a:cubicBezTo>
                    <a:pt x="12" y="74"/>
                    <a:pt x="12" y="74"/>
                    <a:pt x="12" y="74"/>
                  </a:cubicBezTo>
                  <a:cubicBezTo>
                    <a:pt x="10" y="66"/>
                    <a:pt x="10" y="66"/>
                    <a:pt x="10" y="66"/>
                  </a:cubicBezTo>
                  <a:cubicBezTo>
                    <a:pt x="10" y="56"/>
                    <a:pt x="10" y="56"/>
                    <a:pt x="10" y="56"/>
                  </a:cubicBezTo>
                  <a:cubicBezTo>
                    <a:pt x="8" y="35"/>
                    <a:pt x="8" y="35"/>
                    <a:pt x="8" y="35"/>
                  </a:cubicBezTo>
                  <a:cubicBezTo>
                    <a:pt x="6" y="28"/>
                    <a:pt x="6" y="28"/>
                    <a:pt x="6" y="28"/>
                  </a:cubicBezTo>
                  <a:lnTo>
                    <a:pt x="2"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3" name="Freeform 395"/>
            <p:cNvSpPr/>
            <p:nvPr/>
          </p:nvSpPr>
          <p:spPr bwMode="auto">
            <a:xfrm>
              <a:off x="33337" y="304800"/>
              <a:ext cx="33338" cy="377825"/>
            </a:xfrm>
            <a:custGeom>
              <a:avLst/>
              <a:gdLst>
                <a:gd name="T0" fmla="*/ 123491360 w 9"/>
                <a:gd name="T1" fmla="*/ 0 h 101"/>
                <a:gd name="T2" fmla="*/ 109770921 w 9"/>
                <a:gd name="T3" fmla="*/ 0 h 101"/>
                <a:gd name="T4" fmla="*/ 82326339 w 9"/>
                <a:gd name="T5" fmla="*/ 545762601 h 101"/>
                <a:gd name="T6" fmla="*/ 109770921 w 9"/>
                <a:gd name="T7" fmla="*/ 657714767 h 101"/>
                <a:gd name="T8" fmla="*/ 109770921 w 9"/>
                <a:gd name="T9" fmla="*/ 657714767 h 101"/>
                <a:gd name="T10" fmla="*/ 82326339 w 9"/>
                <a:gd name="T11" fmla="*/ 1063536226 h 101"/>
                <a:gd name="T12" fmla="*/ 54885461 w 9"/>
                <a:gd name="T13" fmla="*/ 1259451581 h 101"/>
                <a:gd name="T14" fmla="*/ 54885461 w 9"/>
                <a:gd name="T15" fmla="*/ 1259451581 h 101"/>
                <a:gd name="T16" fmla="*/ 68605900 w 9"/>
                <a:gd name="T17" fmla="*/ 1301431305 h 101"/>
                <a:gd name="T18" fmla="*/ 68605900 w 9"/>
                <a:gd name="T19" fmla="*/ 1315425794 h 101"/>
                <a:gd name="T20" fmla="*/ 68605900 w 9"/>
                <a:gd name="T21" fmla="*/ 1315425794 h 101"/>
                <a:gd name="T22" fmla="*/ 68605900 w 9"/>
                <a:gd name="T23" fmla="*/ 1315425794 h 101"/>
                <a:gd name="T24" fmla="*/ 0 w 9"/>
                <a:gd name="T25" fmla="*/ 1413383472 h 101"/>
                <a:gd name="T26" fmla="*/ 27440878 w 9"/>
                <a:gd name="T27" fmla="*/ 1413383472 h 101"/>
                <a:gd name="T28" fmla="*/ 96050482 w 9"/>
                <a:gd name="T29" fmla="*/ 1315425794 h 101"/>
                <a:gd name="T30" fmla="*/ 82326339 w 9"/>
                <a:gd name="T31" fmla="*/ 1273446070 h 101"/>
                <a:gd name="T32" fmla="*/ 109770921 w 9"/>
                <a:gd name="T33" fmla="*/ 1063536226 h 101"/>
                <a:gd name="T34" fmla="*/ 123491360 w 9"/>
                <a:gd name="T35" fmla="*/ 657714767 h 101"/>
                <a:gd name="T36" fmla="*/ 123491360 w 9"/>
                <a:gd name="T37" fmla="*/ 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01">
                  <a:moveTo>
                    <a:pt x="9" y="0"/>
                  </a:moveTo>
                  <a:cubicBezTo>
                    <a:pt x="9" y="0"/>
                    <a:pt x="8" y="0"/>
                    <a:pt x="8" y="0"/>
                  </a:cubicBezTo>
                  <a:cubicBezTo>
                    <a:pt x="6" y="10"/>
                    <a:pt x="5" y="23"/>
                    <a:pt x="6" y="39"/>
                  </a:cubicBezTo>
                  <a:cubicBezTo>
                    <a:pt x="8" y="47"/>
                    <a:pt x="8" y="47"/>
                    <a:pt x="8" y="47"/>
                  </a:cubicBezTo>
                  <a:cubicBezTo>
                    <a:pt x="8" y="47"/>
                    <a:pt x="8" y="47"/>
                    <a:pt x="8" y="47"/>
                  </a:cubicBezTo>
                  <a:cubicBezTo>
                    <a:pt x="6" y="76"/>
                    <a:pt x="6" y="76"/>
                    <a:pt x="6" y="76"/>
                  </a:cubicBezTo>
                  <a:cubicBezTo>
                    <a:pt x="4" y="90"/>
                    <a:pt x="4" y="90"/>
                    <a:pt x="4" y="90"/>
                  </a:cubicBezTo>
                  <a:cubicBezTo>
                    <a:pt x="4" y="90"/>
                    <a:pt x="4" y="90"/>
                    <a:pt x="4" y="90"/>
                  </a:cubicBezTo>
                  <a:cubicBezTo>
                    <a:pt x="3" y="91"/>
                    <a:pt x="4" y="92"/>
                    <a:pt x="5" y="93"/>
                  </a:cubicBezTo>
                  <a:cubicBezTo>
                    <a:pt x="5" y="94"/>
                    <a:pt x="5" y="94"/>
                    <a:pt x="5" y="94"/>
                  </a:cubicBezTo>
                  <a:cubicBezTo>
                    <a:pt x="5" y="94"/>
                    <a:pt x="5" y="94"/>
                    <a:pt x="5" y="94"/>
                  </a:cubicBezTo>
                  <a:cubicBezTo>
                    <a:pt x="5" y="94"/>
                    <a:pt x="5" y="94"/>
                    <a:pt x="5" y="94"/>
                  </a:cubicBezTo>
                  <a:cubicBezTo>
                    <a:pt x="0" y="101"/>
                    <a:pt x="0" y="101"/>
                    <a:pt x="0" y="101"/>
                  </a:cubicBezTo>
                  <a:cubicBezTo>
                    <a:pt x="0" y="101"/>
                    <a:pt x="1" y="101"/>
                    <a:pt x="2" y="101"/>
                  </a:cubicBezTo>
                  <a:cubicBezTo>
                    <a:pt x="7" y="94"/>
                    <a:pt x="7" y="94"/>
                    <a:pt x="7" y="94"/>
                  </a:cubicBezTo>
                  <a:cubicBezTo>
                    <a:pt x="6" y="91"/>
                    <a:pt x="6" y="91"/>
                    <a:pt x="6" y="91"/>
                  </a:cubicBezTo>
                  <a:cubicBezTo>
                    <a:pt x="8" y="76"/>
                    <a:pt x="8" y="76"/>
                    <a:pt x="8" y="76"/>
                  </a:cubicBezTo>
                  <a:cubicBezTo>
                    <a:pt x="9" y="47"/>
                    <a:pt x="9" y="47"/>
                    <a:pt x="9" y="47"/>
                  </a:cubicBezTo>
                  <a:cubicBezTo>
                    <a:pt x="7" y="26"/>
                    <a:pt x="7" y="10"/>
                    <a:pt x="9" y="0"/>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4" name="Freeform 396"/>
            <p:cNvSpPr/>
            <p:nvPr/>
          </p:nvSpPr>
          <p:spPr bwMode="auto">
            <a:xfrm>
              <a:off x="182562" y="168275"/>
              <a:ext cx="19050" cy="7938"/>
            </a:xfrm>
            <a:custGeom>
              <a:avLst/>
              <a:gdLst>
                <a:gd name="T0" fmla="*/ 25201563 w 12"/>
                <a:gd name="T1" fmla="*/ 7561739 h 5"/>
                <a:gd name="T2" fmla="*/ 30241875 w 12"/>
                <a:gd name="T3" fmla="*/ 0 h 5"/>
                <a:gd name="T4" fmla="*/ 7561263 w 12"/>
                <a:gd name="T5" fmla="*/ 7561739 h 5"/>
                <a:gd name="T6" fmla="*/ 0 w 12"/>
                <a:gd name="T7" fmla="*/ 12602369 h 5"/>
                <a:gd name="T8" fmla="*/ 7561263 w 12"/>
                <a:gd name="T9" fmla="*/ 12602369 h 5"/>
                <a:gd name="T10" fmla="*/ 25201563 w 12"/>
                <a:gd name="T11" fmla="*/ 7561739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0" y="3"/>
                  </a:moveTo>
                  <a:lnTo>
                    <a:pt x="12" y="0"/>
                  </a:lnTo>
                  <a:lnTo>
                    <a:pt x="3" y="3"/>
                  </a:lnTo>
                  <a:lnTo>
                    <a:pt x="0" y="5"/>
                  </a:lnTo>
                  <a:lnTo>
                    <a:pt x="3" y="5"/>
                  </a:lnTo>
                  <a:lnTo>
                    <a:pt x="10"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5" name="Freeform 397"/>
            <p:cNvSpPr/>
            <p:nvPr/>
          </p:nvSpPr>
          <p:spPr bwMode="auto">
            <a:xfrm>
              <a:off x="179387" y="168275"/>
              <a:ext cx="22225" cy="7938"/>
            </a:xfrm>
            <a:custGeom>
              <a:avLst/>
              <a:gdLst>
                <a:gd name="T0" fmla="*/ 35282188 w 14"/>
                <a:gd name="T1" fmla="*/ 0 h 5"/>
                <a:gd name="T2" fmla="*/ 30241875 w 14"/>
                <a:gd name="T3" fmla="*/ 0 h 5"/>
                <a:gd name="T4" fmla="*/ 30241875 w 14"/>
                <a:gd name="T5" fmla="*/ 0 h 5"/>
                <a:gd name="T6" fmla="*/ 12601575 w 14"/>
                <a:gd name="T7" fmla="*/ 7561739 h 5"/>
                <a:gd name="T8" fmla="*/ 0 w 14"/>
                <a:gd name="T9" fmla="*/ 12602369 h 5"/>
                <a:gd name="T10" fmla="*/ 5040313 w 14"/>
                <a:gd name="T11" fmla="*/ 12602369 h 5"/>
                <a:gd name="T12" fmla="*/ 12601575 w 14"/>
                <a:gd name="T13" fmla="*/ 7561739 h 5"/>
                <a:gd name="T14" fmla="*/ 35282188 w 1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5">
                  <a:moveTo>
                    <a:pt x="14" y="0"/>
                  </a:moveTo>
                  <a:lnTo>
                    <a:pt x="12" y="0"/>
                  </a:lnTo>
                  <a:lnTo>
                    <a:pt x="5" y="3"/>
                  </a:lnTo>
                  <a:lnTo>
                    <a:pt x="0" y="5"/>
                  </a:lnTo>
                  <a:lnTo>
                    <a:pt x="2" y="5"/>
                  </a:lnTo>
                  <a:lnTo>
                    <a:pt x="5" y="3"/>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6" name="Freeform 398"/>
            <p:cNvSpPr/>
            <p:nvPr/>
          </p:nvSpPr>
          <p:spPr bwMode="auto">
            <a:xfrm>
              <a:off x="176212" y="165100"/>
              <a:ext cx="22225" cy="11113"/>
            </a:xfrm>
            <a:custGeom>
              <a:avLst/>
              <a:gdLst>
                <a:gd name="T0" fmla="*/ 35282188 w 14"/>
                <a:gd name="T1" fmla="*/ 5040539 h 7"/>
                <a:gd name="T2" fmla="*/ 35282188 w 14"/>
                <a:gd name="T3" fmla="*/ 0 h 7"/>
                <a:gd name="T4" fmla="*/ 5040313 w 14"/>
                <a:gd name="T5" fmla="*/ 12602142 h 7"/>
                <a:gd name="T6" fmla="*/ 0 w 14"/>
                <a:gd name="T7" fmla="*/ 17642681 h 7"/>
                <a:gd name="T8" fmla="*/ 5040313 w 14"/>
                <a:gd name="T9" fmla="*/ 17642681 h 7"/>
                <a:gd name="T10" fmla="*/ 17641888 w 14"/>
                <a:gd name="T11" fmla="*/ 12602142 h 7"/>
                <a:gd name="T12" fmla="*/ 35282188 w 14"/>
                <a:gd name="T13" fmla="*/ 504053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2"/>
                  </a:moveTo>
                  <a:lnTo>
                    <a:pt x="14" y="0"/>
                  </a:lnTo>
                  <a:lnTo>
                    <a:pt x="2" y="5"/>
                  </a:lnTo>
                  <a:lnTo>
                    <a:pt x="0" y="7"/>
                  </a:lnTo>
                  <a:lnTo>
                    <a:pt x="2" y="7"/>
                  </a:lnTo>
                  <a:lnTo>
                    <a:pt x="7" y="5"/>
                  </a:lnTo>
                  <a:lnTo>
                    <a:pt x="14"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7" name="Freeform 399"/>
            <p:cNvSpPr/>
            <p:nvPr/>
          </p:nvSpPr>
          <p:spPr bwMode="auto">
            <a:xfrm>
              <a:off x="171450" y="165100"/>
              <a:ext cx="26988" cy="11113"/>
            </a:xfrm>
            <a:custGeom>
              <a:avLst/>
              <a:gdLst>
                <a:gd name="T0" fmla="*/ 42844244 w 17"/>
                <a:gd name="T1" fmla="*/ 0 h 7"/>
                <a:gd name="T2" fmla="*/ 42844244 w 17"/>
                <a:gd name="T3" fmla="*/ 0 h 7"/>
                <a:gd name="T4" fmla="*/ 25202029 w 17"/>
                <a:gd name="T5" fmla="*/ 5040539 h 7"/>
                <a:gd name="T6" fmla="*/ 12601808 w 17"/>
                <a:gd name="T7" fmla="*/ 5040539 h 7"/>
                <a:gd name="T8" fmla="*/ 0 w 17"/>
                <a:gd name="T9" fmla="*/ 17642681 h 7"/>
                <a:gd name="T10" fmla="*/ 7561403 w 17"/>
                <a:gd name="T11" fmla="*/ 17642681 h 7"/>
                <a:gd name="T12" fmla="*/ 12601808 w 17"/>
                <a:gd name="T13" fmla="*/ 12602142 h 7"/>
                <a:gd name="T14" fmla="*/ 42844244 w 17"/>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7">
                  <a:moveTo>
                    <a:pt x="17" y="0"/>
                  </a:moveTo>
                  <a:lnTo>
                    <a:pt x="17" y="0"/>
                  </a:lnTo>
                  <a:lnTo>
                    <a:pt x="10" y="2"/>
                  </a:lnTo>
                  <a:lnTo>
                    <a:pt x="5" y="2"/>
                  </a:lnTo>
                  <a:lnTo>
                    <a:pt x="0" y="7"/>
                  </a:lnTo>
                  <a:lnTo>
                    <a:pt x="3" y="7"/>
                  </a:lnTo>
                  <a:lnTo>
                    <a:pt x="5" y="5"/>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8" name="Freeform 400"/>
            <p:cNvSpPr/>
            <p:nvPr/>
          </p:nvSpPr>
          <p:spPr bwMode="auto">
            <a:xfrm>
              <a:off x="171450" y="165100"/>
              <a:ext cx="19050" cy="11113"/>
            </a:xfrm>
            <a:custGeom>
              <a:avLst/>
              <a:gdLst>
                <a:gd name="T0" fmla="*/ 12601575 w 12"/>
                <a:gd name="T1" fmla="*/ 5040539 h 7"/>
                <a:gd name="T2" fmla="*/ 25201563 w 12"/>
                <a:gd name="T3" fmla="*/ 5040539 h 7"/>
                <a:gd name="T4" fmla="*/ 30241875 w 12"/>
                <a:gd name="T5" fmla="*/ 0 h 7"/>
                <a:gd name="T6" fmla="*/ 12601575 w 12"/>
                <a:gd name="T7" fmla="*/ 5040539 h 7"/>
                <a:gd name="T8" fmla="*/ 0 w 12"/>
                <a:gd name="T9" fmla="*/ 17642681 h 7"/>
                <a:gd name="T10" fmla="*/ 0 w 12"/>
                <a:gd name="T11" fmla="*/ 17642681 h 7"/>
                <a:gd name="T12" fmla="*/ 12601575 w 12"/>
                <a:gd name="T13" fmla="*/ 504053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7">
                  <a:moveTo>
                    <a:pt x="5" y="2"/>
                  </a:moveTo>
                  <a:lnTo>
                    <a:pt x="10" y="2"/>
                  </a:lnTo>
                  <a:lnTo>
                    <a:pt x="12" y="0"/>
                  </a:lnTo>
                  <a:lnTo>
                    <a:pt x="5" y="2"/>
                  </a:lnTo>
                  <a:lnTo>
                    <a:pt x="0" y="7"/>
                  </a:lnTo>
                  <a:lnTo>
                    <a:pt x="5"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9" name="Freeform 401"/>
            <p:cNvSpPr/>
            <p:nvPr/>
          </p:nvSpPr>
          <p:spPr bwMode="auto">
            <a:xfrm>
              <a:off x="138112" y="300038"/>
              <a:ext cx="101600" cy="417513"/>
            </a:xfrm>
            <a:custGeom>
              <a:avLst/>
              <a:gdLst>
                <a:gd name="T0" fmla="*/ 169920356 w 27"/>
                <a:gd name="T1" fmla="*/ 0 h 111"/>
                <a:gd name="T2" fmla="*/ 0 w 27"/>
                <a:gd name="T3" fmla="*/ 28296850 h 111"/>
                <a:gd name="T4" fmla="*/ 127440267 w 27"/>
                <a:gd name="T5" fmla="*/ 226367274 h 111"/>
                <a:gd name="T6" fmla="*/ 127440267 w 27"/>
                <a:gd name="T7" fmla="*/ 863025701 h 111"/>
                <a:gd name="T8" fmla="*/ 184080385 w 27"/>
                <a:gd name="T9" fmla="*/ 1358203641 h 111"/>
                <a:gd name="T10" fmla="*/ 99120207 w 27"/>
                <a:gd name="T11" fmla="*/ 1457240734 h 111"/>
                <a:gd name="T12" fmla="*/ 99120207 w 27"/>
                <a:gd name="T13" fmla="*/ 1499684128 h 111"/>
                <a:gd name="T14" fmla="*/ 184080385 w 27"/>
                <a:gd name="T15" fmla="*/ 1499684128 h 111"/>
                <a:gd name="T16" fmla="*/ 382317037 w 27"/>
                <a:gd name="T17" fmla="*/ 1542127521 h 111"/>
                <a:gd name="T18" fmla="*/ 368157007 w 27"/>
                <a:gd name="T19" fmla="*/ 1499684128 h 111"/>
                <a:gd name="T20" fmla="*/ 297356859 w 27"/>
                <a:gd name="T21" fmla="*/ 1428943885 h 111"/>
                <a:gd name="T22" fmla="*/ 254876770 w 27"/>
                <a:gd name="T23" fmla="*/ 1287463398 h 111"/>
                <a:gd name="T24" fmla="*/ 198236652 w 27"/>
                <a:gd name="T25" fmla="*/ 863025701 h 111"/>
                <a:gd name="T26" fmla="*/ 198236652 w 27"/>
                <a:gd name="T27" fmla="*/ 664955277 h 111"/>
                <a:gd name="T28" fmla="*/ 212396681 w 27"/>
                <a:gd name="T29" fmla="*/ 551771640 h 111"/>
                <a:gd name="T30" fmla="*/ 169920356 w 27"/>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11">
                  <a:moveTo>
                    <a:pt x="12" y="0"/>
                  </a:moveTo>
                  <a:cubicBezTo>
                    <a:pt x="8" y="1"/>
                    <a:pt x="4" y="2"/>
                    <a:pt x="0" y="2"/>
                  </a:cubicBezTo>
                  <a:cubicBezTo>
                    <a:pt x="9" y="16"/>
                    <a:pt x="9" y="16"/>
                    <a:pt x="9" y="16"/>
                  </a:cubicBezTo>
                  <a:cubicBezTo>
                    <a:pt x="9" y="61"/>
                    <a:pt x="9" y="61"/>
                    <a:pt x="9" y="61"/>
                  </a:cubicBezTo>
                  <a:cubicBezTo>
                    <a:pt x="13" y="96"/>
                    <a:pt x="13" y="96"/>
                    <a:pt x="13" y="96"/>
                  </a:cubicBezTo>
                  <a:cubicBezTo>
                    <a:pt x="7" y="103"/>
                    <a:pt x="7" y="103"/>
                    <a:pt x="7" y="103"/>
                  </a:cubicBezTo>
                  <a:cubicBezTo>
                    <a:pt x="7" y="106"/>
                    <a:pt x="7" y="106"/>
                    <a:pt x="7" y="106"/>
                  </a:cubicBezTo>
                  <a:cubicBezTo>
                    <a:pt x="13" y="106"/>
                    <a:pt x="13" y="106"/>
                    <a:pt x="13" y="106"/>
                  </a:cubicBezTo>
                  <a:cubicBezTo>
                    <a:pt x="17" y="110"/>
                    <a:pt x="22" y="111"/>
                    <a:pt x="27" y="109"/>
                  </a:cubicBezTo>
                  <a:cubicBezTo>
                    <a:pt x="27" y="108"/>
                    <a:pt x="27" y="107"/>
                    <a:pt x="26" y="106"/>
                  </a:cubicBezTo>
                  <a:cubicBezTo>
                    <a:pt x="21" y="101"/>
                    <a:pt x="21" y="101"/>
                    <a:pt x="21" y="101"/>
                  </a:cubicBezTo>
                  <a:cubicBezTo>
                    <a:pt x="19" y="99"/>
                    <a:pt x="18" y="95"/>
                    <a:pt x="18" y="91"/>
                  </a:cubicBezTo>
                  <a:cubicBezTo>
                    <a:pt x="14" y="61"/>
                    <a:pt x="14" y="61"/>
                    <a:pt x="14" y="61"/>
                  </a:cubicBezTo>
                  <a:cubicBezTo>
                    <a:pt x="14" y="47"/>
                    <a:pt x="14" y="47"/>
                    <a:pt x="14" y="47"/>
                  </a:cubicBezTo>
                  <a:cubicBezTo>
                    <a:pt x="15" y="39"/>
                    <a:pt x="15" y="39"/>
                    <a:pt x="15" y="39"/>
                  </a:cubicBezTo>
                  <a:cubicBezTo>
                    <a:pt x="18" y="24"/>
                    <a:pt x="17" y="11"/>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70" name="Freeform 402"/>
            <p:cNvSpPr/>
            <p:nvPr/>
          </p:nvSpPr>
          <p:spPr bwMode="auto">
            <a:xfrm>
              <a:off x="0" y="398463"/>
              <a:ext cx="127000" cy="319088"/>
            </a:xfrm>
            <a:custGeom>
              <a:avLst/>
              <a:gdLst>
                <a:gd name="T0" fmla="*/ 404622000 w 34"/>
                <a:gd name="T1" fmla="*/ 450953931 h 85"/>
                <a:gd name="T2" fmla="*/ 432524647 w 34"/>
                <a:gd name="T3" fmla="*/ 281848553 h 85"/>
                <a:gd name="T4" fmla="*/ 474382353 w 34"/>
                <a:gd name="T5" fmla="*/ 0 h 85"/>
                <a:gd name="T6" fmla="*/ 334857912 w 34"/>
                <a:gd name="T7" fmla="*/ 239571270 h 85"/>
                <a:gd name="T8" fmla="*/ 265097559 w 34"/>
                <a:gd name="T9" fmla="*/ 944185146 h 85"/>
                <a:gd name="T10" fmla="*/ 265097559 w 34"/>
                <a:gd name="T11" fmla="*/ 1014647284 h 85"/>
                <a:gd name="T12" fmla="*/ 181382147 w 34"/>
                <a:gd name="T13" fmla="*/ 1099201850 h 85"/>
                <a:gd name="T14" fmla="*/ 139524441 w 34"/>
                <a:gd name="T15" fmla="*/ 1085109423 h 85"/>
                <a:gd name="T16" fmla="*/ 111618059 w 34"/>
                <a:gd name="T17" fmla="*/ 1071016995 h 85"/>
                <a:gd name="T18" fmla="*/ 13951324 w 34"/>
                <a:gd name="T19" fmla="*/ 1113294278 h 85"/>
                <a:gd name="T20" fmla="*/ 0 w 34"/>
                <a:gd name="T21" fmla="*/ 1183756416 h 85"/>
                <a:gd name="T22" fmla="*/ 237191176 w 34"/>
                <a:gd name="T23" fmla="*/ 1155571561 h 85"/>
                <a:gd name="T24" fmla="*/ 348809235 w 34"/>
                <a:gd name="T25" fmla="*/ 1155571561 h 85"/>
                <a:gd name="T26" fmla="*/ 348809235 w 34"/>
                <a:gd name="T27" fmla="*/ 1085109423 h 85"/>
                <a:gd name="T28" fmla="*/ 376715618 w 34"/>
                <a:gd name="T29" fmla="*/ 930092718 h 85"/>
                <a:gd name="T30" fmla="*/ 376715618 w 34"/>
                <a:gd name="T31" fmla="*/ 803264623 h 85"/>
                <a:gd name="T32" fmla="*/ 404622000 w 34"/>
                <a:gd name="T33" fmla="*/ 450953931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85">
                  <a:moveTo>
                    <a:pt x="29" y="32"/>
                  </a:moveTo>
                  <a:cubicBezTo>
                    <a:pt x="30" y="29"/>
                    <a:pt x="31" y="25"/>
                    <a:pt x="31" y="20"/>
                  </a:cubicBezTo>
                  <a:cubicBezTo>
                    <a:pt x="34" y="0"/>
                    <a:pt x="34" y="0"/>
                    <a:pt x="34" y="0"/>
                  </a:cubicBezTo>
                  <a:cubicBezTo>
                    <a:pt x="24" y="17"/>
                    <a:pt x="24" y="17"/>
                    <a:pt x="24" y="17"/>
                  </a:cubicBezTo>
                  <a:cubicBezTo>
                    <a:pt x="19" y="67"/>
                    <a:pt x="19" y="67"/>
                    <a:pt x="19" y="67"/>
                  </a:cubicBezTo>
                  <a:cubicBezTo>
                    <a:pt x="19" y="72"/>
                    <a:pt x="19" y="72"/>
                    <a:pt x="19" y="72"/>
                  </a:cubicBezTo>
                  <a:cubicBezTo>
                    <a:pt x="13" y="78"/>
                    <a:pt x="13" y="78"/>
                    <a:pt x="13" y="78"/>
                  </a:cubicBezTo>
                  <a:cubicBezTo>
                    <a:pt x="12" y="77"/>
                    <a:pt x="11" y="77"/>
                    <a:pt x="10" y="77"/>
                  </a:cubicBezTo>
                  <a:cubicBezTo>
                    <a:pt x="9" y="77"/>
                    <a:pt x="9" y="76"/>
                    <a:pt x="8" y="76"/>
                  </a:cubicBezTo>
                  <a:cubicBezTo>
                    <a:pt x="1" y="79"/>
                    <a:pt x="1" y="79"/>
                    <a:pt x="1" y="79"/>
                  </a:cubicBezTo>
                  <a:cubicBezTo>
                    <a:pt x="0" y="81"/>
                    <a:pt x="0" y="82"/>
                    <a:pt x="0" y="84"/>
                  </a:cubicBezTo>
                  <a:cubicBezTo>
                    <a:pt x="6" y="85"/>
                    <a:pt x="12" y="85"/>
                    <a:pt x="17" y="82"/>
                  </a:cubicBezTo>
                  <a:cubicBezTo>
                    <a:pt x="25" y="82"/>
                    <a:pt x="25" y="82"/>
                    <a:pt x="25" y="82"/>
                  </a:cubicBezTo>
                  <a:cubicBezTo>
                    <a:pt x="25" y="77"/>
                    <a:pt x="25" y="77"/>
                    <a:pt x="25" y="77"/>
                  </a:cubicBezTo>
                  <a:cubicBezTo>
                    <a:pt x="27" y="66"/>
                    <a:pt x="27" y="66"/>
                    <a:pt x="27" y="66"/>
                  </a:cubicBezTo>
                  <a:cubicBezTo>
                    <a:pt x="27" y="57"/>
                    <a:pt x="27" y="57"/>
                    <a:pt x="27" y="57"/>
                  </a:cubicBezTo>
                  <a:lnTo>
                    <a:pt x="29"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802" name="组合 146"/>
          <p:cNvGrpSpPr/>
          <p:nvPr/>
        </p:nvGrpSpPr>
        <p:grpSpPr bwMode="auto">
          <a:xfrm>
            <a:off x="6202363" y="3051175"/>
            <a:ext cx="269875" cy="1079500"/>
            <a:chOff x="0" y="0"/>
            <a:chExt cx="192088" cy="771525"/>
          </a:xfrm>
        </p:grpSpPr>
        <p:sp>
          <p:nvSpPr>
            <p:cNvPr id="24590" name="Freeform 817"/>
            <p:cNvSpPr>
              <a:spLocks noEditPoints="1"/>
            </p:cNvSpPr>
            <p:nvPr/>
          </p:nvSpPr>
          <p:spPr bwMode="auto">
            <a:xfrm>
              <a:off x="41275" y="0"/>
              <a:ext cx="87313" cy="127000"/>
            </a:xfrm>
            <a:custGeom>
              <a:avLst/>
              <a:gdLst>
                <a:gd name="T0" fmla="*/ 302638247 w 23"/>
                <a:gd name="T1" fmla="*/ 97666735 h 34"/>
                <a:gd name="T2" fmla="*/ 273813568 w 23"/>
                <a:gd name="T3" fmla="*/ 13951324 h 34"/>
                <a:gd name="T4" fmla="*/ 216168007 w 23"/>
                <a:gd name="T5" fmla="*/ 0 h 34"/>
                <a:gd name="T6" fmla="*/ 72056002 w 23"/>
                <a:gd name="T7" fmla="*/ 97666735 h 34"/>
                <a:gd name="T8" fmla="*/ 57645561 w 23"/>
                <a:gd name="T9" fmla="*/ 195333471 h 34"/>
                <a:gd name="T10" fmla="*/ 43235120 w 23"/>
                <a:gd name="T11" fmla="*/ 265097559 h 34"/>
                <a:gd name="T12" fmla="*/ 28820882 w 23"/>
                <a:gd name="T13" fmla="*/ 362764294 h 34"/>
                <a:gd name="T14" fmla="*/ 28820882 w 23"/>
                <a:gd name="T15" fmla="*/ 474382353 h 34"/>
                <a:gd name="T16" fmla="*/ 43235120 w 23"/>
                <a:gd name="T17" fmla="*/ 460431029 h 34"/>
                <a:gd name="T18" fmla="*/ 57645561 w 23"/>
                <a:gd name="T19" fmla="*/ 376715618 h 34"/>
                <a:gd name="T20" fmla="*/ 86466444 w 23"/>
                <a:gd name="T21" fmla="*/ 223239853 h 34"/>
                <a:gd name="T22" fmla="*/ 72056002 w 23"/>
                <a:gd name="T23" fmla="*/ 167430824 h 34"/>
                <a:gd name="T24" fmla="*/ 100880681 w 23"/>
                <a:gd name="T25" fmla="*/ 209284794 h 34"/>
                <a:gd name="T26" fmla="*/ 100880681 w 23"/>
                <a:gd name="T27" fmla="*/ 209284794 h 34"/>
                <a:gd name="T28" fmla="*/ 100880681 w 23"/>
                <a:gd name="T29" fmla="*/ 209284794 h 34"/>
                <a:gd name="T30" fmla="*/ 172936683 w 23"/>
                <a:gd name="T31" fmla="*/ 69760353 h 34"/>
                <a:gd name="T32" fmla="*/ 302638247 w 23"/>
                <a:gd name="T33" fmla="*/ 97666735 h 34"/>
                <a:gd name="T34" fmla="*/ 273813568 w 23"/>
                <a:gd name="T35" fmla="*/ 13951324 h 34"/>
                <a:gd name="T36" fmla="*/ 273813568 w 23"/>
                <a:gd name="T37" fmla="*/ 27906382 h 34"/>
                <a:gd name="T38" fmla="*/ 129701563 w 23"/>
                <a:gd name="T39" fmla="*/ 55809029 h 34"/>
                <a:gd name="T40" fmla="*/ 72056002 w 23"/>
                <a:gd name="T41" fmla="*/ 153475765 h 34"/>
                <a:gd name="T42" fmla="*/ 115291122 w 23"/>
                <a:gd name="T43" fmla="*/ 41857706 h 34"/>
                <a:gd name="T44" fmla="*/ 273813568 w 23"/>
                <a:gd name="T45" fmla="*/ 13951324 h 34"/>
                <a:gd name="T46" fmla="*/ 28820882 w 23"/>
                <a:gd name="T47" fmla="*/ 460431029 h 34"/>
                <a:gd name="T48" fmla="*/ 28820882 w 23"/>
                <a:gd name="T49" fmla="*/ 460431029 h 34"/>
                <a:gd name="T50" fmla="*/ 43235120 w 23"/>
                <a:gd name="T51" fmla="*/ 362764294 h 34"/>
                <a:gd name="T52" fmla="*/ 57645561 w 23"/>
                <a:gd name="T53" fmla="*/ 209284794 h 34"/>
                <a:gd name="T54" fmla="*/ 43235120 w 23"/>
                <a:gd name="T55" fmla="*/ 362764294 h 34"/>
                <a:gd name="T56" fmla="*/ 28820882 w 23"/>
                <a:gd name="T57" fmla="*/ 460431029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1" name="Freeform 818"/>
            <p:cNvSpPr/>
            <p:nvPr/>
          </p:nvSpPr>
          <p:spPr bwMode="auto">
            <a:xfrm>
              <a:off x="60325" y="0"/>
              <a:ext cx="52388" cy="41275"/>
            </a:xfrm>
            <a:custGeom>
              <a:avLst/>
              <a:gdLst>
                <a:gd name="T0" fmla="*/ 196035896 w 14"/>
                <a:gd name="T1" fmla="*/ 28160807 h 11"/>
                <a:gd name="T2" fmla="*/ 196035896 w 14"/>
                <a:gd name="T3" fmla="*/ 14078527 h 11"/>
                <a:gd name="T4" fmla="*/ 42007692 w 14"/>
                <a:gd name="T5" fmla="*/ 42239334 h 11"/>
                <a:gd name="T6" fmla="*/ 0 w 14"/>
                <a:gd name="T7" fmla="*/ 154875057 h 11"/>
                <a:gd name="T8" fmla="*/ 56010256 w 14"/>
                <a:gd name="T9" fmla="*/ 56317861 h 11"/>
                <a:gd name="T10" fmla="*/ 196035896 w 14"/>
                <a:gd name="T11" fmla="*/ 2816080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Freeform 819"/>
            <p:cNvSpPr/>
            <p:nvPr/>
          </p:nvSpPr>
          <p:spPr bwMode="auto">
            <a:xfrm>
              <a:off x="41275" y="55563"/>
              <a:ext cx="15875" cy="68263"/>
            </a:xfrm>
            <a:custGeom>
              <a:avLst/>
              <a:gdLst>
                <a:gd name="T0" fmla="*/ 31503938 w 4"/>
                <a:gd name="T1" fmla="*/ 258879843 h 18"/>
                <a:gd name="T2" fmla="*/ 31503938 w 4"/>
                <a:gd name="T3" fmla="*/ 258879843 h 18"/>
                <a:gd name="T4" fmla="*/ 47251938 w 4"/>
                <a:gd name="T5" fmla="*/ 158203295 h 18"/>
                <a:gd name="T6" fmla="*/ 63003906 w 4"/>
                <a:gd name="T7" fmla="*/ 0 h 18"/>
                <a:gd name="T8" fmla="*/ 47251938 w 4"/>
                <a:gd name="T9" fmla="*/ 158203295 h 18"/>
                <a:gd name="T10" fmla="*/ 31503938 w 4"/>
                <a:gd name="T11" fmla="*/ 25887984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820"/>
            <p:cNvSpPr/>
            <p:nvPr/>
          </p:nvSpPr>
          <p:spPr bwMode="auto">
            <a:xfrm>
              <a:off x="87312" y="3175"/>
              <a:ext cx="58738" cy="142875"/>
            </a:xfrm>
            <a:custGeom>
              <a:avLst/>
              <a:gdLst>
                <a:gd name="T0" fmla="*/ 94340570 w 16"/>
                <a:gd name="T1" fmla="*/ 0 h 38"/>
                <a:gd name="T2" fmla="*/ 121293970 w 16"/>
                <a:gd name="T3" fmla="*/ 84818872 h 38"/>
                <a:gd name="T4" fmla="*/ 0 w 16"/>
                <a:gd name="T5" fmla="*/ 56544661 h 38"/>
                <a:gd name="T6" fmla="*/ 134770670 w 16"/>
                <a:gd name="T7" fmla="*/ 127230188 h 38"/>
                <a:gd name="T8" fmla="*/ 148247370 w 16"/>
                <a:gd name="T9" fmla="*/ 197911954 h 38"/>
                <a:gd name="T10" fmla="*/ 121293970 w 16"/>
                <a:gd name="T11" fmla="*/ 268597480 h 38"/>
                <a:gd name="T12" fmla="*/ 94340570 w 16"/>
                <a:gd name="T13" fmla="*/ 339279247 h 38"/>
                <a:gd name="T14" fmla="*/ 94340570 w 16"/>
                <a:gd name="T15" fmla="*/ 395823908 h 38"/>
                <a:gd name="T16" fmla="*/ 161727741 w 16"/>
                <a:gd name="T17" fmla="*/ 438235224 h 38"/>
                <a:gd name="T18" fmla="*/ 161727741 w 16"/>
                <a:gd name="T19" fmla="*/ 452372329 h 38"/>
                <a:gd name="T20" fmla="*/ 175204441 w 16"/>
                <a:gd name="T21" fmla="*/ 537191201 h 38"/>
                <a:gd name="T22" fmla="*/ 202157840 w 16"/>
                <a:gd name="T23" fmla="*/ 409961013 h 38"/>
                <a:gd name="T24" fmla="*/ 202157840 w 16"/>
                <a:gd name="T25" fmla="*/ 395823908 h 38"/>
                <a:gd name="T26" fmla="*/ 202157840 w 16"/>
                <a:gd name="T27" fmla="*/ 395823908 h 38"/>
                <a:gd name="T28" fmla="*/ 188681141 w 16"/>
                <a:gd name="T29" fmla="*/ 381686803 h 38"/>
                <a:gd name="T30" fmla="*/ 175204441 w 16"/>
                <a:gd name="T31" fmla="*/ 226186164 h 38"/>
                <a:gd name="T32" fmla="*/ 175204441 w 16"/>
                <a:gd name="T33" fmla="*/ 141367293 h 38"/>
                <a:gd name="T34" fmla="*/ 175204441 w 16"/>
                <a:gd name="T35" fmla="*/ 127230188 h 38"/>
                <a:gd name="T36" fmla="*/ 9434057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821"/>
            <p:cNvSpPr>
              <a:spLocks noEditPoints="1"/>
            </p:cNvSpPr>
            <p:nvPr/>
          </p:nvSpPr>
          <p:spPr bwMode="auto">
            <a:xfrm>
              <a:off x="60325" y="22225"/>
              <a:ext cx="60325" cy="74613"/>
            </a:xfrm>
            <a:custGeom>
              <a:avLst/>
              <a:gdLst>
                <a:gd name="T0" fmla="*/ 28431927 w 16"/>
                <a:gd name="T1" fmla="*/ 125260304 h 20"/>
                <a:gd name="T2" fmla="*/ 28431927 w 16"/>
                <a:gd name="T3" fmla="*/ 125260304 h 20"/>
                <a:gd name="T4" fmla="*/ 28431927 w 16"/>
                <a:gd name="T5" fmla="*/ 125260304 h 20"/>
                <a:gd name="T6" fmla="*/ 0 w 16"/>
                <a:gd name="T7" fmla="*/ 83506870 h 20"/>
                <a:gd name="T8" fmla="*/ 14214078 w 16"/>
                <a:gd name="T9" fmla="*/ 139179360 h 20"/>
                <a:gd name="T10" fmla="*/ 28431927 w 16"/>
                <a:gd name="T11" fmla="*/ 167013739 h 20"/>
                <a:gd name="T12" fmla="*/ 56860083 w 16"/>
                <a:gd name="T13" fmla="*/ 236601554 h 20"/>
                <a:gd name="T14" fmla="*/ 199012175 w 16"/>
                <a:gd name="T15" fmla="*/ 222682499 h 20"/>
                <a:gd name="T16" fmla="*/ 227444102 w 16"/>
                <a:gd name="T17" fmla="*/ 125260304 h 20"/>
                <a:gd name="T18" fmla="*/ 227444102 w 16"/>
                <a:gd name="T19" fmla="*/ 69587814 h 20"/>
                <a:gd name="T20" fmla="*/ 99506088 w 16"/>
                <a:gd name="T21" fmla="*/ 0 h 20"/>
                <a:gd name="T22" fmla="*/ 28431927 w 16"/>
                <a:gd name="T23" fmla="*/ 125260304 h 20"/>
                <a:gd name="T24" fmla="*/ 85292009 w 16"/>
                <a:gd name="T25" fmla="*/ 236601554 h 20"/>
                <a:gd name="T26" fmla="*/ 56860083 w 16"/>
                <a:gd name="T27" fmla="*/ 222682499 h 20"/>
                <a:gd name="T28" fmla="*/ 42646005 w 16"/>
                <a:gd name="T29" fmla="*/ 167013739 h 20"/>
                <a:gd name="T30" fmla="*/ 0 w 16"/>
                <a:gd name="T31" fmla="*/ 97425925 h 20"/>
                <a:gd name="T32" fmla="*/ 56860083 w 16"/>
                <a:gd name="T33" fmla="*/ 167013739 h 20"/>
                <a:gd name="T34" fmla="*/ 85292009 w 16"/>
                <a:gd name="T35" fmla="*/ 236601554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Freeform 822"/>
            <p:cNvSpPr/>
            <p:nvPr/>
          </p:nvSpPr>
          <p:spPr bwMode="auto">
            <a:xfrm>
              <a:off x="60325" y="47625"/>
              <a:ext cx="22225" cy="38100"/>
            </a:xfrm>
            <a:custGeom>
              <a:avLst/>
              <a:gdLst>
                <a:gd name="T0" fmla="*/ 54884638 w 6"/>
                <a:gd name="T1" fmla="*/ 130644900 h 10"/>
                <a:gd name="T2" fmla="*/ 82325104 w 6"/>
                <a:gd name="T3" fmla="*/ 145161000 h 10"/>
                <a:gd name="T4" fmla="*/ 54884638 w 6"/>
                <a:gd name="T5" fmla="*/ 72580500 h 10"/>
                <a:gd name="T6" fmla="*/ 0 w 6"/>
                <a:gd name="T7" fmla="*/ 0 h 10"/>
                <a:gd name="T8" fmla="*/ 41164404 w 6"/>
                <a:gd name="T9" fmla="*/ 72580500 h 10"/>
                <a:gd name="T10" fmla="*/ 54884638 w 6"/>
                <a:gd name="T11" fmla="*/ 1306449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6" name="Freeform 823"/>
            <p:cNvSpPr/>
            <p:nvPr/>
          </p:nvSpPr>
          <p:spPr bwMode="auto">
            <a:xfrm>
              <a:off x="52387" y="60325"/>
              <a:ext cx="23813" cy="63500"/>
            </a:xfrm>
            <a:custGeom>
              <a:avLst/>
              <a:gdLst>
                <a:gd name="T0" fmla="*/ 94509828 w 6"/>
                <a:gd name="T1" fmla="*/ 97666735 h 17"/>
                <a:gd name="T2" fmla="*/ 63005229 w 6"/>
                <a:gd name="T3" fmla="*/ 27906382 h 17"/>
                <a:gd name="T4" fmla="*/ 47256899 w 6"/>
                <a:gd name="T5" fmla="*/ 0 h 17"/>
                <a:gd name="T6" fmla="*/ 15752300 w 6"/>
                <a:gd name="T7" fmla="*/ 153475765 h 17"/>
                <a:gd name="T8" fmla="*/ 0 w 6"/>
                <a:gd name="T9" fmla="*/ 237191176 h 17"/>
                <a:gd name="T10" fmla="*/ 15752300 w 6"/>
                <a:gd name="T11" fmla="*/ 237191176 h 17"/>
                <a:gd name="T12" fmla="*/ 15752300 w 6"/>
                <a:gd name="T13" fmla="*/ 223239853 h 17"/>
                <a:gd name="T14" fmla="*/ 78757529 w 6"/>
                <a:gd name="T15" fmla="*/ 195333471 h 17"/>
                <a:gd name="T16" fmla="*/ 78757529 w 6"/>
                <a:gd name="T17" fmla="*/ 181382147 h 17"/>
                <a:gd name="T18" fmla="*/ 94509828 w 6"/>
                <a:gd name="T19" fmla="*/ 9766673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7" name="Freeform 824"/>
            <p:cNvSpPr/>
            <p:nvPr/>
          </p:nvSpPr>
          <p:spPr bwMode="auto">
            <a:xfrm>
              <a:off x="68262" y="19050"/>
              <a:ext cx="60325" cy="138113"/>
            </a:xfrm>
            <a:custGeom>
              <a:avLst/>
              <a:gdLst>
                <a:gd name="T0" fmla="*/ 170584019 w 16"/>
                <a:gd name="T1" fmla="*/ 278674706 h 37"/>
                <a:gd name="T2" fmla="*/ 199012175 w 16"/>
                <a:gd name="T3" fmla="*/ 209006030 h 37"/>
                <a:gd name="T4" fmla="*/ 227444102 w 16"/>
                <a:gd name="T5" fmla="*/ 139337353 h 37"/>
                <a:gd name="T6" fmla="*/ 213230023 w 16"/>
                <a:gd name="T7" fmla="*/ 69668677 h 37"/>
                <a:gd name="T8" fmla="*/ 71077931 w 16"/>
                <a:gd name="T9" fmla="*/ 0 h 37"/>
                <a:gd name="T10" fmla="*/ 0 w 16"/>
                <a:gd name="T11" fmla="*/ 139337353 h 37"/>
                <a:gd name="T12" fmla="*/ 71077931 w 16"/>
                <a:gd name="T13" fmla="*/ 13934482 h 37"/>
                <a:gd name="T14" fmla="*/ 199012175 w 16"/>
                <a:gd name="T15" fmla="*/ 83603158 h 37"/>
                <a:gd name="T16" fmla="*/ 199012175 w 16"/>
                <a:gd name="T17" fmla="*/ 139337353 h 37"/>
                <a:gd name="T18" fmla="*/ 170584019 w 16"/>
                <a:gd name="T19" fmla="*/ 236871261 h 37"/>
                <a:gd name="T20" fmla="*/ 28431927 w 16"/>
                <a:gd name="T21" fmla="*/ 250805742 h 37"/>
                <a:gd name="T22" fmla="*/ 99506088 w 16"/>
                <a:gd name="T23" fmla="*/ 292605455 h 37"/>
                <a:gd name="T24" fmla="*/ 127938014 w 16"/>
                <a:gd name="T25" fmla="*/ 292605455 h 37"/>
                <a:gd name="T26" fmla="*/ 127938014 w 16"/>
                <a:gd name="T27" fmla="*/ 348343383 h 37"/>
                <a:gd name="T28" fmla="*/ 56860083 w 16"/>
                <a:gd name="T29" fmla="*/ 473746254 h 37"/>
                <a:gd name="T30" fmla="*/ 71077931 w 16"/>
                <a:gd name="T31" fmla="*/ 515545967 h 37"/>
                <a:gd name="T32" fmla="*/ 127938014 w 16"/>
                <a:gd name="T33" fmla="*/ 404077577 h 37"/>
                <a:gd name="T34" fmla="*/ 184798097 w 16"/>
                <a:gd name="T35" fmla="*/ 348343383 h 37"/>
                <a:gd name="T36" fmla="*/ 170584019 w 16"/>
                <a:gd name="T37" fmla="*/ 334408901 h 37"/>
                <a:gd name="T38" fmla="*/ 170584019 w 16"/>
                <a:gd name="T39" fmla="*/ 27867470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8" name="Freeform 825"/>
            <p:cNvSpPr/>
            <p:nvPr/>
          </p:nvSpPr>
          <p:spPr bwMode="auto">
            <a:xfrm>
              <a:off x="46037" y="107950"/>
              <a:ext cx="127000" cy="131763"/>
            </a:xfrm>
            <a:custGeom>
              <a:avLst/>
              <a:gdLst>
                <a:gd name="T0" fmla="*/ 362764294 w 34"/>
                <a:gd name="T1" fmla="*/ 0 h 35"/>
                <a:gd name="T2" fmla="*/ 362764294 w 34"/>
                <a:gd name="T3" fmla="*/ 14173934 h 35"/>
                <a:gd name="T4" fmla="*/ 432524647 w 34"/>
                <a:gd name="T5" fmla="*/ 99210010 h 35"/>
                <a:gd name="T6" fmla="*/ 334857912 w 34"/>
                <a:gd name="T7" fmla="*/ 297626264 h 35"/>
                <a:gd name="T8" fmla="*/ 334857912 w 34"/>
                <a:gd name="T9" fmla="*/ 439350547 h 35"/>
                <a:gd name="T10" fmla="*/ 237191176 w 34"/>
                <a:gd name="T11" fmla="*/ 425180378 h 35"/>
                <a:gd name="T12" fmla="*/ 0 w 34"/>
                <a:gd name="T13" fmla="*/ 496042519 h 35"/>
                <a:gd name="T14" fmla="*/ 251142500 w 34"/>
                <a:gd name="T15" fmla="*/ 467698415 h 35"/>
                <a:gd name="T16" fmla="*/ 362764294 w 34"/>
                <a:gd name="T17" fmla="*/ 481868585 h 35"/>
                <a:gd name="T18" fmla="*/ 376715618 w 34"/>
                <a:gd name="T19" fmla="*/ 311796434 h 35"/>
                <a:gd name="T20" fmla="*/ 474382353 w 34"/>
                <a:gd name="T21" fmla="*/ 70862141 h 35"/>
                <a:gd name="T22" fmla="*/ 362764294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Freeform 826"/>
            <p:cNvSpPr/>
            <p:nvPr/>
          </p:nvSpPr>
          <p:spPr bwMode="auto">
            <a:xfrm>
              <a:off x="41275" y="119063"/>
              <a:ext cx="90488" cy="46038"/>
            </a:xfrm>
            <a:custGeom>
              <a:avLst/>
              <a:gdLst>
                <a:gd name="T0" fmla="*/ 341169923 w 24"/>
                <a:gd name="T1" fmla="*/ 14720651 h 12"/>
                <a:gd name="T2" fmla="*/ 341169923 w 24"/>
                <a:gd name="T3" fmla="*/ 0 h 12"/>
                <a:gd name="T4" fmla="*/ 326955766 w 24"/>
                <a:gd name="T5" fmla="*/ 73595580 h 12"/>
                <a:gd name="T6" fmla="*/ 312737839 w 24"/>
                <a:gd name="T7" fmla="*/ 58874929 h 12"/>
                <a:gd name="T8" fmla="*/ 284309526 w 24"/>
                <a:gd name="T9" fmla="*/ 0 h 12"/>
                <a:gd name="T10" fmla="*/ 227445358 w 24"/>
                <a:gd name="T11" fmla="*/ 29437465 h 12"/>
                <a:gd name="T12" fmla="*/ 170584961 w 24"/>
                <a:gd name="T13" fmla="*/ 147187323 h 12"/>
                <a:gd name="T14" fmla="*/ 156370805 w 24"/>
                <a:gd name="T15" fmla="*/ 103033044 h 12"/>
                <a:gd name="T16" fmla="*/ 142152878 w 24"/>
                <a:gd name="T17" fmla="*/ 44158115 h 12"/>
                <a:gd name="T18" fmla="*/ 85292481 w 24"/>
                <a:gd name="T19" fmla="*/ 14720651 h 12"/>
                <a:gd name="T20" fmla="*/ 85292481 w 24"/>
                <a:gd name="T21" fmla="*/ 14720651 h 12"/>
                <a:gd name="T22" fmla="*/ 14214157 w 24"/>
                <a:gd name="T23" fmla="*/ 103033044 h 12"/>
                <a:gd name="T24" fmla="*/ 56860397 w 24"/>
                <a:gd name="T25" fmla="*/ 14720651 h 12"/>
                <a:gd name="T26" fmla="*/ 56860397 w 24"/>
                <a:gd name="T27" fmla="*/ 14720651 h 12"/>
                <a:gd name="T28" fmla="*/ 42646240 w 24"/>
                <a:gd name="T29" fmla="*/ 14720651 h 12"/>
                <a:gd name="T30" fmla="*/ 28432084 w 24"/>
                <a:gd name="T31" fmla="*/ 29437465 h 12"/>
                <a:gd name="T32" fmla="*/ 0 w 24"/>
                <a:gd name="T33" fmla="*/ 44158115 h 12"/>
                <a:gd name="T34" fmla="*/ 0 w 24"/>
                <a:gd name="T35" fmla="*/ 117749858 h 12"/>
                <a:gd name="T36" fmla="*/ 28432084 w 24"/>
                <a:gd name="T37" fmla="*/ 117749858 h 12"/>
                <a:gd name="T38" fmla="*/ 99506637 w 24"/>
                <a:gd name="T39" fmla="*/ 44158115 h 12"/>
                <a:gd name="T40" fmla="*/ 170584961 w 24"/>
                <a:gd name="T41" fmla="*/ 176624787 h 12"/>
                <a:gd name="T42" fmla="*/ 227445358 w 24"/>
                <a:gd name="T43" fmla="*/ 58874929 h 12"/>
                <a:gd name="T44" fmla="*/ 270091599 w 24"/>
                <a:gd name="T45" fmla="*/ 44158115 h 12"/>
                <a:gd name="T46" fmla="*/ 326955766 w 24"/>
                <a:gd name="T47" fmla="*/ 103033044 h 12"/>
                <a:gd name="T48" fmla="*/ 341169923 w 24"/>
                <a:gd name="T49" fmla="*/ 1472065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0" name="Freeform 827"/>
            <p:cNvSpPr/>
            <p:nvPr/>
          </p:nvSpPr>
          <p:spPr bwMode="auto">
            <a:xfrm>
              <a:off x="101600" y="107950"/>
              <a:ext cx="30163" cy="30163"/>
            </a:xfrm>
            <a:custGeom>
              <a:avLst/>
              <a:gdLst>
                <a:gd name="T0" fmla="*/ 42646712 w 8"/>
                <a:gd name="T1" fmla="*/ 0 h 8"/>
                <a:gd name="T2" fmla="*/ 56864796 w 8"/>
                <a:gd name="T3" fmla="*/ 14214314 h 8"/>
                <a:gd name="T4" fmla="*/ 0 w 8"/>
                <a:gd name="T5" fmla="*/ 71079110 h 8"/>
                <a:gd name="T6" fmla="*/ 56864796 w 8"/>
                <a:gd name="T7" fmla="*/ 42646712 h 8"/>
                <a:gd name="T8" fmla="*/ 85293423 w 8"/>
                <a:gd name="T9" fmla="*/ 99511507 h 8"/>
                <a:gd name="T10" fmla="*/ 99511507 w 8"/>
                <a:gd name="T11" fmla="*/ 113725821 h 8"/>
                <a:gd name="T12" fmla="*/ 113725821 w 8"/>
                <a:gd name="T13" fmla="*/ 42646712 h 8"/>
                <a:gd name="T14" fmla="*/ 42646712 w 8"/>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Freeform 828"/>
            <p:cNvSpPr>
              <a:spLocks noEditPoints="1"/>
            </p:cNvSpPr>
            <p:nvPr/>
          </p:nvSpPr>
          <p:spPr bwMode="auto">
            <a:xfrm>
              <a:off x="71437" y="85725"/>
              <a:ext cx="30163" cy="60325"/>
            </a:xfrm>
            <a:custGeom>
              <a:avLst/>
              <a:gdLst>
                <a:gd name="T0" fmla="*/ 113725821 w 8"/>
                <a:gd name="T1" fmla="*/ 99506088 h 16"/>
                <a:gd name="T2" fmla="*/ 113725821 w 8"/>
                <a:gd name="T3" fmla="*/ 42646005 h 16"/>
                <a:gd name="T4" fmla="*/ 85293423 w 8"/>
                <a:gd name="T5" fmla="*/ 42646005 h 16"/>
                <a:gd name="T6" fmla="*/ 14214314 w 8"/>
                <a:gd name="T7" fmla="*/ 0 h 16"/>
                <a:gd name="T8" fmla="*/ 0 w 8"/>
                <a:gd name="T9" fmla="*/ 85292009 h 16"/>
                <a:gd name="T10" fmla="*/ 0 w 8"/>
                <a:gd name="T11" fmla="*/ 99506088 h 16"/>
                <a:gd name="T12" fmla="*/ 28432398 w 8"/>
                <a:gd name="T13" fmla="*/ 170584019 h 16"/>
                <a:gd name="T14" fmla="*/ 42646712 w 8"/>
                <a:gd name="T15" fmla="*/ 227444102 h 16"/>
                <a:gd name="T16" fmla="*/ 113725821 w 8"/>
                <a:gd name="T17" fmla="*/ 99506088 h 16"/>
                <a:gd name="T18" fmla="*/ 28432398 w 8"/>
                <a:gd name="T19" fmla="*/ 42646005 h 16"/>
                <a:gd name="T20" fmla="*/ 28432398 w 8"/>
                <a:gd name="T21" fmla="*/ 85292009 h 16"/>
                <a:gd name="T22" fmla="*/ 42646712 w 8"/>
                <a:gd name="T23" fmla="*/ 170584019 h 16"/>
                <a:gd name="T24" fmla="*/ 14214314 w 8"/>
                <a:gd name="T25" fmla="*/ 99506088 h 16"/>
                <a:gd name="T26" fmla="*/ 14214314 w 8"/>
                <a:gd name="T27" fmla="*/ 28431927 h 16"/>
                <a:gd name="T28" fmla="*/ 28432398 w 8"/>
                <a:gd name="T29" fmla="*/ 4264600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829"/>
            <p:cNvSpPr/>
            <p:nvPr/>
          </p:nvSpPr>
          <p:spPr bwMode="auto">
            <a:xfrm>
              <a:off x="76200" y="93663"/>
              <a:ext cx="6350" cy="36513"/>
            </a:xfrm>
            <a:custGeom>
              <a:avLst/>
              <a:gdLst>
                <a:gd name="T0" fmla="*/ 10080625 w 2"/>
                <a:gd name="T1" fmla="*/ 53327237 h 10"/>
                <a:gd name="T2" fmla="*/ 10080625 w 2"/>
                <a:gd name="T3" fmla="*/ 13330896 h 10"/>
                <a:gd name="T4" fmla="*/ 0 w 2"/>
                <a:gd name="T5" fmla="*/ 0 h 10"/>
                <a:gd name="T6" fmla="*/ 0 w 2"/>
                <a:gd name="T7" fmla="*/ 66661784 h 10"/>
                <a:gd name="T8" fmla="*/ 20161250 w 2"/>
                <a:gd name="T9" fmla="*/ 133319917 h 10"/>
                <a:gd name="T10" fmla="*/ 10080625 w 2"/>
                <a:gd name="T11" fmla="*/ 5332723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830"/>
            <p:cNvSpPr/>
            <p:nvPr/>
          </p:nvSpPr>
          <p:spPr bwMode="auto">
            <a:xfrm>
              <a:off x="26987" y="112713"/>
              <a:ext cx="134938" cy="127000"/>
            </a:xfrm>
            <a:custGeom>
              <a:avLst/>
              <a:gdLst>
                <a:gd name="T0" fmla="*/ 323139027 w 36"/>
                <a:gd name="T1" fmla="*/ 69760353 h 34"/>
                <a:gd name="T2" fmla="*/ 280993392 w 36"/>
                <a:gd name="T3" fmla="*/ 83715412 h 34"/>
                <a:gd name="T4" fmla="*/ 224791715 w 36"/>
                <a:gd name="T5" fmla="*/ 195333471 h 34"/>
                <a:gd name="T6" fmla="*/ 154545241 w 36"/>
                <a:gd name="T7" fmla="*/ 69760353 h 34"/>
                <a:gd name="T8" fmla="*/ 84298767 w 36"/>
                <a:gd name="T9" fmla="*/ 139524441 h 34"/>
                <a:gd name="T10" fmla="*/ 56197929 w 36"/>
                <a:gd name="T11" fmla="*/ 139524441 h 34"/>
                <a:gd name="T12" fmla="*/ 56197929 w 36"/>
                <a:gd name="T13" fmla="*/ 69760353 h 34"/>
                <a:gd name="T14" fmla="*/ 14048545 w 36"/>
                <a:gd name="T15" fmla="*/ 83715412 h 34"/>
                <a:gd name="T16" fmla="*/ 0 w 36"/>
                <a:gd name="T17" fmla="*/ 83715412 h 34"/>
                <a:gd name="T18" fmla="*/ 28100839 w 36"/>
                <a:gd name="T19" fmla="*/ 125573118 h 34"/>
                <a:gd name="T20" fmla="*/ 28100839 w 36"/>
                <a:gd name="T21" fmla="*/ 279048882 h 34"/>
                <a:gd name="T22" fmla="*/ 42149384 w 36"/>
                <a:gd name="T23" fmla="*/ 390666941 h 34"/>
                <a:gd name="T24" fmla="*/ 42149384 w 36"/>
                <a:gd name="T25" fmla="*/ 390666941 h 34"/>
                <a:gd name="T26" fmla="*/ 70246474 w 36"/>
                <a:gd name="T27" fmla="*/ 474382353 h 34"/>
                <a:gd name="T28" fmla="*/ 309090482 w 36"/>
                <a:gd name="T29" fmla="*/ 404622000 h 34"/>
                <a:gd name="T30" fmla="*/ 407437794 w 36"/>
                <a:gd name="T31" fmla="*/ 418573324 h 34"/>
                <a:gd name="T32" fmla="*/ 407437794 w 36"/>
                <a:gd name="T33" fmla="*/ 279048882 h 34"/>
                <a:gd name="T34" fmla="*/ 505785107 w 36"/>
                <a:gd name="T35" fmla="*/ 83715412 h 34"/>
                <a:gd name="T36" fmla="*/ 435538633 w 36"/>
                <a:gd name="T37" fmla="*/ 0 h 34"/>
                <a:gd name="T38" fmla="*/ 407437794 w 36"/>
                <a:gd name="T39" fmla="*/ 125573118 h 34"/>
                <a:gd name="T40" fmla="*/ 393389249 w 36"/>
                <a:gd name="T41" fmla="*/ 41857706 h 34"/>
                <a:gd name="T42" fmla="*/ 379340704 w 36"/>
                <a:gd name="T43" fmla="*/ 125573118 h 34"/>
                <a:gd name="T44" fmla="*/ 323139027 w 36"/>
                <a:gd name="T45" fmla="*/ 69760353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4" name="Freeform 831"/>
            <p:cNvSpPr/>
            <p:nvPr/>
          </p:nvSpPr>
          <p:spPr bwMode="auto">
            <a:xfrm>
              <a:off x="46037" y="112713"/>
              <a:ext cx="33338" cy="33338"/>
            </a:xfrm>
            <a:custGeom>
              <a:avLst/>
              <a:gdLst>
                <a:gd name="T0" fmla="*/ 41165022 w 9"/>
                <a:gd name="T1" fmla="*/ 27440878 h 9"/>
                <a:gd name="T2" fmla="*/ 41165022 w 9"/>
                <a:gd name="T3" fmla="*/ 41165022 h 9"/>
                <a:gd name="T4" fmla="*/ 0 w 9"/>
                <a:gd name="T5" fmla="*/ 123491360 h 9"/>
                <a:gd name="T6" fmla="*/ 68605900 w 9"/>
                <a:gd name="T7" fmla="*/ 41165022 h 9"/>
                <a:gd name="T8" fmla="*/ 68605900 w 9"/>
                <a:gd name="T9" fmla="*/ 41165022 h 9"/>
                <a:gd name="T10" fmla="*/ 123491360 w 9"/>
                <a:gd name="T11" fmla="*/ 68605900 h 9"/>
                <a:gd name="T12" fmla="*/ 96050482 w 9"/>
                <a:gd name="T13" fmla="*/ 0 h 9"/>
                <a:gd name="T14" fmla="*/ 96050482 w 9"/>
                <a:gd name="T15" fmla="*/ 0 h 9"/>
                <a:gd name="T16" fmla="*/ 41165022 w 9"/>
                <a:gd name="T17" fmla="*/ 2744087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5" name="Freeform 832"/>
            <p:cNvSpPr/>
            <p:nvPr/>
          </p:nvSpPr>
          <p:spPr bwMode="auto">
            <a:xfrm>
              <a:off x="26987" y="134938"/>
              <a:ext cx="7938" cy="52388"/>
            </a:xfrm>
            <a:custGeom>
              <a:avLst/>
              <a:gdLst>
                <a:gd name="T0" fmla="*/ 31505922 w 2"/>
                <a:gd name="T1" fmla="*/ 42007692 h 14"/>
                <a:gd name="T2" fmla="*/ 0 w 2"/>
                <a:gd name="T3" fmla="*/ 0 h 14"/>
                <a:gd name="T4" fmla="*/ 0 w 2"/>
                <a:gd name="T5" fmla="*/ 182033332 h 14"/>
                <a:gd name="T6" fmla="*/ 31505922 w 2"/>
                <a:gd name="T7" fmla="*/ 196035896 h 14"/>
                <a:gd name="T8" fmla="*/ 31505922 w 2"/>
                <a:gd name="T9" fmla="*/ 4200769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833"/>
            <p:cNvSpPr/>
            <p:nvPr/>
          </p:nvSpPr>
          <p:spPr bwMode="auto">
            <a:xfrm>
              <a:off x="11112" y="182563"/>
              <a:ext cx="34925" cy="57150"/>
            </a:xfrm>
            <a:custGeom>
              <a:avLst/>
              <a:gdLst>
                <a:gd name="T0" fmla="*/ 90350975 w 9"/>
                <a:gd name="T1" fmla="*/ 14516100 h 15"/>
                <a:gd name="T2" fmla="*/ 60233983 w 9"/>
                <a:gd name="T3" fmla="*/ 0 h 15"/>
                <a:gd name="T4" fmla="*/ 60233983 w 9"/>
                <a:gd name="T5" fmla="*/ 87096600 h 15"/>
                <a:gd name="T6" fmla="*/ 30116992 w 9"/>
                <a:gd name="T7" fmla="*/ 101612700 h 15"/>
                <a:gd name="T8" fmla="*/ 15060436 w 9"/>
                <a:gd name="T9" fmla="*/ 145161000 h 15"/>
                <a:gd name="T10" fmla="*/ 30116992 w 9"/>
                <a:gd name="T11" fmla="*/ 203225400 h 15"/>
                <a:gd name="T12" fmla="*/ 45177428 w 9"/>
                <a:gd name="T13" fmla="*/ 203225400 h 15"/>
                <a:gd name="T14" fmla="*/ 30116992 w 9"/>
                <a:gd name="T15" fmla="*/ 145161000 h 15"/>
                <a:gd name="T16" fmla="*/ 60233983 w 9"/>
                <a:gd name="T17" fmla="*/ 203225400 h 15"/>
                <a:gd name="T18" fmla="*/ 75294419 w 9"/>
                <a:gd name="T19" fmla="*/ 203225400 h 15"/>
                <a:gd name="T20" fmla="*/ 30116992 w 9"/>
                <a:gd name="T21" fmla="*/ 145161000 h 15"/>
                <a:gd name="T22" fmla="*/ 30116992 w 9"/>
                <a:gd name="T23" fmla="*/ 145161000 h 15"/>
                <a:gd name="T24" fmla="*/ 30116992 w 9"/>
                <a:gd name="T25" fmla="*/ 116128800 h 15"/>
                <a:gd name="T26" fmla="*/ 90350975 w 9"/>
                <a:gd name="T27" fmla="*/ 203225400 h 15"/>
                <a:gd name="T28" fmla="*/ 105411411 w 9"/>
                <a:gd name="T29" fmla="*/ 217741500 h 15"/>
                <a:gd name="T30" fmla="*/ 60233983 w 9"/>
                <a:gd name="T31" fmla="*/ 145161000 h 15"/>
                <a:gd name="T32" fmla="*/ 30116992 w 9"/>
                <a:gd name="T33" fmla="*/ 116128800 h 15"/>
                <a:gd name="T34" fmla="*/ 45177428 w 9"/>
                <a:gd name="T35" fmla="*/ 101612700 h 15"/>
                <a:gd name="T36" fmla="*/ 45177428 w 9"/>
                <a:gd name="T37" fmla="*/ 101612700 h 15"/>
                <a:gd name="T38" fmla="*/ 75294419 w 9"/>
                <a:gd name="T39" fmla="*/ 145161000 h 15"/>
                <a:gd name="T40" fmla="*/ 105411411 w 9"/>
                <a:gd name="T41" fmla="*/ 217741500 h 15"/>
                <a:gd name="T42" fmla="*/ 120467967 w 9"/>
                <a:gd name="T43" fmla="*/ 217741500 h 15"/>
                <a:gd name="T44" fmla="*/ 105411411 w 9"/>
                <a:gd name="T45" fmla="*/ 159677100 h 15"/>
                <a:gd name="T46" fmla="*/ 75294419 w 9"/>
                <a:gd name="T47" fmla="*/ 116128800 h 15"/>
                <a:gd name="T48" fmla="*/ 75294419 w 9"/>
                <a:gd name="T49" fmla="*/ 116128800 h 15"/>
                <a:gd name="T50" fmla="*/ 105411411 w 9"/>
                <a:gd name="T51" fmla="*/ 145161000 h 15"/>
                <a:gd name="T52" fmla="*/ 135528403 w 9"/>
                <a:gd name="T53" fmla="*/ 217741500 h 15"/>
                <a:gd name="T54" fmla="*/ 135528403 w 9"/>
                <a:gd name="T55" fmla="*/ 217741500 h 15"/>
                <a:gd name="T56" fmla="*/ 105411411 w 9"/>
                <a:gd name="T57" fmla="*/ 130644900 h 15"/>
                <a:gd name="T58" fmla="*/ 105411411 w 9"/>
                <a:gd name="T59" fmla="*/ 130644900 h 15"/>
                <a:gd name="T60" fmla="*/ 90350975 w 9"/>
                <a:gd name="T61" fmla="*/ 1451610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7" name="Freeform 834"/>
            <p:cNvSpPr>
              <a:spLocks noEditPoints="1"/>
            </p:cNvSpPr>
            <p:nvPr/>
          </p:nvSpPr>
          <p:spPr bwMode="auto">
            <a:xfrm>
              <a:off x="7937" y="134938"/>
              <a:ext cx="22225" cy="47625"/>
            </a:xfrm>
            <a:custGeom>
              <a:avLst/>
              <a:gdLst>
                <a:gd name="T0" fmla="*/ 0 w 6"/>
                <a:gd name="T1" fmla="*/ 174472356 h 13"/>
                <a:gd name="T2" fmla="*/ 13720233 w 6"/>
                <a:gd name="T3" fmla="*/ 174472356 h 13"/>
                <a:gd name="T4" fmla="*/ 68604871 w 6"/>
                <a:gd name="T5" fmla="*/ 174472356 h 13"/>
                <a:gd name="T6" fmla="*/ 68604871 w 6"/>
                <a:gd name="T7" fmla="*/ 0 h 13"/>
                <a:gd name="T8" fmla="*/ 0 w 6"/>
                <a:gd name="T9" fmla="*/ 174472356 h 13"/>
                <a:gd name="T10" fmla="*/ 68604871 w 6"/>
                <a:gd name="T11" fmla="*/ 26842183 h 13"/>
                <a:gd name="T12" fmla="*/ 68604871 w 6"/>
                <a:gd name="T13" fmla="*/ 40261442 h 13"/>
                <a:gd name="T14" fmla="*/ 41164404 w 6"/>
                <a:gd name="T15" fmla="*/ 161053096 h 13"/>
                <a:gd name="T16" fmla="*/ 13720233 w 6"/>
                <a:gd name="T17" fmla="*/ 161053096 h 13"/>
                <a:gd name="T18" fmla="*/ 68604871 w 6"/>
                <a:gd name="T19" fmla="*/ 2684218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8" name="Freeform 835"/>
            <p:cNvSpPr/>
            <p:nvPr/>
          </p:nvSpPr>
          <p:spPr bwMode="auto">
            <a:xfrm>
              <a:off x="11112" y="142875"/>
              <a:ext cx="15875" cy="36513"/>
            </a:xfrm>
            <a:custGeom>
              <a:avLst/>
              <a:gdLst>
                <a:gd name="T0" fmla="*/ 63003906 w 4"/>
                <a:gd name="T1" fmla="*/ 13330896 h 10"/>
                <a:gd name="T2" fmla="*/ 63003906 w 4"/>
                <a:gd name="T3" fmla="*/ 0 h 10"/>
                <a:gd name="T4" fmla="*/ 0 w 4"/>
                <a:gd name="T5" fmla="*/ 133319917 h 10"/>
                <a:gd name="T6" fmla="*/ 31503938 w 4"/>
                <a:gd name="T7" fmla="*/ 133319917 h 10"/>
                <a:gd name="T8" fmla="*/ 63003906 w 4"/>
                <a:gd name="T9" fmla="*/ 1333089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836"/>
            <p:cNvSpPr>
              <a:spLocks noEditPoints="1"/>
            </p:cNvSpPr>
            <p:nvPr/>
          </p:nvSpPr>
          <p:spPr bwMode="auto">
            <a:xfrm>
              <a:off x="0" y="182563"/>
              <a:ext cx="142875" cy="76200"/>
            </a:xfrm>
            <a:custGeom>
              <a:avLst/>
              <a:gdLst>
                <a:gd name="T0" fmla="*/ 70681766 w 38"/>
                <a:gd name="T1" fmla="*/ 101612700 h 20"/>
                <a:gd name="T2" fmla="*/ 98955977 w 38"/>
                <a:gd name="T3" fmla="*/ 87096600 h 20"/>
                <a:gd name="T4" fmla="*/ 98955977 w 38"/>
                <a:gd name="T5" fmla="*/ 0 h 20"/>
                <a:gd name="T6" fmla="*/ 42411316 w 38"/>
                <a:gd name="T7" fmla="*/ 0 h 20"/>
                <a:gd name="T8" fmla="*/ 42411316 w 38"/>
                <a:gd name="T9" fmla="*/ 58064400 h 20"/>
                <a:gd name="T10" fmla="*/ 14137105 w 38"/>
                <a:gd name="T11" fmla="*/ 275805900 h 20"/>
                <a:gd name="T12" fmla="*/ 537191201 w 38"/>
                <a:gd name="T13" fmla="*/ 203225400 h 20"/>
                <a:gd name="T14" fmla="*/ 424098118 w 38"/>
                <a:gd name="T15" fmla="*/ 188709300 h 20"/>
                <a:gd name="T16" fmla="*/ 169637743 w 38"/>
                <a:gd name="T17" fmla="*/ 217741500 h 20"/>
                <a:gd name="T18" fmla="*/ 169637743 w 38"/>
                <a:gd name="T19" fmla="*/ 217741500 h 20"/>
                <a:gd name="T20" fmla="*/ 141367293 w 38"/>
                <a:gd name="T21" fmla="*/ 145161000 h 20"/>
                <a:gd name="T22" fmla="*/ 113093082 w 38"/>
                <a:gd name="T23" fmla="*/ 116128800 h 20"/>
                <a:gd name="T24" fmla="*/ 113093082 w 38"/>
                <a:gd name="T25" fmla="*/ 116128800 h 20"/>
                <a:gd name="T26" fmla="*/ 141367293 w 38"/>
                <a:gd name="T27" fmla="*/ 159677100 h 20"/>
                <a:gd name="T28" fmla="*/ 155504398 w 38"/>
                <a:gd name="T29" fmla="*/ 217741500 h 20"/>
                <a:gd name="T30" fmla="*/ 141367293 w 38"/>
                <a:gd name="T31" fmla="*/ 217741500 h 20"/>
                <a:gd name="T32" fmla="*/ 113093082 w 38"/>
                <a:gd name="T33" fmla="*/ 145161000 h 20"/>
                <a:gd name="T34" fmla="*/ 84818872 w 38"/>
                <a:gd name="T35" fmla="*/ 101612700 h 20"/>
                <a:gd name="T36" fmla="*/ 84818872 w 38"/>
                <a:gd name="T37" fmla="*/ 101612700 h 20"/>
                <a:gd name="T38" fmla="*/ 70681766 w 38"/>
                <a:gd name="T39" fmla="*/ 116128800 h 20"/>
                <a:gd name="T40" fmla="*/ 98955977 w 38"/>
                <a:gd name="T41" fmla="*/ 145161000 h 20"/>
                <a:gd name="T42" fmla="*/ 141367293 w 38"/>
                <a:gd name="T43" fmla="*/ 217741500 h 20"/>
                <a:gd name="T44" fmla="*/ 127230188 w 38"/>
                <a:gd name="T45" fmla="*/ 203225400 h 20"/>
                <a:gd name="T46" fmla="*/ 70681766 w 38"/>
                <a:gd name="T47" fmla="*/ 116128800 h 20"/>
                <a:gd name="T48" fmla="*/ 70681766 w 38"/>
                <a:gd name="T49" fmla="*/ 145161000 h 20"/>
                <a:gd name="T50" fmla="*/ 70681766 w 38"/>
                <a:gd name="T51" fmla="*/ 145161000 h 20"/>
                <a:gd name="T52" fmla="*/ 113093082 w 38"/>
                <a:gd name="T53" fmla="*/ 203225400 h 20"/>
                <a:gd name="T54" fmla="*/ 98955977 w 38"/>
                <a:gd name="T55" fmla="*/ 203225400 h 20"/>
                <a:gd name="T56" fmla="*/ 70681766 w 38"/>
                <a:gd name="T57" fmla="*/ 145161000 h 20"/>
                <a:gd name="T58" fmla="*/ 84818872 w 38"/>
                <a:gd name="T59" fmla="*/ 203225400 h 20"/>
                <a:gd name="T60" fmla="*/ 70681766 w 38"/>
                <a:gd name="T61" fmla="*/ 203225400 h 20"/>
                <a:gd name="T62" fmla="*/ 56544661 w 38"/>
                <a:gd name="T63" fmla="*/ 145161000 h 20"/>
                <a:gd name="T64" fmla="*/ 70681766 w 38"/>
                <a:gd name="T65" fmla="*/ 101612700 h 20"/>
                <a:gd name="T66" fmla="*/ 56544661 w 38"/>
                <a:gd name="T67" fmla="*/ 14516100 h 20"/>
                <a:gd name="T68" fmla="*/ 70681766 w 38"/>
                <a:gd name="T69" fmla="*/ 14516100 h 20"/>
                <a:gd name="T70" fmla="*/ 56544661 w 38"/>
                <a:gd name="T71" fmla="*/ 72580500 h 20"/>
                <a:gd name="T72" fmla="*/ 42411316 w 38"/>
                <a:gd name="T73" fmla="*/ 116128800 h 20"/>
                <a:gd name="T74" fmla="*/ 28274211 w 38"/>
                <a:gd name="T75" fmla="*/ 275805900 h 20"/>
                <a:gd name="T76" fmla="*/ 14137105 w 38"/>
                <a:gd name="T77" fmla="*/ 275805900 h 20"/>
                <a:gd name="T78" fmla="*/ 42411316 w 38"/>
                <a:gd name="T79" fmla="*/ 58064400 h 20"/>
                <a:gd name="T80" fmla="*/ 56544661 w 38"/>
                <a:gd name="T81" fmla="*/ 58064400 h 20"/>
                <a:gd name="T82" fmla="*/ 56544661 w 38"/>
                <a:gd name="T83" fmla="*/ 14516100 h 20"/>
                <a:gd name="T84" fmla="*/ 141367293 w 38"/>
                <a:gd name="T85" fmla="*/ 217741500 h 20"/>
                <a:gd name="T86" fmla="*/ 141367293 w 38"/>
                <a:gd name="T87" fmla="*/ 217741500 h 20"/>
                <a:gd name="T88" fmla="*/ 155504398 w 38"/>
                <a:gd name="T89" fmla="*/ 217741500 h 20"/>
                <a:gd name="T90" fmla="*/ 169637743 w 38"/>
                <a:gd name="T91" fmla="*/ 217741500 h 20"/>
                <a:gd name="T92" fmla="*/ 169637743 w 38"/>
                <a:gd name="T93" fmla="*/ 217741500 h 20"/>
                <a:gd name="T94" fmla="*/ 424098118 w 38"/>
                <a:gd name="T95" fmla="*/ 188709300 h 20"/>
                <a:gd name="T96" fmla="*/ 452372329 w 38"/>
                <a:gd name="T97" fmla="*/ 203225400 h 20"/>
                <a:gd name="T98" fmla="*/ 84818872 w 38"/>
                <a:gd name="T99" fmla="*/ 232257600 h 20"/>
                <a:gd name="T100" fmla="*/ 70681766 w 38"/>
                <a:gd name="T101" fmla="*/ 217741500 h 20"/>
                <a:gd name="T102" fmla="*/ 70681766 w 38"/>
                <a:gd name="T103" fmla="*/ 217741500 h 20"/>
                <a:gd name="T104" fmla="*/ 84818872 w 38"/>
                <a:gd name="T105" fmla="*/ 217741500 h 20"/>
                <a:gd name="T106" fmla="*/ 98955977 w 38"/>
                <a:gd name="T107" fmla="*/ 217741500 h 20"/>
                <a:gd name="T108" fmla="*/ 113093082 w 38"/>
                <a:gd name="T109" fmla="*/ 217741500 h 20"/>
                <a:gd name="T110" fmla="*/ 113093082 w 38"/>
                <a:gd name="T111" fmla="*/ 217741500 h 20"/>
                <a:gd name="T112" fmla="*/ 127230188 w 38"/>
                <a:gd name="T113" fmla="*/ 217741500 h 20"/>
                <a:gd name="T114" fmla="*/ 141367293 w 38"/>
                <a:gd name="T115" fmla="*/ 217741500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0" name="Freeform 837"/>
            <p:cNvSpPr/>
            <p:nvPr/>
          </p:nvSpPr>
          <p:spPr bwMode="auto">
            <a:xfrm>
              <a:off x="4762" y="187325"/>
              <a:ext cx="14288" cy="66675"/>
            </a:xfrm>
            <a:custGeom>
              <a:avLst/>
              <a:gdLst>
                <a:gd name="T0" fmla="*/ 51036736 w 4"/>
                <a:gd name="T1" fmla="*/ 0 h 18"/>
                <a:gd name="T2" fmla="*/ 38277552 w 4"/>
                <a:gd name="T3" fmla="*/ 0 h 18"/>
                <a:gd name="T4" fmla="*/ 38277552 w 4"/>
                <a:gd name="T5" fmla="*/ 41164404 h 18"/>
                <a:gd name="T6" fmla="*/ 25518368 w 4"/>
                <a:gd name="T7" fmla="*/ 41164404 h 18"/>
                <a:gd name="T8" fmla="*/ 0 w 4"/>
                <a:gd name="T9" fmla="*/ 246975313 h 18"/>
                <a:gd name="T10" fmla="*/ 12759184 w 4"/>
                <a:gd name="T11" fmla="*/ 246975313 h 18"/>
                <a:gd name="T12" fmla="*/ 25518368 w 4"/>
                <a:gd name="T13" fmla="*/ 96045338 h 18"/>
                <a:gd name="T14" fmla="*/ 38277552 w 4"/>
                <a:gd name="T15" fmla="*/ 54884638 h 18"/>
                <a:gd name="T16" fmla="*/ 51036736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1" name="Freeform 838"/>
            <p:cNvSpPr/>
            <p:nvPr/>
          </p:nvSpPr>
          <p:spPr bwMode="auto">
            <a:xfrm>
              <a:off x="19050" y="231775"/>
              <a:ext cx="101600" cy="15875"/>
            </a:xfrm>
            <a:custGeom>
              <a:avLst/>
              <a:gdLst>
                <a:gd name="T0" fmla="*/ 70800148 w 27"/>
                <a:gd name="T1" fmla="*/ 31503938 h 4"/>
                <a:gd name="T2" fmla="*/ 70800148 w 27"/>
                <a:gd name="T3" fmla="*/ 31503938 h 4"/>
                <a:gd name="T4" fmla="*/ 70800148 w 27"/>
                <a:gd name="T5" fmla="*/ 31503938 h 4"/>
                <a:gd name="T6" fmla="*/ 56640119 w 27"/>
                <a:gd name="T7" fmla="*/ 31503938 h 4"/>
                <a:gd name="T8" fmla="*/ 42480089 w 27"/>
                <a:gd name="T9" fmla="*/ 31503938 h 4"/>
                <a:gd name="T10" fmla="*/ 42480089 w 27"/>
                <a:gd name="T11" fmla="*/ 31503938 h 4"/>
                <a:gd name="T12" fmla="*/ 28320059 w 27"/>
                <a:gd name="T13" fmla="*/ 31503938 h 4"/>
                <a:gd name="T14" fmla="*/ 14160030 w 27"/>
                <a:gd name="T15" fmla="*/ 31503938 h 4"/>
                <a:gd name="T16" fmla="*/ 0 w 27"/>
                <a:gd name="T17" fmla="*/ 31503938 h 4"/>
                <a:gd name="T18" fmla="*/ 0 w 27"/>
                <a:gd name="T19" fmla="*/ 31503938 h 4"/>
                <a:gd name="T20" fmla="*/ 14160030 w 27"/>
                <a:gd name="T21" fmla="*/ 47251938 h 4"/>
                <a:gd name="T22" fmla="*/ 382317037 w 27"/>
                <a:gd name="T23" fmla="*/ 15751969 h 4"/>
                <a:gd name="T24" fmla="*/ 353996978 w 27"/>
                <a:gd name="T25" fmla="*/ 0 h 4"/>
                <a:gd name="T26" fmla="*/ 99120207 w 27"/>
                <a:gd name="T27" fmla="*/ 31503938 h 4"/>
                <a:gd name="T28" fmla="*/ 99120207 w 27"/>
                <a:gd name="T29" fmla="*/ 31503938 h 4"/>
                <a:gd name="T30" fmla="*/ 84960178 w 27"/>
                <a:gd name="T31" fmla="*/ 31503938 h 4"/>
                <a:gd name="T32" fmla="*/ 70800148 w 27"/>
                <a:gd name="T33" fmla="*/ 31503938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2" name="Freeform 839"/>
            <p:cNvSpPr/>
            <p:nvPr/>
          </p:nvSpPr>
          <p:spPr bwMode="auto">
            <a:xfrm>
              <a:off x="26987" y="269875"/>
              <a:ext cx="141288" cy="66675"/>
            </a:xfrm>
            <a:custGeom>
              <a:avLst/>
              <a:gdLst>
                <a:gd name="T0" fmla="*/ 55295661 w 38"/>
                <a:gd name="T1" fmla="*/ 27440467 h 18"/>
                <a:gd name="T2" fmla="*/ 41471746 w 38"/>
                <a:gd name="T3" fmla="*/ 27440467 h 18"/>
                <a:gd name="T4" fmla="*/ 41471746 w 38"/>
                <a:gd name="T5" fmla="*/ 41164404 h 18"/>
                <a:gd name="T6" fmla="*/ 456200361 w 38"/>
                <a:gd name="T7" fmla="*/ 68604871 h 18"/>
                <a:gd name="T8" fmla="*/ 456200361 w 38"/>
                <a:gd name="T9" fmla="*/ 164650208 h 18"/>
                <a:gd name="T10" fmla="*/ 0 w 38"/>
                <a:gd name="T11" fmla="*/ 219534846 h 18"/>
                <a:gd name="T12" fmla="*/ 27647831 w 38"/>
                <a:gd name="T13" fmla="*/ 219534846 h 18"/>
                <a:gd name="T14" fmla="*/ 497675826 w 38"/>
                <a:gd name="T15" fmla="*/ 233255079 h 18"/>
                <a:gd name="T16" fmla="*/ 525323656 w 38"/>
                <a:gd name="T17" fmla="*/ 233255079 h 18"/>
                <a:gd name="T18" fmla="*/ 497675826 w 38"/>
                <a:gd name="T19" fmla="*/ 41164404 h 18"/>
                <a:gd name="T20" fmla="*/ 483851910 w 38"/>
                <a:gd name="T21" fmla="*/ 41164404 h 18"/>
                <a:gd name="T22" fmla="*/ 483851910 w 38"/>
                <a:gd name="T23" fmla="*/ 27440467 h 18"/>
                <a:gd name="T24" fmla="*/ 483851910 w 38"/>
                <a:gd name="T25" fmla="*/ 0 h 18"/>
                <a:gd name="T26" fmla="*/ 221190082 w 38"/>
                <a:gd name="T27" fmla="*/ 41164404 h 18"/>
                <a:gd name="T28" fmla="*/ 55295661 w 38"/>
                <a:gd name="T29" fmla="*/ 2744046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3" name="Freeform 840"/>
            <p:cNvSpPr/>
            <p:nvPr/>
          </p:nvSpPr>
          <p:spPr bwMode="auto">
            <a:xfrm>
              <a:off x="4762" y="179388"/>
              <a:ext cx="176213" cy="104775"/>
            </a:xfrm>
            <a:custGeom>
              <a:avLst/>
              <a:gdLst>
                <a:gd name="T0" fmla="*/ 126509686 w 47"/>
                <a:gd name="T1" fmla="*/ 364059447 h 28"/>
                <a:gd name="T2" fmla="*/ 140565485 w 47"/>
                <a:gd name="T3" fmla="*/ 364059447 h 28"/>
                <a:gd name="T4" fmla="*/ 309246317 w 47"/>
                <a:gd name="T5" fmla="*/ 378061878 h 28"/>
                <a:gd name="T6" fmla="*/ 576321488 w 47"/>
                <a:gd name="T7" fmla="*/ 336054587 h 28"/>
                <a:gd name="T8" fmla="*/ 576321488 w 47"/>
                <a:gd name="T9" fmla="*/ 336054587 h 28"/>
                <a:gd name="T10" fmla="*/ 590377287 w 47"/>
                <a:gd name="T11" fmla="*/ 378061878 h 28"/>
                <a:gd name="T12" fmla="*/ 590377287 w 47"/>
                <a:gd name="T13" fmla="*/ 378061878 h 28"/>
                <a:gd name="T14" fmla="*/ 604433085 w 47"/>
                <a:gd name="T15" fmla="*/ 364059447 h 28"/>
                <a:gd name="T16" fmla="*/ 604433085 w 47"/>
                <a:gd name="T17" fmla="*/ 364059447 h 28"/>
                <a:gd name="T18" fmla="*/ 590377287 w 47"/>
                <a:gd name="T19" fmla="*/ 336054587 h 28"/>
                <a:gd name="T20" fmla="*/ 604433085 w 47"/>
                <a:gd name="T21" fmla="*/ 322052156 h 28"/>
                <a:gd name="T22" fmla="*/ 604433085 w 47"/>
                <a:gd name="T23" fmla="*/ 350057017 h 28"/>
                <a:gd name="T24" fmla="*/ 618488884 w 47"/>
                <a:gd name="T25" fmla="*/ 350057017 h 28"/>
                <a:gd name="T26" fmla="*/ 604433085 w 47"/>
                <a:gd name="T27" fmla="*/ 322052156 h 28"/>
                <a:gd name="T28" fmla="*/ 618488884 w 47"/>
                <a:gd name="T29" fmla="*/ 294047296 h 28"/>
                <a:gd name="T30" fmla="*/ 618488884 w 47"/>
                <a:gd name="T31" fmla="*/ 336054587 h 28"/>
                <a:gd name="T32" fmla="*/ 632548432 w 47"/>
                <a:gd name="T33" fmla="*/ 322052156 h 28"/>
                <a:gd name="T34" fmla="*/ 632548432 w 47"/>
                <a:gd name="T35" fmla="*/ 266042435 h 28"/>
                <a:gd name="T36" fmla="*/ 660660029 w 47"/>
                <a:gd name="T37" fmla="*/ 28004861 h 28"/>
                <a:gd name="T38" fmla="*/ 660660029 w 47"/>
                <a:gd name="T39" fmla="*/ 0 h 28"/>
                <a:gd name="T40" fmla="*/ 604433085 w 47"/>
                <a:gd name="T41" fmla="*/ 14002430 h 28"/>
                <a:gd name="T42" fmla="*/ 590377287 w 47"/>
                <a:gd name="T43" fmla="*/ 14002430 h 28"/>
                <a:gd name="T44" fmla="*/ 576321488 w 47"/>
                <a:gd name="T45" fmla="*/ 238037574 h 28"/>
                <a:gd name="T46" fmla="*/ 168680832 w 47"/>
                <a:gd name="T47" fmla="*/ 350057017 h 28"/>
                <a:gd name="T48" fmla="*/ 393584858 w 47"/>
                <a:gd name="T49" fmla="*/ 266042435 h 28"/>
                <a:gd name="T50" fmla="*/ 520094544 w 47"/>
                <a:gd name="T51" fmla="*/ 210032713 h 28"/>
                <a:gd name="T52" fmla="*/ 0 w 47"/>
                <a:gd name="T53" fmla="*/ 280044865 h 28"/>
                <a:gd name="T54" fmla="*/ 0 w 47"/>
                <a:gd name="T55" fmla="*/ 350057017 h 28"/>
                <a:gd name="T56" fmla="*/ 126509686 w 47"/>
                <a:gd name="T57" fmla="*/ 36405944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4" name="Freeform 841"/>
            <p:cNvSpPr/>
            <p:nvPr/>
          </p:nvSpPr>
          <p:spPr bwMode="auto">
            <a:xfrm>
              <a:off x="34925" y="330200"/>
              <a:ext cx="130175" cy="404813"/>
            </a:xfrm>
            <a:custGeom>
              <a:avLst/>
              <a:gdLst>
                <a:gd name="T0" fmla="*/ 0 w 35"/>
                <a:gd name="T1" fmla="*/ 0 h 108"/>
                <a:gd name="T2" fmla="*/ 0 w 35"/>
                <a:gd name="T3" fmla="*/ 0 h 108"/>
                <a:gd name="T4" fmla="*/ 387326414 w 35"/>
                <a:gd name="T5" fmla="*/ 84298559 h 108"/>
                <a:gd name="T6" fmla="*/ 304326834 w 35"/>
                <a:gd name="T7" fmla="*/ 632227948 h 108"/>
                <a:gd name="T8" fmla="*/ 304326834 w 35"/>
                <a:gd name="T9" fmla="*/ 786772807 h 108"/>
                <a:gd name="T10" fmla="*/ 248995021 w 35"/>
                <a:gd name="T11" fmla="*/ 1081814015 h 108"/>
                <a:gd name="T12" fmla="*/ 248995021 w 35"/>
                <a:gd name="T13" fmla="*/ 1236358874 h 108"/>
                <a:gd name="T14" fmla="*/ 207495231 w 35"/>
                <a:gd name="T15" fmla="*/ 1517347824 h 108"/>
                <a:gd name="T16" fmla="*/ 331994601 w 35"/>
                <a:gd name="T17" fmla="*/ 1475198544 h 108"/>
                <a:gd name="T18" fmla="*/ 359658648 w 35"/>
                <a:gd name="T19" fmla="*/ 1447101523 h 108"/>
                <a:gd name="T20" fmla="*/ 331994601 w 35"/>
                <a:gd name="T21" fmla="*/ 1292556664 h 108"/>
                <a:gd name="T22" fmla="*/ 373494391 w 35"/>
                <a:gd name="T23" fmla="*/ 1194209595 h 108"/>
                <a:gd name="T24" fmla="*/ 401158438 w 35"/>
                <a:gd name="T25" fmla="*/ 744623527 h 108"/>
                <a:gd name="T26" fmla="*/ 428826204 w 35"/>
                <a:gd name="T27" fmla="*/ 463634578 h 108"/>
                <a:gd name="T28" fmla="*/ 470325994 w 35"/>
                <a:gd name="T29" fmla="*/ 14048510 h 108"/>
                <a:gd name="T30" fmla="*/ 0 w 35"/>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5" name="Freeform 842"/>
            <p:cNvSpPr>
              <a:spLocks noEditPoints="1"/>
            </p:cNvSpPr>
            <p:nvPr/>
          </p:nvSpPr>
          <p:spPr bwMode="auto">
            <a:xfrm>
              <a:off x="26987" y="280988"/>
              <a:ext cx="123825" cy="49213"/>
            </a:xfrm>
            <a:custGeom>
              <a:avLst/>
              <a:gdLst>
                <a:gd name="T0" fmla="*/ 42239334 w 33"/>
                <a:gd name="T1" fmla="*/ 0 h 13"/>
                <a:gd name="T2" fmla="*/ 0 w 33"/>
                <a:gd name="T3" fmla="*/ 186301490 h 13"/>
                <a:gd name="T4" fmla="*/ 464625170 w 33"/>
                <a:gd name="T5" fmla="*/ 128979702 h 13"/>
                <a:gd name="T6" fmla="*/ 464625170 w 33"/>
                <a:gd name="T7" fmla="*/ 28660894 h 13"/>
                <a:gd name="T8" fmla="*/ 42239334 w 33"/>
                <a:gd name="T9" fmla="*/ 0 h 13"/>
                <a:gd name="T10" fmla="*/ 42239334 w 33"/>
                <a:gd name="T11" fmla="*/ 171969150 h 13"/>
                <a:gd name="T12" fmla="*/ 14078527 w 33"/>
                <a:gd name="T13" fmla="*/ 171969150 h 13"/>
                <a:gd name="T14" fmla="*/ 56317861 w 33"/>
                <a:gd name="T15" fmla="*/ 28660894 h 13"/>
                <a:gd name="T16" fmla="*/ 70396389 w 33"/>
                <a:gd name="T17" fmla="*/ 28660894 h 13"/>
                <a:gd name="T18" fmla="*/ 42239334 w 33"/>
                <a:gd name="T19" fmla="*/ 17196915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6" name="Freeform 843"/>
            <p:cNvSpPr/>
            <p:nvPr/>
          </p:nvSpPr>
          <p:spPr bwMode="auto">
            <a:xfrm>
              <a:off x="30162" y="288925"/>
              <a:ext cx="15875" cy="36513"/>
            </a:xfrm>
            <a:custGeom>
              <a:avLst/>
              <a:gdLst>
                <a:gd name="T0" fmla="*/ 0 w 10"/>
                <a:gd name="T1" fmla="*/ 57965181 h 23"/>
                <a:gd name="T2" fmla="*/ 12601575 w 10"/>
                <a:gd name="T3" fmla="*/ 57965181 h 23"/>
                <a:gd name="T4" fmla="*/ 25201563 w 10"/>
                <a:gd name="T5" fmla="*/ 0 h 23"/>
                <a:gd name="T6" fmla="*/ 17641888 w 10"/>
                <a:gd name="T7" fmla="*/ 0 h 23"/>
                <a:gd name="T8" fmla="*/ 0 w 10"/>
                <a:gd name="T9" fmla="*/ 5796518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3">
                  <a:moveTo>
                    <a:pt x="0" y="23"/>
                  </a:moveTo>
                  <a:lnTo>
                    <a:pt x="5" y="23"/>
                  </a:lnTo>
                  <a:lnTo>
                    <a:pt x="10" y="0"/>
                  </a:lnTo>
                  <a:lnTo>
                    <a:pt x="7" y="0"/>
                  </a:lnTo>
                  <a:lnTo>
                    <a:pt x="0" y="23"/>
                  </a:ln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7" name="Freeform 844"/>
            <p:cNvSpPr>
              <a:spLocks noEditPoints="1"/>
            </p:cNvSpPr>
            <p:nvPr/>
          </p:nvSpPr>
          <p:spPr bwMode="auto">
            <a:xfrm>
              <a:off x="49212" y="182563"/>
              <a:ext cx="115888" cy="95250"/>
            </a:xfrm>
            <a:custGeom>
              <a:avLst/>
              <a:gdLst>
                <a:gd name="T0" fmla="*/ 349376152 w 31"/>
                <a:gd name="T1" fmla="*/ 203225400 h 25"/>
                <a:gd name="T2" fmla="*/ 223600289 w 31"/>
                <a:gd name="T3" fmla="*/ 261289800 h 25"/>
                <a:gd name="T4" fmla="*/ 0 w 31"/>
                <a:gd name="T5" fmla="*/ 348386400 h 25"/>
                <a:gd name="T6" fmla="*/ 405275289 w 31"/>
                <a:gd name="T7" fmla="*/ 232257600 h 25"/>
                <a:gd name="T8" fmla="*/ 419252877 w 31"/>
                <a:gd name="T9" fmla="*/ 0 h 25"/>
                <a:gd name="T10" fmla="*/ 363350002 w 31"/>
                <a:gd name="T11" fmla="*/ 29032200 h 25"/>
                <a:gd name="T12" fmla="*/ 349376152 w 31"/>
                <a:gd name="T13" fmla="*/ 203225400 h 25"/>
                <a:gd name="T14" fmla="*/ 363350002 w 31"/>
                <a:gd name="T15" fmla="*/ 203225400 h 25"/>
                <a:gd name="T16" fmla="*/ 363350002 w 31"/>
                <a:gd name="T17" fmla="*/ 203225400 h 25"/>
                <a:gd name="T18" fmla="*/ 377327590 w 31"/>
                <a:gd name="T19" fmla="*/ 29032200 h 25"/>
                <a:gd name="T20" fmla="*/ 391301439 w 31"/>
                <a:gd name="T21" fmla="*/ 14516100 h 25"/>
                <a:gd name="T22" fmla="*/ 377327590 w 31"/>
                <a:gd name="T23" fmla="*/ 217741500 h 25"/>
                <a:gd name="T24" fmla="*/ 97824425 w 31"/>
                <a:gd name="T25" fmla="*/ 348386400 h 25"/>
                <a:gd name="T26" fmla="*/ 41925288 w 31"/>
                <a:gd name="T27" fmla="*/ 348386400 h 25"/>
                <a:gd name="T28" fmla="*/ 237574138 w 31"/>
                <a:gd name="T29" fmla="*/ 275805900 h 25"/>
                <a:gd name="T30" fmla="*/ 237574138 w 31"/>
                <a:gd name="T31" fmla="*/ 275805900 h 25"/>
                <a:gd name="T32" fmla="*/ 349376152 w 31"/>
                <a:gd name="T33" fmla="*/ 217741500 h 25"/>
                <a:gd name="T34" fmla="*/ 363350002 w 31"/>
                <a:gd name="T35" fmla="*/ 20322540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8" name="Freeform 845"/>
            <p:cNvSpPr/>
            <p:nvPr/>
          </p:nvSpPr>
          <p:spPr bwMode="auto">
            <a:xfrm>
              <a:off x="60325" y="187325"/>
              <a:ext cx="93663" cy="85725"/>
            </a:xfrm>
            <a:custGeom>
              <a:avLst/>
              <a:gdLst>
                <a:gd name="T0" fmla="*/ 322837628 w 25"/>
                <a:gd name="T1" fmla="*/ 180592758 h 23"/>
                <a:gd name="T2" fmla="*/ 322837628 w 25"/>
                <a:gd name="T3" fmla="*/ 180592758 h 23"/>
                <a:gd name="T4" fmla="*/ 308799418 w 25"/>
                <a:gd name="T5" fmla="*/ 194483935 h 23"/>
                <a:gd name="T6" fmla="*/ 196508721 w 25"/>
                <a:gd name="T7" fmla="*/ 250052371 h 23"/>
                <a:gd name="T8" fmla="*/ 196508721 w 25"/>
                <a:gd name="T9" fmla="*/ 250052371 h 23"/>
                <a:gd name="T10" fmla="*/ 0 w 25"/>
                <a:gd name="T11" fmla="*/ 319511984 h 23"/>
                <a:gd name="T12" fmla="*/ 56145349 w 25"/>
                <a:gd name="T13" fmla="*/ 319511984 h 23"/>
                <a:gd name="T14" fmla="*/ 336872092 w 25"/>
                <a:gd name="T15" fmla="*/ 194483935 h 23"/>
                <a:gd name="T16" fmla="*/ 350910303 w 25"/>
                <a:gd name="T17" fmla="*/ 0 h 23"/>
                <a:gd name="T18" fmla="*/ 336872092 w 25"/>
                <a:gd name="T19" fmla="*/ 13891177 h 23"/>
                <a:gd name="T20" fmla="*/ 322837628 w 25"/>
                <a:gd name="T21" fmla="*/ 18059275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9" name="Freeform 846"/>
            <p:cNvSpPr>
              <a:spLocks noEditPoints="1"/>
            </p:cNvSpPr>
            <p:nvPr/>
          </p:nvSpPr>
          <p:spPr bwMode="auto">
            <a:xfrm>
              <a:off x="26987" y="330200"/>
              <a:ext cx="112713" cy="404813"/>
            </a:xfrm>
            <a:custGeom>
              <a:avLst/>
              <a:gdLst>
                <a:gd name="T0" fmla="*/ 423474012 w 30"/>
                <a:gd name="T1" fmla="*/ 84298559 h 108"/>
                <a:gd name="T2" fmla="*/ 28230849 w 30"/>
                <a:gd name="T3" fmla="*/ 0 h 108"/>
                <a:gd name="T4" fmla="*/ 56461699 w 30"/>
                <a:gd name="T5" fmla="*/ 393388278 h 108"/>
                <a:gd name="T6" fmla="*/ 56461699 w 30"/>
                <a:gd name="T7" fmla="*/ 393388278 h 108"/>
                <a:gd name="T8" fmla="*/ 112927155 w 30"/>
                <a:gd name="T9" fmla="*/ 702474248 h 108"/>
                <a:gd name="T10" fmla="*/ 112927155 w 30"/>
                <a:gd name="T11" fmla="*/ 913216897 h 108"/>
                <a:gd name="T12" fmla="*/ 112927155 w 30"/>
                <a:gd name="T13" fmla="*/ 1208258105 h 108"/>
                <a:gd name="T14" fmla="*/ 112927155 w 30"/>
                <a:gd name="T15" fmla="*/ 1222306616 h 108"/>
                <a:gd name="T16" fmla="*/ 98811730 w 30"/>
                <a:gd name="T17" fmla="*/ 1362802965 h 108"/>
                <a:gd name="T18" fmla="*/ 155273429 w 30"/>
                <a:gd name="T19" fmla="*/ 1390903734 h 108"/>
                <a:gd name="T20" fmla="*/ 127042579 w 30"/>
                <a:gd name="T21" fmla="*/ 1025616225 h 108"/>
                <a:gd name="T22" fmla="*/ 155273429 w 30"/>
                <a:gd name="T23" fmla="*/ 800821317 h 108"/>
                <a:gd name="T24" fmla="*/ 127042579 w 30"/>
                <a:gd name="T25" fmla="*/ 309089719 h 108"/>
                <a:gd name="T26" fmla="*/ 197619703 w 30"/>
                <a:gd name="T27" fmla="*/ 140496349 h 108"/>
                <a:gd name="T28" fmla="*/ 197619703 w 30"/>
                <a:gd name="T29" fmla="*/ 814873576 h 108"/>
                <a:gd name="T30" fmla="*/ 169388854 w 30"/>
                <a:gd name="T31" fmla="*/ 1152060315 h 108"/>
                <a:gd name="T32" fmla="*/ 197619703 w 30"/>
                <a:gd name="T33" fmla="*/ 1390903734 h 108"/>
                <a:gd name="T34" fmla="*/ 197619703 w 30"/>
                <a:gd name="T35" fmla="*/ 1447101523 h 108"/>
                <a:gd name="T36" fmla="*/ 197619703 w 30"/>
                <a:gd name="T37" fmla="*/ 1517347824 h 108"/>
                <a:gd name="T38" fmla="*/ 211738885 w 30"/>
                <a:gd name="T39" fmla="*/ 1517347824 h 108"/>
                <a:gd name="T40" fmla="*/ 239969734 w 30"/>
                <a:gd name="T41" fmla="*/ 1517347824 h 108"/>
                <a:gd name="T42" fmla="*/ 282316008 w 30"/>
                <a:gd name="T43" fmla="*/ 1236358874 h 108"/>
                <a:gd name="T44" fmla="*/ 282316008 w 30"/>
                <a:gd name="T45" fmla="*/ 1081814015 h 108"/>
                <a:gd name="T46" fmla="*/ 338777707 w 30"/>
                <a:gd name="T47" fmla="*/ 786772807 h 108"/>
                <a:gd name="T48" fmla="*/ 338777707 w 30"/>
                <a:gd name="T49" fmla="*/ 632227948 h 108"/>
                <a:gd name="T50" fmla="*/ 423474012 w 30"/>
                <a:gd name="T51" fmla="*/ 84298559 h 108"/>
                <a:gd name="T52" fmla="*/ 28230849 w 30"/>
                <a:gd name="T53" fmla="*/ 14048510 h 108"/>
                <a:gd name="T54" fmla="*/ 56461699 w 30"/>
                <a:gd name="T55" fmla="*/ 14048510 h 108"/>
                <a:gd name="T56" fmla="*/ 56461699 w 30"/>
                <a:gd name="T57" fmla="*/ 309089719 h 108"/>
                <a:gd name="T58" fmla="*/ 155273429 w 30"/>
                <a:gd name="T59" fmla="*/ 800821317 h 108"/>
                <a:gd name="T60" fmla="*/ 155273429 w 30"/>
                <a:gd name="T61" fmla="*/ 800821317 h 108"/>
                <a:gd name="T62" fmla="*/ 112927155 w 30"/>
                <a:gd name="T63" fmla="*/ 1025616225 h 108"/>
                <a:gd name="T64" fmla="*/ 112927155 w 30"/>
                <a:gd name="T65" fmla="*/ 1025616225 h 108"/>
                <a:gd name="T66" fmla="*/ 141158004 w 30"/>
                <a:gd name="T67" fmla="*/ 1306605175 h 108"/>
                <a:gd name="T68" fmla="*/ 127042579 w 30"/>
                <a:gd name="T69" fmla="*/ 1376851475 h 108"/>
                <a:gd name="T70" fmla="*/ 112927155 w 30"/>
                <a:gd name="T71" fmla="*/ 1362802965 h 108"/>
                <a:gd name="T72" fmla="*/ 127042579 w 30"/>
                <a:gd name="T73" fmla="*/ 1208258105 h 108"/>
                <a:gd name="T74" fmla="*/ 127042579 w 30"/>
                <a:gd name="T75" fmla="*/ 1208258105 h 108"/>
                <a:gd name="T76" fmla="*/ 127042579 w 30"/>
                <a:gd name="T77" fmla="*/ 1208258105 h 108"/>
                <a:gd name="T78" fmla="*/ 127042579 w 30"/>
                <a:gd name="T79" fmla="*/ 913216897 h 108"/>
                <a:gd name="T80" fmla="*/ 127042579 w 30"/>
                <a:gd name="T81" fmla="*/ 702474248 h 108"/>
                <a:gd name="T82" fmla="*/ 56461699 w 30"/>
                <a:gd name="T83" fmla="*/ 393388278 h 108"/>
                <a:gd name="T84" fmla="*/ 56461699 w 30"/>
                <a:gd name="T85" fmla="*/ 393388278 h 108"/>
                <a:gd name="T86" fmla="*/ 56461699 w 30"/>
                <a:gd name="T87" fmla="*/ 379336019 h 108"/>
                <a:gd name="T88" fmla="*/ 28230849 w 30"/>
                <a:gd name="T89" fmla="*/ 14048510 h 108"/>
                <a:gd name="T90" fmla="*/ 211738885 w 30"/>
                <a:gd name="T91" fmla="*/ 140496349 h 108"/>
                <a:gd name="T92" fmla="*/ 225854309 w 30"/>
                <a:gd name="T93" fmla="*/ 154544859 h 108"/>
                <a:gd name="T94" fmla="*/ 225854309 w 30"/>
                <a:gd name="T95" fmla="*/ 828922086 h 108"/>
                <a:gd name="T96" fmla="*/ 197619703 w 30"/>
                <a:gd name="T97" fmla="*/ 997515456 h 108"/>
                <a:gd name="T98" fmla="*/ 197619703 w 30"/>
                <a:gd name="T99" fmla="*/ 1152060315 h 108"/>
                <a:gd name="T100" fmla="*/ 225854309 w 30"/>
                <a:gd name="T101" fmla="*/ 1503299313 h 108"/>
                <a:gd name="T102" fmla="*/ 211738885 w 30"/>
                <a:gd name="T103" fmla="*/ 1503299313 h 108"/>
                <a:gd name="T104" fmla="*/ 211738885 w 30"/>
                <a:gd name="T105" fmla="*/ 1503299313 h 108"/>
                <a:gd name="T106" fmla="*/ 183504278 w 30"/>
                <a:gd name="T107" fmla="*/ 1152060315 h 108"/>
                <a:gd name="T108" fmla="*/ 183504278 w 30"/>
                <a:gd name="T109" fmla="*/ 1152060315 h 108"/>
                <a:gd name="T110" fmla="*/ 211738885 w 30"/>
                <a:gd name="T111" fmla="*/ 828922086 h 108"/>
                <a:gd name="T112" fmla="*/ 211738885 w 30"/>
                <a:gd name="T113" fmla="*/ 814873576 h 108"/>
                <a:gd name="T114" fmla="*/ 211738885 w 30"/>
                <a:gd name="T115" fmla="*/ 140496349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0" name="Freeform 847"/>
            <p:cNvSpPr/>
            <p:nvPr/>
          </p:nvSpPr>
          <p:spPr bwMode="auto">
            <a:xfrm>
              <a:off x="30162" y="333375"/>
              <a:ext cx="38100" cy="363538"/>
            </a:xfrm>
            <a:custGeom>
              <a:avLst/>
              <a:gdLst>
                <a:gd name="T0" fmla="*/ 43548300 w 10"/>
                <a:gd name="T1" fmla="*/ 0 h 97"/>
                <a:gd name="T2" fmla="*/ 14516100 w 10"/>
                <a:gd name="T3" fmla="*/ 0 h 97"/>
                <a:gd name="T4" fmla="*/ 43548300 w 10"/>
                <a:gd name="T5" fmla="*/ 365198282 h 97"/>
                <a:gd name="T6" fmla="*/ 43548300 w 10"/>
                <a:gd name="T7" fmla="*/ 379245090 h 97"/>
                <a:gd name="T8" fmla="*/ 43548300 w 10"/>
                <a:gd name="T9" fmla="*/ 379245090 h 97"/>
                <a:gd name="T10" fmla="*/ 116128800 w 10"/>
                <a:gd name="T11" fmla="*/ 688259886 h 97"/>
                <a:gd name="T12" fmla="*/ 116128800 w 10"/>
                <a:gd name="T13" fmla="*/ 898950770 h 97"/>
                <a:gd name="T14" fmla="*/ 116128800 w 10"/>
                <a:gd name="T15" fmla="*/ 1193918757 h 97"/>
                <a:gd name="T16" fmla="*/ 116128800 w 10"/>
                <a:gd name="T17" fmla="*/ 1193918757 h 97"/>
                <a:gd name="T18" fmla="*/ 116128800 w 10"/>
                <a:gd name="T19" fmla="*/ 1193918757 h 97"/>
                <a:gd name="T20" fmla="*/ 101612700 w 10"/>
                <a:gd name="T21" fmla="*/ 1348426155 h 97"/>
                <a:gd name="T22" fmla="*/ 116128800 w 10"/>
                <a:gd name="T23" fmla="*/ 1362472963 h 97"/>
                <a:gd name="T24" fmla="*/ 130644900 w 10"/>
                <a:gd name="T25" fmla="*/ 1292242669 h 97"/>
                <a:gd name="T26" fmla="*/ 101612700 w 10"/>
                <a:gd name="T27" fmla="*/ 1011321490 h 97"/>
                <a:gd name="T28" fmla="*/ 101612700 w 10"/>
                <a:gd name="T29" fmla="*/ 1011321490 h 97"/>
                <a:gd name="T30" fmla="*/ 145161000 w 10"/>
                <a:gd name="T31" fmla="*/ 786583798 h 97"/>
                <a:gd name="T32" fmla="*/ 145161000 w 10"/>
                <a:gd name="T33" fmla="*/ 786583798 h 97"/>
                <a:gd name="T34" fmla="*/ 43548300 w 10"/>
                <a:gd name="T35" fmla="*/ 294967987 h 97"/>
                <a:gd name="T36" fmla="*/ 43548300 w 10"/>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1" name="Freeform 848"/>
            <p:cNvSpPr/>
            <p:nvPr/>
          </p:nvSpPr>
          <p:spPr bwMode="auto">
            <a:xfrm>
              <a:off x="68262" y="366713"/>
              <a:ext cx="19050" cy="363538"/>
            </a:xfrm>
            <a:custGeom>
              <a:avLst/>
              <a:gdLst>
                <a:gd name="T0" fmla="*/ 72580500 w 5"/>
                <a:gd name="T1" fmla="*/ 14046808 h 97"/>
                <a:gd name="T2" fmla="*/ 58064400 w 5"/>
                <a:gd name="T3" fmla="*/ 0 h 97"/>
                <a:gd name="T4" fmla="*/ 58064400 w 5"/>
                <a:gd name="T5" fmla="*/ 674213077 h 97"/>
                <a:gd name="T6" fmla="*/ 58064400 w 5"/>
                <a:gd name="T7" fmla="*/ 688259886 h 97"/>
                <a:gd name="T8" fmla="*/ 29032200 w 5"/>
                <a:gd name="T9" fmla="*/ 1011321490 h 97"/>
                <a:gd name="T10" fmla="*/ 29032200 w 5"/>
                <a:gd name="T11" fmla="*/ 1011321490 h 97"/>
                <a:gd name="T12" fmla="*/ 58064400 w 5"/>
                <a:gd name="T13" fmla="*/ 1362472963 h 97"/>
                <a:gd name="T14" fmla="*/ 58064400 w 5"/>
                <a:gd name="T15" fmla="*/ 1362472963 h 97"/>
                <a:gd name="T16" fmla="*/ 72580500 w 5"/>
                <a:gd name="T17" fmla="*/ 1362472963 h 97"/>
                <a:gd name="T18" fmla="*/ 43548300 w 5"/>
                <a:gd name="T19" fmla="*/ 1011321490 h 97"/>
                <a:gd name="T20" fmla="*/ 43548300 w 5"/>
                <a:gd name="T21" fmla="*/ 856814092 h 97"/>
                <a:gd name="T22" fmla="*/ 72580500 w 5"/>
                <a:gd name="T23" fmla="*/ 688259886 h 97"/>
                <a:gd name="T24" fmla="*/ 72580500 w 5"/>
                <a:gd name="T25" fmla="*/ 14046808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2" name="Freeform 849"/>
            <p:cNvSpPr>
              <a:spLocks noEditPoints="1"/>
            </p:cNvSpPr>
            <p:nvPr/>
          </p:nvSpPr>
          <p:spPr bwMode="auto">
            <a:xfrm>
              <a:off x="146050" y="127000"/>
              <a:ext cx="26988" cy="63500"/>
            </a:xfrm>
            <a:custGeom>
              <a:avLst/>
              <a:gdLst>
                <a:gd name="T0" fmla="*/ 59458419 w 7"/>
                <a:gd name="T1" fmla="*/ 209284794 h 17"/>
                <a:gd name="T2" fmla="*/ 74321097 w 7"/>
                <a:gd name="T3" fmla="*/ 209284794 h 17"/>
                <a:gd name="T4" fmla="*/ 104050306 w 7"/>
                <a:gd name="T5" fmla="*/ 0 h 17"/>
                <a:gd name="T6" fmla="*/ 0 w 7"/>
                <a:gd name="T7" fmla="*/ 237191176 h 17"/>
                <a:gd name="T8" fmla="*/ 59458419 w 7"/>
                <a:gd name="T9" fmla="*/ 209284794 h 17"/>
                <a:gd name="T10" fmla="*/ 89187629 w 7"/>
                <a:gd name="T11" fmla="*/ 41857706 h 17"/>
                <a:gd name="T12" fmla="*/ 89187629 w 7"/>
                <a:gd name="T13" fmla="*/ 55809029 h 17"/>
                <a:gd name="T14" fmla="*/ 29729210 w 7"/>
                <a:gd name="T15" fmla="*/ 195333471 h 17"/>
                <a:gd name="T16" fmla="*/ 14862677 w 7"/>
                <a:gd name="T17" fmla="*/ 209284794 h 17"/>
                <a:gd name="T18" fmla="*/ 89187629 w 7"/>
                <a:gd name="T19" fmla="*/ 4185770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3" name="Freeform 850"/>
            <p:cNvSpPr/>
            <p:nvPr/>
          </p:nvSpPr>
          <p:spPr bwMode="auto">
            <a:xfrm>
              <a:off x="150812" y="138113"/>
              <a:ext cx="17463" cy="44450"/>
            </a:xfrm>
            <a:custGeom>
              <a:avLst/>
              <a:gdLst>
                <a:gd name="T0" fmla="*/ 60991274 w 5"/>
                <a:gd name="T1" fmla="*/ 13720233 h 12"/>
                <a:gd name="T2" fmla="*/ 60991274 w 5"/>
                <a:gd name="T3" fmla="*/ 0 h 12"/>
                <a:gd name="T4" fmla="*/ 0 w 5"/>
                <a:gd name="T5" fmla="*/ 164650208 h 12"/>
                <a:gd name="T6" fmla="*/ 12199652 w 5"/>
                <a:gd name="T7" fmla="*/ 150929975 h 12"/>
                <a:gd name="T8" fmla="*/ 60991274 w 5"/>
                <a:gd name="T9" fmla="*/ 1372023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4" name="Freeform 851"/>
            <p:cNvSpPr/>
            <p:nvPr/>
          </p:nvSpPr>
          <p:spPr bwMode="auto">
            <a:xfrm>
              <a:off x="165100" y="127000"/>
              <a:ext cx="26988" cy="55563"/>
            </a:xfrm>
            <a:custGeom>
              <a:avLst/>
              <a:gdLst>
                <a:gd name="T0" fmla="*/ 59458419 w 7"/>
                <a:gd name="T1" fmla="*/ 192096108 h 15"/>
                <a:gd name="T2" fmla="*/ 104050306 w 7"/>
                <a:gd name="T3" fmla="*/ 192096108 h 15"/>
                <a:gd name="T4" fmla="*/ 29729210 w 7"/>
                <a:gd name="T5" fmla="*/ 0 h 15"/>
                <a:gd name="T6" fmla="*/ 0 w 7"/>
                <a:gd name="T7" fmla="*/ 205816465 h 15"/>
                <a:gd name="T8" fmla="*/ 59458419 w 7"/>
                <a:gd name="T9" fmla="*/ 19209610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5" name="Freeform 852"/>
            <p:cNvSpPr/>
            <p:nvPr/>
          </p:nvSpPr>
          <p:spPr bwMode="auto">
            <a:xfrm>
              <a:off x="180975" y="179388"/>
              <a:ext cx="11113" cy="7938"/>
            </a:xfrm>
            <a:custGeom>
              <a:avLst/>
              <a:gdLst>
                <a:gd name="T0" fmla="*/ 41166256 w 3"/>
                <a:gd name="T1" fmla="*/ 0 h 2"/>
                <a:gd name="T2" fmla="*/ 0 w 3"/>
                <a:gd name="T3" fmla="*/ 0 h 2"/>
                <a:gd name="T4" fmla="*/ 0 w 3"/>
                <a:gd name="T5" fmla="*/ 31505922 h 2"/>
                <a:gd name="T6" fmla="*/ 4116625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6" name="Freeform 853"/>
            <p:cNvSpPr/>
            <p:nvPr/>
          </p:nvSpPr>
          <p:spPr bwMode="auto">
            <a:xfrm>
              <a:off x="165100" y="258763"/>
              <a:ext cx="3175" cy="14288"/>
            </a:xfrm>
            <a:custGeom>
              <a:avLst/>
              <a:gdLst>
                <a:gd name="T0" fmla="*/ 10080625 w 1"/>
                <a:gd name="T1" fmla="*/ 38277552 h 4"/>
                <a:gd name="T2" fmla="*/ 10080625 w 1"/>
                <a:gd name="T3" fmla="*/ 0 h 4"/>
                <a:gd name="T4" fmla="*/ 0 w 1"/>
                <a:gd name="T5" fmla="*/ 25518368 h 4"/>
                <a:gd name="T6" fmla="*/ 10080625 w 1"/>
                <a:gd name="T7" fmla="*/ 51036736 h 4"/>
                <a:gd name="T8" fmla="*/ 10080625 w 1"/>
                <a:gd name="T9" fmla="*/ 3827755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7" name="Freeform 854"/>
            <p:cNvSpPr/>
            <p:nvPr/>
          </p:nvSpPr>
          <p:spPr bwMode="auto">
            <a:xfrm>
              <a:off x="157162" y="269875"/>
              <a:ext cx="4763" cy="11113"/>
            </a:xfrm>
            <a:custGeom>
              <a:avLst/>
              <a:gdLst>
                <a:gd name="T0" fmla="*/ 0 w 1"/>
                <a:gd name="T1" fmla="*/ 0 h 3"/>
                <a:gd name="T2" fmla="*/ 0 w 1"/>
                <a:gd name="T3" fmla="*/ 0 h 3"/>
                <a:gd name="T4" fmla="*/ 0 w 1"/>
                <a:gd name="T5" fmla="*/ 27445406 h 3"/>
                <a:gd name="T6" fmla="*/ 0 w 1"/>
                <a:gd name="T7" fmla="*/ 41166256 h 3"/>
                <a:gd name="T8" fmla="*/ 22686169 w 1"/>
                <a:gd name="T9" fmla="*/ 41166256 h 3"/>
                <a:gd name="T10" fmla="*/ 22686169 w 1"/>
                <a:gd name="T11" fmla="*/ 41166256 h 3"/>
                <a:gd name="T12" fmla="*/ 22686169 w 1"/>
                <a:gd name="T13" fmla="*/ 41166256 h 3"/>
                <a:gd name="T14" fmla="*/ 22686169 w 1"/>
                <a:gd name="T15" fmla="*/ 41166256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8" name="Freeform 855"/>
            <p:cNvSpPr/>
            <p:nvPr/>
          </p:nvSpPr>
          <p:spPr bwMode="auto">
            <a:xfrm>
              <a:off x="161925" y="265113"/>
              <a:ext cx="3175" cy="12700"/>
            </a:xfrm>
            <a:custGeom>
              <a:avLst/>
              <a:gdLst>
                <a:gd name="T0" fmla="*/ 5040313 w 2"/>
                <a:gd name="T1" fmla="*/ 0 h 8"/>
                <a:gd name="T2" fmla="*/ 0 w 2"/>
                <a:gd name="T3" fmla="*/ 7561263 h 8"/>
                <a:gd name="T4" fmla="*/ 5040313 w 2"/>
                <a:gd name="T5" fmla="*/ 20161250 h 8"/>
                <a:gd name="T6" fmla="*/ 5040313 w 2"/>
                <a:gd name="T7" fmla="*/ 12601575 h 8"/>
                <a:gd name="T8" fmla="*/ 5040313 w 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2" y="0"/>
                  </a:moveTo>
                  <a:lnTo>
                    <a:pt x="0" y="3"/>
                  </a:lnTo>
                  <a:lnTo>
                    <a:pt x="2" y="8"/>
                  </a:lnTo>
                  <a:lnTo>
                    <a:pt x="2" y="5"/>
                  </a:lnTo>
                  <a:lnTo>
                    <a:pt x="2"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9" name="Freeform 856"/>
            <p:cNvSpPr/>
            <p:nvPr/>
          </p:nvSpPr>
          <p:spPr bwMode="auto">
            <a:xfrm>
              <a:off x="60325" y="366713"/>
              <a:ext cx="19050" cy="334963"/>
            </a:xfrm>
            <a:custGeom>
              <a:avLst/>
              <a:gdLst>
                <a:gd name="T0" fmla="*/ 72580500 w 5"/>
                <a:gd name="T1" fmla="*/ 0 h 89"/>
                <a:gd name="T2" fmla="*/ 0 w 5"/>
                <a:gd name="T3" fmla="*/ 169980550 h 89"/>
                <a:gd name="T4" fmla="*/ 29032200 w 5"/>
                <a:gd name="T5" fmla="*/ 665752135 h 89"/>
                <a:gd name="T6" fmla="*/ 0 w 5"/>
                <a:gd name="T7" fmla="*/ 892390359 h 89"/>
                <a:gd name="T8" fmla="*/ 29032200 w 5"/>
                <a:gd name="T9" fmla="*/ 1260676532 h 89"/>
                <a:gd name="T10" fmla="*/ 72580500 w 5"/>
                <a:gd name="T11" fmla="*/ 1260676532 h 89"/>
                <a:gd name="T12" fmla="*/ 43548300 w 5"/>
                <a:gd name="T13" fmla="*/ 1019872008 h 89"/>
                <a:gd name="T14" fmla="*/ 72580500 w 5"/>
                <a:gd name="T15" fmla="*/ 679914672 h 89"/>
                <a:gd name="T16" fmla="*/ 72580500 w 5"/>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0" name="Freeform 857"/>
            <p:cNvSpPr/>
            <p:nvPr/>
          </p:nvSpPr>
          <p:spPr bwMode="auto">
            <a:xfrm>
              <a:off x="30162" y="693738"/>
              <a:ext cx="49213" cy="33338"/>
            </a:xfrm>
            <a:custGeom>
              <a:avLst/>
              <a:gdLst>
                <a:gd name="T0" fmla="*/ 186301490 w 13"/>
                <a:gd name="T1" fmla="*/ 82326339 h 9"/>
                <a:gd name="T2" fmla="*/ 186301490 w 13"/>
                <a:gd name="T3" fmla="*/ 27440878 h 9"/>
                <a:gd name="T4" fmla="*/ 143308256 w 13"/>
                <a:gd name="T5" fmla="*/ 27440878 h 9"/>
                <a:gd name="T6" fmla="*/ 85986468 w 13"/>
                <a:gd name="T7" fmla="*/ 0 h 9"/>
                <a:gd name="T8" fmla="*/ 42993234 w 13"/>
                <a:gd name="T9" fmla="*/ 41165022 h 9"/>
                <a:gd name="T10" fmla="*/ 42993234 w 13"/>
                <a:gd name="T11" fmla="*/ 109770921 h 9"/>
                <a:gd name="T12" fmla="*/ 186301490 w 13"/>
                <a:gd name="T13" fmla="*/ 823263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1" name="Freeform 858"/>
            <p:cNvSpPr/>
            <p:nvPr/>
          </p:nvSpPr>
          <p:spPr bwMode="auto">
            <a:xfrm>
              <a:off x="82550" y="723900"/>
              <a:ext cx="46038" cy="47625"/>
            </a:xfrm>
            <a:custGeom>
              <a:avLst/>
              <a:gdLst>
                <a:gd name="T0" fmla="*/ 29437465 w 12"/>
                <a:gd name="T1" fmla="*/ 40261442 h 13"/>
                <a:gd name="T2" fmla="*/ 0 w 12"/>
                <a:gd name="T3" fmla="*/ 40261442 h 13"/>
                <a:gd name="T4" fmla="*/ 14720651 w 12"/>
                <a:gd name="T5" fmla="*/ 93945808 h 13"/>
                <a:gd name="T6" fmla="*/ 88312394 w 12"/>
                <a:gd name="T7" fmla="*/ 174472356 h 13"/>
                <a:gd name="T8" fmla="*/ 176624787 w 12"/>
                <a:gd name="T9" fmla="*/ 80526548 h 13"/>
                <a:gd name="T10" fmla="*/ 161907973 w 12"/>
                <a:gd name="T11" fmla="*/ 0 h 13"/>
                <a:gd name="T12" fmla="*/ 29437465 w 12"/>
                <a:gd name="T13" fmla="*/ 4026144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845" name="矩形 189"/>
          <p:cNvSpPr>
            <a:spLocks noChangeArrowheads="1"/>
          </p:cNvSpPr>
          <p:nvPr/>
        </p:nvSpPr>
        <p:spPr bwMode="auto">
          <a:xfrm>
            <a:off x="6732588" y="1635125"/>
            <a:ext cx="1871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a:t>
            </a:r>
          </a:p>
        </p:txBody>
      </p:sp>
      <p:sp>
        <p:nvSpPr>
          <p:cNvPr id="31846" name="TextBox 190"/>
          <p:cNvSpPr txBox="1">
            <a:spLocks noChangeArrowheads="1"/>
          </p:cNvSpPr>
          <p:nvPr/>
        </p:nvSpPr>
        <p:spPr bwMode="auto">
          <a:xfrm>
            <a:off x="5724525" y="1717675"/>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7" name="TextBox 191"/>
          <p:cNvSpPr txBox="1">
            <a:spLocks noChangeArrowheads="1"/>
          </p:cNvSpPr>
          <p:nvPr/>
        </p:nvSpPr>
        <p:spPr bwMode="auto">
          <a:xfrm>
            <a:off x="5724525" y="2139950"/>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8" name="矩形 192"/>
          <p:cNvSpPr>
            <a:spLocks noChangeArrowheads="1"/>
          </p:cNvSpPr>
          <p:nvPr/>
        </p:nvSpPr>
        <p:spPr bwMode="auto">
          <a:xfrm>
            <a:off x="481013" y="2284413"/>
            <a:ext cx="18716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400" dirty="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1757"/>
                                        </p:tgtEl>
                                        <p:attrNameLst>
                                          <p:attrName>style.visibility</p:attrName>
                                        </p:attrNameLst>
                                      </p:cBhvr>
                                      <p:to>
                                        <p:strVal val="visible"/>
                                      </p:to>
                                    </p:set>
                                    <p:anim calcmode="lin" valueType="num">
                                      <p:cBhvr>
                                        <p:cTn id="14" dur="1000" fill="hold"/>
                                        <p:tgtEl>
                                          <p:spTgt spid="31757"/>
                                        </p:tgtEl>
                                        <p:attrNameLst>
                                          <p:attrName>ppt_w</p:attrName>
                                        </p:attrNameLst>
                                      </p:cBhvr>
                                      <p:tavLst>
                                        <p:tav tm="0">
                                          <p:val>
                                            <p:fltVal val="0"/>
                                          </p:val>
                                        </p:tav>
                                        <p:tav tm="100000">
                                          <p:val>
                                            <p:strVal val="#ppt_w"/>
                                          </p:val>
                                        </p:tav>
                                      </p:tavLst>
                                    </p:anim>
                                    <p:anim calcmode="lin" valueType="num">
                                      <p:cBhvr>
                                        <p:cTn id="15" dur="1000" fill="hold"/>
                                        <p:tgtEl>
                                          <p:spTgt spid="31757"/>
                                        </p:tgtEl>
                                        <p:attrNameLst>
                                          <p:attrName>ppt_h</p:attrName>
                                        </p:attrNameLst>
                                      </p:cBhvr>
                                      <p:tavLst>
                                        <p:tav tm="0">
                                          <p:val>
                                            <p:fltVal val="0"/>
                                          </p:val>
                                        </p:tav>
                                        <p:tav tm="100000">
                                          <p:val>
                                            <p:strVal val="#ppt_h"/>
                                          </p:val>
                                        </p:tav>
                                      </p:tavLst>
                                    </p:anim>
                                    <p:anim calcmode="lin" valueType="num">
                                      <p:cBhvr>
                                        <p:cTn id="16" dur="1000" fill="hold"/>
                                        <p:tgtEl>
                                          <p:spTgt spid="31757"/>
                                        </p:tgtEl>
                                        <p:attrNameLst>
                                          <p:attrName>style.rotation</p:attrName>
                                        </p:attrNameLst>
                                      </p:cBhvr>
                                      <p:tavLst>
                                        <p:tav tm="0">
                                          <p:val>
                                            <p:fltVal val="90"/>
                                          </p:val>
                                        </p:tav>
                                        <p:tav tm="100000">
                                          <p:val>
                                            <p:fltVal val="0"/>
                                          </p:val>
                                        </p:tav>
                                      </p:tavLst>
                                    </p:anim>
                                    <p:animEffect transition="in" filter="fade">
                                      <p:cBhvr>
                                        <p:cTn id="17" dur="1000"/>
                                        <p:tgtEl>
                                          <p:spTgt spid="31757"/>
                                        </p:tgtEl>
                                      </p:cBhvr>
                                    </p:animEffect>
                                  </p:childTnLst>
                                </p:cTn>
                              </p:par>
                              <p:par>
                                <p:cTn id="18" presetID="31" presetClass="entr" presetSubtype="0" fill="hold" grpId="0" nodeType="withEffect">
                                  <p:stCondLst>
                                    <p:cond delay="200"/>
                                  </p:stCondLst>
                                  <p:childTnLst>
                                    <p:set>
                                      <p:cBhvr>
                                        <p:cTn id="19" dur="1" fill="hold">
                                          <p:stCondLst>
                                            <p:cond delay="0"/>
                                          </p:stCondLst>
                                        </p:cTn>
                                        <p:tgtEl>
                                          <p:spTgt spid="31758"/>
                                        </p:tgtEl>
                                        <p:attrNameLst>
                                          <p:attrName>style.visibility</p:attrName>
                                        </p:attrNameLst>
                                      </p:cBhvr>
                                      <p:to>
                                        <p:strVal val="visible"/>
                                      </p:to>
                                    </p:set>
                                    <p:anim calcmode="lin" valueType="num">
                                      <p:cBhvr>
                                        <p:cTn id="20" dur="1000" fill="hold"/>
                                        <p:tgtEl>
                                          <p:spTgt spid="31758"/>
                                        </p:tgtEl>
                                        <p:attrNameLst>
                                          <p:attrName>ppt_w</p:attrName>
                                        </p:attrNameLst>
                                      </p:cBhvr>
                                      <p:tavLst>
                                        <p:tav tm="0">
                                          <p:val>
                                            <p:fltVal val="0"/>
                                          </p:val>
                                        </p:tav>
                                        <p:tav tm="100000">
                                          <p:val>
                                            <p:strVal val="#ppt_w"/>
                                          </p:val>
                                        </p:tav>
                                      </p:tavLst>
                                    </p:anim>
                                    <p:anim calcmode="lin" valueType="num">
                                      <p:cBhvr>
                                        <p:cTn id="21" dur="1000" fill="hold"/>
                                        <p:tgtEl>
                                          <p:spTgt spid="31758"/>
                                        </p:tgtEl>
                                        <p:attrNameLst>
                                          <p:attrName>ppt_h</p:attrName>
                                        </p:attrNameLst>
                                      </p:cBhvr>
                                      <p:tavLst>
                                        <p:tav tm="0">
                                          <p:val>
                                            <p:fltVal val="0"/>
                                          </p:val>
                                        </p:tav>
                                        <p:tav tm="100000">
                                          <p:val>
                                            <p:strVal val="#ppt_h"/>
                                          </p:val>
                                        </p:tav>
                                      </p:tavLst>
                                    </p:anim>
                                    <p:anim calcmode="lin" valueType="num">
                                      <p:cBhvr>
                                        <p:cTn id="22" dur="1000" fill="hold"/>
                                        <p:tgtEl>
                                          <p:spTgt spid="31758"/>
                                        </p:tgtEl>
                                        <p:attrNameLst>
                                          <p:attrName>style.rotation</p:attrName>
                                        </p:attrNameLst>
                                      </p:cBhvr>
                                      <p:tavLst>
                                        <p:tav tm="0">
                                          <p:val>
                                            <p:fltVal val="90"/>
                                          </p:val>
                                        </p:tav>
                                        <p:tav tm="100000">
                                          <p:val>
                                            <p:fltVal val="0"/>
                                          </p:val>
                                        </p:tav>
                                      </p:tavLst>
                                    </p:anim>
                                    <p:animEffect transition="in" filter="fade">
                                      <p:cBhvr>
                                        <p:cTn id="23" dur="1000"/>
                                        <p:tgtEl>
                                          <p:spTgt spid="3175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fade">
                                      <p:cBhvr>
                                        <p:cTn id="27" dur="300"/>
                                        <p:tgtEl>
                                          <p:spTgt spid="31759"/>
                                        </p:tgtEl>
                                      </p:cBhvr>
                                    </p:animEffect>
                                  </p:childTnLst>
                                </p:cTn>
                              </p:par>
                            </p:childTnLst>
                          </p:cTn>
                        </p:par>
                        <p:par>
                          <p:cTn id="28" fill="hold">
                            <p:stCondLst>
                              <p:cond delay="2500"/>
                            </p:stCondLst>
                            <p:childTnLst>
                              <p:par>
                                <p:cTn id="29" presetID="6" presetClass="emph" presetSubtype="0" autoRev="1" fill="hold" nodeType="afterEffect">
                                  <p:stCondLst>
                                    <p:cond delay="0"/>
                                  </p:stCondLst>
                                  <p:childTnLst>
                                    <p:animScale>
                                      <p:cBhvr>
                                        <p:cTn id="30" dur="150" fill="hold"/>
                                        <p:tgtEl>
                                          <p:spTgt spid="31759"/>
                                        </p:tgtEl>
                                      </p:cBhvr>
                                      <p:by x="110000" y="110000"/>
                                    </p:animScale>
                                  </p:childTnLst>
                                </p:cTn>
                              </p:par>
                            </p:childTnLst>
                          </p:cTn>
                        </p:par>
                        <p:par>
                          <p:cTn id="31" fill="hold">
                            <p:stCondLst>
                              <p:cond delay="3000"/>
                            </p:stCondLst>
                            <p:childTnLst>
                              <p:par>
                                <p:cTn id="32" presetID="2" presetClass="entr" presetSubtype="2" decel="52500" fill="hold" grpId="0" nodeType="afterEffect">
                                  <p:stCondLst>
                                    <p:cond delay="0"/>
                                  </p:stCondLst>
                                  <p:childTnLst>
                                    <p:set>
                                      <p:cBhvr>
                                        <p:cTn id="33" dur="1" fill="hold">
                                          <p:stCondLst>
                                            <p:cond delay="0"/>
                                          </p:stCondLst>
                                        </p:cTn>
                                        <p:tgtEl>
                                          <p:spTgt spid="31760"/>
                                        </p:tgtEl>
                                        <p:attrNameLst>
                                          <p:attrName>style.visibility</p:attrName>
                                        </p:attrNameLst>
                                      </p:cBhvr>
                                      <p:to>
                                        <p:strVal val="visible"/>
                                      </p:to>
                                    </p:set>
                                    <p:anim calcmode="lin" valueType="num">
                                      <p:cBhvr additive="base">
                                        <p:cTn id="34" dur="400" fill="hold"/>
                                        <p:tgtEl>
                                          <p:spTgt spid="31760"/>
                                        </p:tgtEl>
                                        <p:attrNameLst>
                                          <p:attrName>ppt_x</p:attrName>
                                        </p:attrNameLst>
                                      </p:cBhvr>
                                      <p:tavLst>
                                        <p:tav tm="0">
                                          <p:val>
                                            <p:strVal val="1+#ppt_w/2"/>
                                          </p:val>
                                        </p:tav>
                                        <p:tav tm="100000">
                                          <p:val>
                                            <p:strVal val="#ppt_x"/>
                                          </p:val>
                                        </p:tav>
                                      </p:tavLst>
                                    </p:anim>
                                    <p:anim calcmode="lin" valueType="num">
                                      <p:cBhvr additive="base">
                                        <p:cTn id="35" dur="400" fill="hold"/>
                                        <p:tgtEl>
                                          <p:spTgt spid="31760"/>
                                        </p:tgtEl>
                                        <p:attrNameLst>
                                          <p:attrName>ppt_y</p:attrName>
                                        </p:attrNameLst>
                                      </p:cBhvr>
                                      <p:tavLst>
                                        <p:tav tm="0">
                                          <p:val>
                                            <p:strVal val="#ppt_y"/>
                                          </p:val>
                                        </p:tav>
                                        <p:tav tm="100000">
                                          <p:val>
                                            <p:strVal val="#ppt_y"/>
                                          </p:val>
                                        </p:tav>
                                      </p:tavLst>
                                    </p:anim>
                                  </p:childTnLst>
                                </p:cTn>
                              </p:par>
                              <p:par>
                                <p:cTn id="36" presetID="2" presetClass="entr" presetSubtype="2" decel="52500" fill="hold" grpId="0" nodeType="withEffect">
                                  <p:stCondLst>
                                    <p:cond delay="200"/>
                                  </p:stCondLst>
                                  <p:childTnLst>
                                    <p:set>
                                      <p:cBhvr>
                                        <p:cTn id="37" dur="1" fill="hold">
                                          <p:stCondLst>
                                            <p:cond delay="0"/>
                                          </p:stCondLst>
                                        </p:cTn>
                                        <p:tgtEl>
                                          <p:spTgt spid="31761"/>
                                        </p:tgtEl>
                                        <p:attrNameLst>
                                          <p:attrName>style.visibility</p:attrName>
                                        </p:attrNameLst>
                                      </p:cBhvr>
                                      <p:to>
                                        <p:strVal val="visible"/>
                                      </p:to>
                                    </p:set>
                                    <p:anim calcmode="lin" valueType="num">
                                      <p:cBhvr additive="base">
                                        <p:cTn id="38" dur="400" fill="hold"/>
                                        <p:tgtEl>
                                          <p:spTgt spid="31761"/>
                                        </p:tgtEl>
                                        <p:attrNameLst>
                                          <p:attrName>ppt_x</p:attrName>
                                        </p:attrNameLst>
                                      </p:cBhvr>
                                      <p:tavLst>
                                        <p:tav tm="0">
                                          <p:val>
                                            <p:strVal val="1+#ppt_w/2"/>
                                          </p:val>
                                        </p:tav>
                                        <p:tav tm="100000">
                                          <p:val>
                                            <p:strVal val="#ppt_x"/>
                                          </p:val>
                                        </p:tav>
                                      </p:tavLst>
                                    </p:anim>
                                    <p:anim calcmode="lin" valueType="num">
                                      <p:cBhvr additive="base">
                                        <p:cTn id="39" dur="400" fill="hold"/>
                                        <p:tgtEl>
                                          <p:spTgt spid="3176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762"/>
                                        </p:tgtEl>
                                        <p:attrNameLst>
                                          <p:attrName>style.visibility</p:attrName>
                                        </p:attrNameLst>
                                      </p:cBhvr>
                                      <p:to>
                                        <p:strVal val="visible"/>
                                      </p:to>
                                    </p:set>
                                    <p:animEffect transition="in" filter="fade">
                                      <p:cBhvr>
                                        <p:cTn id="43" dur="300"/>
                                        <p:tgtEl>
                                          <p:spTgt spid="31762"/>
                                        </p:tgtEl>
                                      </p:cBhvr>
                                    </p:animEffect>
                                    <p:anim calcmode="lin" valueType="num">
                                      <p:cBhvr>
                                        <p:cTn id="44" dur="300" fill="hold"/>
                                        <p:tgtEl>
                                          <p:spTgt spid="31762"/>
                                        </p:tgtEl>
                                        <p:attrNameLst>
                                          <p:attrName>ppt_x</p:attrName>
                                        </p:attrNameLst>
                                      </p:cBhvr>
                                      <p:tavLst>
                                        <p:tav tm="0">
                                          <p:val>
                                            <p:strVal val="#ppt_x"/>
                                          </p:val>
                                        </p:tav>
                                        <p:tav tm="100000">
                                          <p:val>
                                            <p:strVal val="#ppt_x"/>
                                          </p:val>
                                        </p:tav>
                                      </p:tavLst>
                                    </p:anim>
                                    <p:anim calcmode="lin" valueType="num">
                                      <p:cBhvr>
                                        <p:cTn id="45" dur="300" fill="hold"/>
                                        <p:tgtEl>
                                          <p:spTgt spid="3176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31848"/>
                                        </p:tgtEl>
                                        <p:attrNameLst>
                                          <p:attrName>style.visibility</p:attrName>
                                        </p:attrNameLst>
                                      </p:cBhvr>
                                      <p:to>
                                        <p:strVal val="visible"/>
                                      </p:to>
                                    </p:set>
                                    <p:anim calcmode="lin" valueType="num">
                                      <p:cBhvr>
                                        <p:cTn id="49" dur="800" fill="hold"/>
                                        <p:tgtEl>
                                          <p:spTgt spid="31848"/>
                                        </p:tgtEl>
                                        <p:attrNameLst>
                                          <p:attrName>ppt_w</p:attrName>
                                        </p:attrNameLst>
                                      </p:cBhvr>
                                      <p:tavLst>
                                        <p:tav tm="0">
                                          <p:val>
                                            <p:fltVal val="0"/>
                                          </p:val>
                                        </p:tav>
                                        <p:tav tm="100000">
                                          <p:val>
                                            <p:strVal val="#ppt_w"/>
                                          </p:val>
                                        </p:tav>
                                      </p:tavLst>
                                    </p:anim>
                                    <p:anim calcmode="lin" valueType="num">
                                      <p:cBhvr>
                                        <p:cTn id="50" dur="800" fill="hold"/>
                                        <p:tgtEl>
                                          <p:spTgt spid="31848"/>
                                        </p:tgtEl>
                                        <p:attrNameLst>
                                          <p:attrName>ppt_h</p:attrName>
                                        </p:attrNameLst>
                                      </p:cBhvr>
                                      <p:tavLst>
                                        <p:tav tm="0">
                                          <p:val>
                                            <p:fltVal val="0"/>
                                          </p:val>
                                        </p:tav>
                                        <p:tav tm="100000">
                                          <p:val>
                                            <p:strVal val="#ppt_h"/>
                                          </p:val>
                                        </p:tav>
                                      </p:tavLst>
                                    </p:anim>
                                    <p:animEffect transition="in" filter="fade">
                                      <p:cBhvr>
                                        <p:cTn id="51" dur="800"/>
                                        <p:tgtEl>
                                          <p:spTgt spid="31848"/>
                                        </p:tgtEl>
                                      </p:cBhvr>
                                    </p:animEffect>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31846"/>
                                        </p:tgtEl>
                                        <p:attrNameLst>
                                          <p:attrName>style.visibility</p:attrName>
                                        </p:attrNameLst>
                                      </p:cBhvr>
                                      <p:to>
                                        <p:strVal val="visible"/>
                                      </p:to>
                                    </p:set>
                                    <p:anim calcmode="lin" valueType="num">
                                      <p:cBhvr additive="base">
                                        <p:cTn id="55" dur="400" fill="hold"/>
                                        <p:tgtEl>
                                          <p:spTgt spid="31846"/>
                                        </p:tgtEl>
                                        <p:attrNameLst>
                                          <p:attrName>ppt_x</p:attrName>
                                        </p:attrNameLst>
                                      </p:cBhvr>
                                      <p:tavLst>
                                        <p:tav tm="0">
                                          <p:val>
                                            <p:strVal val="0-#ppt_w/2"/>
                                          </p:val>
                                        </p:tav>
                                        <p:tav tm="100000">
                                          <p:val>
                                            <p:strVal val="#ppt_x"/>
                                          </p:val>
                                        </p:tav>
                                      </p:tavLst>
                                    </p:anim>
                                    <p:anim calcmode="lin" valueType="num">
                                      <p:cBhvr additive="base">
                                        <p:cTn id="56" dur="400" fill="hold"/>
                                        <p:tgtEl>
                                          <p:spTgt spid="31846"/>
                                        </p:tgtEl>
                                        <p:attrNameLst>
                                          <p:attrName>ppt_y</p:attrName>
                                        </p:attrNameLst>
                                      </p:cBhvr>
                                      <p:tavLst>
                                        <p:tav tm="0">
                                          <p:val>
                                            <p:strVal val="#ppt_y"/>
                                          </p:val>
                                        </p:tav>
                                        <p:tav tm="100000">
                                          <p:val>
                                            <p:strVal val="#ppt_y"/>
                                          </p:val>
                                        </p:tav>
                                      </p:tavLst>
                                    </p:anim>
                                  </p:childTnLst>
                                </p:cTn>
                              </p:par>
                              <p:par>
                                <p:cTn id="57" presetID="2" presetClass="entr" presetSubtype="8" decel="52500" fill="hold" grpId="0" nodeType="withEffect">
                                  <p:stCondLst>
                                    <p:cond delay="200"/>
                                  </p:stCondLst>
                                  <p:childTnLst>
                                    <p:set>
                                      <p:cBhvr>
                                        <p:cTn id="58" dur="1" fill="hold">
                                          <p:stCondLst>
                                            <p:cond delay="0"/>
                                          </p:stCondLst>
                                        </p:cTn>
                                        <p:tgtEl>
                                          <p:spTgt spid="31847"/>
                                        </p:tgtEl>
                                        <p:attrNameLst>
                                          <p:attrName>style.visibility</p:attrName>
                                        </p:attrNameLst>
                                      </p:cBhvr>
                                      <p:to>
                                        <p:strVal val="visible"/>
                                      </p:to>
                                    </p:set>
                                    <p:anim calcmode="lin" valueType="num">
                                      <p:cBhvr additive="base">
                                        <p:cTn id="59" dur="400" fill="hold"/>
                                        <p:tgtEl>
                                          <p:spTgt spid="31847"/>
                                        </p:tgtEl>
                                        <p:attrNameLst>
                                          <p:attrName>ppt_x</p:attrName>
                                        </p:attrNameLst>
                                      </p:cBhvr>
                                      <p:tavLst>
                                        <p:tav tm="0">
                                          <p:val>
                                            <p:strVal val="0-#ppt_w/2"/>
                                          </p:val>
                                        </p:tav>
                                        <p:tav tm="100000">
                                          <p:val>
                                            <p:strVal val="#ppt_x"/>
                                          </p:val>
                                        </p:tav>
                                      </p:tavLst>
                                    </p:anim>
                                    <p:anim calcmode="lin" valueType="num">
                                      <p:cBhvr additive="base">
                                        <p:cTn id="60" dur="400" fill="hold"/>
                                        <p:tgtEl>
                                          <p:spTgt spid="31847"/>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31802"/>
                                        </p:tgtEl>
                                        <p:attrNameLst>
                                          <p:attrName>style.visibility</p:attrName>
                                        </p:attrNameLst>
                                      </p:cBhvr>
                                      <p:to>
                                        <p:strVal val="visible"/>
                                      </p:to>
                                    </p:set>
                                    <p:animEffect transition="in" filter="fade">
                                      <p:cBhvr>
                                        <p:cTn id="64" dur="300"/>
                                        <p:tgtEl>
                                          <p:spTgt spid="31802"/>
                                        </p:tgtEl>
                                      </p:cBhvr>
                                    </p:animEffect>
                                    <p:anim calcmode="lin" valueType="num">
                                      <p:cBhvr>
                                        <p:cTn id="65" dur="300" fill="hold"/>
                                        <p:tgtEl>
                                          <p:spTgt spid="31802"/>
                                        </p:tgtEl>
                                        <p:attrNameLst>
                                          <p:attrName>ppt_x</p:attrName>
                                        </p:attrNameLst>
                                      </p:cBhvr>
                                      <p:tavLst>
                                        <p:tav tm="0">
                                          <p:val>
                                            <p:strVal val="#ppt_x"/>
                                          </p:val>
                                        </p:tav>
                                        <p:tav tm="100000">
                                          <p:val>
                                            <p:strVal val="#ppt_x"/>
                                          </p:val>
                                        </p:tav>
                                      </p:tavLst>
                                    </p:anim>
                                    <p:anim calcmode="lin" valueType="num">
                                      <p:cBhvr>
                                        <p:cTn id="66" dur="300" fill="hold"/>
                                        <p:tgtEl>
                                          <p:spTgt spid="3180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1845"/>
                                        </p:tgtEl>
                                        <p:attrNameLst>
                                          <p:attrName>style.visibility</p:attrName>
                                        </p:attrNameLst>
                                      </p:cBhvr>
                                      <p:to>
                                        <p:strVal val="visible"/>
                                      </p:to>
                                    </p:set>
                                    <p:anim calcmode="lin" valueType="num">
                                      <p:cBhvr>
                                        <p:cTn id="70" dur="800" fill="hold"/>
                                        <p:tgtEl>
                                          <p:spTgt spid="31845"/>
                                        </p:tgtEl>
                                        <p:attrNameLst>
                                          <p:attrName>ppt_w</p:attrName>
                                        </p:attrNameLst>
                                      </p:cBhvr>
                                      <p:tavLst>
                                        <p:tav tm="0">
                                          <p:val>
                                            <p:fltVal val="0"/>
                                          </p:val>
                                        </p:tav>
                                        <p:tav tm="100000">
                                          <p:val>
                                            <p:strVal val="#ppt_w"/>
                                          </p:val>
                                        </p:tav>
                                      </p:tavLst>
                                    </p:anim>
                                    <p:anim calcmode="lin" valueType="num">
                                      <p:cBhvr>
                                        <p:cTn id="71" dur="800" fill="hold"/>
                                        <p:tgtEl>
                                          <p:spTgt spid="31845"/>
                                        </p:tgtEl>
                                        <p:attrNameLst>
                                          <p:attrName>ppt_h</p:attrName>
                                        </p:attrNameLst>
                                      </p:cBhvr>
                                      <p:tavLst>
                                        <p:tav tm="0">
                                          <p:val>
                                            <p:fltVal val="0"/>
                                          </p:val>
                                        </p:tav>
                                        <p:tav tm="100000">
                                          <p:val>
                                            <p:strVal val="#ppt_h"/>
                                          </p:val>
                                        </p:tav>
                                      </p:tavLst>
                                    </p:anim>
                                    <p:animEffect transition="in" filter="fade">
                                      <p:cBhvr>
                                        <p:cTn id="72" dur="800"/>
                                        <p:tgtEl>
                                          <p:spTgt spid="31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P spid="31758" grpId="0" animBg="1"/>
      <p:bldP spid="31760" grpId="0" autoUpdateAnimBg="0"/>
      <p:bldP spid="31761" grpId="0" autoUpdateAnimBg="0"/>
      <p:bldP spid="31845" grpId="0" autoUpdateAnimBg="0"/>
      <p:bldP spid="31846" grpId="0" autoUpdateAnimBg="0"/>
      <p:bldP spid="31847" grpId="0" autoUpdateAnimBg="0"/>
      <p:bldP spid="3184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主题​​">
  <a:themeElements>
    <a:clrScheme name="1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5_Office 主题​​ 1">
      <a:dk1>
        <a:srgbClr val="000000"/>
      </a:dk1>
      <a:lt1>
        <a:srgbClr val="FFFFFF"/>
      </a:lt1>
      <a:dk2>
        <a:srgbClr val="0073C4"/>
      </a:dk2>
      <a:lt2>
        <a:srgbClr val="00AFF0"/>
      </a:lt2>
      <a:accent1>
        <a:srgbClr val="EB7D1E"/>
      </a:accent1>
      <a:accent2>
        <a:srgbClr val="FFBE00"/>
      </a:accent2>
      <a:accent3>
        <a:srgbClr val="FFFFFF"/>
      </a:accent3>
      <a:accent4>
        <a:srgbClr val="000000"/>
      </a:accent4>
      <a:accent5>
        <a:srgbClr val="F3BFAB"/>
      </a:accent5>
      <a:accent6>
        <a:srgbClr val="E7AC00"/>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0073C4"/>
        </a:dk2>
        <a:lt2>
          <a:srgbClr val="00AFF0"/>
        </a:lt2>
        <a:accent1>
          <a:srgbClr val="EB7D1E"/>
        </a:accent1>
        <a:accent2>
          <a:srgbClr val="FFBE00"/>
        </a:accent2>
        <a:accent3>
          <a:srgbClr val="FFFFFF"/>
        </a:accent3>
        <a:accent4>
          <a:srgbClr val="000000"/>
        </a:accent4>
        <a:accent5>
          <a:srgbClr val="F3BFAB"/>
        </a:accent5>
        <a:accent6>
          <a:srgbClr val="E7A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2769</Words>
  <Application>Microsoft Office PowerPoint</Application>
  <PresentationFormat>全屏显示(16:9)</PresentationFormat>
  <Paragraphs>197</Paragraphs>
  <Slides>24</Slides>
  <Notes>2</Notes>
  <HiddenSlides>0</HiddenSlides>
  <MMClips>0</MMClips>
  <ScaleCrop>false</ScaleCrop>
  <HeadingPairs>
    <vt:vector size="6" baseType="variant">
      <vt:variant>
        <vt:lpstr>已用的字体</vt:lpstr>
      </vt:variant>
      <vt:variant>
        <vt:i4>5</vt:i4>
      </vt:variant>
      <vt:variant>
        <vt:lpstr>主题</vt:lpstr>
      </vt:variant>
      <vt:variant>
        <vt:i4>15</vt:i4>
      </vt:variant>
      <vt:variant>
        <vt:lpstr>幻灯片标题</vt:lpstr>
      </vt:variant>
      <vt:variant>
        <vt:i4>24</vt:i4>
      </vt:variant>
    </vt:vector>
  </HeadingPairs>
  <TitlesOfParts>
    <vt:vector size="44" baseType="lpstr">
      <vt:lpstr>微软雅黑</vt:lpstr>
      <vt:lpstr>Arial</vt:lpstr>
      <vt:lpstr>Calibri</vt:lpstr>
      <vt:lpstr>Impact</vt:lpstr>
      <vt:lpstr>Modern No. 20</vt:lpstr>
      <vt:lpstr>Office 主题​​</vt:lpstr>
      <vt:lpstr>4_Office 主题​​</vt:lpstr>
      <vt:lpstr>2_Office 主题​​</vt:lpstr>
      <vt:lpstr>3_Office 主题​​</vt:lpstr>
      <vt:lpstr>5_Office 主题​​</vt:lpstr>
      <vt:lpstr>6_Office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2013-02-20T08:47:00Z</dcterms:created>
  <dcterms:modified xsi:type="dcterms:W3CDTF">2021-01-05T00:05:21Z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2</vt:lpwstr>
  </property>
</Properties>
</file>