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78" r:id="rId14"/>
    <p:sldId id="279" r:id="rId15"/>
    <p:sldId id="280" r:id="rId16"/>
    <p:sldId id="281" r:id="rId17"/>
    <p:sldId id="282" r:id="rId18"/>
    <p:sldId id="285" r:id="rId19"/>
    <p:sldId id="283" r:id="rId20"/>
    <p:sldId id="284" r:id="rId21"/>
    <p:sldId id="290" r:id="rId22"/>
    <p:sldId id="286" r:id="rId23"/>
    <p:sldId id="287" r:id="rId24"/>
    <p:sldId id="288" r:id="rId25"/>
    <p:sldId id="289" r:id="rId26"/>
    <p:sldId id="291" r:id="rId27"/>
    <p:sldId id="292" r:id="rId28"/>
    <p:sldId id="294" r:id="rId29"/>
  </p:sldIdLst>
  <p:sldSz cx="12192000" cy="685800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367ECE"/>
    <a:srgbClr val="2A68AC"/>
    <a:srgbClr val="F2F2F2"/>
    <a:srgbClr val="1F3240"/>
    <a:srgbClr val="262626"/>
    <a:srgbClr val="1E4A7A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2B60C-59E9-4EF3-AA37-ECD4E74D602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B19B3-EDC2-4E71-B146-1AC49671D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B19B3-EDC2-4E71-B146-1AC49671D3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9B431-6764-4094-A3EF-A20319F5228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1D4D2-C5E0-44C5-AAF3-6DA0A44016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9B431-6764-4094-A3EF-A20319F5228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4D22F-6B55-4A6F-9E25-5EBCF1FF2F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9B431-6764-4094-A3EF-A20319F5228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CE50E-EE42-485A-8AE2-55ABA20598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9B431-6764-4094-A3EF-A20319F5228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3C7B8-220C-4875-ADE2-FA5360AAFF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9B431-6764-4094-A3EF-A20319F5228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4C4F9-D38B-45B3-9382-43ABD0CB11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9B431-6764-4094-A3EF-A20319F5228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43307-F1C8-4E2D-9355-6F936130F8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9B431-6764-4094-A3EF-A20319F5228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AE453-F1E4-4832-99DC-C0E382DC1D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9B431-6764-4094-A3EF-A20319F5228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4E875-E86E-419E-9D8C-83FE54A445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9B431-6764-4094-A3EF-A20319F5228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DC866-5DF8-488B-B170-3FE11FDB6C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9B431-6764-4094-A3EF-A20319F5228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3CF1C-A177-445F-9C03-29DDAD4CF6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9B431-6764-4094-A3EF-A20319F5228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64D6D-7A2D-47E2-A3BA-E6BCDE2C97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619B431-6764-4094-A3EF-A20319F5228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08CF295-5048-4A7A-AC5F-05CD1FEE86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11113" y="0"/>
            <a:ext cx="1216977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-11113" y="3452813"/>
            <a:ext cx="12203113" cy="34051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任意多边形 5"/>
          <p:cNvSpPr>
            <a:spLocks noChangeAspect="1"/>
          </p:cNvSpPr>
          <p:nvPr/>
        </p:nvSpPr>
        <p:spPr>
          <a:xfrm>
            <a:off x="-11113" y="2028825"/>
            <a:ext cx="1655763" cy="2719388"/>
          </a:xfrm>
          <a:custGeom>
            <a:avLst/>
            <a:gdLst>
              <a:gd name="connsiteX0" fmla="*/ 275051 w 1540702"/>
              <a:gd name="connsiteY0" fmla="*/ 0 h 2531302"/>
              <a:gd name="connsiteX1" fmla="*/ 1540702 w 1540702"/>
              <a:gd name="connsiteY1" fmla="*/ 1265651 h 2531302"/>
              <a:gd name="connsiteX2" fmla="*/ 275051 w 1540702"/>
              <a:gd name="connsiteY2" fmla="*/ 2531302 h 2531302"/>
              <a:gd name="connsiteX3" fmla="*/ 19978 w 1540702"/>
              <a:gd name="connsiteY3" fmla="*/ 2505589 h 2531302"/>
              <a:gd name="connsiteX4" fmla="*/ 0 w 1540702"/>
              <a:gd name="connsiteY4" fmla="*/ 2500452 h 2531302"/>
              <a:gd name="connsiteX5" fmla="*/ 0 w 1540702"/>
              <a:gd name="connsiteY5" fmla="*/ 30851 h 2531302"/>
              <a:gd name="connsiteX6" fmla="*/ 19978 w 1540702"/>
              <a:gd name="connsiteY6" fmla="*/ 25714 h 2531302"/>
              <a:gd name="connsiteX7" fmla="*/ 275051 w 1540702"/>
              <a:gd name="connsiteY7" fmla="*/ 0 h 253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0702" h="2531302">
                <a:moveTo>
                  <a:pt x="275051" y="0"/>
                </a:moveTo>
                <a:cubicBezTo>
                  <a:pt x="974051" y="0"/>
                  <a:pt x="1540702" y="566651"/>
                  <a:pt x="1540702" y="1265651"/>
                </a:cubicBezTo>
                <a:cubicBezTo>
                  <a:pt x="1540702" y="1964651"/>
                  <a:pt x="974051" y="2531302"/>
                  <a:pt x="275051" y="2531302"/>
                </a:cubicBezTo>
                <a:cubicBezTo>
                  <a:pt x="187676" y="2531302"/>
                  <a:pt x="102369" y="2522448"/>
                  <a:pt x="19978" y="2505589"/>
                </a:cubicBezTo>
                <a:lnTo>
                  <a:pt x="0" y="2500452"/>
                </a:lnTo>
                <a:lnTo>
                  <a:pt x="0" y="30851"/>
                </a:lnTo>
                <a:lnTo>
                  <a:pt x="19978" y="25714"/>
                </a:lnTo>
                <a:cubicBezTo>
                  <a:pt x="102369" y="8854"/>
                  <a:pt x="187676" y="0"/>
                  <a:pt x="275051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1925638" y="2355850"/>
            <a:ext cx="3779837" cy="3779838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052638" y="2482850"/>
            <a:ext cx="3527425" cy="3527425"/>
          </a:xfrm>
          <a:prstGeom prst="ellips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>
            <a:spLocks noChangeAspect="1"/>
          </p:cNvSpPr>
          <p:nvPr/>
        </p:nvSpPr>
        <p:spPr>
          <a:xfrm>
            <a:off x="0" y="2146300"/>
            <a:ext cx="1533525" cy="2519363"/>
          </a:xfrm>
          <a:custGeom>
            <a:avLst/>
            <a:gdLst>
              <a:gd name="connsiteX0" fmla="*/ 275051 w 1540702"/>
              <a:gd name="connsiteY0" fmla="*/ 0 h 2531302"/>
              <a:gd name="connsiteX1" fmla="*/ 1540702 w 1540702"/>
              <a:gd name="connsiteY1" fmla="*/ 1265651 h 2531302"/>
              <a:gd name="connsiteX2" fmla="*/ 275051 w 1540702"/>
              <a:gd name="connsiteY2" fmla="*/ 2531302 h 2531302"/>
              <a:gd name="connsiteX3" fmla="*/ 19978 w 1540702"/>
              <a:gd name="connsiteY3" fmla="*/ 2505589 h 2531302"/>
              <a:gd name="connsiteX4" fmla="*/ 0 w 1540702"/>
              <a:gd name="connsiteY4" fmla="*/ 2500452 h 2531302"/>
              <a:gd name="connsiteX5" fmla="*/ 0 w 1540702"/>
              <a:gd name="connsiteY5" fmla="*/ 30851 h 2531302"/>
              <a:gd name="connsiteX6" fmla="*/ 19978 w 1540702"/>
              <a:gd name="connsiteY6" fmla="*/ 25714 h 2531302"/>
              <a:gd name="connsiteX7" fmla="*/ 275051 w 1540702"/>
              <a:gd name="connsiteY7" fmla="*/ 0 h 253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0702" h="2531302">
                <a:moveTo>
                  <a:pt x="275051" y="0"/>
                </a:moveTo>
                <a:cubicBezTo>
                  <a:pt x="974051" y="0"/>
                  <a:pt x="1540702" y="566651"/>
                  <a:pt x="1540702" y="1265651"/>
                </a:cubicBezTo>
                <a:cubicBezTo>
                  <a:pt x="1540702" y="1964651"/>
                  <a:pt x="974051" y="2531302"/>
                  <a:pt x="275051" y="2531302"/>
                </a:cubicBezTo>
                <a:cubicBezTo>
                  <a:pt x="187676" y="2531302"/>
                  <a:pt x="102369" y="2522448"/>
                  <a:pt x="19978" y="2505589"/>
                </a:cubicBezTo>
                <a:lnTo>
                  <a:pt x="0" y="2500452"/>
                </a:lnTo>
                <a:lnTo>
                  <a:pt x="0" y="30851"/>
                </a:lnTo>
                <a:lnTo>
                  <a:pt x="19978" y="25714"/>
                </a:lnTo>
                <a:cubicBezTo>
                  <a:pt x="102369" y="8854"/>
                  <a:pt x="187676" y="0"/>
                  <a:pt x="275051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69975" y="4510088"/>
            <a:ext cx="714375" cy="7143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95375" y="5526088"/>
            <a:ext cx="1196975" cy="1198562"/>
          </a:xfrm>
          <a:prstGeom prst="ellips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7" name="文本框 13"/>
          <p:cNvSpPr txBox="1">
            <a:spLocks noChangeArrowheads="1"/>
          </p:cNvSpPr>
          <p:nvPr/>
        </p:nvSpPr>
        <p:spPr bwMode="auto">
          <a:xfrm>
            <a:off x="2954338" y="3652838"/>
            <a:ext cx="18806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20XX</a:t>
            </a:r>
            <a:endParaRPr lang="zh-CN" altLang="en-US" sz="2000" dirty="0">
              <a:solidFill>
                <a:srgbClr val="FFFF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058" name="文本框 1"/>
          <p:cNvSpPr>
            <a:spLocks noChangeArrowheads="1"/>
          </p:cNvSpPr>
          <p:nvPr/>
        </p:nvSpPr>
        <p:spPr bwMode="auto">
          <a:xfrm>
            <a:off x="6592888" y="4267200"/>
            <a:ext cx="4802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</a:t>
            </a:r>
            <a:r>
              <a:rPr lang="zh-CN" altLang="en-US" sz="72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计划书</a:t>
            </a:r>
            <a:endParaRPr lang="en-US" altLang="en-US" sz="72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278563" y="5584825"/>
            <a:ext cx="5334000" cy="0"/>
          </a:xfrm>
          <a:prstGeom prst="line">
            <a:avLst/>
          </a:prstGeom>
          <a:ln w="12700">
            <a:solidFill>
              <a:srgbClr val="1E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文本框 18"/>
          <p:cNvSpPr txBox="1">
            <a:spLocks noChangeArrowheads="1"/>
          </p:cNvSpPr>
          <p:nvPr/>
        </p:nvSpPr>
        <p:spPr bwMode="auto">
          <a:xfrm>
            <a:off x="7546975" y="5672138"/>
            <a:ext cx="2852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BUSINESS</a:t>
            </a:r>
            <a:r>
              <a:rPr lang="en-US" altLang="zh-CN" sz="24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2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REPORT</a:t>
            </a:r>
            <a:endParaRPr lang="zh-CN" altLang="en-US" sz="2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268" name="文本框 18"/>
          <p:cNvSpPr>
            <a:spLocks noChangeArrowheads="1"/>
          </p:cNvSpPr>
          <p:nvPr/>
        </p:nvSpPr>
        <p:spPr bwMode="auto">
          <a:xfrm>
            <a:off x="2622550" y="195263"/>
            <a:ext cx="27495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我们的团队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9" name="文本框 17"/>
          <p:cNvSpPr>
            <a:spLocks noChangeArrowheads="1"/>
          </p:cNvSpPr>
          <p:nvPr/>
        </p:nvSpPr>
        <p:spPr bwMode="auto">
          <a:xfrm>
            <a:off x="941388" y="-4763"/>
            <a:ext cx="731837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1.4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571750"/>
            <a:ext cx="12192000" cy="1536700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5875" y="2263775"/>
            <a:ext cx="2149475" cy="2151063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732338" y="1974850"/>
            <a:ext cx="2727325" cy="2728913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751888" y="2263775"/>
            <a:ext cx="2149475" cy="2151063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274" name="文本框 9"/>
          <p:cNvSpPr txBox="1">
            <a:spLocks noChangeArrowheads="1"/>
          </p:cNvSpPr>
          <p:nvPr/>
        </p:nvSpPr>
        <p:spPr bwMode="auto">
          <a:xfrm>
            <a:off x="1054100" y="4846638"/>
            <a:ext cx="25511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1275" name="文本框 10"/>
          <p:cNvSpPr txBox="1">
            <a:spLocks noChangeArrowheads="1"/>
          </p:cNvSpPr>
          <p:nvPr/>
        </p:nvSpPr>
        <p:spPr bwMode="auto">
          <a:xfrm>
            <a:off x="8520113" y="4846638"/>
            <a:ext cx="2549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1276" name="文本框 11"/>
          <p:cNvSpPr txBox="1">
            <a:spLocks noChangeArrowheads="1"/>
          </p:cNvSpPr>
          <p:nvPr/>
        </p:nvSpPr>
        <p:spPr bwMode="auto">
          <a:xfrm>
            <a:off x="4610100" y="5116513"/>
            <a:ext cx="2765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2000">
              <a:solidFill>
                <a:srgbClr val="262626"/>
              </a:solidFill>
              <a:latin typeface="Agency FB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0" r="30404" b="133"/>
          <a:stretch>
            <a:fillRect/>
          </a:stretch>
        </p:blipFill>
        <p:spPr>
          <a:xfrm>
            <a:off x="0" y="546515"/>
            <a:ext cx="5412658" cy="5795889"/>
          </a:xfrm>
          <a:custGeom>
            <a:avLst/>
            <a:gdLst>
              <a:gd name="connsiteX0" fmla="*/ 0 w 5412658"/>
              <a:gd name="connsiteY0" fmla="*/ 0 h 5795889"/>
              <a:gd name="connsiteX1" fmla="*/ 5412658 w 5412658"/>
              <a:gd name="connsiteY1" fmla="*/ 0 h 5795889"/>
              <a:gd name="connsiteX2" fmla="*/ 5412658 w 5412658"/>
              <a:gd name="connsiteY2" fmla="*/ 5795889 h 5795889"/>
              <a:gd name="connsiteX3" fmla="*/ 0 w 5412658"/>
              <a:gd name="connsiteY3" fmla="*/ 5795889 h 579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2658" h="5795889">
                <a:moveTo>
                  <a:pt x="0" y="0"/>
                </a:moveTo>
                <a:lnTo>
                  <a:pt x="5412658" y="0"/>
                </a:lnTo>
                <a:lnTo>
                  <a:pt x="5412658" y="5795889"/>
                </a:lnTo>
                <a:lnTo>
                  <a:pt x="0" y="5795889"/>
                </a:lnTo>
                <a:close/>
              </a:path>
            </a:pathLst>
          </a:custGeom>
        </p:spPr>
      </p:pic>
      <p:sp>
        <p:nvSpPr>
          <p:cNvPr id="6" name="椭圆 5"/>
          <p:cNvSpPr>
            <a:spLocks noChangeAspect="1"/>
          </p:cNvSpPr>
          <p:nvPr/>
        </p:nvSpPr>
        <p:spPr>
          <a:xfrm>
            <a:off x="3395663" y="1554163"/>
            <a:ext cx="3779837" cy="3779837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98850" y="1652588"/>
            <a:ext cx="3582988" cy="3582987"/>
          </a:xfrm>
          <a:prstGeom prst="ellips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3" name="文本框 7"/>
          <p:cNvSpPr txBox="1">
            <a:spLocks noChangeArrowheads="1"/>
          </p:cNvSpPr>
          <p:nvPr/>
        </p:nvSpPr>
        <p:spPr bwMode="auto">
          <a:xfrm flipH="1">
            <a:off x="4516438" y="2455863"/>
            <a:ext cx="17176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115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9963" y="-1055688"/>
            <a:ext cx="690562" cy="942975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5" name="文本框 34"/>
          <p:cNvSpPr>
            <a:spLocks noChangeArrowheads="1"/>
          </p:cNvSpPr>
          <p:nvPr/>
        </p:nvSpPr>
        <p:spPr bwMode="auto">
          <a:xfrm>
            <a:off x="7827963" y="2925763"/>
            <a:ext cx="3262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项目计划</a:t>
            </a:r>
            <a:endParaRPr lang="en-US" altLang="en-US" sz="6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6" name="直接连接符 35"/>
          <p:cNvSpPr>
            <a:spLocks noChangeShapeType="1"/>
          </p:cNvSpPr>
          <p:nvPr/>
        </p:nvSpPr>
        <p:spPr bwMode="auto">
          <a:xfrm rot="5400000">
            <a:off x="9359900" y="2278063"/>
            <a:ext cx="0" cy="3600450"/>
          </a:xfrm>
          <a:prstGeom prst="line">
            <a:avLst/>
          </a:prstGeom>
          <a:noFill/>
          <a:ln w="12700">
            <a:solidFill>
              <a:srgbClr val="595959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直接连接符 36"/>
          <p:cNvSpPr>
            <a:spLocks noChangeShapeType="1"/>
          </p:cNvSpPr>
          <p:nvPr/>
        </p:nvSpPr>
        <p:spPr bwMode="auto">
          <a:xfrm rot="5400000">
            <a:off x="9359106" y="985044"/>
            <a:ext cx="1588" cy="3600450"/>
          </a:xfrm>
          <a:prstGeom prst="line">
            <a:avLst/>
          </a:prstGeom>
          <a:noFill/>
          <a:ln w="12700">
            <a:solidFill>
              <a:srgbClr val="595959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6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7" name="文本框 17"/>
          <p:cNvSpPr>
            <a:spLocks noChangeArrowheads="1"/>
          </p:cNvSpPr>
          <p:nvPr/>
        </p:nvSpPr>
        <p:spPr bwMode="auto">
          <a:xfrm>
            <a:off x="941388" y="-4763"/>
            <a:ext cx="731837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2.1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6" name="任意多边形 5"/>
          <p:cNvSpPr>
            <a:spLocks noChangeAspect="1"/>
          </p:cNvSpPr>
          <p:nvPr/>
        </p:nvSpPr>
        <p:spPr>
          <a:xfrm rot="10800000">
            <a:off x="1762125" y="2460625"/>
            <a:ext cx="2447925" cy="2647950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 rot="10800000">
            <a:off x="5283200" y="2460625"/>
            <a:ext cx="2449513" cy="2647950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任意多边形 7"/>
          <p:cNvSpPr>
            <a:spLocks noChangeAspect="1"/>
          </p:cNvSpPr>
          <p:nvPr/>
        </p:nvSpPr>
        <p:spPr>
          <a:xfrm rot="10800000">
            <a:off x="8805863" y="2460625"/>
            <a:ext cx="2447925" cy="2647950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21" name="文本框 8"/>
          <p:cNvSpPr txBox="1">
            <a:spLocks noChangeArrowheads="1"/>
          </p:cNvSpPr>
          <p:nvPr/>
        </p:nvSpPr>
        <p:spPr bwMode="auto">
          <a:xfrm>
            <a:off x="3554413" y="3486150"/>
            <a:ext cx="561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EFEFE"/>
                </a:solidFill>
                <a:latin typeface="Impact" panose="020B0806030902050204" pitchFamily="34" charset="0"/>
              </a:rPr>
              <a:t>01</a:t>
            </a:r>
            <a:endParaRPr lang="zh-CN" altLang="en-US" sz="3200">
              <a:solidFill>
                <a:srgbClr val="FEFEFE"/>
              </a:solidFill>
              <a:latin typeface="Impact" panose="020B0806030902050204" pitchFamily="34" charset="0"/>
            </a:endParaRPr>
          </a:p>
        </p:txBody>
      </p:sp>
      <p:sp>
        <p:nvSpPr>
          <p:cNvPr id="13322" name="文本框 9"/>
          <p:cNvSpPr txBox="1">
            <a:spLocks noChangeArrowheads="1"/>
          </p:cNvSpPr>
          <p:nvPr/>
        </p:nvSpPr>
        <p:spPr bwMode="auto">
          <a:xfrm>
            <a:off x="7081838" y="3486150"/>
            <a:ext cx="6111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323" name="文本框 10"/>
          <p:cNvSpPr txBox="1">
            <a:spLocks noChangeArrowheads="1"/>
          </p:cNvSpPr>
          <p:nvPr/>
        </p:nvSpPr>
        <p:spPr bwMode="auto">
          <a:xfrm>
            <a:off x="10590213" y="3502025"/>
            <a:ext cx="62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324" name="文本框 11"/>
          <p:cNvSpPr txBox="1">
            <a:spLocks noChangeArrowheads="1"/>
          </p:cNvSpPr>
          <p:nvPr/>
        </p:nvSpPr>
        <p:spPr bwMode="auto">
          <a:xfrm>
            <a:off x="1250950" y="3302000"/>
            <a:ext cx="21304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 Click here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>
              <a:solidFill>
                <a:srgbClr val="262626"/>
              </a:solidFill>
            </a:endParaRPr>
          </a:p>
          <a:p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5" name="文本框 12"/>
          <p:cNvSpPr txBox="1">
            <a:spLocks noChangeArrowheads="1"/>
          </p:cNvSpPr>
          <p:nvPr/>
        </p:nvSpPr>
        <p:spPr bwMode="auto">
          <a:xfrm>
            <a:off x="4775200" y="3302000"/>
            <a:ext cx="21288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 Click here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>
              <a:solidFill>
                <a:srgbClr val="262626"/>
              </a:solidFill>
            </a:endParaRPr>
          </a:p>
          <a:p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6" name="文本框 13"/>
          <p:cNvSpPr txBox="1">
            <a:spLocks noChangeArrowheads="1"/>
          </p:cNvSpPr>
          <p:nvPr/>
        </p:nvSpPr>
        <p:spPr bwMode="auto">
          <a:xfrm>
            <a:off x="8308975" y="3314700"/>
            <a:ext cx="21288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 Click here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>
              <a:solidFill>
                <a:srgbClr val="262626"/>
              </a:solidFill>
            </a:endParaRPr>
          </a:p>
          <a:p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0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1" name="文本框 17"/>
          <p:cNvSpPr>
            <a:spLocks noChangeArrowheads="1"/>
          </p:cNvSpPr>
          <p:nvPr/>
        </p:nvSpPr>
        <p:spPr bwMode="auto">
          <a:xfrm>
            <a:off x="941388" y="-4763"/>
            <a:ext cx="731837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2.1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013325" y="3062288"/>
            <a:ext cx="2154238" cy="2154237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062038" y="2400300"/>
            <a:ext cx="4962525" cy="1677988"/>
          </a:xfrm>
          <a:custGeom>
            <a:avLst/>
            <a:gdLst>
              <a:gd name="connsiteX0" fmla="*/ 4963098 w 4963098"/>
              <a:gd name="connsiteY0" fmla="*/ 0 h 1676733"/>
              <a:gd name="connsiteX1" fmla="*/ 4963098 w 4963098"/>
              <a:gd name="connsiteY1" fmla="*/ 529569 h 1676733"/>
              <a:gd name="connsiteX2" fmla="*/ 4904851 w 4963098"/>
              <a:gd name="connsiteY2" fmla="*/ 532510 h 1676733"/>
              <a:gd name="connsiteX3" fmla="*/ 3822718 w 4963098"/>
              <a:gd name="connsiteY3" fmla="*/ 1614644 h 1676733"/>
              <a:gd name="connsiteX4" fmla="*/ 3819744 w 4963098"/>
              <a:gd name="connsiteY4" fmla="*/ 1673539 h 1676733"/>
              <a:gd name="connsiteX5" fmla="*/ 3461656 w 4963098"/>
              <a:gd name="connsiteY5" fmla="*/ 1673539 h 1676733"/>
              <a:gd name="connsiteX6" fmla="*/ 3461656 w 4963098"/>
              <a:gd name="connsiteY6" fmla="*/ 1676733 h 1676733"/>
              <a:gd name="connsiteX7" fmla="*/ 0 w 4963098"/>
              <a:gd name="connsiteY7" fmla="*/ 1676733 h 1676733"/>
              <a:gd name="connsiteX8" fmla="*/ 0 w 4963098"/>
              <a:gd name="connsiteY8" fmla="*/ 1210789 h 1676733"/>
              <a:gd name="connsiteX9" fmla="*/ 3317336 w 4963098"/>
              <a:gd name="connsiteY9" fmla="*/ 1210789 h 1676733"/>
              <a:gd name="connsiteX10" fmla="*/ 3397184 w 4963098"/>
              <a:gd name="connsiteY10" fmla="*/ 997304 h 1676733"/>
              <a:gd name="connsiteX11" fmla="*/ 4798481 w 4963098"/>
              <a:gd name="connsiteY11" fmla="*/ 8312 h 16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10800000" flipV="1">
            <a:off x="6172200" y="2403475"/>
            <a:ext cx="4948238" cy="1674813"/>
          </a:xfrm>
          <a:custGeom>
            <a:avLst/>
            <a:gdLst>
              <a:gd name="connsiteX0" fmla="*/ 4946769 w 4946769"/>
              <a:gd name="connsiteY0" fmla="*/ 0 h 1673539"/>
              <a:gd name="connsiteX1" fmla="*/ 4782152 w 4946769"/>
              <a:gd name="connsiteY1" fmla="*/ 8312 h 1673539"/>
              <a:gd name="connsiteX2" fmla="*/ 3380855 w 4946769"/>
              <a:gd name="connsiteY2" fmla="*/ 997304 h 1673539"/>
              <a:gd name="connsiteX3" fmla="*/ 3303396 w 4946769"/>
              <a:gd name="connsiteY3" fmla="*/ 1204401 h 1673539"/>
              <a:gd name="connsiteX4" fmla="*/ 0 w 4946769"/>
              <a:gd name="connsiteY4" fmla="*/ 1204401 h 1673539"/>
              <a:gd name="connsiteX5" fmla="*/ 0 w 4946769"/>
              <a:gd name="connsiteY5" fmla="*/ 1670345 h 1673539"/>
              <a:gd name="connsiteX6" fmla="*/ 3215503 w 4946769"/>
              <a:gd name="connsiteY6" fmla="*/ 1670345 h 1673539"/>
              <a:gd name="connsiteX7" fmla="*/ 3215352 w 4946769"/>
              <a:gd name="connsiteY7" fmla="*/ 1673539 h 1673539"/>
              <a:gd name="connsiteX8" fmla="*/ 3803415 w 4946769"/>
              <a:gd name="connsiteY8" fmla="*/ 1673539 h 1673539"/>
              <a:gd name="connsiteX9" fmla="*/ 3806389 w 4946769"/>
              <a:gd name="connsiteY9" fmla="*/ 1614644 h 1673539"/>
              <a:gd name="connsiteX10" fmla="*/ 4888522 w 4946769"/>
              <a:gd name="connsiteY10" fmla="*/ 532510 h 1673539"/>
              <a:gd name="connsiteX11" fmla="*/ 4946769 w 4946769"/>
              <a:gd name="connsiteY11" fmla="*/ 529569 h 167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46769" h="167353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>
            <a:off x="6172200" y="4214813"/>
            <a:ext cx="4948238" cy="1676400"/>
          </a:xfrm>
          <a:custGeom>
            <a:avLst/>
            <a:gdLst>
              <a:gd name="connsiteX0" fmla="*/ 3461656 w 4946769"/>
              <a:gd name="connsiteY0" fmla="*/ 1676733 h 1676733"/>
              <a:gd name="connsiteX1" fmla="*/ 0 w 4946769"/>
              <a:gd name="connsiteY1" fmla="*/ 1676733 h 1676733"/>
              <a:gd name="connsiteX2" fmla="*/ 0 w 4946769"/>
              <a:gd name="connsiteY2" fmla="*/ 1210789 h 1676733"/>
              <a:gd name="connsiteX3" fmla="*/ 3301007 w 4946769"/>
              <a:gd name="connsiteY3" fmla="*/ 1210789 h 1676733"/>
              <a:gd name="connsiteX4" fmla="*/ 3380855 w 4946769"/>
              <a:gd name="connsiteY4" fmla="*/ 997304 h 1676733"/>
              <a:gd name="connsiteX5" fmla="*/ 4782152 w 4946769"/>
              <a:gd name="connsiteY5" fmla="*/ 8312 h 1676733"/>
              <a:gd name="connsiteX6" fmla="*/ 4946769 w 4946769"/>
              <a:gd name="connsiteY6" fmla="*/ 0 h 1676733"/>
              <a:gd name="connsiteX7" fmla="*/ 4946769 w 4946769"/>
              <a:gd name="connsiteY7" fmla="*/ 529569 h 1676733"/>
              <a:gd name="connsiteX8" fmla="*/ 4888522 w 4946769"/>
              <a:gd name="connsiteY8" fmla="*/ 532510 h 1676733"/>
              <a:gd name="connsiteX9" fmla="*/ 3806389 w 4946769"/>
              <a:gd name="connsiteY9" fmla="*/ 1614644 h 1676733"/>
              <a:gd name="connsiteX10" fmla="*/ 3803415 w 4946769"/>
              <a:gd name="connsiteY10" fmla="*/ 1673539 h 1676733"/>
              <a:gd name="connsiteX11" fmla="*/ 3461656 w 4946769"/>
              <a:gd name="connsiteY11" fmla="*/ 1673539 h 16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 flipV="1">
            <a:off x="1062038" y="4217988"/>
            <a:ext cx="4962525" cy="1673225"/>
          </a:xfrm>
          <a:custGeom>
            <a:avLst/>
            <a:gdLst>
              <a:gd name="connsiteX0" fmla="*/ 3231680 w 4963097"/>
              <a:gd name="connsiteY0" fmla="*/ 1673539 h 1673539"/>
              <a:gd name="connsiteX1" fmla="*/ 3819743 w 4963097"/>
              <a:gd name="connsiteY1" fmla="*/ 1673539 h 1673539"/>
              <a:gd name="connsiteX2" fmla="*/ 3822717 w 4963097"/>
              <a:gd name="connsiteY2" fmla="*/ 1614644 h 1673539"/>
              <a:gd name="connsiteX3" fmla="*/ 4904850 w 4963097"/>
              <a:gd name="connsiteY3" fmla="*/ 532510 h 1673539"/>
              <a:gd name="connsiteX4" fmla="*/ 4963097 w 4963097"/>
              <a:gd name="connsiteY4" fmla="*/ 529569 h 1673539"/>
              <a:gd name="connsiteX5" fmla="*/ 4963097 w 4963097"/>
              <a:gd name="connsiteY5" fmla="*/ 0 h 1673539"/>
              <a:gd name="connsiteX6" fmla="*/ 4798480 w 4963097"/>
              <a:gd name="connsiteY6" fmla="*/ 8312 h 1673539"/>
              <a:gd name="connsiteX7" fmla="*/ 3397183 w 4963097"/>
              <a:gd name="connsiteY7" fmla="*/ 997304 h 1673539"/>
              <a:gd name="connsiteX8" fmla="*/ 3319938 w 4963097"/>
              <a:gd name="connsiteY8" fmla="*/ 1203828 h 1673539"/>
              <a:gd name="connsiteX9" fmla="*/ 0 w 4963097"/>
              <a:gd name="connsiteY9" fmla="*/ 1203828 h 1673539"/>
              <a:gd name="connsiteX10" fmla="*/ 0 w 4963097"/>
              <a:gd name="connsiteY10" fmla="*/ 1669772 h 1673539"/>
              <a:gd name="connsiteX11" fmla="*/ 3231859 w 4963097"/>
              <a:gd name="connsiteY11" fmla="*/ 1669772 h 167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7" name="文本框 19"/>
          <p:cNvSpPr txBox="1">
            <a:spLocks noChangeArrowheads="1"/>
          </p:cNvSpPr>
          <p:nvPr/>
        </p:nvSpPr>
        <p:spPr bwMode="auto">
          <a:xfrm>
            <a:off x="1406525" y="3646488"/>
            <a:ext cx="255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endParaRPr lang="en-US" altLang="zh-CN" sz="14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8" name="文本框 20"/>
          <p:cNvSpPr txBox="1">
            <a:spLocks noChangeArrowheads="1"/>
          </p:cNvSpPr>
          <p:nvPr/>
        </p:nvSpPr>
        <p:spPr bwMode="auto">
          <a:xfrm>
            <a:off x="8216900" y="4241800"/>
            <a:ext cx="255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9" name="文本框 21"/>
          <p:cNvSpPr txBox="1">
            <a:spLocks noChangeArrowheads="1"/>
          </p:cNvSpPr>
          <p:nvPr/>
        </p:nvSpPr>
        <p:spPr bwMode="auto">
          <a:xfrm>
            <a:off x="1412875" y="4270375"/>
            <a:ext cx="255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endParaRPr lang="en-US" altLang="zh-CN" sz="1400">
              <a:solidFill>
                <a:srgbClr val="324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0" name="文本框 22"/>
          <p:cNvSpPr txBox="1">
            <a:spLocks noChangeArrowheads="1"/>
          </p:cNvSpPr>
          <p:nvPr/>
        </p:nvSpPr>
        <p:spPr bwMode="auto">
          <a:xfrm>
            <a:off x="8216900" y="3640138"/>
            <a:ext cx="2551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endParaRPr lang="en-US" altLang="zh-CN" sz="1400">
              <a:solidFill>
                <a:srgbClr val="324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1" name="文本框 23"/>
          <p:cNvSpPr txBox="1">
            <a:spLocks noChangeArrowheads="1"/>
          </p:cNvSpPr>
          <p:nvPr/>
        </p:nvSpPr>
        <p:spPr bwMode="auto">
          <a:xfrm>
            <a:off x="1052513" y="2216150"/>
            <a:ext cx="31321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3B383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</a:t>
            </a:r>
          </a:p>
          <a:p>
            <a:r>
              <a:rPr lang="en-US" altLang="zh-CN" sz="1400">
                <a:solidFill>
                  <a:srgbClr val="3B383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thought Click here to add</a:t>
            </a:r>
          </a:p>
          <a:p>
            <a:r>
              <a:rPr lang="en-US" altLang="zh-CN" sz="1400">
                <a:solidFill>
                  <a:srgbClr val="3B383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Center of the  narrative thought</a:t>
            </a:r>
          </a:p>
          <a:p>
            <a:endParaRPr lang="en-US" altLang="zh-CN" sz="1400">
              <a:solidFill>
                <a:srgbClr val="3B383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B3838"/>
                </a:solidFill>
              </a:rPr>
              <a:t> </a:t>
            </a:r>
          </a:p>
          <a:p>
            <a:endParaRPr lang="en-US" altLang="zh-CN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2" name="文本框 24"/>
          <p:cNvSpPr txBox="1">
            <a:spLocks noChangeArrowheads="1"/>
          </p:cNvSpPr>
          <p:nvPr/>
        </p:nvSpPr>
        <p:spPr bwMode="auto">
          <a:xfrm>
            <a:off x="8116888" y="2216150"/>
            <a:ext cx="31321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3B383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</a:t>
            </a:r>
          </a:p>
          <a:p>
            <a:r>
              <a:rPr lang="en-US" altLang="zh-CN" sz="1400">
                <a:solidFill>
                  <a:srgbClr val="3B383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thought Click here to add</a:t>
            </a:r>
          </a:p>
          <a:p>
            <a:r>
              <a:rPr lang="en-US" altLang="zh-CN" sz="1400">
                <a:solidFill>
                  <a:srgbClr val="3B383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Center of the  narrative thought</a:t>
            </a:r>
          </a:p>
          <a:p>
            <a:endParaRPr lang="en-US" altLang="zh-CN" sz="1400">
              <a:solidFill>
                <a:srgbClr val="3B383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B3838"/>
                </a:solidFill>
              </a:rPr>
              <a:t> </a:t>
            </a:r>
          </a:p>
          <a:p>
            <a:endParaRPr lang="en-US" altLang="zh-CN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3" name="文本框 25"/>
          <p:cNvSpPr txBox="1">
            <a:spLocks noChangeArrowheads="1"/>
          </p:cNvSpPr>
          <p:nvPr/>
        </p:nvSpPr>
        <p:spPr bwMode="auto">
          <a:xfrm>
            <a:off x="949325" y="5273675"/>
            <a:ext cx="31321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3B383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</a:t>
            </a:r>
          </a:p>
          <a:p>
            <a:r>
              <a:rPr lang="en-US" altLang="zh-CN" sz="1400">
                <a:solidFill>
                  <a:srgbClr val="3B383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thought Click here to add</a:t>
            </a:r>
          </a:p>
          <a:p>
            <a:r>
              <a:rPr lang="en-US" altLang="zh-CN" sz="1400">
                <a:solidFill>
                  <a:srgbClr val="3B383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Center of the  narrative thought</a:t>
            </a:r>
          </a:p>
          <a:p>
            <a:endParaRPr lang="en-US" altLang="zh-CN" sz="1400">
              <a:solidFill>
                <a:srgbClr val="3B383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</a:rPr>
              <a:t> </a:t>
            </a:r>
          </a:p>
          <a:p>
            <a:endParaRPr lang="en-US" altLang="zh-CN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4" name="文本框 26"/>
          <p:cNvSpPr txBox="1">
            <a:spLocks noChangeArrowheads="1"/>
          </p:cNvSpPr>
          <p:nvPr/>
        </p:nvSpPr>
        <p:spPr bwMode="auto">
          <a:xfrm>
            <a:off x="8126413" y="5273675"/>
            <a:ext cx="31337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3B383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</a:t>
            </a:r>
          </a:p>
          <a:p>
            <a:r>
              <a:rPr lang="en-US" altLang="zh-CN" sz="1400">
                <a:solidFill>
                  <a:srgbClr val="3B383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thought Click here to add</a:t>
            </a:r>
          </a:p>
          <a:p>
            <a:r>
              <a:rPr lang="en-US" altLang="zh-CN" sz="1400">
                <a:solidFill>
                  <a:srgbClr val="3B383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Center of the  narrative thought</a:t>
            </a:r>
          </a:p>
          <a:p>
            <a:endParaRPr lang="en-US" altLang="zh-CN" sz="1400">
              <a:solidFill>
                <a:srgbClr val="3B383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B3838"/>
                </a:solidFill>
              </a:rPr>
              <a:t> </a:t>
            </a:r>
          </a:p>
          <a:p>
            <a:endParaRPr lang="en-US" altLang="zh-CN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4" name="文本框 18"/>
          <p:cNvSpPr>
            <a:spLocks noChangeArrowheads="1"/>
          </p:cNvSpPr>
          <p:nvPr/>
        </p:nvSpPr>
        <p:spPr bwMode="auto">
          <a:xfrm>
            <a:off x="2622550" y="195263"/>
            <a:ext cx="32623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竞争对手分析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5" name="文本框 17"/>
          <p:cNvSpPr>
            <a:spLocks noChangeArrowheads="1"/>
          </p:cNvSpPr>
          <p:nvPr/>
        </p:nvSpPr>
        <p:spPr bwMode="auto">
          <a:xfrm>
            <a:off x="941388" y="-4763"/>
            <a:ext cx="795337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2.2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28" name="任意多边形 27"/>
          <p:cNvSpPr/>
          <p:nvPr/>
        </p:nvSpPr>
        <p:spPr>
          <a:xfrm rot="5400000" flipV="1">
            <a:off x="2757488" y="1011238"/>
            <a:ext cx="1652587" cy="3633787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138238" y="2014538"/>
            <a:ext cx="1766887" cy="1766887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1039813" y="1882775"/>
            <a:ext cx="1900237" cy="1898650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16200000" flipH="1" flipV="1">
            <a:off x="2030413" y="3417888"/>
            <a:ext cx="1652587" cy="3633787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567113" y="4359275"/>
            <a:ext cx="1766887" cy="1766888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flipH="1">
            <a:off x="3500438" y="4287838"/>
            <a:ext cx="1900237" cy="1900237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 rot="16200000" flipH="1" flipV="1">
            <a:off x="7762875" y="3417888"/>
            <a:ext cx="1652587" cy="3633788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任意多边形 34"/>
          <p:cNvSpPr/>
          <p:nvPr/>
        </p:nvSpPr>
        <p:spPr>
          <a:xfrm rot="5400000" flipV="1">
            <a:off x="8489156" y="1012032"/>
            <a:ext cx="1652587" cy="3632200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854825" y="1957388"/>
            <a:ext cx="1766888" cy="1768475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6772275" y="1882775"/>
            <a:ext cx="1898650" cy="1898650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9297988" y="4351338"/>
            <a:ext cx="1766887" cy="1766887"/>
          </a:xfrm>
          <a:prstGeom prst="ellipse">
            <a:avLst/>
          </a:prstGeom>
          <a:blipFill>
            <a:blip r:embed="rId5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 flipH="1">
            <a:off x="9232900" y="4287838"/>
            <a:ext cx="1898650" cy="1900237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78" name="文本框 39"/>
          <p:cNvSpPr txBox="1">
            <a:spLocks noChangeArrowheads="1"/>
          </p:cNvSpPr>
          <p:nvPr/>
        </p:nvSpPr>
        <p:spPr bwMode="auto">
          <a:xfrm>
            <a:off x="2940050" y="2390775"/>
            <a:ext cx="2360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EFEFE"/>
                </a:solidFill>
                <a:latin typeface="方正姚体" panose="02010601030101010101" pitchFamily="2" charset="-122"/>
              </a:rPr>
              <a:t>     TITLE      HERE</a:t>
            </a:r>
            <a:endParaRPr lang="en-US" altLang="zh-CN" sz="1400" b="1">
              <a:solidFill>
                <a:srgbClr val="FEFEFE"/>
              </a:solidFill>
              <a:latin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4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5379" name="文本框 40"/>
          <p:cNvSpPr txBox="1">
            <a:spLocks noChangeArrowheads="1"/>
          </p:cNvSpPr>
          <p:nvPr/>
        </p:nvSpPr>
        <p:spPr bwMode="auto">
          <a:xfrm>
            <a:off x="8704263" y="2390775"/>
            <a:ext cx="23606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方正姚体" panose="02010601030101010101" pitchFamily="2" charset="-122"/>
              </a:rPr>
              <a:t>     TITLE      HERE</a:t>
            </a:r>
            <a:endParaRPr lang="en-US" altLang="zh-CN" sz="1400" b="1">
              <a:solidFill>
                <a:schemeClr val="bg1"/>
              </a:solidFill>
              <a:latin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5380" name="文本框 41"/>
          <p:cNvSpPr txBox="1">
            <a:spLocks noChangeArrowheads="1"/>
          </p:cNvSpPr>
          <p:nvPr/>
        </p:nvSpPr>
        <p:spPr bwMode="auto">
          <a:xfrm>
            <a:off x="1165225" y="4835525"/>
            <a:ext cx="2360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方正姚体" panose="02010601030101010101" pitchFamily="2" charset="-122"/>
              </a:rPr>
              <a:t>     TITLE      HERE</a:t>
            </a:r>
            <a:endParaRPr lang="en-US" altLang="zh-CN" sz="1400" b="1">
              <a:solidFill>
                <a:schemeClr val="bg1"/>
              </a:solidFill>
              <a:latin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5381" name="文本框 42"/>
          <p:cNvSpPr txBox="1">
            <a:spLocks noChangeArrowheads="1"/>
          </p:cNvSpPr>
          <p:nvPr/>
        </p:nvSpPr>
        <p:spPr bwMode="auto">
          <a:xfrm>
            <a:off x="6915150" y="4843463"/>
            <a:ext cx="236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方正姚体" panose="02010601030101010101" pitchFamily="2" charset="-122"/>
              </a:rPr>
              <a:t>     TITLE      HERE</a:t>
            </a:r>
            <a:endParaRPr lang="en-US" altLang="zh-CN" sz="1400" b="1">
              <a:solidFill>
                <a:schemeClr val="bg1"/>
              </a:solidFill>
              <a:latin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8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89" name="文本框 17"/>
          <p:cNvSpPr>
            <a:spLocks noChangeArrowheads="1"/>
          </p:cNvSpPr>
          <p:nvPr/>
        </p:nvSpPr>
        <p:spPr bwMode="auto">
          <a:xfrm>
            <a:off x="941388" y="-4763"/>
            <a:ext cx="809625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2.3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16163" y="1976438"/>
            <a:ext cx="431800" cy="1085850"/>
          </a:xfrm>
          <a:prstGeom prst="rect">
            <a:avLst/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16163" y="3062288"/>
            <a:ext cx="431800" cy="1087437"/>
          </a:xfrm>
          <a:prstGeom prst="rect">
            <a:avLst/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16163" y="4149725"/>
            <a:ext cx="431800" cy="1087438"/>
          </a:xfrm>
          <a:prstGeom prst="rect">
            <a:avLst/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16163" y="5226050"/>
            <a:ext cx="431800" cy="1087438"/>
          </a:xfrm>
          <a:prstGeom prst="rect">
            <a:avLst/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8420100" y="1306513"/>
            <a:ext cx="735013" cy="2427287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395" name="图片 1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2135188" y="3068638"/>
            <a:ext cx="75596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任意多边形 11"/>
          <p:cNvSpPr/>
          <p:nvPr/>
        </p:nvSpPr>
        <p:spPr>
          <a:xfrm rot="5400000">
            <a:off x="8420101" y="2406650"/>
            <a:ext cx="735012" cy="2427287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397" name="图片 1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2135188" y="4157663"/>
            <a:ext cx="75596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任意多边形 13"/>
          <p:cNvSpPr/>
          <p:nvPr/>
        </p:nvSpPr>
        <p:spPr>
          <a:xfrm rot="5400000">
            <a:off x="8420101" y="3479800"/>
            <a:ext cx="735012" cy="2427287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399" name="图片 1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2195513" y="5221288"/>
            <a:ext cx="756126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任意多边形 15"/>
          <p:cNvSpPr/>
          <p:nvPr/>
        </p:nvSpPr>
        <p:spPr>
          <a:xfrm rot="5400000">
            <a:off x="8420100" y="4579938"/>
            <a:ext cx="735013" cy="2427287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401" name="文本框 16"/>
          <p:cNvSpPr txBox="1">
            <a:spLocks noChangeArrowheads="1"/>
          </p:cNvSpPr>
          <p:nvPr/>
        </p:nvSpPr>
        <p:spPr bwMode="auto">
          <a:xfrm>
            <a:off x="2300288" y="2290763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01</a:t>
            </a:r>
            <a:endParaRPr lang="zh-CN" altLang="en-US" sz="24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6402" name="文本框 17"/>
          <p:cNvSpPr txBox="1">
            <a:spLocks noChangeArrowheads="1"/>
          </p:cNvSpPr>
          <p:nvPr/>
        </p:nvSpPr>
        <p:spPr bwMode="auto">
          <a:xfrm>
            <a:off x="2286000" y="3370263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02</a:t>
            </a:r>
            <a:endParaRPr lang="zh-CN" altLang="en-US" sz="24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6403" name="文本框 18"/>
          <p:cNvSpPr txBox="1">
            <a:spLocks noChangeArrowheads="1"/>
          </p:cNvSpPr>
          <p:nvPr/>
        </p:nvSpPr>
        <p:spPr bwMode="auto">
          <a:xfrm>
            <a:off x="2286000" y="4457700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03</a:t>
            </a:r>
            <a:endParaRPr lang="zh-CN" altLang="en-US" sz="24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6404" name="文本框 19"/>
          <p:cNvSpPr txBox="1">
            <a:spLocks noChangeArrowheads="1"/>
          </p:cNvSpPr>
          <p:nvPr/>
        </p:nvSpPr>
        <p:spPr bwMode="auto">
          <a:xfrm>
            <a:off x="2286000" y="5538788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04</a:t>
            </a:r>
            <a:endParaRPr lang="zh-CN" altLang="en-US" sz="24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3167639" y="2305157"/>
            <a:ext cx="382892" cy="428200"/>
            <a:chOff x="5999255" y="3275006"/>
            <a:chExt cx="402656" cy="450303"/>
          </a:xfrm>
          <a:solidFill>
            <a:srgbClr val="1E4A7A"/>
          </a:solidFill>
          <a:effectLst/>
        </p:grpSpPr>
        <p:sp>
          <p:nvSpPr>
            <p:cNvPr id="22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3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4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5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6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79037" y="4549102"/>
            <a:ext cx="351177" cy="347555"/>
            <a:chOff x="6967126" y="4092464"/>
            <a:chExt cx="453105" cy="448433"/>
          </a:xfrm>
          <a:solidFill>
            <a:srgbClr val="1E4A7A"/>
          </a:solidFill>
          <a:effectLst/>
        </p:grpSpPr>
        <p:sp>
          <p:nvSpPr>
            <p:cNvPr id="28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41490" y="5670304"/>
            <a:ext cx="365783" cy="393639"/>
            <a:chOff x="7005429" y="4859473"/>
            <a:chExt cx="466184" cy="501686"/>
          </a:xfrm>
          <a:solidFill>
            <a:srgbClr val="1E4A7A"/>
          </a:solidFill>
          <a:effectLst/>
        </p:grpSpPr>
        <p:sp>
          <p:nvSpPr>
            <p:cNvPr id="31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2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3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4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5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91098" y="3437536"/>
            <a:ext cx="327979" cy="419447"/>
            <a:chOff x="1605186" y="572440"/>
            <a:chExt cx="563562" cy="720725"/>
          </a:xfrm>
          <a:solidFill>
            <a:srgbClr val="1E4A7A"/>
          </a:solidFill>
          <a:effectLst/>
        </p:grpSpPr>
        <p:sp>
          <p:nvSpPr>
            <p:cNvPr id="37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16409" name="文本框 39"/>
          <p:cNvSpPr txBox="1">
            <a:spLocks noChangeArrowheads="1"/>
          </p:cNvSpPr>
          <p:nvPr/>
        </p:nvSpPr>
        <p:spPr bwMode="auto">
          <a:xfrm>
            <a:off x="3957638" y="2273300"/>
            <a:ext cx="367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60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200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6410" name="文本框 40"/>
          <p:cNvSpPr txBox="1">
            <a:spLocks noChangeArrowheads="1"/>
          </p:cNvSpPr>
          <p:nvPr/>
        </p:nvSpPr>
        <p:spPr bwMode="auto">
          <a:xfrm>
            <a:off x="3957638" y="3341688"/>
            <a:ext cx="367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60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200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6411" name="文本框 41"/>
          <p:cNvSpPr txBox="1">
            <a:spLocks noChangeArrowheads="1"/>
          </p:cNvSpPr>
          <p:nvPr/>
        </p:nvSpPr>
        <p:spPr bwMode="auto">
          <a:xfrm>
            <a:off x="3959225" y="4392613"/>
            <a:ext cx="3671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60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200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6412" name="文本框 42"/>
          <p:cNvSpPr txBox="1">
            <a:spLocks noChangeArrowheads="1"/>
          </p:cNvSpPr>
          <p:nvPr/>
        </p:nvSpPr>
        <p:spPr bwMode="auto">
          <a:xfrm>
            <a:off x="3959225" y="5537200"/>
            <a:ext cx="367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60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200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6413" name="文本框 43"/>
          <p:cNvSpPr txBox="1">
            <a:spLocks noChangeArrowheads="1"/>
          </p:cNvSpPr>
          <p:nvPr/>
        </p:nvSpPr>
        <p:spPr bwMode="auto">
          <a:xfrm>
            <a:off x="7723188" y="2335213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gency FB" pitchFamily="34" charset="0"/>
              </a:rPr>
              <a:t>TITLE   HERE</a:t>
            </a:r>
            <a:endParaRPr lang="en-US" altLang="zh-CN" sz="1600" b="1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6414" name="文本框 44"/>
          <p:cNvSpPr txBox="1">
            <a:spLocks noChangeArrowheads="1"/>
          </p:cNvSpPr>
          <p:nvPr/>
        </p:nvSpPr>
        <p:spPr bwMode="auto">
          <a:xfrm>
            <a:off x="7756525" y="3433763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gency FB" pitchFamily="34" charset="0"/>
              </a:rPr>
              <a:t>TITLE   HERE</a:t>
            </a:r>
            <a:endParaRPr lang="en-US" altLang="zh-CN" sz="1600" b="1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6415" name="文本框 45"/>
          <p:cNvSpPr txBox="1">
            <a:spLocks noChangeArrowheads="1"/>
          </p:cNvSpPr>
          <p:nvPr/>
        </p:nvSpPr>
        <p:spPr bwMode="auto">
          <a:xfrm>
            <a:off x="7747000" y="4532313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gency FB" pitchFamily="34" charset="0"/>
              </a:rPr>
              <a:t>TITLE   HERE</a:t>
            </a:r>
            <a:endParaRPr lang="en-US" altLang="zh-CN" sz="1600" b="1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6416" name="文本框 46"/>
          <p:cNvSpPr txBox="1">
            <a:spLocks noChangeArrowheads="1"/>
          </p:cNvSpPr>
          <p:nvPr/>
        </p:nvSpPr>
        <p:spPr bwMode="auto">
          <a:xfrm>
            <a:off x="7773988" y="5602288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gency FB" pitchFamily="34" charset="0"/>
              </a:rPr>
              <a:t>TITLE   HERE</a:t>
            </a:r>
            <a:endParaRPr lang="en-US" altLang="zh-CN" sz="1600" b="1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2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3" name="文本框 17"/>
          <p:cNvSpPr>
            <a:spLocks noChangeArrowheads="1"/>
          </p:cNvSpPr>
          <p:nvPr/>
        </p:nvSpPr>
        <p:spPr bwMode="auto">
          <a:xfrm>
            <a:off x="941388" y="-4763"/>
            <a:ext cx="809625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2.3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397000" y="2733675"/>
            <a:ext cx="2446338" cy="1851025"/>
          </a:xfrm>
          <a:custGeom>
            <a:avLst/>
            <a:gdLst>
              <a:gd name="connsiteX0" fmla="*/ 1552486 w 1552486"/>
              <a:gd name="connsiteY0" fmla="*/ 1019798 h 1019798"/>
              <a:gd name="connsiteX1" fmla="*/ 1552486 w 1552486"/>
              <a:gd name="connsiteY1" fmla="*/ 393106 h 1019798"/>
              <a:gd name="connsiteX2" fmla="*/ 1449937 w 1552486"/>
              <a:gd name="connsiteY2" fmla="*/ 393106 h 1019798"/>
              <a:gd name="connsiteX3" fmla="*/ 1449937 w 1552486"/>
              <a:gd name="connsiteY3" fmla="*/ 435835 h 1019798"/>
              <a:gd name="connsiteX4" fmla="*/ 1014102 w 1552486"/>
              <a:gd name="connsiteY4" fmla="*/ 0 h 1019798"/>
              <a:gd name="connsiteX5" fmla="*/ 0 w 1552486"/>
              <a:gd name="connsiteY5" fmla="*/ 122489 h 1019798"/>
              <a:gd name="connsiteX6" fmla="*/ 301952 w 1552486"/>
              <a:gd name="connsiteY6" fmla="*/ 247828 h 1019798"/>
              <a:gd name="connsiteX7" fmla="*/ 968524 w 1552486"/>
              <a:gd name="connsiteY7" fmla="*/ 914400 h 1019798"/>
              <a:gd name="connsiteX8" fmla="*/ 928643 w 1552486"/>
              <a:gd name="connsiteY8" fmla="*/ 914400 h 1019798"/>
              <a:gd name="connsiteX9" fmla="*/ 928643 w 1552486"/>
              <a:gd name="connsiteY9" fmla="*/ 1019798 h 1019798"/>
              <a:gd name="connsiteX10" fmla="*/ 1552486 w 1552486"/>
              <a:gd name="connsiteY10" fmla="*/ 1019798 h 1019798"/>
              <a:gd name="connsiteX0-1" fmla="*/ 1552486 w 1552486"/>
              <a:gd name="connsiteY0-2" fmla="*/ 1019798 h 1019798"/>
              <a:gd name="connsiteX1-3" fmla="*/ 1552486 w 1552486"/>
              <a:gd name="connsiteY1-4" fmla="*/ 393106 h 1019798"/>
              <a:gd name="connsiteX2-5" fmla="*/ 1449937 w 1552486"/>
              <a:gd name="connsiteY2-6" fmla="*/ 393106 h 1019798"/>
              <a:gd name="connsiteX3-7" fmla="*/ 1449937 w 1552486"/>
              <a:gd name="connsiteY3-8" fmla="*/ 435835 h 1019798"/>
              <a:gd name="connsiteX4-9" fmla="*/ 1014102 w 1552486"/>
              <a:gd name="connsiteY4-10" fmla="*/ 0 h 1019798"/>
              <a:gd name="connsiteX5-11" fmla="*/ 0 w 1552486"/>
              <a:gd name="connsiteY5-12" fmla="*/ 122489 h 1019798"/>
              <a:gd name="connsiteX6-13" fmla="*/ 301952 w 1552486"/>
              <a:gd name="connsiteY6-14" fmla="*/ 247828 h 1019798"/>
              <a:gd name="connsiteX7-15" fmla="*/ 968524 w 1552486"/>
              <a:gd name="connsiteY7-16" fmla="*/ 914400 h 1019798"/>
              <a:gd name="connsiteX8-17" fmla="*/ 928643 w 1552486"/>
              <a:gd name="connsiteY8-18" fmla="*/ 914400 h 1019798"/>
              <a:gd name="connsiteX9-19" fmla="*/ 928643 w 1552486"/>
              <a:gd name="connsiteY9-20" fmla="*/ 1019798 h 1019798"/>
              <a:gd name="connsiteX10-21" fmla="*/ 1552486 w 1552486"/>
              <a:gd name="connsiteY10-22" fmla="*/ 1019798 h 1019798"/>
              <a:gd name="connsiteX0-23" fmla="*/ 1552486 w 1552486"/>
              <a:gd name="connsiteY0-24" fmla="*/ 1019798 h 1019798"/>
              <a:gd name="connsiteX1-25" fmla="*/ 1552486 w 1552486"/>
              <a:gd name="connsiteY1-26" fmla="*/ 393106 h 1019798"/>
              <a:gd name="connsiteX2-27" fmla="*/ 1449937 w 1552486"/>
              <a:gd name="connsiteY2-28" fmla="*/ 393106 h 1019798"/>
              <a:gd name="connsiteX3-29" fmla="*/ 1449937 w 1552486"/>
              <a:gd name="connsiteY3-30" fmla="*/ 435835 h 1019798"/>
              <a:gd name="connsiteX4-31" fmla="*/ 1014102 w 1552486"/>
              <a:gd name="connsiteY4-32" fmla="*/ 0 h 1019798"/>
              <a:gd name="connsiteX5-33" fmla="*/ 0 w 1552486"/>
              <a:gd name="connsiteY5-34" fmla="*/ 122489 h 1019798"/>
              <a:gd name="connsiteX6-35" fmla="*/ 301952 w 1552486"/>
              <a:gd name="connsiteY6-36" fmla="*/ 247828 h 1019798"/>
              <a:gd name="connsiteX7-37" fmla="*/ 968524 w 1552486"/>
              <a:gd name="connsiteY7-38" fmla="*/ 914400 h 1019798"/>
              <a:gd name="connsiteX8-39" fmla="*/ 928643 w 1552486"/>
              <a:gd name="connsiteY8-40" fmla="*/ 914400 h 1019798"/>
              <a:gd name="connsiteX9-41" fmla="*/ 928643 w 1552486"/>
              <a:gd name="connsiteY9-42" fmla="*/ 1019798 h 1019798"/>
              <a:gd name="connsiteX10-43" fmla="*/ 1552486 w 1552486"/>
              <a:gd name="connsiteY10-44" fmla="*/ 1019798 h 1019798"/>
              <a:gd name="connsiteX0-45" fmla="*/ 1552486 w 1552486"/>
              <a:gd name="connsiteY0-46" fmla="*/ 1019798 h 1019798"/>
              <a:gd name="connsiteX1-47" fmla="*/ 1552486 w 1552486"/>
              <a:gd name="connsiteY1-48" fmla="*/ 393106 h 1019798"/>
              <a:gd name="connsiteX2-49" fmla="*/ 1449937 w 1552486"/>
              <a:gd name="connsiteY2-50" fmla="*/ 393106 h 1019798"/>
              <a:gd name="connsiteX3-51" fmla="*/ 1449937 w 1552486"/>
              <a:gd name="connsiteY3-52" fmla="*/ 435835 h 1019798"/>
              <a:gd name="connsiteX4-53" fmla="*/ 1014102 w 1552486"/>
              <a:gd name="connsiteY4-54" fmla="*/ 0 h 1019798"/>
              <a:gd name="connsiteX5-55" fmla="*/ 0 w 1552486"/>
              <a:gd name="connsiteY5-56" fmla="*/ 122489 h 1019798"/>
              <a:gd name="connsiteX6-57" fmla="*/ 301952 w 1552486"/>
              <a:gd name="connsiteY6-58" fmla="*/ 247828 h 1019798"/>
              <a:gd name="connsiteX7-59" fmla="*/ 977070 w 1552486"/>
              <a:gd name="connsiteY7-60" fmla="*/ 914400 h 1019798"/>
              <a:gd name="connsiteX8-61" fmla="*/ 928643 w 1552486"/>
              <a:gd name="connsiteY8-62" fmla="*/ 914400 h 1019798"/>
              <a:gd name="connsiteX9-63" fmla="*/ 928643 w 1552486"/>
              <a:gd name="connsiteY9-64" fmla="*/ 1019798 h 1019798"/>
              <a:gd name="connsiteX10-65" fmla="*/ 1552486 w 1552486"/>
              <a:gd name="connsiteY10-66" fmla="*/ 1019798 h 1019798"/>
              <a:gd name="connsiteX0-67" fmla="*/ 1552486 w 1552486"/>
              <a:gd name="connsiteY0-68" fmla="*/ 1067086 h 1067086"/>
              <a:gd name="connsiteX1-69" fmla="*/ 1552486 w 1552486"/>
              <a:gd name="connsiteY1-70" fmla="*/ 440394 h 1067086"/>
              <a:gd name="connsiteX2-71" fmla="*/ 1449937 w 1552486"/>
              <a:gd name="connsiteY2-72" fmla="*/ 440394 h 1067086"/>
              <a:gd name="connsiteX3-73" fmla="*/ 1449937 w 1552486"/>
              <a:gd name="connsiteY3-74" fmla="*/ 483123 h 1067086"/>
              <a:gd name="connsiteX4-75" fmla="*/ 1014102 w 1552486"/>
              <a:gd name="connsiteY4-76" fmla="*/ 47288 h 1067086"/>
              <a:gd name="connsiteX5-77" fmla="*/ 0 w 1552486"/>
              <a:gd name="connsiteY5-78" fmla="*/ 169777 h 1067086"/>
              <a:gd name="connsiteX6-79" fmla="*/ 301952 w 1552486"/>
              <a:gd name="connsiteY6-80" fmla="*/ 295116 h 1067086"/>
              <a:gd name="connsiteX7-81" fmla="*/ 977070 w 1552486"/>
              <a:gd name="connsiteY7-82" fmla="*/ 961688 h 1067086"/>
              <a:gd name="connsiteX8-83" fmla="*/ 928643 w 1552486"/>
              <a:gd name="connsiteY8-84" fmla="*/ 961688 h 1067086"/>
              <a:gd name="connsiteX9-85" fmla="*/ 928643 w 1552486"/>
              <a:gd name="connsiteY9-86" fmla="*/ 1067086 h 1067086"/>
              <a:gd name="connsiteX10-87" fmla="*/ 1552486 w 1552486"/>
              <a:gd name="connsiteY10-88" fmla="*/ 1067086 h 1067086"/>
              <a:gd name="connsiteX0-89" fmla="*/ 1552486 w 1552486"/>
              <a:gd name="connsiteY0-90" fmla="*/ 1174802 h 1174802"/>
              <a:gd name="connsiteX1-91" fmla="*/ 1552486 w 1552486"/>
              <a:gd name="connsiteY1-92" fmla="*/ 548110 h 1174802"/>
              <a:gd name="connsiteX2-93" fmla="*/ 1449937 w 1552486"/>
              <a:gd name="connsiteY2-94" fmla="*/ 548110 h 1174802"/>
              <a:gd name="connsiteX3-95" fmla="*/ 1449937 w 1552486"/>
              <a:gd name="connsiteY3-96" fmla="*/ 590839 h 1174802"/>
              <a:gd name="connsiteX4-97" fmla="*/ 1014102 w 1552486"/>
              <a:gd name="connsiteY4-98" fmla="*/ 155004 h 1174802"/>
              <a:gd name="connsiteX5-99" fmla="*/ 0 w 1552486"/>
              <a:gd name="connsiteY5-100" fmla="*/ 277493 h 1174802"/>
              <a:gd name="connsiteX6-101" fmla="*/ 301952 w 1552486"/>
              <a:gd name="connsiteY6-102" fmla="*/ 402832 h 1174802"/>
              <a:gd name="connsiteX7-103" fmla="*/ 977070 w 1552486"/>
              <a:gd name="connsiteY7-104" fmla="*/ 1069404 h 1174802"/>
              <a:gd name="connsiteX8-105" fmla="*/ 928643 w 1552486"/>
              <a:gd name="connsiteY8-106" fmla="*/ 1069404 h 1174802"/>
              <a:gd name="connsiteX9-107" fmla="*/ 928643 w 1552486"/>
              <a:gd name="connsiteY9-108" fmla="*/ 1174802 h 1174802"/>
              <a:gd name="connsiteX10-109" fmla="*/ 1552486 w 1552486"/>
              <a:gd name="connsiteY10-110" fmla="*/ 1174802 h 1174802"/>
            </a:gdLst>
            <a:ahLst/>
            <a:cxnLst>
              <a:cxn ang="0">
                <a:pos x="connsiteX0-89" y="connsiteY0-90"/>
              </a:cxn>
              <a:cxn ang="0">
                <a:pos x="connsiteX1-91" y="connsiteY1-92"/>
              </a:cxn>
              <a:cxn ang="0">
                <a:pos x="connsiteX2-93" y="connsiteY2-94"/>
              </a:cxn>
              <a:cxn ang="0">
                <a:pos x="connsiteX3-95" y="connsiteY3-96"/>
              </a:cxn>
              <a:cxn ang="0">
                <a:pos x="connsiteX4-97" y="connsiteY4-98"/>
              </a:cxn>
              <a:cxn ang="0">
                <a:pos x="connsiteX5-99" y="connsiteY5-100"/>
              </a:cxn>
              <a:cxn ang="0">
                <a:pos x="connsiteX6-101" y="connsiteY6-102"/>
              </a:cxn>
              <a:cxn ang="0">
                <a:pos x="connsiteX7-103" y="connsiteY7-104"/>
              </a:cxn>
              <a:cxn ang="0">
                <a:pos x="connsiteX8-105" y="connsiteY8-106"/>
              </a:cxn>
              <a:cxn ang="0">
                <a:pos x="connsiteX9-107" y="connsiteY9-108"/>
              </a:cxn>
              <a:cxn ang="0">
                <a:pos x="connsiteX10-109" y="connsiteY10-110"/>
              </a:cxn>
            </a:cxnLst>
            <a:rect l="l" t="t" r="r" b="b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flipV="1">
            <a:off x="3719513" y="3659188"/>
            <a:ext cx="2446337" cy="1851025"/>
          </a:xfrm>
          <a:custGeom>
            <a:avLst/>
            <a:gdLst>
              <a:gd name="connsiteX0" fmla="*/ 1552486 w 1552486"/>
              <a:gd name="connsiteY0" fmla="*/ 1019798 h 1019798"/>
              <a:gd name="connsiteX1" fmla="*/ 1552486 w 1552486"/>
              <a:gd name="connsiteY1" fmla="*/ 393106 h 1019798"/>
              <a:gd name="connsiteX2" fmla="*/ 1449937 w 1552486"/>
              <a:gd name="connsiteY2" fmla="*/ 393106 h 1019798"/>
              <a:gd name="connsiteX3" fmla="*/ 1449937 w 1552486"/>
              <a:gd name="connsiteY3" fmla="*/ 435835 h 1019798"/>
              <a:gd name="connsiteX4" fmla="*/ 1014102 w 1552486"/>
              <a:gd name="connsiteY4" fmla="*/ 0 h 1019798"/>
              <a:gd name="connsiteX5" fmla="*/ 0 w 1552486"/>
              <a:gd name="connsiteY5" fmla="*/ 122489 h 1019798"/>
              <a:gd name="connsiteX6" fmla="*/ 301952 w 1552486"/>
              <a:gd name="connsiteY6" fmla="*/ 247828 h 1019798"/>
              <a:gd name="connsiteX7" fmla="*/ 968524 w 1552486"/>
              <a:gd name="connsiteY7" fmla="*/ 914400 h 1019798"/>
              <a:gd name="connsiteX8" fmla="*/ 928643 w 1552486"/>
              <a:gd name="connsiteY8" fmla="*/ 914400 h 1019798"/>
              <a:gd name="connsiteX9" fmla="*/ 928643 w 1552486"/>
              <a:gd name="connsiteY9" fmla="*/ 1019798 h 1019798"/>
              <a:gd name="connsiteX10" fmla="*/ 1552486 w 1552486"/>
              <a:gd name="connsiteY10" fmla="*/ 1019798 h 1019798"/>
              <a:gd name="connsiteX0-1" fmla="*/ 1552486 w 1552486"/>
              <a:gd name="connsiteY0-2" fmla="*/ 1019798 h 1019798"/>
              <a:gd name="connsiteX1-3" fmla="*/ 1552486 w 1552486"/>
              <a:gd name="connsiteY1-4" fmla="*/ 393106 h 1019798"/>
              <a:gd name="connsiteX2-5" fmla="*/ 1449937 w 1552486"/>
              <a:gd name="connsiteY2-6" fmla="*/ 393106 h 1019798"/>
              <a:gd name="connsiteX3-7" fmla="*/ 1449937 w 1552486"/>
              <a:gd name="connsiteY3-8" fmla="*/ 435835 h 1019798"/>
              <a:gd name="connsiteX4-9" fmla="*/ 1014102 w 1552486"/>
              <a:gd name="connsiteY4-10" fmla="*/ 0 h 1019798"/>
              <a:gd name="connsiteX5-11" fmla="*/ 0 w 1552486"/>
              <a:gd name="connsiteY5-12" fmla="*/ 122489 h 1019798"/>
              <a:gd name="connsiteX6-13" fmla="*/ 301952 w 1552486"/>
              <a:gd name="connsiteY6-14" fmla="*/ 247828 h 1019798"/>
              <a:gd name="connsiteX7-15" fmla="*/ 968524 w 1552486"/>
              <a:gd name="connsiteY7-16" fmla="*/ 914400 h 1019798"/>
              <a:gd name="connsiteX8-17" fmla="*/ 928643 w 1552486"/>
              <a:gd name="connsiteY8-18" fmla="*/ 914400 h 1019798"/>
              <a:gd name="connsiteX9-19" fmla="*/ 928643 w 1552486"/>
              <a:gd name="connsiteY9-20" fmla="*/ 1019798 h 1019798"/>
              <a:gd name="connsiteX10-21" fmla="*/ 1552486 w 1552486"/>
              <a:gd name="connsiteY10-22" fmla="*/ 1019798 h 1019798"/>
              <a:gd name="connsiteX0-23" fmla="*/ 1552486 w 1552486"/>
              <a:gd name="connsiteY0-24" fmla="*/ 1019798 h 1019798"/>
              <a:gd name="connsiteX1-25" fmla="*/ 1552486 w 1552486"/>
              <a:gd name="connsiteY1-26" fmla="*/ 393106 h 1019798"/>
              <a:gd name="connsiteX2-27" fmla="*/ 1449937 w 1552486"/>
              <a:gd name="connsiteY2-28" fmla="*/ 393106 h 1019798"/>
              <a:gd name="connsiteX3-29" fmla="*/ 1449937 w 1552486"/>
              <a:gd name="connsiteY3-30" fmla="*/ 435835 h 1019798"/>
              <a:gd name="connsiteX4-31" fmla="*/ 1014102 w 1552486"/>
              <a:gd name="connsiteY4-32" fmla="*/ 0 h 1019798"/>
              <a:gd name="connsiteX5-33" fmla="*/ 0 w 1552486"/>
              <a:gd name="connsiteY5-34" fmla="*/ 122489 h 1019798"/>
              <a:gd name="connsiteX6-35" fmla="*/ 301952 w 1552486"/>
              <a:gd name="connsiteY6-36" fmla="*/ 247828 h 1019798"/>
              <a:gd name="connsiteX7-37" fmla="*/ 968524 w 1552486"/>
              <a:gd name="connsiteY7-38" fmla="*/ 914400 h 1019798"/>
              <a:gd name="connsiteX8-39" fmla="*/ 928643 w 1552486"/>
              <a:gd name="connsiteY8-40" fmla="*/ 914400 h 1019798"/>
              <a:gd name="connsiteX9-41" fmla="*/ 928643 w 1552486"/>
              <a:gd name="connsiteY9-42" fmla="*/ 1019798 h 1019798"/>
              <a:gd name="connsiteX10-43" fmla="*/ 1552486 w 1552486"/>
              <a:gd name="connsiteY10-44" fmla="*/ 1019798 h 1019798"/>
              <a:gd name="connsiteX0-45" fmla="*/ 1552486 w 1552486"/>
              <a:gd name="connsiteY0-46" fmla="*/ 1019798 h 1019798"/>
              <a:gd name="connsiteX1-47" fmla="*/ 1552486 w 1552486"/>
              <a:gd name="connsiteY1-48" fmla="*/ 393106 h 1019798"/>
              <a:gd name="connsiteX2-49" fmla="*/ 1449937 w 1552486"/>
              <a:gd name="connsiteY2-50" fmla="*/ 393106 h 1019798"/>
              <a:gd name="connsiteX3-51" fmla="*/ 1449937 w 1552486"/>
              <a:gd name="connsiteY3-52" fmla="*/ 435835 h 1019798"/>
              <a:gd name="connsiteX4-53" fmla="*/ 1014102 w 1552486"/>
              <a:gd name="connsiteY4-54" fmla="*/ 0 h 1019798"/>
              <a:gd name="connsiteX5-55" fmla="*/ 0 w 1552486"/>
              <a:gd name="connsiteY5-56" fmla="*/ 122489 h 1019798"/>
              <a:gd name="connsiteX6-57" fmla="*/ 301952 w 1552486"/>
              <a:gd name="connsiteY6-58" fmla="*/ 247828 h 1019798"/>
              <a:gd name="connsiteX7-59" fmla="*/ 977070 w 1552486"/>
              <a:gd name="connsiteY7-60" fmla="*/ 914400 h 1019798"/>
              <a:gd name="connsiteX8-61" fmla="*/ 928643 w 1552486"/>
              <a:gd name="connsiteY8-62" fmla="*/ 914400 h 1019798"/>
              <a:gd name="connsiteX9-63" fmla="*/ 928643 w 1552486"/>
              <a:gd name="connsiteY9-64" fmla="*/ 1019798 h 1019798"/>
              <a:gd name="connsiteX10-65" fmla="*/ 1552486 w 1552486"/>
              <a:gd name="connsiteY10-66" fmla="*/ 1019798 h 1019798"/>
              <a:gd name="connsiteX0-67" fmla="*/ 1552486 w 1552486"/>
              <a:gd name="connsiteY0-68" fmla="*/ 1067086 h 1067086"/>
              <a:gd name="connsiteX1-69" fmla="*/ 1552486 w 1552486"/>
              <a:gd name="connsiteY1-70" fmla="*/ 440394 h 1067086"/>
              <a:gd name="connsiteX2-71" fmla="*/ 1449937 w 1552486"/>
              <a:gd name="connsiteY2-72" fmla="*/ 440394 h 1067086"/>
              <a:gd name="connsiteX3-73" fmla="*/ 1449937 w 1552486"/>
              <a:gd name="connsiteY3-74" fmla="*/ 483123 h 1067086"/>
              <a:gd name="connsiteX4-75" fmla="*/ 1014102 w 1552486"/>
              <a:gd name="connsiteY4-76" fmla="*/ 47288 h 1067086"/>
              <a:gd name="connsiteX5-77" fmla="*/ 0 w 1552486"/>
              <a:gd name="connsiteY5-78" fmla="*/ 169777 h 1067086"/>
              <a:gd name="connsiteX6-79" fmla="*/ 301952 w 1552486"/>
              <a:gd name="connsiteY6-80" fmla="*/ 295116 h 1067086"/>
              <a:gd name="connsiteX7-81" fmla="*/ 977070 w 1552486"/>
              <a:gd name="connsiteY7-82" fmla="*/ 961688 h 1067086"/>
              <a:gd name="connsiteX8-83" fmla="*/ 928643 w 1552486"/>
              <a:gd name="connsiteY8-84" fmla="*/ 961688 h 1067086"/>
              <a:gd name="connsiteX9-85" fmla="*/ 928643 w 1552486"/>
              <a:gd name="connsiteY9-86" fmla="*/ 1067086 h 1067086"/>
              <a:gd name="connsiteX10-87" fmla="*/ 1552486 w 1552486"/>
              <a:gd name="connsiteY10-88" fmla="*/ 1067086 h 1067086"/>
              <a:gd name="connsiteX0-89" fmla="*/ 1552486 w 1552486"/>
              <a:gd name="connsiteY0-90" fmla="*/ 1174802 h 1174802"/>
              <a:gd name="connsiteX1-91" fmla="*/ 1552486 w 1552486"/>
              <a:gd name="connsiteY1-92" fmla="*/ 548110 h 1174802"/>
              <a:gd name="connsiteX2-93" fmla="*/ 1449937 w 1552486"/>
              <a:gd name="connsiteY2-94" fmla="*/ 548110 h 1174802"/>
              <a:gd name="connsiteX3-95" fmla="*/ 1449937 w 1552486"/>
              <a:gd name="connsiteY3-96" fmla="*/ 590839 h 1174802"/>
              <a:gd name="connsiteX4-97" fmla="*/ 1014102 w 1552486"/>
              <a:gd name="connsiteY4-98" fmla="*/ 155004 h 1174802"/>
              <a:gd name="connsiteX5-99" fmla="*/ 0 w 1552486"/>
              <a:gd name="connsiteY5-100" fmla="*/ 277493 h 1174802"/>
              <a:gd name="connsiteX6-101" fmla="*/ 301952 w 1552486"/>
              <a:gd name="connsiteY6-102" fmla="*/ 402832 h 1174802"/>
              <a:gd name="connsiteX7-103" fmla="*/ 977070 w 1552486"/>
              <a:gd name="connsiteY7-104" fmla="*/ 1069404 h 1174802"/>
              <a:gd name="connsiteX8-105" fmla="*/ 928643 w 1552486"/>
              <a:gd name="connsiteY8-106" fmla="*/ 1069404 h 1174802"/>
              <a:gd name="connsiteX9-107" fmla="*/ 928643 w 1552486"/>
              <a:gd name="connsiteY9-108" fmla="*/ 1174802 h 1174802"/>
              <a:gd name="connsiteX10-109" fmla="*/ 1552486 w 1552486"/>
              <a:gd name="connsiteY10-110" fmla="*/ 1174802 h 1174802"/>
            </a:gdLst>
            <a:ahLst/>
            <a:cxnLst>
              <a:cxn ang="0">
                <a:pos x="connsiteX0-89" y="connsiteY0-90"/>
              </a:cxn>
              <a:cxn ang="0">
                <a:pos x="connsiteX1-91" y="connsiteY1-92"/>
              </a:cxn>
              <a:cxn ang="0">
                <a:pos x="connsiteX2-93" y="connsiteY2-94"/>
              </a:cxn>
              <a:cxn ang="0">
                <a:pos x="connsiteX3-95" y="connsiteY3-96"/>
              </a:cxn>
              <a:cxn ang="0">
                <a:pos x="connsiteX4-97" y="connsiteY4-98"/>
              </a:cxn>
              <a:cxn ang="0">
                <a:pos x="connsiteX5-99" y="connsiteY5-100"/>
              </a:cxn>
              <a:cxn ang="0">
                <a:pos x="connsiteX6-101" y="connsiteY6-102"/>
              </a:cxn>
              <a:cxn ang="0">
                <a:pos x="connsiteX7-103" y="connsiteY7-104"/>
              </a:cxn>
              <a:cxn ang="0">
                <a:pos x="connsiteX8-105" y="connsiteY8-106"/>
              </a:cxn>
              <a:cxn ang="0">
                <a:pos x="connsiteX9-107" y="connsiteY9-108"/>
              </a:cxn>
              <a:cxn ang="0">
                <a:pos x="connsiteX10-109" y="connsiteY10-110"/>
              </a:cxn>
            </a:cxnLst>
            <a:rect l="l" t="t" r="r" b="b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42025" y="2733675"/>
            <a:ext cx="2446338" cy="1851025"/>
          </a:xfrm>
          <a:custGeom>
            <a:avLst/>
            <a:gdLst>
              <a:gd name="connsiteX0" fmla="*/ 1552486 w 1552486"/>
              <a:gd name="connsiteY0" fmla="*/ 1019798 h 1019798"/>
              <a:gd name="connsiteX1" fmla="*/ 1552486 w 1552486"/>
              <a:gd name="connsiteY1" fmla="*/ 393106 h 1019798"/>
              <a:gd name="connsiteX2" fmla="*/ 1449937 w 1552486"/>
              <a:gd name="connsiteY2" fmla="*/ 393106 h 1019798"/>
              <a:gd name="connsiteX3" fmla="*/ 1449937 w 1552486"/>
              <a:gd name="connsiteY3" fmla="*/ 435835 h 1019798"/>
              <a:gd name="connsiteX4" fmla="*/ 1014102 w 1552486"/>
              <a:gd name="connsiteY4" fmla="*/ 0 h 1019798"/>
              <a:gd name="connsiteX5" fmla="*/ 0 w 1552486"/>
              <a:gd name="connsiteY5" fmla="*/ 122489 h 1019798"/>
              <a:gd name="connsiteX6" fmla="*/ 301952 w 1552486"/>
              <a:gd name="connsiteY6" fmla="*/ 247828 h 1019798"/>
              <a:gd name="connsiteX7" fmla="*/ 968524 w 1552486"/>
              <a:gd name="connsiteY7" fmla="*/ 914400 h 1019798"/>
              <a:gd name="connsiteX8" fmla="*/ 928643 w 1552486"/>
              <a:gd name="connsiteY8" fmla="*/ 914400 h 1019798"/>
              <a:gd name="connsiteX9" fmla="*/ 928643 w 1552486"/>
              <a:gd name="connsiteY9" fmla="*/ 1019798 h 1019798"/>
              <a:gd name="connsiteX10" fmla="*/ 1552486 w 1552486"/>
              <a:gd name="connsiteY10" fmla="*/ 1019798 h 1019798"/>
              <a:gd name="connsiteX0-1" fmla="*/ 1552486 w 1552486"/>
              <a:gd name="connsiteY0-2" fmla="*/ 1019798 h 1019798"/>
              <a:gd name="connsiteX1-3" fmla="*/ 1552486 w 1552486"/>
              <a:gd name="connsiteY1-4" fmla="*/ 393106 h 1019798"/>
              <a:gd name="connsiteX2-5" fmla="*/ 1449937 w 1552486"/>
              <a:gd name="connsiteY2-6" fmla="*/ 393106 h 1019798"/>
              <a:gd name="connsiteX3-7" fmla="*/ 1449937 w 1552486"/>
              <a:gd name="connsiteY3-8" fmla="*/ 435835 h 1019798"/>
              <a:gd name="connsiteX4-9" fmla="*/ 1014102 w 1552486"/>
              <a:gd name="connsiteY4-10" fmla="*/ 0 h 1019798"/>
              <a:gd name="connsiteX5-11" fmla="*/ 0 w 1552486"/>
              <a:gd name="connsiteY5-12" fmla="*/ 122489 h 1019798"/>
              <a:gd name="connsiteX6-13" fmla="*/ 301952 w 1552486"/>
              <a:gd name="connsiteY6-14" fmla="*/ 247828 h 1019798"/>
              <a:gd name="connsiteX7-15" fmla="*/ 968524 w 1552486"/>
              <a:gd name="connsiteY7-16" fmla="*/ 914400 h 1019798"/>
              <a:gd name="connsiteX8-17" fmla="*/ 928643 w 1552486"/>
              <a:gd name="connsiteY8-18" fmla="*/ 914400 h 1019798"/>
              <a:gd name="connsiteX9-19" fmla="*/ 928643 w 1552486"/>
              <a:gd name="connsiteY9-20" fmla="*/ 1019798 h 1019798"/>
              <a:gd name="connsiteX10-21" fmla="*/ 1552486 w 1552486"/>
              <a:gd name="connsiteY10-22" fmla="*/ 1019798 h 1019798"/>
              <a:gd name="connsiteX0-23" fmla="*/ 1552486 w 1552486"/>
              <a:gd name="connsiteY0-24" fmla="*/ 1019798 h 1019798"/>
              <a:gd name="connsiteX1-25" fmla="*/ 1552486 w 1552486"/>
              <a:gd name="connsiteY1-26" fmla="*/ 393106 h 1019798"/>
              <a:gd name="connsiteX2-27" fmla="*/ 1449937 w 1552486"/>
              <a:gd name="connsiteY2-28" fmla="*/ 393106 h 1019798"/>
              <a:gd name="connsiteX3-29" fmla="*/ 1449937 w 1552486"/>
              <a:gd name="connsiteY3-30" fmla="*/ 435835 h 1019798"/>
              <a:gd name="connsiteX4-31" fmla="*/ 1014102 w 1552486"/>
              <a:gd name="connsiteY4-32" fmla="*/ 0 h 1019798"/>
              <a:gd name="connsiteX5-33" fmla="*/ 0 w 1552486"/>
              <a:gd name="connsiteY5-34" fmla="*/ 122489 h 1019798"/>
              <a:gd name="connsiteX6-35" fmla="*/ 301952 w 1552486"/>
              <a:gd name="connsiteY6-36" fmla="*/ 247828 h 1019798"/>
              <a:gd name="connsiteX7-37" fmla="*/ 968524 w 1552486"/>
              <a:gd name="connsiteY7-38" fmla="*/ 914400 h 1019798"/>
              <a:gd name="connsiteX8-39" fmla="*/ 928643 w 1552486"/>
              <a:gd name="connsiteY8-40" fmla="*/ 914400 h 1019798"/>
              <a:gd name="connsiteX9-41" fmla="*/ 928643 w 1552486"/>
              <a:gd name="connsiteY9-42" fmla="*/ 1019798 h 1019798"/>
              <a:gd name="connsiteX10-43" fmla="*/ 1552486 w 1552486"/>
              <a:gd name="connsiteY10-44" fmla="*/ 1019798 h 1019798"/>
              <a:gd name="connsiteX0-45" fmla="*/ 1552486 w 1552486"/>
              <a:gd name="connsiteY0-46" fmla="*/ 1019798 h 1019798"/>
              <a:gd name="connsiteX1-47" fmla="*/ 1552486 w 1552486"/>
              <a:gd name="connsiteY1-48" fmla="*/ 393106 h 1019798"/>
              <a:gd name="connsiteX2-49" fmla="*/ 1449937 w 1552486"/>
              <a:gd name="connsiteY2-50" fmla="*/ 393106 h 1019798"/>
              <a:gd name="connsiteX3-51" fmla="*/ 1449937 w 1552486"/>
              <a:gd name="connsiteY3-52" fmla="*/ 435835 h 1019798"/>
              <a:gd name="connsiteX4-53" fmla="*/ 1014102 w 1552486"/>
              <a:gd name="connsiteY4-54" fmla="*/ 0 h 1019798"/>
              <a:gd name="connsiteX5-55" fmla="*/ 0 w 1552486"/>
              <a:gd name="connsiteY5-56" fmla="*/ 122489 h 1019798"/>
              <a:gd name="connsiteX6-57" fmla="*/ 301952 w 1552486"/>
              <a:gd name="connsiteY6-58" fmla="*/ 247828 h 1019798"/>
              <a:gd name="connsiteX7-59" fmla="*/ 977070 w 1552486"/>
              <a:gd name="connsiteY7-60" fmla="*/ 914400 h 1019798"/>
              <a:gd name="connsiteX8-61" fmla="*/ 928643 w 1552486"/>
              <a:gd name="connsiteY8-62" fmla="*/ 914400 h 1019798"/>
              <a:gd name="connsiteX9-63" fmla="*/ 928643 w 1552486"/>
              <a:gd name="connsiteY9-64" fmla="*/ 1019798 h 1019798"/>
              <a:gd name="connsiteX10-65" fmla="*/ 1552486 w 1552486"/>
              <a:gd name="connsiteY10-66" fmla="*/ 1019798 h 1019798"/>
              <a:gd name="connsiteX0-67" fmla="*/ 1552486 w 1552486"/>
              <a:gd name="connsiteY0-68" fmla="*/ 1067086 h 1067086"/>
              <a:gd name="connsiteX1-69" fmla="*/ 1552486 w 1552486"/>
              <a:gd name="connsiteY1-70" fmla="*/ 440394 h 1067086"/>
              <a:gd name="connsiteX2-71" fmla="*/ 1449937 w 1552486"/>
              <a:gd name="connsiteY2-72" fmla="*/ 440394 h 1067086"/>
              <a:gd name="connsiteX3-73" fmla="*/ 1449937 w 1552486"/>
              <a:gd name="connsiteY3-74" fmla="*/ 483123 h 1067086"/>
              <a:gd name="connsiteX4-75" fmla="*/ 1014102 w 1552486"/>
              <a:gd name="connsiteY4-76" fmla="*/ 47288 h 1067086"/>
              <a:gd name="connsiteX5-77" fmla="*/ 0 w 1552486"/>
              <a:gd name="connsiteY5-78" fmla="*/ 169777 h 1067086"/>
              <a:gd name="connsiteX6-79" fmla="*/ 301952 w 1552486"/>
              <a:gd name="connsiteY6-80" fmla="*/ 295116 h 1067086"/>
              <a:gd name="connsiteX7-81" fmla="*/ 977070 w 1552486"/>
              <a:gd name="connsiteY7-82" fmla="*/ 961688 h 1067086"/>
              <a:gd name="connsiteX8-83" fmla="*/ 928643 w 1552486"/>
              <a:gd name="connsiteY8-84" fmla="*/ 961688 h 1067086"/>
              <a:gd name="connsiteX9-85" fmla="*/ 928643 w 1552486"/>
              <a:gd name="connsiteY9-86" fmla="*/ 1067086 h 1067086"/>
              <a:gd name="connsiteX10-87" fmla="*/ 1552486 w 1552486"/>
              <a:gd name="connsiteY10-88" fmla="*/ 1067086 h 1067086"/>
              <a:gd name="connsiteX0-89" fmla="*/ 1552486 w 1552486"/>
              <a:gd name="connsiteY0-90" fmla="*/ 1174802 h 1174802"/>
              <a:gd name="connsiteX1-91" fmla="*/ 1552486 w 1552486"/>
              <a:gd name="connsiteY1-92" fmla="*/ 548110 h 1174802"/>
              <a:gd name="connsiteX2-93" fmla="*/ 1449937 w 1552486"/>
              <a:gd name="connsiteY2-94" fmla="*/ 548110 h 1174802"/>
              <a:gd name="connsiteX3-95" fmla="*/ 1449937 w 1552486"/>
              <a:gd name="connsiteY3-96" fmla="*/ 590839 h 1174802"/>
              <a:gd name="connsiteX4-97" fmla="*/ 1014102 w 1552486"/>
              <a:gd name="connsiteY4-98" fmla="*/ 155004 h 1174802"/>
              <a:gd name="connsiteX5-99" fmla="*/ 0 w 1552486"/>
              <a:gd name="connsiteY5-100" fmla="*/ 277493 h 1174802"/>
              <a:gd name="connsiteX6-101" fmla="*/ 301952 w 1552486"/>
              <a:gd name="connsiteY6-102" fmla="*/ 402832 h 1174802"/>
              <a:gd name="connsiteX7-103" fmla="*/ 977070 w 1552486"/>
              <a:gd name="connsiteY7-104" fmla="*/ 1069404 h 1174802"/>
              <a:gd name="connsiteX8-105" fmla="*/ 928643 w 1552486"/>
              <a:gd name="connsiteY8-106" fmla="*/ 1069404 h 1174802"/>
              <a:gd name="connsiteX9-107" fmla="*/ 928643 w 1552486"/>
              <a:gd name="connsiteY9-108" fmla="*/ 1174802 h 1174802"/>
              <a:gd name="connsiteX10-109" fmla="*/ 1552486 w 1552486"/>
              <a:gd name="connsiteY10-110" fmla="*/ 1174802 h 1174802"/>
            </a:gdLst>
            <a:ahLst/>
            <a:cxnLst>
              <a:cxn ang="0">
                <a:pos x="connsiteX0-89" y="connsiteY0-90"/>
              </a:cxn>
              <a:cxn ang="0">
                <a:pos x="connsiteX1-91" y="connsiteY1-92"/>
              </a:cxn>
              <a:cxn ang="0">
                <a:pos x="connsiteX2-93" y="connsiteY2-94"/>
              </a:cxn>
              <a:cxn ang="0">
                <a:pos x="connsiteX3-95" y="connsiteY3-96"/>
              </a:cxn>
              <a:cxn ang="0">
                <a:pos x="connsiteX4-97" y="connsiteY4-98"/>
              </a:cxn>
              <a:cxn ang="0">
                <a:pos x="connsiteX5-99" y="connsiteY5-100"/>
              </a:cxn>
              <a:cxn ang="0">
                <a:pos x="connsiteX6-101" y="connsiteY6-102"/>
              </a:cxn>
              <a:cxn ang="0">
                <a:pos x="connsiteX7-103" y="connsiteY7-104"/>
              </a:cxn>
              <a:cxn ang="0">
                <a:pos x="connsiteX8-105" y="connsiteY8-106"/>
              </a:cxn>
              <a:cxn ang="0">
                <a:pos x="connsiteX9-107" y="connsiteY9-108"/>
              </a:cxn>
              <a:cxn ang="0">
                <a:pos x="connsiteX10-109" y="connsiteY10-110"/>
              </a:cxn>
            </a:cxnLst>
            <a:rect l="l" t="t" r="r" b="b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flipV="1">
            <a:off x="8364538" y="3659188"/>
            <a:ext cx="2446337" cy="1851025"/>
          </a:xfrm>
          <a:custGeom>
            <a:avLst/>
            <a:gdLst>
              <a:gd name="connsiteX0" fmla="*/ 1552486 w 1552486"/>
              <a:gd name="connsiteY0" fmla="*/ 1019798 h 1019798"/>
              <a:gd name="connsiteX1" fmla="*/ 1552486 w 1552486"/>
              <a:gd name="connsiteY1" fmla="*/ 393106 h 1019798"/>
              <a:gd name="connsiteX2" fmla="*/ 1449937 w 1552486"/>
              <a:gd name="connsiteY2" fmla="*/ 393106 h 1019798"/>
              <a:gd name="connsiteX3" fmla="*/ 1449937 w 1552486"/>
              <a:gd name="connsiteY3" fmla="*/ 435835 h 1019798"/>
              <a:gd name="connsiteX4" fmla="*/ 1014102 w 1552486"/>
              <a:gd name="connsiteY4" fmla="*/ 0 h 1019798"/>
              <a:gd name="connsiteX5" fmla="*/ 0 w 1552486"/>
              <a:gd name="connsiteY5" fmla="*/ 122489 h 1019798"/>
              <a:gd name="connsiteX6" fmla="*/ 301952 w 1552486"/>
              <a:gd name="connsiteY6" fmla="*/ 247828 h 1019798"/>
              <a:gd name="connsiteX7" fmla="*/ 968524 w 1552486"/>
              <a:gd name="connsiteY7" fmla="*/ 914400 h 1019798"/>
              <a:gd name="connsiteX8" fmla="*/ 928643 w 1552486"/>
              <a:gd name="connsiteY8" fmla="*/ 914400 h 1019798"/>
              <a:gd name="connsiteX9" fmla="*/ 928643 w 1552486"/>
              <a:gd name="connsiteY9" fmla="*/ 1019798 h 1019798"/>
              <a:gd name="connsiteX10" fmla="*/ 1552486 w 1552486"/>
              <a:gd name="connsiteY10" fmla="*/ 1019798 h 1019798"/>
              <a:gd name="connsiteX0-1" fmla="*/ 1552486 w 1552486"/>
              <a:gd name="connsiteY0-2" fmla="*/ 1019798 h 1019798"/>
              <a:gd name="connsiteX1-3" fmla="*/ 1552486 w 1552486"/>
              <a:gd name="connsiteY1-4" fmla="*/ 393106 h 1019798"/>
              <a:gd name="connsiteX2-5" fmla="*/ 1449937 w 1552486"/>
              <a:gd name="connsiteY2-6" fmla="*/ 393106 h 1019798"/>
              <a:gd name="connsiteX3-7" fmla="*/ 1449937 w 1552486"/>
              <a:gd name="connsiteY3-8" fmla="*/ 435835 h 1019798"/>
              <a:gd name="connsiteX4-9" fmla="*/ 1014102 w 1552486"/>
              <a:gd name="connsiteY4-10" fmla="*/ 0 h 1019798"/>
              <a:gd name="connsiteX5-11" fmla="*/ 0 w 1552486"/>
              <a:gd name="connsiteY5-12" fmla="*/ 122489 h 1019798"/>
              <a:gd name="connsiteX6-13" fmla="*/ 301952 w 1552486"/>
              <a:gd name="connsiteY6-14" fmla="*/ 247828 h 1019798"/>
              <a:gd name="connsiteX7-15" fmla="*/ 968524 w 1552486"/>
              <a:gd name="connsiteY7-16" fmla="*/ 914400 h 1019798"/>
              <a:gd name="connsiteX8-17" fmla="*/ 928643 w 1552486"/>
              <a:gd name="connsiteY8-18" fmla="*/ 914400 h 1019798"/>
              <a:gd name="connsiteX9-19" fmla="*/ 928643 w 1552486"/>
              <a:gd name="connsiteY9-20" fmla="*/ 1019798 h 1019798"/>
              <a:gd name="connsiteX10-21" fmla="*/ 1552486 w 1552486"/>
              <a:gd name="connsiteY10-22" fmla="*/ 1019798 h 1019798"/>
              <a:gd name="connsiteX0-23" fmla="*/ 1552486 w 1552486"/>
              <a:gd name="connsiteY0-24" fmla="*/ 1019798 h 1019798"/>
              <a:gd name="connsiteX1-25" fmla="*/ 1552486 w 1552486"/>
              <a:gd name="connsiteY1-26" fmla="*/ 393106 h 1019798"/>
              <a:gd name="connsiteX2-27" fmla="*/ 1449937 w 1552486"/>
              <a:gd name="connsiteY2-28" fmla="*/ 393106 h 1019798"/>
              <a:gd name="connsiteX3-29" fmla="*/ 1449937 w 1552486"/>
              <a:gd name="connsiteY3-30" fmla="*/ 435835 h 1019798"/>
              <a:gd name="connsiteX4-31" fmla="*/ 1014102 w 1552486"/>
              <a:gd name="connsiteY4-32" fmla="*/ 0 h 1019798"/>
              <a:gd name="connsiteX5-33" fmla="*/ 0 w 1552486"/>
              <a:gd name="connsiteY5-34" fmla="*/ 122489 h 1019798"/>
              <a:gd name="connsiteX6-35" fmla="*/ 301952 w 1552486"/>
              <a:gd name="connsiteY6-36" fmla="*/ 247828 h 1019798"/>
              <a:gd name="connsiteX7-37" fmla="*/ 968524 w 1552486"/>
              <a:gd name="connsiteY7-38" fmla="*/ 914400 h 1019798"/>
              <a:gd name="connsiteX8-39" fmla="*/ 928643 w 1552486"/>
              <a:gd name="connsiteY8-40" fmla="*/ 914400 h 1019798"/>
              <a:gd name="connsiteX9-41" fmla="*/ 928643 w 1552486"/>
              <a:gd name="connsiteY9-42" fmla="*/ 1019798 h 1019798"/>
              <a:gd name="connsiteX10-43" fmla="*/ 1552486 w 1552486"/>
              <a:gd name="connsiteY10-44" fmla="*/ 1019798 h 1019798"/>
              <a:gd name="connsiteX0-45" fmla="*/ 1552486 w 1552486"/>
              <a:gd name="connsiteY0-46" fmla="*/ 1019798 h 1019798"/>
              <a:gd name="connsiteX1-47" fmla="*/ 1552486 w 1552486"/>
              <a:gd name="connsiteY1-48" fmla="*/ 393106 h 1019798"/>
              <a:gd name="connsiteX2-49" fmla="*/ 1449937 w 1552486"/>
              <a:gd name="connsiteY2-50" fmla="*/ 393106 h 1019798"/>
              <a:gd name="connsiteX3-51" fmla="*/ 1449937 w 1552486"/>
              <a:gd name="connsiteY3-52" fmla="*/ 435835 h 1019798"/>
              <a:gd name="connsiteX4-53" fmla="*/ 1014102 w 1552486"/>
              <a:gd name="connsiteY4-54" fmla="*/ 0 h 1019798"/>
              <a:gd name="connsiteX5-55" fmla="*/ 0 w 1552486"/>
              <a:gd name="connsiteY5-56" fmla="*/ 122489 h 1019798"/>
              <a:gd name="connsiteX6-57" fmla="*/ 301952 w 1552486"/>
              <a:gd name="connsiteY6-58" fmla="*/ 247828 h 1019798"/>
              <a:gd name="connsiteX7-59" fmla="*/ 977070 w 1552486"/>
              <a:gd name="connsiteY7-60" fmla="*/ 914400 h 1019798"/>
              <a:gd name="connsiteX8-61" fmla="*/ 928643 w 1552486"/>
              <a:gd name="connsiteY8-62" fmla="*/ 914400 h 1019798"/>
              <a:gd name="connsiteX9-63" fmla="*/ 928643 w 1552486"/>
              <a:gd name="connsiteY9-64" fmla="*/ 1019798 h 1019798"/>
              <a:gd name="connsiteX10-65" fmla="*/ 1552486 w 1552486"/>
              <a:gd name="connsiteY10-66" fmla="*/ 1019798 h 1019798"/>
              <a:gd name="connsiteX0-67" fmla="*/ 1552486 w 1552486"/>
              <a:gd name="connsiteY0-68" fmla="*/ 1067086 h 1067086"/>
              <a:gd name="connsiteX1-69" fmla="*/ 1552486 w 1552486"/>
              <a:gd name="connsiteY1-70" fmla="*/ 440394 h 1067086"/>
              <a:gd name="connsiteX2-71" fmla="*/ 1449937 w 1552486"/>
              <a:gd name="connsiteY2-72" fmla="*/ 440394 h 1067086"/>
              <a:gd name="connsiteX3-73" fmla="*/ 1449937 w 1552486"/>
              <a:gd name="connsiteY3-74" fmla="*/ 483123 h 1067086"/>
              <a:gd name="connsiteX4-75" fmla="*/ 1014102 w 1552486"/>
              <a:gd name="connsiteY4-76" fmla="*/ 47288 h 1067086"/>
              <a:gd name="connsiteX5-77" fmla="*/ 0 w 1552486"/>
              <a:gd name="connsiteY5-78" fmla="*/ 169777 h 1067086"/>
              <a:gd name="connsiteX6-79" fmla="*/ 301952 w 1552486"/>
              <a:gd name="connsiteY6-80" fmla="*/ 295116 h 1067086"/>
              <a:gd name="connsiteX7-81" fmla="*/ 977070 w 1552486"/>
              <a:gd name="connsiteY7-82" fmla="*/ 961688 h 1067086"/>
              <a:gd name="connsiteX8-83" fmla="*/ 928643 w 1552486"/>
              <a:gd name="connsiteY8-84" fmla="*/ 961688 h 1067086"/>
              <a:gd name="connsiteX9-85" fmla="*/ 928643 w 1552486"/>
              <a:gd name="connsiteY9-86" fmla="*/ 1067086 h 1067086"/>
              <a:gd name="connsiteX10-87" fmla="*/ 1552486 w 1552486"/>
              <a:gd name="connsiteY10-88" fmla="*/ 1067086 h 1067086"/>
              <a:gd name="connsiteX0-89" fmla="*/ 1552486 w 1552486"/>
              <a:gd name="connsiteY0-90" fmla="*/ 1174802 h 1174802"/>
              <a:gd name="connsiteX1-91" fmla="*/ 1552486 w 1552486"/>
              <a:gd name="connsiteY1-92" fmla="*/ 548110 h 1174802"/>
              <a:gd name="connsiteX2-93" fmla="*/ 1449937 w 1552486"/>
              <a:gd name="connsiteY2-94" fmla="*/ 548110 h 1174802"/>
              <a:gd name="connsiteX3-95" fmla="*/ 1449937 w 1552486"/>
              <a:gd name="connsiteY3-96" fmla="*/ 590839 h 1174802"/>
              <a:gd name="connsiteX4-97" fmla="*/ 1014102 w 1552486"/>
              <a:gd name="connsiteY4-98" fmla="*/ 155004 h 1174802"/>
              <a:gd name="connsiteX5-99" fmla="*/ 0 w 1552486"/>
              <a:gd name="connsiteY5-100" fmla="*/ 277493 h 1174802"/>
              <a:gd name="connsiteX6-101" fmla="*/ 301952 w 1552486"/>
              <a:gd name="connsiteY6-102" fmla="*/ 402832 h 1174802"/>
              <a:gd name="connsiteX7-103" fmla="*/ 977070 w 1552486"/>
              <a:gd name="connsiteY7-104" fmla="*/ 1069404 h 1174802"/>
              <a:gd name="connsiteX8-105" fmla="*/ 928643 w 1552486"/>
              <a:gd name="connsiteY8-106" fmla="*/ 1069404 h 1174802"/>
              <a:gd name="connsiteX9-107" fmla="*/ 928643 w 1552486"/>
              <a:gd name="connsiteY9-108" fmla="*/ 1174802 h 1174802"/>
              <a:gd name="connsiteX10-109" fmla="*/ 1552486 w 1552486"/>
              <a:gd name="connsiteY10-110" fmla="*/ 1174802 h 1174802"/>
            </a:gdLst>
            <a:ahLst/>
            <a:cxnLst>
              <a:cxn ang="0">
                <a:pos x="connsiteX0-89" y="connsiteY0-90"/>
              </a:cxn>
              <a:cxn ang="0">
                <a:pos x="connsiteX1-91" y="connsiteY1-92"/>
              </a:cxn>
              <a:cxn ang="0">
                <a:pos x="connsiteX2-93" y="connsiteY2-94"/>
              </a:cxn>
              <a:cxn ang="0">
                <a:pos x="connsiteX3-95" y="connsiteY3-96"/>
              </a:cxn>
              <a:cxn ang="0">
                <a:pos x="connsiteX4-97" y="connsiteY4-98"/>
              </a:cxn>
              <a:cxn ang="0">
                <a:pos x="connsiteX5-99" y="connsiteY5-100"/>
              </a:cxn>
              <a:cxn ang="0">
                <a:pos x="connsiteX6-101" y="connsiteY6-102"/>
              </a:cxn>
              <a:cxn ang="0">
                <a:pos x="connsiteX7-103" y="connsiteY7-104"/>
              </a:cxn>
              <a:cxn ang="0">
                <a:pos x="connsiteX8-105" y="connsiteY8-106"/>
              </a:cxn>
              <a:cxn ang="0">
                <a:pos x="connsiteX9-107" y="connsiteY9-108"/>
              </a:cxn>
              <a:cxn ang="0">
                <a:pos x="connsiteX10-109" y="connsiteY10-110"/>
              </a:cxn>
            </a:cxnLst>
            <a:rect l="l" t="t" r="r" b="b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8" name="矩形 9"/>
          <p:cNvSpPr>
            <a:spLocks noChangeArrowheads="1"/>
          </p:cNvSpPr>
          <p:nvPr/>
        </p:nvSpPr>
        <p:spPr bwMode="auto">
          <a:xfrm>
            <a:off x="3176588" y="3930650"/>
            <a:ext cx="59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01</a:t>
            </a:r>
            <a:endParaRPr lang="zh-CN" altLang="en-US" sz="3200" b="1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7419" name="矩形 10"/>
          <p:cNvSpPr>
            <a:spLocks noChangeArrowheads="1"/>
          </p:cNvSpPr>
          <p:nvPr/>
        </p:nvSpPr>
        <p:spPr bwMode="auto">
          <a:xfrm>
            <a:off x="5484813" y="3687763"/>
            <a:ext cx="598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02</a:t>
            </a:r>
            <a:endParaRPr lang="zh-CN" altLang="en-US" sz="3200" b="1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7420" name="矩形 11"/>
          <p:cNvSpPr>
            <a:spLocks noChangeArrowheads="1"/>
          </p:cNvSpPr>
          <p:nvPr/>
        </p:nvSpPr>
        <p:spPr bwMode="auto">
          <a:xfrm>
            <a:off x="7799388" y="3929063"/>
            <a:ext cx="598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03</a:t>
            </a:r>
            <a:endParaRPr lang="zh-CN" altLang="en-US" sz="3200" b="1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7421" name="矩形 12"/>
          <p:cNvSpPr>
            <a:spLocks noChangeArrowheads="1"/>
          </p:cNvSpPr>
          <p:nvPr/>
        </p:nvSpPr>
        <p:spPr bwMode="auto">
          <a:xfrm>
            <a:off x="10121900" y="3736975"/>
            <a:ext cx="598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04</a:t>
            </a:r>
            <a:endParaRPr lang="zh-CN" altLang="en-US" sz="3200" b="1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7422" name="矩形 13"/>
          <p:cNvSpPr>
            <a:spLocks noChangeArrowheads="1"/>
          </p:cNvSpPr>
          <p:nvPr/>
        </p:nvSpPr>
        <p:spPr bwMode="auto">
          <a:xfrm rot="2700000">
            <a:off x="2355057" y="3358356"/>
            <a:ext cx="94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STEP</a:t>
            </a:r>
            <a:endParaRPr lang="zh-CN" altLang="en-US" sz="28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7423" name="矩形 14"/>
          <p:cNvSpPr>
            <a:spLocks noChangeArrowheads="1"/>
          </p:cNvSpPr>
          <p:nvPr/>
        </p:nvSpPr>
        <p:spPr bwMode="auto">
          <a:xfrm rot="2700000">
            <a:off x="6949282" y="3329781"/>
            <a:ext cx="94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STEP</a:t>
            </a:r>
            <a:endParaRPr lang="zh-CN" altLang="en-US" sz="28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7424" name="矩形 15"/>
          <p:cNvSpPr>
            <a:spLocks noChangeArrowheads="1"/>
          </p:cNvSpPr>
          <p:nvPr/>
        </p:nvSpPr>
        <p:spPr bwMode="auto">
          <a:xfrm rot="-2700000">
            <a:off x="4776788" y="4391025"/>
            <a:ext cx="947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STEP</a:t>
            </a:r>
            <a:endParaRPr lang="zh-CN" altLang="en-US" sz="28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7425" name="矩形 16"/>
          <p:cNvSpPr>
            <a:spLocks noChangeArrowheads="1"/>
          </p:cNvSpPr>
          <p:nvPr/>
        </p:nvSpPr>
        <p:spPr bwMode="auto">
          <a:xfrm rot="-2700000">
            <a:off x="9371013" y="4364038"/>
            <a:ext cx="947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STEP</a:t>
            </a:r>
            <a:endParaRPr lang="zh-CN" altLang="en-US" sz="28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7426" name="Freeform 46"/>
          <p:cNvSpPr>
            <a:spLocks noEditPoints="1" noChangeArrowheads="1"/>
          </p:cNvSpPr>
          <p:nvPr/>
        </p:nvSpPr>
        <p:spPr bwMode="auto">
          <a:xfrm>
            <a:off x="2089150" y="2921000"/>
            <a:ext cx="390525" cy="390525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91 h 144"/>
              <a:gd name="T12" fmla="*/ 108 w 144"/>
              <a:gd name="T13" fmla="*/ 93 h 144"/>
              <a:gd name="T14" fmla="*/ 84 w 144"/>
              <a:gd name="T15" fmla="*/ 93 h 144"/>
              <a:gd name="T16" fmla="*/ 84 w 144"/>
              <a:gd name="T17" fmla="*/ 100 h 144"/>
              <a:gd name="T18" fmla="*/ 101 w 144"/>
              <a:gd name="T19" fmla="*/ 100 h 144"/>
              <a:gd name="T20" fmla="*/ 103 w 144"/>
              <a:gd name="T21" fmla="*/ 102 h 144"/>
              <a:gd name="T22" fmla="*/ 103 w 144"/>
              <a:gd name="T23" fmla="*/ 108 h 144"/>
              <a:gd name="T24" fmla="*/ 101 w 144"/>
              <a:gd name="T25" fmla="*/ 110 h 144"/>
              <a:gd name="T26" fmla="*/ 43 w 144"/>
              <a:gd name="T27" fmla="*/ 110 h 144"/>
              <a:gd name="T28" fmla="*/ 41 w 144"/>
              <a:gd name="T29" fmla="*/ 108 h 144"/>
              <a:gd name="T30" fmla="*/ 41 w 144"/>
              <a:gd name="T31" fmla="*/ 102 h 144"/>
              <a:gd name="T32" fmla="*/ 43 w 144"/>
              <a:gd name="T33" fmla="*/ 100 h 144"/>
              <a:gd name="T34" fmla="*/ 60 w 144"/>
              <a:gd name="T35" fmla="*/ 100 h 144"/>
              <a:gd name="T36" fmla="*/ 60 w 144"/>
              <a:gd name="T37" fmla="*/ 93 h 144"/>
              <a:gd name="T38" fmla="*/ 36 w 144"/>
              <a:gd name="T39" fmla="*/ 93 h 144"/>
              <a:gd name="T40" fmla="*/ 34 w 144"/>
              <a:gd name="T41" fmla="*/ 91 h 144"/>
              <a:gd name="T42" fmla="*/ 34 w 144"/>
              <a:gd name="T43" fmla="*/ 37 h 144"/>
              <a:gd name="T44" fmla="*/ 36 w 144"/>
              <a:gd name="T45" fmla="*/ 35 h 144"/>
              <a:gd name="T46" fmla="*/ 108 w 144"/>
              <a:gd name="T47" fmla="*/ 35 h 144"/>
              <a:gd name="T48" fmla="*/ 110 w 144"/>
              <a:gd name="T49" fmla="*/ 37 h 144"/>
              <a:gd name="T50" fmla="*/ 110 w 144"/>
              <a:gd name="T51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27" name="Freeform 52"/>
          <p:cNvSpPr>
            <a:spLocks noEditPoints="1" noChangeArrowheads="1"/>
          </p:cNvSpPr>
          <p:nvPr/>
        </p:nvSpPr>
        <p:spPr bwMode="auto">
          <a:xfrm>
            <a:off x="4395788" y="4922838"/>
            <a:ext cx="390525" cy="390525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76 h 144"/>
              <a:gd name="T12" fmla="*/ 105 w 144"/>
              <a:gd name="T13" fmla="*/ 91 h 144"/>
              <a:gd name="T14" fmla="*/ 109 w 144"/>
              <a:gd name="T15" fmla="*/ 104 h 144"/>
              <a:gd name="T16" fmla="*/ 91 w 144"/>
              <a:gd name="T17" fmla="*/ 117 h 144"/>
              <a:gd name="T18" fmla="*/ 80 w 144"/>
              <a:gd name="T19" fmla="*/ 110 h 144"/>
              <a:gd name="T20" fmla="*/ 72 w 144"/>
              <a:gd name="T21" fmla="*/ 111 h 144"/>
              <a:gd name="T22" fmla="*/ 64 w 144"/>
              <a:gd name="T23" fmla="*/ 110 h 144"/>
              <a:gd name="T24" fmla="*/ 53 w 144"/>
              <a:gd name="T25" fmla="*/ 117 h 144"/>
              <a:gd name="T26" fmla="*/ 35 w 144"/>
              <a:gd name="T27" fmla="*/ 104 h 144"/>
              <a:gd name="T28" fmla="*/ 39 w 144"/>
              <a:gd name="T29" fmla="*/ 91 h 144"/>
              <a:gd name="T30" fmla="*/ 34 w 144"/>
              <a:gd name="T31" fmla="*/ 76 h 144"/>
              <a:gd name="T32" fmla="*/ 23 w 144"/>
              <a:gd name="T33" fmla="*/ 68 h 144"/>
              <a:gd name="T34" fmla="*/ 30 w 144"/>
              <a:gd name="T35" fmla="*/ 46 h 144"/>
              <a:gd name="T36" fmla="*/ 43 w 144"/>
              <a:gd name="T37" fmla="*/ 46 h 144"/>
              <a:gd name="T38" fmla="*/ 56 w 144"/>
              <a:gd name="T39" fmla="*/ 37 h 144"/>
              <a:gd name="T40" fmla="*/ 60 w 144"/>
              <a:gd name="T41" fmla="*/ 24 h 144"/>
              <a:gd name="T42" fmla="*/ 84 w 144"/>
              <a:gd name="T43" fmla="*/ 24 h 144"/>
              <a:gd name="T44" fmla="*/ 88 w 144"/>
              <a:gd name="T45" fmla="*/ 37 h 144"/>
              <a:gd name="T46" fmla="*/ 101 w 144"/>
              <a:gd name="T47" fmla="*/ 46 h 144"/>
              <a:gd name="T48" fmla="*/ 114 w 144"/>
              <a:gd name="T49" fmla="*/ 46 h 144"/>
              <a:gd name="T50" fmla="*/ 121 w 144"/>
              <a:gd name="T51" fmla="*/ 68 h 144"/>
              <a:gd name="T52" fmla="*/ 110 w 144"/>
              <a:gd name="T53" fmla="*/ 7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28" name="Freeform 62"/>
          <p:cNvSpPr>
            <a:spLocks noEditPoints="1" noChangeArrowheads="1"/>
          </p:cNvSpPr>
          <p:nvPr/>
        </p:nvSpPr>
        <p:spPr bwMode="auto">
          <a:xfrm>
            <a:off x="9002713" y="4922838"/>
            <a:ext cx="392112" cy="390525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0 w 144"/>
              <a:gd name="T11" fmla="*/ 107 h 144"/>
              <a:gd name="T12" fmla="*/ 48 w 144"/>
              <a:gd name="T13" fmla="*/ 110 h 144"/>
              <a:gd name="T14" fmla="*/ 33 w 144"/>
              <a:gd name="T15" fmla="*/ 110 h 144"/>
              <a:gd name="T16" fmla="*/ 30 w 144"/>
              <a:gd name="T17" fmla="*/ 107 h 144"/>
              <a:gd name="T18" fmla="*/ 30 w 144"/>
              <a:gd name="T19" fmla="*/ 76 h 144"/>
              <a:gd name="T20" fmla="*/ 33 w 144"/>
              <a:gd name="T21" fmla="*/ 74 h 144"/>
              <a:gd name="T22" fmla="*/ 48 w 144"/>
              <a:gd name="T23" fmla="*/ 74 h 144"/>
              <a:gd name="T24" fmla="*/ 50 w 144"/>
              <a:gd name="T25" fmla="*/ 76 h 144"/>
              <a:gd name="T26" fmla="*/ 50 w 144"/>
              <a:gd name="T27" fmla="*/ 107 h 144"/>
              <a:gd name="T28" fmla="*/ 80 w 144"/>
              <a:gd name="T29" fmla="*/ 107 h 144"/>
              <a:gd name="T30" fmla="*/ 77 w 144"/>
              <a:gd name="T31" fmla="*/ 110 h 144"/>
              <a:gd name="T32" fmla="*/ 63 w 144"/>
              <a:gd name="T33" fmla="*/ 110 h 144"/>
              <a:gd name="T34" fmla="*/ 60 w 144"/>
              <a:gd name="T35" fmla="*/ 107 h 144"/>
              <a:gd name="T36" fmla="*/ 60 w 144"/>
              <a:gd name="T37" fmla="*/ 55 h 144"/>
              <a:gd name="T38" fmla="*/ 63 w 144"/>
              <a:gd name="T39" fmla="*/ 52 h 144"/>
              <a:gd name="T40" fmla="*/ 77 w 144"/>
              <a:gd name="T41" fmla="*/ 52 h 144"/>
              <a:gd name="T42" fmla="*/ 80 w 144"/>
              <a:gd name="T43" fmla="*/ 55 h 144"/>
              <a:gd name="T44" fmla="*/ 80 w 144"/>
              <a:gd name="T45" fmla="*/ 107 h 144"/>
              <a:gd name="T46" fmla="*/ 110 w 144"/>
              <a:gd name="T47" fmla="*/ 107 h 144"/>
              <a:gd name="T48" fmla="*/ 107 w 144"/>
              <a:gd name="T49" fmla="*/ 110 h 144"/>
              <a:gd name="T50" fmla="*/ 92 w 144"/>
              <a:gd name="T51" fmla="*/ 110 h 144"/>
              <a:gd name="T52" fmla="*/ 89 w 144"/>
              <a:gd name="T53" fmla="*/ 107 h 144"/>
              <a:gd name="T54" fmla="*/ 89 w 144"/>
              <a:gd name="T55" fmla="*/ 32 h 144"/>
              <a:gd name="T56" fmla="*/ 92 w 144"/>
              <a:gd name="T57" fmla="*/ 29 h 144"/>
              <a:gd name="T58" fmla="*/ 107 w 144"/>
              <a:gd name="T59" fmla="*/ 29 h 144"/>
              <a:gd name="T60" fmla="*/ 110 w 144"/>
              <a:gd name="T61" fmla="*/ 32 h 144"/>
              <a:gd name="T62" fmla="*/ 110 w 144"/>
              <a:gd name="T63" fmla="*/ 10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29" name="Freeform 76"/>
          <p:cNvSpPr>
            <a:spLocks noEditPoints="1" noChangeArrowheads="1"/>
          </p:cNvSpPr>
          <p:nvPr/>
        </p:nvSpPr>
        <p:spPr bwMode="auto">
          <a:xfrm>
            <a:off x="6678613" y="2921000"/>
            <a:ext cx="390525" cy="390525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2 w 144"/>
              <a:gd name="T11" fmla="*/ 34 h 144"/>
              <a:gd name="T12" fmla="*/ 62 w 144"/>
              <a:gd name="T13" fmla="*/ 44 h 144"/>
              <a:gd name="T14" fmla="*/ 52 w 144"/>
              <a:gd name="T15" fmla="*/ 54 h 144"/>
              <a:gd name="T16" fmla="*/ 42 w 144"/>
              <a:gd name="T17" fmla="*/ 44 h 144"/>
              <a:gd name="T18" fmla="*/ 52 w 144"/>
              <a:gd name="T19" fmla="*/ 34 h 144"/>
              <a:gd name="T20" fmla="*/ 88 w 144"/>
              <a:gd name="T21" fmla="*/ 94 h 144"/>
              <a:gd name="T22" fmla="*/ 55 w 144"/>
              <a:gd name="T23" fmla="*/ 121 h 144"/>
              <a:gd name="T24" fmla="*/ 29 w 144"/>
              <a:gd name="T25" fmla="*/ 88 h 144"/>
              <a:gd name="T26" fmla="*/ 62 w 144"/>
              <a:gd name="T27" fmla="*/ 62 h 144"/>
              <a:gd name="T28" fmla="*/ 88 w 144"/>
              <a:gd name="T29" fmla="*/ 94 h 144"/>
              <a:gd name="T30" fmla="*/ 89 w 144"/>
              <a:gd name="T31" fmla="*/ 59 h 144"/>
              <a:gd name="T32" fmla="*/ 73 w 144"/>
              <a:gd name="T33" fmla="*/ 40 h 144"/>
              <a:gd name="T34" fmla="*/ 92 w 144"/>
              <a:gd name="T35" fmla="*/ 24 h 144"/>
              <a:gd name="T36" fmla="*/ 108 w 144"/>
              <a:gd name="T37" fmla="*/ 44 h 144"/>
              <a:gd name="T38" fmla="*/ 89 w 144"/>
              <a:gd name="T39" fmla="*/ 59 h 144"/>
              <a:gd name="T40" fmla="*/ 108 w 144"/>
              <a:gd name="T41" fmla="*/ 94 h 144"/>
              <a:gd name="T42" fmla="*/ 96 w 144"/>
              <a:gd name="T43" fmla="*/ 79 h 144"/>
              <a:gd name="T44" fmla="*/ 111 w 144"/>
              <a:gd name="T45" fmla="*/ 67 h 144"/>
              <a:gd name="T46" fmla="*/ 123 w 144"/>
              <a:gd name="T47" fmla="*/ 82 h 144"/>
              <a:gd name="T48" fmla="*/ 108 w 144"/>
              <a:gd name="T49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30" name="文本框 21"/>
          <p:cNvSpPr txBox="1">
            <a:spLocks noChangeArrowheads="1"/>
          </p:cNvSpPr>
          <p:nvPr/>
        </p:nvSpPr>
        <p:spPr bwMode="auto">
          <a:xfrm>
            <a:off x="1449388" y="1684338"/>
            <a:ext cx="23431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</a:p>
          <a:p>
            <a:endParaRPr lang="en-US" altLang="zh-CN" sz="1200">
              <a:solidFill>
                <a:srgbClr val="404040"/>
              </a:solidFill>
            </a:endParaRPr>
          </a:p>
          <a:p>
            <a:endParaRPr lang="en-US" altLang="zh-CN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1" name="文本框 22"/>
          <p:cNvSpPr txBox="1">
            <a:spLocks noChangeArrowheads="1"/>
          </p:cNvSpPr>
          <p:nvPr/>
        </p:nvSpPr>
        <p:spPr bwMode="auto">
          <a:xfrm>
            <a:off x="3541713" y="5784850"/>
            <a:ext cx="2344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</a:p>
          <a:p>
            <a:endParaRPr lang="en-US" altLang="zh-CN" sz="1200">
              <a:solidFill>
                <a:srgbClr val="404040"/>
              </a:solidFill>
            </a:endParaRPr>
          </a:p>
          <a:p>
            <a:endParaRPr lang="en-US" altLang="zh-CN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2" name="文本框 23"/>
          <p:cNvSpPr txBox="1">
            <a:spLocks noChangeArrowheads="1"/>
          </p:cNvSpPr>
          <p:nvPr/>
        </p:nvSpPr>
        <p:spPr bwMode="auto">
          <a:xfrm>
            <a:off x="6091238" y="1690688"/>
            <a:ext cx="23431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</a:p>
          <a:p>
            <a:endParaRPr lang="en-US" altLang="zh-CN" sz="1200">
              <a:solidFill>
                <a:srgbClr val="404040"/>
              </a:solidFill>
            </a:endParaRPr>
          </a:p>
          <a:p>
            <a:endParaRPr lang="en-US" altLang="zh-CN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3" name="文本框 24"/>
          <p:cNvSpPr txBox="1">
            <a:spLocks noChangeArrowheads="1"/>
          </p:cNvSpPr>
          <p:nvPr/>
        </p:nvSpPr>
        <p:spPr bwMode="auto">
          <a:xfrm>
            <a:off x="8221663" y="5789613"/>
            <a:ext cx="2344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</a:p>
          <a:p>
            <a:endParaRPr lang="en-US" altLang="zh-CN" sz="1200">
              <a:solidFill>
                <a:srgbClr val="404040"/>
              </a:solidFill>
            </a:endParaRPr>
          </a:p>
          <a:p>
            <a:endParaRPr lang="en-US" altLang="zh-CN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rot="10800000">
            <a:off x="7026275" y="3554413"/>
            <a:ext cx="0" cy="1116012"/>
          </a:xfrm>
          <a:prstGeom prst="line">
            <a:avLst/>
          </a:prstGeom>
          <a:ln w="25400">
            <a:solidFill>
              <a:srgbClr val="40404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9115425" y="3446463"/>
            <a:ext cx="0" cy="1223962"/>
          </a:xfrm>
          <a:prstGeom prst="line">
            <a:avLst/>
          </a:prstGeom>
          <a:ln w="25400">
            <a:solidFill>
              <a:srgbClr val="40404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0800000">
            <a:off x="4964113" y="3446463"/>
            <a:ext cx="0" cy="1223962"/>
          </a:xfrm>
          <a:prstGeom prst="line">
            <a:avLst/>
          </a:prstGeom>
          <a:ln w="25400">
            <a:solidFill>
              <a:srgbClr val="40404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0800000">
            <a:off x="2890838" y="3605213"/>
            <a:ext cx="0" cy="1223962"/>
          </a:xfrm>
          <a:prstGeom prst="line">
            <a:avLst/>
          </a:prstGeom>
          <a:ln w="25400">
            <a:solidFill>
              <a:srgbClr val="40404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0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发展规划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1" name="文本框 17"/>
          <p:cNvSpPr>
            <a:spLocks noChangeArrowheads="1"/>
          </p:cNvSpPr>
          <p:nvPr/>
        </p:nvSpPr>
        <p:spPr bwMode="auto">
          <a:xfrm>
            <a:off x="941388" y="-4763"/>
            <a:ext cx="795337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2.4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865688"/>
            <a:ext cx="12192000" cy="200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>
            <a:off x="2176463" y="2387600"/>
            <a:ext cx="1427162" cy="1585913"/>
          </a:xfrm>
          <a:custGeom>
            <a:avLst/>
            <a:gdLst>
              <a:gd name="connsiteX0" fmla="*/ 713969 w 1427938"/>
              <a:gd name="connsiteY0" fmla="*/ 0 h 1586071"/>
              <a:gd name="connsiteX1" fmla="*/ 1427938 w 1427938"/>
              <a:gd name="connsiteY1" fmla="*/ 713969 h 1586071"/>
              <a:gd name="connsiteX2" fmla="*/ 991878 w 1427938"/>
              <a:gd name="connsiteY2" fmla="*/ 1371831 h 1586071"/>
              <a:gd name="connsiteX3" fmla="*/ 886675 w 1427938"/>
              <a:gd name="connsiteY3" fmla="*/ 1404488 h 1586071"/>
              <a:gd name="connsiteX4" fmla="*/ 713968 w 1427938"/>
              <a:gd name="connsiteY4" fmla="*/ 1586071 h 1586071"/>
              <a:gd name="connsiteX5" fmla="*/ 541261 w 1427938"/>
              <a:gd name="connsiteY5" fmla="*/ 1404487 h 1586071"/>
              <a:gd name="connsiteX6" fmla="*/ 436060 w 1427938"/>
              <a:gd name="connsiteY6" fmla="*/ 1371831 h 1586071"/>
              <a:gd name="connsiteX7" fmla="*/ 0 w 1427938"/>
              <a:gd name="connsiteY7" fmla="*/ 713969 h 1586071"/>
              <a:gd name="connsiteX8" fmla="*/ 713969 w 1427938"/>
              <a:gd name="connsiteY8" fmla="*/ 0 h 1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任意多边形 7"/>
          <p:cNvSpPr>
            <a:spLocks noChangeAspect="1"/>
          </p:cNvSpPr>
          <p:nvPr/>
        </p:nvSpPr>
        <p:spPr>
          <a:xfrm>
            <a:off x="4251325" y="1966913"/>
            <a:ext cx="1427163" cy="1587500"/>
          </a:xfrm>
          <a:custGeom>
            <a:avLst/>
            <a:gdLst>
              <a:gd name="connsiteX0" fmla="*/ 713969 w 1427938"/>
              <a:gd name="connsiteY0" fmla="*/ 0 h 1586071"/>
              <a:gd name="connsiteX1" fmla="*/ 1427938 w 1427938"/>
              <a:gd name="connsiteY1" fmla="*/ 713969 h 1586071"/>
              <a:gd name="connsiteX2" fmla="*/ 991878 w 1427938"/>
              <a:gd name="connsiteY2" fmla="*/ 1371831 h 1586071"/>
              <a:gd name="connsiteX3" fmla="*/ 886675 w 1427938"/>
              <a:gd name="connsiteY3" fmla="*/ 1404488 h 1586071"/>
              <a:gd name="connsiteX4" fmla="*/ 713968 w 1427938"/>
              <a:gd name="connsiteY4" fmla="*/ 1586071 h 1586071"/>
              <a:gd name="connsiteX5" fmla="*/ 541261 w 1427938"/>
              <a:gd name="connsiteY5" fmla="*/ 1404487 h 1586071"/>
              <a:gd name="connsiteX6" fmla="*/ 436060 w 1427938"/>
              <a:gd name="connsiteY6" fmla="*/ 1371831 h 1586071"/>
              <a:gd name="connsiteX7" fmla="*/ 0 w 1427938"/>
              <a:gd name="connsiteY7" fmla="*/ 713969 h 1586071"/>
              <a:gd name="connsiteX8" fmla="*/ 713969 w 1427938"/>
              <a:gd name="connsiteY8" fmla="*/ 0 h 1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>
            <a:spLocks noChangeAspect="1"/>
          </p:cNvSpPr>
          <p:nvPr/>
        </p:nvSpPr>
        <p:spPr>
          <a:xfrm>
            <a:off x="6326188" y="2387600"/>
            <a:ext cx="1427162" cy="1585913"/>
          </a:xfrm>
          <a:custGeom>
            <a:avLst/>
            <a:gdLst>
              <a:gd name="connsiteX0" fmla="*/ 713969 w 1427938"/>
              <a:gd name="connsiteY0" fmla="*/ 0 h 1586071"/>
              <a:gd name="connsiteX1" fmla="*/ 1427938 w 1427938"/>
              <a:gd name="connsiteY1" fmla="*/ 713969 h 1586071"/>
              <a:gd name="connsiteX2" fmla="*/ 991878 w 1427938"/>
              <a:gd name="connsiteY2" fmla="*/ 1371831 h 1586071"/>
              <a:gd name="connsiteX3" fmla="*/ 886675 w 1427938"/>
              <a:gd name="connsiteY3" fmla="*/ 1404488 h 1586071"/>
              <a:gd name="connsiteX4" fmla="*/ 713968 w 1427938"/>
              <a:gd name="connsiteY4" fmla="*/ 1586071 h 1586071"/>
              <a:gd name="connsiteX5" fmla="*/ 541261 w 1427938"/>
              <a:gd name="connsiteY5" fmla="*/ 1404487 h 1586071"/>
              <a:gd name="connsiteX6" fmla="*/ 436060 w 1427938"/>
              <a:gd name="connsiteY6" fmla="*/ 1371831 h 1586071"/>
              <a:gd name="connsiteX7" fmla="*/ 0 w 1427938"/>
              <a:gd name="connsiteY7" fmla="*/ 713969 h 1586071"/>
              <a:gd name="connsiteX8" fmla="*/ 713969 w 1427938"/>
              <a:gd name="connsiteY8" fmla="*/ 0 h 1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>
            <a:off x="8401050" y="1966913"/>
            <a:ext cx="1427163" cy="1587500"/>
          </a:xfrm>
          <a:custGeom>
            <a:avLst/>
            <a:gdLst>
              <a:gd name="connsiteX0" fmla="*/ 713969 w 1427938"/>
              <a:gd name="connsiteY0" fmla="*/ 0 h 1586071"/>
              <a:gd name="connsiteX1" fmla="*/ 1427938 w 1427938"/>
              <a:gd name="connsiteY1" fmla="*/ 713969 h 1586071"/>
              <a:gd name="connsiteX2" fmla="*/ 991878 w 1427938"/>
              <a:gd name="connsiteY2" fmla="*/ 1371831 h 1586071"/>
              <a:gd name="connsiteX3" fmla="*/ 886675 w 1427938"/>
              <a:gd name="connsiteY3" fmla="*/ 1404488 h 1586071"/>
              <a:gd name="connsiteX4" fmla="*/ 713968 w 1427938"/>
              <a:gd name="connsiteY4" fmla="*/ 1586071 h 1586071"/>
              <a:gd name="connsiteX5" fmla="*/ 541261 w 1427938"/>
              <a:gd name="connsiteY5" fmla="*/ 1404487 h 1586071"/>
              <a:gd name="connsiteX6" fmla="*/ 436060 w 1427938"/>
              <a:gd name="connsiteY6" fmla="*/ 1371831 h 1586071"/>
              <a:gd name="connsiteX7" fmla="*/ 0 w 1427938"/>
              <a:gd name="connsiteY7" fmla="*/ 713969 h 1586071"/>
              <a:gd name="connsiteX8" fmla="*/ 713969 w 1427938"/>
              <a:gd name="connsiteY8" fmla="*/ 0 h 1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711450" y="4665663"/>
            <a:ext cx="360363" cy="358775"/>
          </a:xfrm>
          <a:prstGeom prst="ellipse">
            <a:avLst/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4783138" y="4665663"/>
            <a:ext cx="360362" cy="358775"/>
          </a:xfrm>
          <a:prstGeom prst="ellipse">
            <a:avLst/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846888" y="4667250"/>
            <a:ext cx="360362" cy="360363"/>
          </a:xfrm>
          <a:prstGeom prst="ellipse">
            <a:avLst/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8934450" y="4672013"/>
            <a:ext cx="360363" cy="360362"/>
          </a:xfrm>
          <a:prstGeom prst="ellipse">
            <a:avLst/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51" name="文本框 32"/>
          <p:cNvSpPr txBox="1">
            <a:spLocks noChangeArrowheads="1"/>
          </p:cNvSpPr>
          <p:nvPr/>
        </p:nvSpPr>
        <p:spPr bwMode="auto">
          <a:xfrm>
            <a:off x="2206625" y="5468938"/>
            <a:ext cx="14890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6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</a:t>
            </a:r>
          </a:p>
          <a:p>
            <a:r>
              <a:rPr lang="en-US" altLang="zh-CN" sz="16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TEMPLATE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Center  of the 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404040"/>
              </a:solidFill>
            </a:endParaRPr>
          </a:p>
          <a:p>
            <a:endParaRPr lang="en-US" altLang="zh-CN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2" name="文本框 33"/>
          <p:cNvSpPr txBox="1">
            <a:spLocks noChangeArrowheads="1"/>
          </p:cNvSpPr>
          <p:nvPr/>
        </p:nvSpPr>
        <p:spPr bwMode="auto">
          <a:xfrm>
            <a:off x="4246563" y="5468938"/>
            <a:ext cx="14890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6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</a:t>
            </a:r>
          </a:p>
          <a:p>
            <a:r>
              <a:rPr lang="en-US" altLang="zh-CN" sz="16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TEMPLATE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Center  of the 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chemeClr val="bg1"/>
              </a:solidFill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3" name="文本框 34"/>
          <p:cNvSpPr txBox="1">
            <a:spLocks noChangeArrowheads="1"/>
          </p:cNvSpPr>
          <p:nvPr/>
        </p:nvSpPr>
        <p:spPr bwMode="auto">
          <a:xfrm>
            <a:off x="6294438" y="5468938"/>
            <a:ext cx="1490662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6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</a:t>
            </a:r>
          </a:p>
          <a:p>
            <a:r>
              <a:rPr lang="en-US" altLang="zh-CN" sz="16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TEMPLATE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Center  of the 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404040"/>
              </a:solidFill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4" name="文本框 35"/>
          <p:cNvSpPr txBox="1">
            <a:spLocks noChangeArrowheads="1"/>
          </p:cNvSpPr>
          <p:nvPr/>
        </p:nvSpPr>
        <p:spPr bwMode="auto">
          <a:xfrm>
            <a:off x="8401050" y="5468938"/>
            <a:ext cx="14890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6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</a:t>
            </a:r>
          </a:p>
          <a:p>
            <a:r>
              <a:rPr lang="en-US" altLang="zh-CN" sz="1600" b="1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TEMPLATE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Center  of the </a:t>
            </a:r>
          </a:p>
          <a:p>
            <a:r>
              <a:rPr lang="en-US" altLang="zh-CN" sz="12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404040"/>
              </a:solidFill>
            </a:endParaRPr>
          </a:p>
          <a:p>
            <a:endParaRPr lang="en-US" altLang="zh-CN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5" name="文本框 36"/>
          <p:cNvSpPr txBox="1">
            <a:spLocks noChangeArrowheads="1"/>
          </p:cNvSpPr>
          <p:nvPr/>
        </p:nvSpPr>
        <p:spPr bwMode="auto">
          <a:xfrm>
            <a:off x="2400300" y="2833688"/>
            <a:ext cx="97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2012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8456" name="文本框 37"/>
          <p:cNvSpPr txBox="1">
            <a:spLocks noChangeArrowheads="1"/>
          </p:cNvSpPr>
          <p:nvPr/>
        </p:nvSpPr>
        <p:spPr bwMode="auto">
          <a:xfrm>
            <a:off x="4498975" y="2374900"/>
            <a:ext cx="985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2013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8457" name="文本框 38"/>
          <p:cNvSpPr txBox="1">
            <a:spLocks noChangeArrowheads="1"/>
          </p:cNvSpPr>
          <p:nvPr/>
        </p:nvSpPr>
        <p:spPr bwMode="auto">
          <a:xfrm>
            <a:off x="6569075" y="2814638"/>
            <a:ext cx="985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2014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8458" name="文本框 39"/>
          <p:cNvSpPr txBox="1">
            <a:spLocks noChangeArrowheads="1"/>
          </p:cNvSpPr>
          <p:nvPr/>
        </p:nvSpPr>
        <p:spPr bwMode="auto">
          <a:xfrm>
            <a:off x="8621713" y="2390775"/>
            <a:ext cx="985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2015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0" r="30404" b="133"/>
          <a:stretch>
            <a:fillRect/>
          </a:stretch>
        </p:blipFill>
        <p:spPr>
          <a:xfrm>
            <a:off x="0" y="546515"/>
            <a:ext cx="5412658" cy="5795889"/>
          </a:xfrm>
          <a:custGeom>
            <a:avLst/>
            <a:gdLst>
              <a:gd name="connsiteX0" fmla="*/ 0 w 5412658"/>
              <a:gd name="connsiteY0" fmla="*/ 0 h 5795889"/>
              <a:gd name="connsiteX1" fmla="*/ 5412658 w 5412658"/>
              <a:gd name="connsiteY1" fmla="*/ 0 h 5795889"/>
              <a:gd name="connsiteX2" fmla="*/ 5412658 w 5412658"/>
              <a:gd name="connsiteY2" fmla="*/ 5795889 h 5795889"/>
              <a:gd name="connsiteX3" fmla="*/ 0 w 5412658"/>
              <a:gd name="connsiteY3" fmla="*/ 5795889 h 579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2658" h="5795889">
                <a:moveTo>
                  <a:pt x="0" y="0"/>
                </a:moveTo>
                <a:lnTo>
                  <a:pt x="5412658" y="0"/>
                </a:lnTo>
                <a:lnTo>
                  <a:pt x="5412658" y="5795889"/>
                </a:lnTo>
                <a:lnTo>
                  <a:pt x="0" y="5795889"/>
                </a:lnTo>
                <a:close/>
              </a:path>
            </a:pathLst>
          </a:custGeom>
        </p:spPr>
      </p:pic>
      <p:sp>
        <p:nvSpPr>
          <p:cNvPr id="6" name="椭圆 5"/>
          <p:cNvSpPr>
            <a:spLocks noChangeAspect="1"/>
          </p:cNvSpPr>
          <p:nvPr/>
        </p:nvSpPr>
        <p:spPr>
          <a:xfrm>
            <a:off x="3395663" y="1554163"/>
            <a:ext cx="3779837" cy="3779837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98850" y="1652588"/>
            <a:ext cx="3582988" cy="3582987"/>
          </a:xfrm>
          <a:prstGeom prst="ellips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1" name="文本框 7"/>
          <p:cNvSpPr txBox="1">
            <a:spLocks noChangeArrowheads="1"/>
          </p:cNvSpPr>
          <p:nvPr/>
        </p:nvSpPr>
        <p:spPr bwMode="auto">
          <a:xfrm flipH="1">
            <a:off x="4516438" y="2455863"/>
            <a:ext cx="17589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115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9963" y="-1055688"/>
            <a:ext cx="690562" cy="942975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3" name="文本框 34"/>
          <p:cNvSpPr>
            <a:spLocks noChangeArrowheads="1"/>
          </p:cNvSpPr>
          <p:nvPr/>
        </p:nvSpPr>
        <p:spPr bwMode="auto">
          <a:xfrm>
            <a:off x="7827963" y="2925763"/>
            <a:ext cx="3262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64" name="直接连接符 35"/>
          <p:cNvSpPr>
            <a:spLocks noChangeShapeType="1"/>
          </p:cNvSpPr>
          <p:nvPr/>
        </p:nvSpPr>
        <p:spPr bwMode="auto">
          <a:xfrm rot="5400000">
            <a:off x="9359900" y="2278063"/>
            <a:ext cx="0" cy="3600450"/>
          </a:xfrm>
          <a:prstGeom prst="line">
            <a:avLst/>
          </a:prstGeom>
          <a:noFill/>
          <a:ln w="12700">
            <a:solidFill>
              <a:srgbClr val="595959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直接连接符 36"/>
          <p:cNvSpPr>
            <a:spLocks noChangeShapeType="1"/>
          </p:cNvSpPr>
          <p:nvPr/>
        </p:nvSpPr>
        <p:spPr bwMode="auto">
          <a:xfrm rot="5400000">
            <a:off x="9359106" y="985044"/>
            <a:ext cx="1588" cy="3600450"/>
          </a:xfrm>
          <a:prstGeom prst="line">
            <a:avLst/>
          </a:prstGeom>
          <a:noFill/>
          <a:ln w="12700">
            <a:solidFill>
              <a:srgbClr val="595959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84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5" name="文本框 17"/>
          <p:cNvSpPr>
            <a:spLocks noChangeArrowheads="1"/>
          </p:cNvSpPr>
          <p:nvPr/>
        </p:nvSpPr>
        <p:spPr bwMode="auto">
          <a:xfrm>
            <a:off x="941388" y="-4763"/>
            <a:ext cx="747712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3.1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43988" y="2432050"/>
            <a:ext cx="2370137" cy="3887788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43988" y="2432050"/>
            <a:ext cx="2370137" cy="703263"/>
          </a:xfrm>
          <a:prstGeom prst="rect">
            <a:avLst/>
          </a:prstGeom>
          <a:solidFill>
            <a:srgbClr val="367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43988" y="5878513"/>
            <a:ext cx="2370137" cy="441325"/>
          </a:xfrm>
          <a:prstGeom prst="rect">
            <a:avLst/>
          </a:prstGeom>
          <a:solidFill>
            <a:srgbClr val="367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07213" y="2657475"/>
            <a:ext cx="2136775" cy="352107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07213" y="2657475"/>
            <a:ext cx="2136775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07213" y="5737225"/>
            <a:ext cx="2136775" cy="4413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94288" y="2879725"/>
            <a:ext cx="1812925" cy="2717800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94288" y="5597525"/>
            <a:ext cx="1812925" cy="306388"/>
          </a:xfrm>
          <a:prstGeom prst="rect">
            <a:avLst/>
          </a:prstGeom>
          <a:solidFill>
            <a:srgbClr val="367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94288" y="2879725"/>
            <a:ext cx="1812925" cy="527050"/>
          </a:xfrm>
          <a:prstGeom prst="rect">
            <a:avLst/>
          </a:prstGeom>
          <a:solidFill>
            <a:srgbClr val="367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95" name="文本框 14"/>
          <p:cNvSpPr txBox="1">
            <a:spLocks noChangeArrowheads="1"/>
          </p:cNvSpPr>
          <p:nvPr/>
        </p:nvSpPr>
        <p:spPr bwMode="auto">
          <a:xfrm>
            <a:off x="5180013" y="3532188"/>
            <a:ext cx="1416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600" b="1">
                <a:solidFill>
                  <a:schemeClr val="bg1"/>
                </a:solidFill>
                <a:latin typeface="方正姚体" panose="02010601030101010101" pitchFamily="2" charset="-122"/>
              </a:rPr>
              <a:t>1,368</a:t>
            </a:r>
            <a:endParaRPr lang="zh-CN" altLang="zh-CN" sz="3600" b="1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0496" name="文本框 15"/>
          <p:cNvSpPr txBox="1">
            <a:spLocks noChangeArrowheads="1"/>
          </p:cNvSpPr>
          <p:nvPr/>
        </p:nvSpPr>
        <p:spPr bwMode="auto">
          <a:xfrm>
            <a:off x="7153275" y="3400425"/>
            <a:ext cx="1417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600" b="1">
                <a:solidFill>
                  <a:schemeClr val="bg1"/>
                </a:solidFill>
                <a:latin typeface="方正姚体" panose="02010601030101010101" pitchFamily="2" charset="-122"/>
              </a:rPr>
              <a:t>2,580</a:t>
            </a:r>
            <a:endParaRPr lang="zh-CN" altLang="zh-CN" sz="3600" b="1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0497" name="文本框 16"/>
          <p:cNvSpPr txBox="1">
            <a:spLocks noChangeArrowheads="1"/>
          </p:cNvSpPr>
          <p:nvPr/>
        </p:nvSpPr>
        <p:spPr bwMode="auto">
          <a:xfrm>
            <a:off x="9439275" y="3249613"/>
            <a:ext cx="1417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600" b="1">
                <a:solidFill>
                  <a:schemeClr val="bg1"/>
                </a:solidFill>
                <a:latin typeface="方正姚体" panose="02010601030101010101" pitchFamily="2" charset="-122"/>
              </a:rPr>
              <a:t>3,482</a:t>
            </a:r>
            <a:endParaRPr lang="zh-CN" altLang="zh-CN" sz="3600" b="1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0498" name="文本框 17"/>
          <p:cNvSpPr txBox="1">
            <a:spLocks noChangeArrowheads="1"/>
          </p:cNvSpPr>
          <p:nvPr/>
        </p:nvSpPr>
        <p:spPr bwMode="auto">
          <a:xfrm>
            <a:off x="5180013" y="4179888"/>
            <a:ext cx="1752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endParaRPr lang="en-US" altLang="zh-CN" sz="16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Center of the  </a:t>
            </a: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400">
              <a:solidFill>
                <a:srgbClr val="FCFCFC"/>
              </a:solidFill>
            </a:endParaRPr>
          </a:p>
          <a:p>
            <a:endParaRPr lang="en-US" altLang="zh-CN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9" name="文本框 18"/>
          <p:cNvSpPr txBox="1">
            <a:spLocks noChangeArrowheads="1"/>
          </p:cNvSpPr>
          <p:nvPr/>
        </p:nvSpPr>
        <p:spPr bwMode="auto">
          <a:xfrm>
            <a:off x="6959600" y="3941763"/>
            <a:ext cx="209708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endParaRPr lang="en-US" altLang="zh-CN" sz="16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</a:t>
            </a: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</a:t>
            </a: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</a:t>
            </a: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</a:t>
            </a: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4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>
              <a:solidFill>
                <a:srgbClr val="FCFCFC"/>
              </a:solidFill>
            </a:endParaRPr>
          </a:p>
          <a:p>
            <a:endParaRPr lang="en-US" altLang="zh-CN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0" name="文本框 19"/>
          <p:cNvSpPr txBox="1">
            <a:spLocks noChangeArrowheads="1"/>
          </p:cNvSpPr>
          <p:nvPr/>
        </p:nvSpPr>
        <p:spPr bwMode="auto">
          <a:xfrm>
            <a:off x="9185275" y="3762375"/>
            <a:ext cx="2097088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endParaRPr lang="en-US" altLang="zh-CN" sz="16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</a:t>
            </a: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</a:t>
            </a: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</a:t>
            </a: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</a:t>
            </a:r>
          </a:p>
          <a:p>
            <a:r>
              <a:rPr lang="en-US" altLang="zh-CN" sz="14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4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>
              <a:solidFill>
                <a:srgbClr val="FCFCFC"/>
              </a:solidFill>
            </a:endParaRPr>
          </a:p>
          <a:p>
            <a:endParaRPr lang="en-US" altLang="zh-CN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773568" y="2777008"/>
            <a:ext cx="367557" cy="415720"/>
            <a:chOff x="4994016" y="4872552"/>
            <a:chExt cx="406393" cy="459645"/>
          </a:xfrm>
          <a:solidFill>
            <a:srgbClr val="FDFDFD"/>
          </a:solidFill>
          <a:effectLst/>
        </p:grpSpPr>
        <p:sp>
          <p:nvSpPr>
            <p:cNvPr id="22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3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4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23980" y="3017865"/>
            <a:ext cx="353555" cy="338132"/>
            <a:chOff x="1004888" y="993775"/>
            <a:chExt cx="2438400" cy="2332038"/>
          </a:xfrm>
          <a:solidFill>
            <a:srgbClr val="FDFDFD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27" name="任意多边形 26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10073261" y="2577836"/>
            <a:ext cx="305462" cy="390650"/>
            <a:chOff x="1605186" y="572440"/>
            <a:chExt cx="563562" cy="720725"/>
          </a:xfrm>
          <a:solidFill>
            <a:srgbClr val="FDFDFD"/>
          </a:solidFill>
        </p:grpSpPr>
        <p:sp>
          <p:nvSpPr>
            <p:cNvPr id="29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20504" name="文本框 31"/>
          <p:cNvSpPr txBox="1">
            <a:spLocks noChangeArrowheads="1"/>
          </p:cNvSpPr>
          <p:nvPr/>
        </p:nvSpPr>
        <p:spPr bwMode="auto">
          <a:xfrm>
            <a:off x="519113" y="2682875"/>
            <a:ext cx="3973512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</a:t>
            </a: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hereto add   you to the center of the </a:t>
            </a: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Click here to add  you to the center </a:t>
            </a: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</a:p>
          <a:p>
            <a:endParaRPr lang="en-US" altLang="zh-CN" sz="1400">
              <a:solidFill>
                <a:srgbClr val="4040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</a:t>
            </a: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hereto add   you to the center of the </a:t>
            </a: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Click here to add  you to the center </a:t>
            </a: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</a:p>
          <a:p>
            <a:endParaRPr lang="en-US" altLang="zh-CN" sz="1400">
              <a:solidFill>
                <a:srgbClr val="4040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</a:t>
            </a: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hereto add   you to the center of the </a:t>
            </a: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Click here to add  you to the center </a:t>
            </a: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</a:p>
          <a:p>
            <a:endParaRPr lang="en-US" altLang="zh-CN" sz="1400">
              <a:solidFill>
                <a:srgbClr val="4040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>
              <a:solidFill>
                <a:srgbClr val="4040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>
              <a:solidFill>
                <a:srgbClr val="4040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>
              <a:solidFill>
                <a:srgbClr val="404040"/>
              </a:solidFill>
              <a:latin typeface="Agency FB" pitchFamily="34" charset="0"/>
              <a:ea typeface="华文宋体" panose="02010600040101010101" pitchFamily="2" charset="-122"/>
            </a:endParaRPr>
          </a:p>
          <a:p>
            <a:endParaRPr lang="en-US" altLang="zh-CN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>
              <a:solidFill>
                <a:srgbClr val="FDFDFD"/>
              </a:solidFill>
            </a:endParaRPr>
          </a:p>
          <a:p>
            <a:endParaRPr lang="en-US" altLang="zh-CN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328613" y="0"/>
            <a:ext cx="5424487" cy="2708275"/>
          </a:xfrm>
          <a:custGeom>
            <a:avLst/>
            <a:gdLst>
              <a:gd name="connsiteX0" fmla="*/ 0 w 5424462"/>
              <a:gd name="connsiteY0" fmla="*/ 0 h 2708663"/>
              <a:gd name="connsiteX1" fmla="*/ 5424462 w 5424462"/>
              <a:gd name="connsiteY1" fmla="*/ 0 h 2708663"/>
              <a:gd name="connsiteX2" fmla="*/ 5410648 w 5424462"/>
              <a:gd name="connsiteY2" fmla="*/ 273571 h 2708663"/>
              <a:gd name="connsiteX3" fmla="*/ 2712231 w 5424462"/>
              <a:gd name="connsiteY3" fmla="*/ 2708663 h 2708663"/>
              <a:gd name="connsiteX4" fmla="*/ 13814 w 5424462"/>
              <a:gd name="connsiteY4" fmla="*/ 273571 h 27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4462" h="2708663">
                <a:moveTo>
                  <a:pt x="0" y="0"/>
                </a:moveTo>
                <a:lnTo>
                  <a:pt x="5424462" y="0"/>
                </a:lnTo>
                <a:lnTo>
                  <a:pt x="5410648" y="273571"/>
                </a:lnTo>
                <a:cubicBezTo>
                  <a:pt x="5271745" y="1641326"/>
                  <a:pt x="4116633" y="2708663"/>
                  <a:pt x="2712231" y="2708663"/>
                </a:cubicBezTo>
                <a:cubicBezTo>
                  <a:pt x="1307829" y="2708663"/>
                  <a:pt x="152717" y="1641326"/>
                  <a:pt x="13814" y="273571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9471025" y="-12700"/>
            <a:ext cx="2063750" cy="1635125"/>
          </a:xfrm>
          <a:custGeom>
            <a:avLst/>
            <a:gdLst>
              <a:gd name="connsiteX0" fmla="*/ 195808 w 2065008"/>
              <a:gd name="connsiteY0" fmla="*/ 0 h 1635827"/>
              <a:gd name="connsiteX1" fmla="*/ 1869200 w 2065008"/>
              <a:gd name="connsiteY1" fmla="*/ 0 h 1635827"/>
              <a:gd name="connsiteX2" fmla="*/ 1888673 w 2065008"/>
              <a:gd name="connsiteY2" fmla="*/ 26040 h 1635827"/>
              <a:gd name="connsiteX3" fmla="*/ 2065008 w 2065008"/>
              <a:gd name="connsiteY3" fmla="*/ 603323 h 1635827"/>
              <a:gd name="connsiteX4" fmla="*/ 1032504 w 2065008"/>
              <a:gd name="connsiteY4" fmla="*/ 1635827 h 1635827"/>
              <a:gd name="connsiteX5" fmla="*/ 0 w 2065008"/>
              <a:gd name="connsiteY5" fmla="*/ 603323 h 1635827"/>
              <a:gd name="connsiteX6" fmla="*/ 176336 w 2065008"/>
              <a:gd name="connsiteY6" fmla="*/ 26040 h 16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008" h="1635827">
                <a:moveTo>
                  <a:pt x="195808" y="0"/>
                </a:moveTo>
                <a:lnTo>
                  <a:pt x="1869200" y="0"/>
                </a:lnTo>
                <a:lnTo>
                  <a:pt x="1888673" y="26040"/>
                </a:lnTo>
                <a:cubicBezTo>
                  <a:pt x="2000002" y="190829"/>
                  <a:pt x="2065008" y="389485"/>
                  <a:pt x="2065008" y="603323"/>
                </a:cubicBezTo>
                <a:cubicBezTo>
                  <a:pt x="2065008" y="1173559"/>
                  <a:pt x="1602740" y="1635827"/>
                  <a:pt x="1032504" y="1635827"/>
                </a:cubicBezTo>
                <a:cubicBezTo>
                  <a:pt x="462268" y="1635827"/>
                  <a:pt x="0" y="1173559"/>
                  <a:pt x="0" y="603323"/>
                </a:cubicBezTo>
                <a:cubicBezTo>
                  <a:pt x="0" y="389485"/>
                  <a:pt x="65006" y="190829"/>
                  <a:pt x="176336" y="2604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11138" y="2432050"/>
            <a:ext cx="906462" cy="906463"/>
          </a:xfrm>
          <a:prstGeom prst="ellips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759700" y="415925"/>
            <a:ext cx="976313" cy="9763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8" name="文本框 23"/>
          <p:cNvSpPr txBox="1">
            <a:spLocks noChangeArrowheads="1"/>
          </p:cNvSpPr>
          <p:nvPr/>
        </p:nvSpPr>
        <p:spPr bwMode="auto">
          <a:xfrm>
            <a:off x="1189038" y="3365500"/>
            <a:ext cx="677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  </a:t>
            </a:r>
            <a:r>
              <a:rPr lang="en-US" altLang="zh-CN" sz="3200" b="1">
                <a:solidFill>
                  <a:srgbClr val="1E4A7A"/>
                </a:solidFill>
                <a:latin typeface="方正姚体" panose="02010601030101010101" pitchFamily="2" charset="-122"/>
              </a:rPr>
              <a:t>1.</a:t>
            </a:r>
            <a:endParaRPr lang="en-US" altLang="zh-CN" sz="2400" b="1">
              <a:solidFill>
                <a:srgbClr val="1E4A7A"/>
              </a:solidFill>
              <a:latin typeface="方正姚体" panose="02010601030101010101" pitchFamily="2" charset="-122"/>
            </a:endParaRPr>
          </a:p>
        </p:txBody>
      </p:sp>
      <p:sp>
        <p:nvSpPr>
          <p:cNvPr id="3079" name="文本框 24"/>
          <p:cNvSpPr txBox="1">
            <a:spLocks noChangeArrowheads="1"/>
          </p:cNvSpPr>
          <p:nvPr/>
        </p:nvSpPr>
        <p:spPr bwMode="auto">
          <a:xfrm>
            <a:off x="1219200" y="4205288"/>
            <a:ext cx="6778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  </a:t>
            </a:r>
            <a:r>
              <a:rPr lang="en-US" altLang="zh-CN" sz="3200" b="1">
                <a:solidFill>
                  <a:srgbClr val="1E4A7A"/>
                </a:solidFill>
                <a:latin typeface="方正姚体" panose="02010601030101010101" pitchFamily="2" charset="-122"/>
              </a:rPr>
              <a:t>2.</a:t>
            </a:r>
            <a:endParaRPr lang="en-US" altLang="zh-CN" sz="2400" b="1">
              <a:solidFill>
                <a:srgbClr val="1E4A7A"/>
              </a:solidFill>
              <a:latin typeface="方正姚体" panose="02010601030101010101" pitchFamily="2" charset="-122"/>
            </a:endParaRPr>
          </a:p>
        </p:txBody>
      </p:sp>
      <p:sp>
        <p:nvSpPr>
          <p:cNvPr id="3080" name="文本框 25"/>
          <p:cNvSpPr txBox="1">
            <a:spLocks noChangeArrowheads="1"/>
          </p:cNvSpPr>
          <p:nvPr/>
        </p:nvSpPr>
        <p:spPr bwMode="auto">
          <a:xfrm>
            <a:off x="1219200" y="5045075"/>
            <a:ext cx="67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  </a:t>
            </a:r>
            <a:r>
              <a:rPr lang="en-US" altLang="zh-CN" sz="3200" b="1">
                <a:solidFill>
                  <a:srgbClr val="1E4A7A"/>
                </a:solidFill>
                <a:latin typeface="方正姚体" panose="02010601030101010101" pitchFamily="2" charset="-122"/>
              </a:rPr>
              <a:t>3.</a:t>
            </a:r>
            <a:endParaRPr lang="en-US" altLang="zh-CN" sz="2400" b="1">
              <a:solidFill>
                <a:srgbClr val="1E4A7A"/>
              </a:solidFill>
              <a:latin typeface="方正姚体" panose="02010601030101010101" pitchFamily="2" charset="-122"/>
            </a:endParaRPr>
          </a:p>
        </p:txBody>
      </p:sp>
      <p:sp>
        <p:nvSpPr>
          <p:cNvPr id="3081" name="文本框 26"/>
          <p:cNvSpPr txBox="1">
            <a:spLocks noChangeArrowheads="1"/>
          </p:cNvSpPr>
          <p:nvPr/>
        </p:nvSpPr>
        <p:spPr bwMode="auto">
          <a:xfrm>
            <a:off x="1219200" y="5884863"/>
            <a:ext cx="67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  </a:t>
            </a:r>
            <a:r>
              <a:rPr lang="en-US" altLang="zh-CN" sz="3200" b="1">
                <a:solidFill>
                  <a:srgbClr val="1E4A7A"/>
                </a:solidFill>
                <a:latin typeface="方正姚体" panose="02010601030101010101" pitchFamily="2" charset="-122"/>
              </a:rPr>
              <a:t>4.</a:t>
            </a:r>
            <a:endParaRPr lang="en-US" altLang="zh-CN" sz="2400" b="1">
              <a:solidFill>
                <a:srgbClr val="1E4A7A"/>
              </a:solidFill>
              <a:latin typeface="方正姚体" panose="02010601030101010101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132013" y="3365500"/>
            <a:ext cx="0" cy="3057525"/>
          </a:xfrm>
          <a:prstGeom prst="line">
            <a:avLst/>
          </a:prstGeom>
          <a:ln>
            <a:solidFill>
              <a:srgbClr val="1E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969963" y="-1055688"/>
            <a:ext cx="690562" cy="942975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4" name="文本框 20"/>
          <p:cNvSpPr>
            <a:spLocks noChangeArrowheads="1"/>
          </p:cNvSpPr>
          <p:nvPr/>
        </p:nvSpPr>
        <p:spPr bwMode="auto">
          <a:xfrm>
            <a:off x="1612900" y="509588"/>
            <a:ext cx="2859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en-US" altLang="en-US" sz="7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5" name="文本框 16"/>
          <p:cNvSpPr>
            <a:spLocks noChangeArrowheads="1"/>
          </p:cNvSpPr>
          <p:nvPr/>
        </p:nvSpPr>
        <p:spPr bwMode="auto">
          <a:xfrm>
            <a:off x="2365375" y="33972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altLang="en-US" sz="28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6" name="文本框 17"/>
          <p:cNvSpPr>
            <a:spLocks noChangeArrowheads="1"/>
          </p:cNvSpPr>
          <p:nvPr/>
        </p:nvSpPr>
        <p:spPr bwMode="auto">
          <a:xfrm>
            <a:off x="2365375" y="4237038"/>
            <a:ext cx="1620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项目计划</a:t>
            </a:r>
            <a:endParaRPr lang="en-US" altLang="en-US" sz="28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7" name="文本框 18"/>
          <p:cNvSpPr>
            <a:spLocks noChangeArrowheads="1"/>
          </p:cNvSpPr>
          <p:nvPr/>
        </p:nvSpPr>
        <p:spPr bwMode="auto">
          <a:xfrm>
            <a:off x="2365375" y="508000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28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8" name="文本框 19"/>
          <p:cNvSpPr>
            <a:spLocks noChangeArrowheads="1"/>
          </p:cNvSpPr>
          <p:nvPr/>
        </p:nvSpPr>
        <p:spPr bwMode="auto">
          <a:xfrm>
            <a:off x="2365375" y="59166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altLang="en-US" sz="28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9"/>
          <a:stretch>
            <a:fillRect/>
          </a:stretch>
        </p:blipFill>
        <p:spPr>
          <a:xfrm>
            <a:off x="5057334" y="1723194"/>
            <a:ext cx="7134666" cy="5147030"/>
          </a:xfrm>
          <a:custGeom>
            <a:avLst/>
            <a:gdLst>
              <a:gd name="connsiteX0" fmla="*/ 3815862 w 7134666"/>
              <a:gd name="connsiteY0" fmla="*/ 0 h 5147030"/>
              <a:gd name="connsiteX1" fmla="*/ 6980035 w 7134666"/>
              <a:gd name="connsiteY1" fmla="*/ 1682378 h 5147030"/>
              <a:gd name="connsiteX2" fmla="*/ 7134666 w 7134666"/>
              <a:gd name="connsiteY2" fmla="*/ 1936909 h 5147030"/>
              <a:gd name="connsiteX3" fmla="*/ 7134666 w 7134666"/>
              <a:gd name="connsiteY3" fmla="*/ 5147030 h 5147030"/>
              <a:gd name="connsiteX4" fmla="*/ 239095 w 7134666"/>
              <a:gd name="connsiteY4" fmla="*/ 5147030 h 5147030"/>
              <a:gd name="connsiteX5" fmla="*/ 231546 w 7134666"/>
              <a:gd name="connsiteY5" fmla="*/ 5127883 h 5147030"/>
              <a:gd name="connsiteX6" fmla="*/ 0 w 7134666"/>
              <a:gd name="connsiteY6" fmla="*/ 3815862 h 5147030"/>
              <a:gd name="connsiteX7" fmla="*/ 3815862 w 7134666"/>
              <a:gd name="connsiteY7" fmla="*/ 0 h 514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4666" h="5147030">
                <a:moveTo>
                  <a:pt x="3815862" y="0"/>
                </a:moveTo>
                <a:cubicBezTo>
                  <a:pt x="5133013" y="0"/>
                  <a:pt x="6294297" y="667352"/>
                  <a:pt x="6980035" y="1682378"/>
                </a:cubicBezTo>
                <a:lnTo>
                  <a:pt x="7134666" y="1936909"/>
                </a:lnTo>
                <a:lnTo>
                  <a:pt x="7134666" y="5147030"/>
                </a:lnTo>
                <a:lnTo>
                  <a:pt x="239095" y="5147030"/>
                </a:lnTo>
                <a:lnTo>
                  <a:pt x="231546" y="5127883"/>
                </a:lnTo>
                <a:cubicBezTo>
                  <a:pt x="81751" y="4718774"/>
                  <a:pt x="0" y="4276865"/>
                  <a:pt x="0" y="3815862"/>
                </a:cubicBezTo>
                <a:cubicBezTo>
                  <a:pt x="0" y="1708421"/>
                  <a:pt x="1708420" y="0"/>
                  <a:pt x="3815862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508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9" name="文本框 17"/>
          <p:cNvSpPr>
            <a:spLocks noChangeArrowheads="1"/>
          </p:cNvSpPr>
          <p:nvPr/>
        </p:nvSpPr>
        <p:spPr bwMode="auto">
          <a:xfrm>
            <a:off x="941388" y="-4763"/>
            <a:ext cx="809625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3.2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89063" y="2366963"/>
            <a:ext cx="2165350" cy="2165350"/>
          </a:xfrm>
          <a:prstGeom prst="ellipse">
            <a:avLst/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02063" y="2366963"/>
            <a:ext cx="2163762" cy="2165350"/>
          </a:xfrm>
          <a:prstGeom prst="ellipse">
            <a:avLst/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213475" y="2366963"/>
            <a:ext cx="2163763" cy="2165350"/>
          </a:xfrm>
          <a:prstGeom prst="ellipse">
            <a:avLst/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624888" y="2366963"/>
            <a:ext cx="2163762" cy="2165350"/>
          </a:xfrm>
          <a:prstGeom prst="ellipse">
            <a:avLst/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48025" y="3033713"/>
            <a:ext cx="831850" cy="831850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73725" y="3033713"/>
            <a:ext cx="831850" cy="831850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085138" y="3033713"/>
            <a:ext cx="831850" cy="831850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12742" y="3325388"/>
            <a:ext cx="301753" cy="288591"/>
            <a:chOff x="1004888" y="993775"/>
            <a:chExt cx="2438400" cy="2332038"/>
          </a:xfrm>
          <a:solidFill>
            <a:srgbClr val="FEFEFE"/>
          </a:solidFill>
          <a:effectLst/>
        </p:grpSpPr>
        <p:sp>
          <p:nvSpPr>
            <p:cNvPr id="14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15" name="任意多边形 14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99330" y="3295911"/>
            <a:ext cx="403410" cy="306513"/>
            <a:chOff x="4268086" y="4221191"/>
            <a:chExt cx="509646" cy="387231"/>
          </a:xfrm>
          <a:solidFill>
            <a:srgbClr val="FEFEFE"/>
          </a:solidFill>
          <a:effectLst/>
        </p:grpSpPr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55404" y="3238320"/>
            <a:ext cx="262019" cy="335091"/>
            <a:chOff x="1605186" y="572440"/>
            <a:chExt cx="563562" cy="720725"/>
          </a:xfrm>
          <a:solidFill>
            <a:srgbClr val="FEFEFE"/>
          </a:solidFill>
          <a:effectLst/>
        </p:grpSpPr>
        <p:sp>
          <p:nvSpPr>
            <p:cNvPr id="20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1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2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21520" name="文本框 22"/>
          <p:cNvSpPr txBox="1">
            <a:spLocks noChangeArrowheads="1"/>
          </p:cNvSpPr>
          <p:nvPr/>
        </p:nvSpPr>
        <p:spPr bwMode="auto">
          <a:xfrm>
            <a:off x="1779588" y="2876550"/>
            <a:ext cx="112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68%</a:t>
            </a:r>
            <a:endParaRPr lang="zh-CN" altLang="zh-CN" sz="32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521" name="文本框 23"/>
          <p:cNvSpPr txBox="1">
            <a:spLocks noChangeArrowheads="1"/>
          </p:cNvSpPr>
          <p:nvPr/>
        </p:nvSpPr>
        <p:spPr bwMode="auto">
          <a:xfrm>
            <a:off x="4208463" y="2886075"/>
            <a:ext cx="1127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45%</a:t>
            </a:r>
            <a:endParaRPr lang="zh-CN" altLang="zh-CN" sz="32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522" name="文本框 24"/>
          <p:cNvSpPr txBox="1">
            <a:spLocks noChangeArrowheads="1"/>
          </p:cNvSpPr>
          <p:nvPr/>
        </p:nvSpPr>
        <p:spPr bwMode="auto">
          <a:xfrm>
            <a:off x="6638925" y="2882900"/>
            <a:ext cx="112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77%</a:t>
            </a:r>
            <a:endParaRPr lang="zh-CN" altLang="zh-CN" sz="32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523" name="文本框 25"/>
          <p:cNvSpPr txBox="1">
            <a:spLocks noChangeArrowheads="1"/>
          </p:cNvSpPr>
          <p:nvPr/>
        </p:nvSpPr>
        <p:spPr bwMode="auto">
          <a:xfrm>
            <a:off x="9096375" y="2882900"/>
            <a:ext cx="112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59%</a:t>
            </a:r>
            <a:endParaRPr lang="zh-CN" altLang="zh-CN" sz="32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524" name="文本框 26"/>
          <p:cNvSpPr txBox="1">
            <a:spLocks noChangeArrowheads="1"/>
          </p:cNvSpPr>
          <p:nvPr/>
        </p:nvSpPr>
        <p:spPr bwMode="auto">
          <a:xfrm>
            <a:off x="1816100" y="3906838"/>
            <a:ext cx="1279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2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525" name="文本框 27"/>
          <p:cNvSpPr txBox="1">
            <a:spLocks noChangeArrowheads="1"/>
          </p:cNvSpPr>
          <p:nvPr/>
        </p:nvSpPr>
        <p:spPr bwMode="auto">
          <a:xfrm>
            <a:off x="4268788" y="3906838"/>
            <a:ext cx="1279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2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526" name="文本框 28"/>
          <p:cNvSpPr txBox="1">
            <a:spLocks noChangeArrowheads="1"/>
          </p:cNvSpPr>
          <p:nvPr/>
        </p:nvSpPr>
        <p:spPr bwMode="auto">
          <a:xfrm>
            <a:off x="6630988" y="3906838"/>
            <a:ext cx="1279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2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527" name="文本框 29"/>
          <p:cNvSpPr txBox="1">
            <a:spLocks noChangeArrowheads="1"/>
          </p:cNvSpPr>
          <p:nvPr/>
        </p:nvSpPr>
        <p:spPr bwMode="auto">
          <a:xfrm>
            <a:off x="9085263" y="3906838"/>
            <a:ext cx="1279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2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528" name="文本框 30"/>
          <p:cNvSpPr txBox="1">
            <a:spLocks noChangeArrowheads="1"/>
          </p:cNvSpPr>
          <p:nvPr/>
        </p:nvSpPr>
        <p:spPr bwMode="auto">
          <a:xfrm>
            <a:off x="1612900" y="4857750"/>
            <a:ext cx="1489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1200" b="1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</a:p>
          <a:p>
            <a:r>
              <a:rPr lang="en-US" altLang="zh-CN" sz="12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zh-CN" altLang="zh-CN" sz="12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529" name="文本框 31"/>
          <p:cNvSpPr txBox="1">
            <a:spLocks noChangeArrowheads="1"/>
          </p:cNvSpPr>
          <p:nvPr/>
        </p:nvSpPr>
        <p:spPr bwMode="auto">
          <a:xfrm>
            <a:off x="4065588" y="4857750"/>
            <a:ext cx="1489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1200" b="1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</a:p>
          <a:p>
            <a:r>
              <a:rPr lang="en-US" altLang="zh-CN" sz="12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zh-CN" altLang="zh-CN" sz="12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530" name="文本框 32"/>
          <p:cNvSpPr txBox="1">
            <a:spLocks noChangeArrowheads="1"/>
          </p:cNvSpPr>
          <p:nvPr/>
        </p:nvSpPr>
        <p:spPr bwMode="auto">
          <a:xfrm>
            <a:off x="6518275" y="4857750"/>
            <a:ext cx="1489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1200" b="1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</a:p>
          <a:p>
            <a:r>
              <a:rPr lang="en-US" altLang="zh-CN" sz="12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zh-CN" altLang="zh-CN" sz="12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531" name="文本框 33"/>
          <p:cNvSpPr txBox="1">
            <a:spLocks noChangeArrowheads="1"/>
          </p:cNvSpPr>
          <p:nvPr/>
        </p:nvSpPr>
        <p:spPr bwMode="auto">
          <a:xfrm>
            <a:off x="8916988" y="4857750"/>
            <a:ext cx="1489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1200" b="1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</a:p>
          <a:p>
            <a:r>
              <a:rPr lang="en-US" altLang="zh-CN" sz="12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zh-CN" altLang="zh-CN" sz="12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2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3" name="文本框 17"/>
          <p:cNvSpPr>
            <a:spLocks noChangeArrowheads="1"/>
          </p:cNvSpPr>
          <p:nvPr/>
        </p:nvSpPr>
        <p:spPr bwMode="auto">
          <a:xfrm>
            <a:off x="941388" y="-4763"/>
            <a:ext cx="823912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3.3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grpSp>
        <p:nvGrpSpPr>
          <p:cNvPr id="35" name="Group 3"/>
          <p:cNvGrpSpPr/>
          <p:nvPr/>
        </p:nvGrpSpPr>
        <p:grpSpPr bwMode="auto">
          <a:xfrm>
            <a:off x="2136373" y="1962275"/>
            <a:ext cx="7937259" cy="4799858"/>
            <a:chOff x="617" y="1370"/>
            <a:chExt cx="4531" cy="2740"/>
          </a:xfrm>
          <a:solidFill>
            <a:schemeClr val="bg1">
              <a:lumMod val="75000"/>
            </a:schemeClr>
          </a:solidFill>
        </p:grpSpPr>
        <p:sp>
          <p:nvSpPr>
            <p:cNvPr id="36" name="Freeform 4"/>
            <p:cNvSpPr/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37" name="Freeform 5"/>
            <p:cNvSpPr/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38" name="Freeform 6"/>
            <p:cNvSpPr/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39" name="Freeform 7"/>
            <p:cNvSpPr/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0" name="Freeform 8"/>
            <p:cNvSpPr/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1" name="Freeform 9"/>
            <p:cNvSpPr/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2" name="Freeform 10"/>
            <p:cNvSpPr/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3" name="Freeform 11"/>
            <p:cNvSpPr/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4" name="Freeform 12"/>
            <p:cNvSpPr/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5" name="Freeform 13"/>
            <p:cNvSpPr/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6" name="Freeform 14"/>
            <p:cNvSpPr/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7" name="Freeform 15"/>
            <p:cNvSpPr/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8" name="Freeform 16"/>
            <p:cNvSpPr/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9" name="Freeform 17"/>
            <p:cNvSpPr/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0" name="Freeform 18"/>
            <p:cNvSpPr/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1" name="Freeform 19"/>
            <p:cNvSpPr/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2" name="Freeform 20"/>
            <p:cNvSpPr/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3" name="Freeform 21"/>
            <p:cNvSpPr/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4" name="Freeform 22"/>
            <p:cNvSpPr/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5" name="Freeform 23"/>
            <p:cNvSpPr/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6" name="Freeform 24"/>
            <p:cNvSpPr/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7" name="Freeform 25"/>
            <p:cNvSpPr/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8" name="Freeform 26"/>
            <p:cNvSpPr/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9" name="Freeform 27"/>
            <p:cNvSpPr/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0" name="Freeform 28"/>
            <p:cNvSpPr/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1" name="Freeform 29"/>
            <p:cNvSpPr/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2" name="Freeform 30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3" name="Freeform 31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4" name="Freeform 32"/>
            <p:cNvSpPr/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5" name="Freeform 33"/>
            <p:cNvSpPr/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6" name="Freeform 34"/>
            <p:cNvSpPr/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7" name="Freeform 35"/>
            <p:cNvSpPr/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8" name="Freeform 36"/>
            <p:cNvSpPr/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9" name="Freeform 37"/>
            <p:cNvSpPr/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70" name="Freeform 38"/>
            <p:cNvSpPr/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71" name="Freeform 39"/>
            <p:cNvSpPr/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72" name="Freeform 40"/>
            <p:cNvSpPr/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73" name="Freeform 41"/>
            <p:cNvSpPr/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74" name="Freeform 42"/>
            <p:cNvSpPr/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75" name="Freeform 43"/>
            <p:cNvSpPr/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76" name="Freeform 44"/>
            <p:cNvSpPr/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77" name="Freeform 45"/>
            <p:cNvSpPr/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78" name="Freeform 46"/>
            <p:cNvSpPr/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79" name="Freeform 47"/>
            <p:cNvSpPr/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80" name="Freeform 48"/>
            <p:cNvSpPr/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81" name="Freeform 49"/>
            <p:cNvSpPr/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82" name="Freeform 50"/>
            <p:cNvSpPr/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83" name="Freeform 51"/>
            <p:cNvSpPr/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84" name="Freeform 52"/>
            <p:cNvSpPr/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85" name="Freeform 53"/>
            <p:cNvSpPr/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86" name="Freeform 54"/>
            <p:cNvSpPr/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87" name="Freeform 55"/>
            <p:cNvSpPr/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88" name="Freeform 56"/>
            <p:cNvSpPr/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89" name="Freeform 57"/>
            <p:cNvSpPr/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90" name="Freeform 58"/>
            <p:cNvSpPr/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91" name="Freeform 59"/>
            <p:cNvSpPr/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92" name="Freeform 60"/>
            <p:cNvSpPr/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93" name="Freeform 61"/>
            <p:cNvSpPr/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94" name="Freeform 62"/>
            <p:cNvSpPr/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95" name="Freeform 63"/>
            <p:cNvSpPr/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96" name="Freeform 64"/>
            <p:cNvSpPr/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97" name="Freeform 65"/>
            <p:cNvSpPr/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98" name="Freeform 66"/>
            <p:cNvSpPr/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99" name="Freeform 67"/>
            <p:cNvSpPr/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00" name="Freeform 68"/>
            <p:cNvSpPr/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01" name="Freeform 69"/>
            <p:cNvSpPr/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02" name="Freeform 70"/>
            <p:cNvSpPr/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03" name="Freeform 71"/>
            <p:cNvSpPr/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04" name="Freeform 72"/>
            <p:cNvSpPr/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05" name="Freeform 73"/>
            <p:cNvSpPr/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06" name="Freeform 74"/>
            <p:cNvSpPr/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07" name="Freeform 75"/>
            <p:cNvSpPr/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08" name="Freeform 76"/>
            <p:cNvSpPr/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09" name="Freeform 77"/>
            <p:cNvSpPr/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10" name="Freeform 78"/>
            <p:cNvSpPr/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11" name="Freeform 79"/>
            <p:cNvSpPr/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12" name="Freeform 80"/>
            <p:cNvSpPr/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13" name="Freeform 81"/>
            <p:cNvSpPr/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14" name="Freeform 82"/>
            <p:cNvSpPr/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15" name="Freeform 83"/>
            <p:cNvSpPr/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16" name="Freeform 84"/>
            <p:cNvSpPr/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17" name="Freeform 85"/>
            <p:cNvSpPr/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18" name="Freeform 86"/>
            <p:cNvSpPr/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19" name="Freeform 87"/>
            <p:cNvSpPr/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20" name="Freeform 88"/>
            <p:cNvSpPr/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21" name="Freeform 89"/>
            <p:cNvSpPr/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22" name="Freeform 90"/>
            <p:cNvSpPr/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23" name="Freeform 91"/>
            <p:cNvSpPr/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24" name="Freeform 92"/>
            <p:cNvSpPr/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25" name="Freeform 93"/>
            <p:cNvSpPr/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26" name="Freeform 94"/>
            <p:cNvSpPr/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27" name="Freeform 95"/>
            <p:cNvSpPr/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28" name="Freeform 96"/>
            <p:cNvSpPr/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29" name="Freeform 97"/>
            <p:cNvSpPr/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0" name="Freeform 98"/>
            <p:cNvSpPr/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1" name="Freeform 99"/>
            <p:cNvSpPr/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2" name="Freeform 100"/>
            <p:cNvSpPr/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3" name="Freeform 101"/>
            <p:cNvSpPr/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4" name="Freeform 102"/>
            <p:cNvSpPr/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5" name="Freeform 103"/>
            <p:cNvSpPr/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6" name="Freeform 104"/>
            <p:cNvSpPr/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7" name="Freeform 105"/>
            <p:cNvSpPr/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8" name="Freeform 106"/>
            <p:cNvSpPr/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9" name="Freeform 107"/>
            <p:cNvSpPr/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0" name="Freeform 108"/>
            <p:cNvSpPr/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1" name="Freeform 109"/>
            <p:cNvSpPr/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2" name="Freeform 110"/>
            <p:cNvSpPr/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3" name="Freeform 111"/>
            <p:cNvSpPr/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4" name="Freeform 112"/>
            <p:cNvSpPr/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5" name="Freeform 113"/>
            <p:cNvSpPr/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6" name="Freeform 114"/>
            <p:cNvSpPr/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7" name="Freeform 115"/>
            <p:cNvSpPr/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8" name="Freeform 116"/>
            <p:cNvSpPr/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9" name="Freeform 117"/>
            <p:cNvSpPr/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0" name="Freeform 118"/>
            <p:cNvSpPr/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1" name="Freeform 119"/>
            <p:cNvSpPr/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2" name="Freeform 120"/>
            <p:cNvSpPr/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3" name="Freeform 121"/>
            <p:cNvSpPr/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4" name="Freeform 122"/>
            <p:cNvSpPr/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5" name="Freeform 123"/>
            <p:cNvSpPr/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6" name="Freeform 124"/>
            <p:cNvSpPr/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7" name="Freeform 125"/>
            <p:cNvSpPr/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8" name="Freeform 126"/>
            <p:cNvSpPr/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9" name="Freeform 127"/>
            <p:cNvSpPr/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0" name="Freeform 128"/>
            <p:cNvSpPr/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1" name="Freeform 129"/>
            <p:cNvSpPr/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2" name="Freeform 130"/>
            <p:cNvSpPr/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3" name="Freeform 131"/>
            <p:cNvSpPr/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4" name="Freeform 132"/>
            <p:cNvSpPr/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5" name="Freeform 133"/>
            <p:cNvSpPr/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6" name="Freeform 134"/>
            <p:cNvSpPr/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7" name="Freeform 135"/>
            <p:cNvSpPr/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8" name="Freeform 136"/>
            <p:cNvSpPr/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9" name="Freeform 137"/>
            <p:cNvSpPr/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70" name="Freeform 138"/>
            <p:cNvSpPr/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71" name="Freeform 139"/>
            <p:cNvSpPr/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72" name="Freeform 140"/>
            <p:cNvSpPr/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73" name="Freeform 141"/>
            <p:cNvSpPr/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74" name="Freeform 142"/>
            <p:cNvSpPr/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75" name="Freeform 143"/>
            <p:cNvSpPr/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76" name="Freeform 144"/>
            <p:cNvSpPr/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77" name="Freeform 145"/>
            <p:cNvSpPr/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78" name="Freeform 146"/>
            <p:cNvSpPr/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79" name="Freeform 147"/>
            <p:cNvSpPr/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80" name="Freeform 148"/>
            <p:cNvSpPr/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81" name="Freeform 149"/>
            <p:cNvSpPr/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82" name="Freeform 150"/>
            <p:cNvSpPr/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83" name="Freeform 151"/>
            <p:cNvSpPr/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84" name="Freeform 152"/>
            <p:cNvSpPr/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85" name="Freeform 153"/>
            <p:cNvSpPr/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86" name="Freeform 154"/>
            <p:cNvSpPr/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87" name="Freeform 155"/>
            <p:cNvSpPr/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88" name="Freeform 156"/>
            <p:cNvSpPr/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89" name="Freeform 157"/>
            <p:cNvSpPr/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90" name="Freeform 158"/>
            <p:cNvSpPr/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91" name="Freeform 159"/>
            <p:cNvSpPr/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92" name="Freeform 160"/>
            <p:cNvSpPr/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93" name="Freeform 161"/>
            <p:cNvSpPr/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94" name="Freeform 162"/>
            <p:cNvSpPr/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95" name="Freeform 163"/>
            <p:cNvSpPr/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96" name="Freeform 164"/>
            <p:cNvSpPr/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97" name="Freeform 165"/>
            <p:cNvSpPr/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98" name="Freeform 166"/>
            <p:cNvSpPr/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99" name="Freeform 167"/>
            <p:cNvSpPr/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00" name="Freeform 168"/>
            <p:cNvSpPr/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01" name="Freeform 169"/>
            <p:cNvSpPr/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02" name="Freeform 170"/>
            <p:cNvSpPr/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03" name="Freeform 171"/>
            <p:cNvSpPr/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04" name="Freeform 172"/>
            <p:cNvSpPr/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05" name="Freeform 173"/>
            <p:cNvSpPr/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06" name="Freeform 174"/>
            <p:cNvSpPr/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07" name="Freeform 175"/>
            <p:cNvSpPr/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08" name="Freeform 176"/>
            <p:cNvSpPr/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09" name="Freeform 177"/>
            <p:cNvSpPr/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10" name="Freeform 178"/>
            <p:cNvSpPr/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11" name="Freeform 179"/>
            <p:cNvSpPr/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12" name="Freeform 180"/>
            <p:cNvSpPr/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13" name="Freeform 181"/>
            <p:cNvSpPr/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14" name="Freeform 182"/>
            <p:cNvSpPr/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15" name="Freeform 183"/>
            <p:cNvSpPr/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16" name="Freeform 184"/>
            <p:cNvSpPr/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17" name="Freeform 185"/>
            <p:cNvSpPr/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18" name="Freeform 186"/>
            <p:cNvSpPr/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19" name="Freeform 187"/>
            <p:cNvSpPr/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220" name="Freeform 188"/>
            <p:cNvSpPr/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514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</p:grpSp>
      <p:sp>
        <p:nvSpPr>
          <p:cNvPr id="221" name="Freeform 19"/>
          <p:cNvSpPr/>
          <p:nvPr/>
        </p:nvSpPr>
        <p:spPr bwMode="auto">
          <a:xfrm rot="5400000">
            <a:off x="6420644" y="2701131"/>
            <a:ext cx="1644650" cy="1843088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2" name="Freeform 19"/>
          <p:cNvSpPr/>
          <p:nvPr/>
        </p:nvSpPr>
        <p:spPr bwMode="auto">
          <a:xfrm rot="5400000">
            <a:off x="7897019" y="1856581"/>
            <a:ext cx="1644650" cy="1843088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3" name="Freeform 19"/>
          <p:cNvSpPr/>
          <p:nvPr/>
        </p:nvSpPr>
        <p:spPr bwMode="auto">
          <a:xfrm rot="5400000">
            <a:off x="9370219" y="2726531"/>
            <a:ext cx="1644650" cy="1843088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4" name="Freeform 19"/>
          <p:cNvSpPr/>
          <p:nvPr/>
        </p:nvSpPr>
        <p:spPr bwMode="auto">
          <a:xfrm rot="5400000">
            <a:off x="9376569" y="4445794"/>
            <a:ext cx="1644650" cy="1843088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25" name="组合 224"/>
          <p:cNvGrpSpPr/>
          <p:nvPr/>
        </p:nvGrpSpPr>
        <p:grpSpPr>
          <a:xfrm>
            <a:off x="10015030" y="3077571"/>
            <a:ext cx="390802" cy="442011"/>
            <a:chOff x="4994016" y="4872552"/>
            <a:chExt cx="406393" cy="459645"/>
          </a:xfrm>
          <a:solidFill>
            <a:srgbClr val="FCFCFC"/>
          </a:solidFill>
          <a:effectLst/>
        </p:grpSpPr>
        <p:sp>
          <p:nvSpPr>
            <p:cNvPr id="226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27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28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组合 228"/>
          <p:cNvGrpSpPr>
            <a:grpSpLocks noChangeAspect="1"/>
          </p:cNvGrpSpPr>
          <p:nvPr/>
        </p:nvGrpSpPr>
        <p:grpSpPr>
          <a:xfrm>
            <a:off x="8536776" y="2277636"/>
            <a:ext cx="327377" cy="324000"/>
            <a:chOff x="6967126" y="4092464"/>
            <a:chExt cx="453105" cy="448433"/>
          </a:xfrm>
          <a:solidFill>
            <a:srgbClr val="FEFEFE"/>
          </a:solidFill>
          <a:effectLst/>
        </p:grpSpPr>
        <p:sp>
          <p:nvSpPr>
            <p:cNvPr id="230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31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7032374" y="3090066"/>
            <a:ext cx="421194" cy="405059"/>
            <a:chOff x="2607983" y="4241292"/>
            <a:chExt cx="490600" cy="471805"/>
          </a:xfrm>
          <a:solidFill>
            <a:srgbClr val="FEFEFE"/>
          </a:solidFill>
          <a:effectLst/>
        </p:grpSpPr>
        <p:sp>
          <p:nvSpPr>
            <p:cNvPr id="233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34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235" name="组合 234"/>
          <p:cNvGrpSpPr>
            <a:grpSpLocks noChangeAspect="1"/>
          </p:cNvGrpSpPr>
          <p:nvPr/>
        </p:nvGrpSpPr>
        <p:grpSpPr>
          <a:xfrm>
            <a:off x="10068035" y="4793572"/>
            <a:ext cx="396000" cy="426157"/>
            <a:chOff x="7005429" y="4859473"/>
            <a:chExt cx="466184" cy="501686"/>
          </a:xfrm>
          <a:solidFill>
            <a:srgbClr val="FCFCFC"/>
          </a:solidFill>
          <a:effectLst/>
        </p:grpSpPr>
        <p:sp>
          <p:nvSpPr>
            <p:cNvPr id="236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37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38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39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40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22543" name="文本框 240"/>
          <p:cNvSpPr txBox="1">
            <a:spLocks noChangeArrowheads="1"/>
          </p:cNvSpPr>
          <p:nvPr/>
        </p:nvSpPr>
        <p:spPr bwMode="auto">
          <a:xfrm>
            <a:off x="6611938" y="3814763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EFEFE"/>
                </a:solidFill>
                <a:latin typeface="方正姚体" panose="02010601030101010101" pitchFamily="2" charset="-122"/>
              </a:rPr>
              <a:t>TEMPLATE</a:t>
            </a:r>
            <a:endParaRPr lang="en-US" altLang="zh-CN" b="1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22544" name="文本框 241"/>
          <p:cNvSpPr txBox="1">
            <a:spLocks noChangeArrowheads="1"/>
          </p:cNvSpPr>
          <p:nvPr/>
        </p:nvSpPr>
        <p:spPr bwMode="auto">
          <a:xfrm>
            <a:off x="9528175" y="5538788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en-US" altLang="zh-CN" b="1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2545" name="文本框 242"/>
          <p:cNvSpPr txBox="1">
            <a:spLocks noChangeArrowheads="1"/>
          </p:cNvSpPr>
          <p:nvPr/>
        </p:nvSpPr>
        <p:spPr bwMode="auto">
          <a:xfrm>
            <a:off x="8062913" y="2952750"/>
            <a:ext cx="131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EFEFE"/>
                </a:solidFill>
                <a:latin typeface="方正姚体" panose="02010601030101010101" pitchFamily="2" charset="-122"/>
              </a:rPr>
              <a:t>TEMPLATE</a:t>
            </a:r>
            <a:endParaRPr lang="en-US" altLang="zh-CN" b="1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22546" name="文本框 243"/>
          <p:cNvSpPr txBox="1">
            <a:spLocks noChangeArrowheads="1"/>
          </p:cNvSpPr>
          <p:nvPr/>
        </p:nvSpPr>
        <p:spPr bwMode="auto">
          <a:xfrm>
            <a:off x="9537700" y="3790950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en-US" altLang="zh-CN" b="1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2547" name="文本框 244"/>
          <p:cNvSpPr txBox="1">
            <a:spLocks noChangeArrowheads="1"/>
          </p:cNvSpPr>
          <p:nvPr/>
        </p:nvSpPr>
        <p:spPr bwMode="auto">
          <a:xfrm>
            <a:off x="415925" y="4679950"/>
            <a:ext cx="60198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1E4A7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 the  narrative  thought Click here</a:t>
            </a:r>
          </a:p>
          <a:p>
            <a:r>
              <a:rPr lang="en-US" altLang="zh-CN" sz="1600">
                <a:solidFill>
                  <a:srgbClr val="1E4A7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 you to the center of the narrative thought Click here to add  you </a:t>
            </a:r>
          </a:p>
          <a:p>
            <a:r>
              <a:rPr lang="en-US" altLang="zh-CN" sz="1600">
                <a:solidFill>
                  <a:srgbClr val="1E4A7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center  of the  narrative thought</a:t>
            </a:r>
          </a:p>
          <a:p>
            <a:endParaRPr lang="en-US" altLang="zh-CN" sz="1600">
              <a:solidFill>
                <a:srgbClr val="1E4A7A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>
              <a:solidFill>
                <a:srgbClr val="1E4A7A"/>
              </a:solidFill>
            </a:endParaRPr>
          </a:p>
          <a:p>
            <a:endParaRPr lang="en-US" altLang="zh-CN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0" r="30404" b="133"/>
          <a:stretch>
            <a:fillRect/>
          </a:stretch>
        </p:blipFill>
        <p:spPr>
          <a:xfrm>
            <a:off x="0" y="546515"/>
            <a:ext cx="5412658" cy="5795889"/>
          </a:xfrm>
          <a:custGeom>
            <a:avLst/>
            <a:gdLst>
              <a:gd name="connsiteX0" fmla="*/ 0 w 5412658"/>
              <a:gd name="connsiteY0" fmla="*/ 0 h 5795889"/>
              <a:gd name="connsiteX1" fmla="*/ 5412658 w 5412658"/>
              <a:gd name="connsiteY1" fmla="*/ 0 h 5795889"/>
              <a:gd name="connsiteX2" fmla="*/ 5412658 w 5412658"/>
              <a:gd name="connsiteY2" fmla="*/ 5795889 h 5795889"/>
              <a:gd name="connsiteX3" fmla="*/ 0 w 5412658"/>
              <a:gd name="connsiteY3" fmla="*/ 5795889 h 579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2658" h="5795889">
                <a:moveTo>
                  <a:pt x="0" y="0"/>
                </a:moveTo>
                <a:lnTo>
                  <a:pt x="5412658" y="0"/>
                </a:lnTo>
                <a:lnTo>
                  <a:pt x="5412658" y="5795889"/>
                </a:lnTo>
                <a:lnTo>
                  <a:pt x="0" y="5795889"/>
                </a:lnTo>
                <a:close/>
              </a:path>
            </a:pathLst>
          </a:custGeom>
        </p:spPr>
      </p:pic>
      <p:sp>
        <p:nvSpPr>
          <p:cNvPr id="6" name="椭圆 5"/>
          <p:cNvSpPr>
            <a:spLocks noChangeAspect="1"/>
          </p:cNvSpPr>
          <p:nvPr/>
        </p:nvSpPr>
        <p:spPr>
          <a:xfrm>
            <a:off x="3395663" y="1554163"/>
            <a:ext cx="3779837" cy="3779837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98850" y="1652588"/>
            <a:ext cx="3582988" cy="3582987"/>
          </a:xfrm>
          <a:prstGeom prst="ellips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7" name="文本框 7"/>
          <p:cNvSpPr txBox="1">
            <a:spLocks noChangeArrowheads="1"/>
          </p:cNvSpPr>
          <p:nvPr/>
        </p:nvSpPr>
        <p:spPr bwMode="auto">
          <a:xfrm flipH="1">
            <a:off x="4516438" y="2455863"/>
            <a:ext cx="17589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115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9963" y="-1055688"/>
            <a:ext cx="690562" cy="942975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9" name="文本框 34"/>
          <p:cNvSpPr>
            <a:spLocks noChangeArrowheads="1"/>
          </p:cNvSpPr>
          <p:nvPr/>
        </p:nvSpPr>
        <p:spPr bwMode="auto">
          <a:xfrm>
            <a:off x="7827963" y="2925763"/>
            <a:ext cx="3262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altLang="en-US" sz="6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0" name="直接连接符 35"/>
          <p:cNvSpPr>
            <a:spLocks noChangeShapeType="1"/>
          </p:cNvSpPr>
          <p:nvPr/>
        </p:nvSpPr>
        <p:spPr bwMode="auto">
          <a:xfrm rot="5400000">
            <a:off x="9359900" y="2278063"/>
            <a:ext cx="0" cy="3600450"/>
          </a:xfrm>
          <a:prstGeom prst="line">
            <a:avLst/>
          </a:prstGeom>
          <a:noFill/>
          <a:ln w="12700">
            <a:solidFill>
              <a:srgbClr val="595959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直接连接符 36"/>
          <p:cNvSpPr>
            <a:spLocks noChangeShapeType="1"/>
          </p:cNvSpPr>
          <p:nvPr/>
        </p:nvSpPr>
        <p:spPr bwMode="auto">
          <a:xfrm rot="5400000">
            <a:off x="9359106" y="985044"/>
            <a:ext cx="1588" cy="3600450"/>
          </a:xfrm>
          <a:prstGeom prst="line">
            <a:avLst/>
          </a:prstGeom>
          <a:noFill/>
          <a:ln w="12700">
            <a:solidFill>
              <a:srgbClr val="595959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0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1" name="文本框 17"/>
          <p:cNvSpPr>
            <a:spLocks noChangeArrowheads="1"/>
          </p:cNvSpPr>
          <p:nvPr/>
        </p:nvSpPr>
        <p:spPr bwMode="auto">
          <a:xfrm>
            <a:off x="941388" y="-4763"/>
            <a:ext cx="73025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4.1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35" name="任意多边形 34"/>
          <p:cNvSpPr/>
          <p:nvPr/>
        </p:nvSpPr>
        <p:spPr>
          <a:xfrm rot="19320000">
            <a:off x="2686050" y="3255963"/>
            <a:ext cx="6049963" cy="892175"/>
          </a:xfrm>
          <a:custGeom>
            <a:avLst/>
            <a:gdLst>
              <a:gd name="connsiteX0" fmla="*/ 5871090 w 6049067"/>
              <a:gd name="connsiteY0" fmla="*/ 665132 h 891091"/>
              <a:gd name="connsiteX1" fmla="*/ 6049067 w 6049067"/>
              <a:gd name="connsiteY1" fmla="*/ 804183 h 891091"/>
              <a:gd name="connsiteX2" fmla="*/ 6013780 w 6049067"/>
              <a:gd name="connsiteY2" fmla="*/ 836246 h 891091"/>
              <a:gd name="connsiteX3" fmla="*/ 5834230 w 6049067"/>
              <a:gd name="connsiteY3" fmla="*/ 891091 h 891091"/>
              <a:gd name="connsiteX4" fmla="*/ 321135 w 6049067"/>
              <a:gd name="connsiteY4" fmla="*/ 891091 h 891091"/>
              <a:gd name="connsiteX5" fmla="*/ 0 w 6049067"/>
              <a:gd name="connsiteY5" fmla="*/ 569956 h 891091"/>
              <a:gd name="connsiteX6" fmla="*/ 0 w 6049067"/>
              <a:gd name="connsiteY6" fmla="*/ 199220 h 891091"/>
              <a:gd name="connsiteX7" fmla="*/ 113866 w 6049067"/>
              <a:gd name="connsiteY7" fmla="*/ 120214 h 891091"/>
              <a:gd name="connsiteX8" fmla="*/ 228972 w 6049067"/>
              <a:gd name="connsiteY8" fmla="*/ 0 h 891091"/>
              <a:gd name="connsiteX9" fmla="*/ 228972 w 6049067"/>
              <a:gd name="connsiteY9" fmla="*/ 372117 h 891091"/>
              <a:gd name="connsiteX10" fmla="*/ 521987 w 6049067"/>
              <a:gd name="connsiteY10" fmla="*/ 665133 h 89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49067" h="891091">
                <a:moveTo>
                  <a:pt x="5871090" y="665132"/>
                </a:moveTo>
                <a:lnTo>
                  <a:pt x="6049067" y="804183"/>
                </a:lnTo>
                <a:lnTo>
                  <a:pt x="6013780" y="836246"/>
                </a:lnTo>
                <a:cubicBezTo>
                  <a:pt x="5962527" y="870873"/>
                  <a:pt x="5900740" y="891091"/>
                  <a:pt x="5834230" y="891091"/>
                </a:cubicBezTo>
                <a:lnTo>
                  <a:pt x="321135" y="891091"/>
                </a:lnTo>
                <a:cubicBezTo>
                  <a:pt x="143777" y="891091"/>
                  <a:pt x="0" y="747314"/>
                  <a:pt x="0" y="569956"/>
                </a:cubicBezTo>
                <a:lnTo>
                  <a:pt x="0" y="199220"/>
                </a:lnTo>
                <a:lnTo>
                  <a:pt x="113866" y="120214"/>
                </a:lnTo>
                <a:lnTo>
                  <a:pt x="228972" y="0"/>
                </a:lnTo>
                <a:lnTo>
                  <a:pt x="228972" y="372117"/>
                </a:lnTo>
                <a:cubicBezTo>
                  <a:pt x="228972" y="533945"/>
                  <a:pt x="360159" y="665132"/>
                  <a:pt x="521987" y="66513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等腰三角形 35"/>
          <p:cNvSpPr/>
          <p:nvPr/>
        </p:nvSpPr>
        <p:spPr>
          <a:xfrm rot="2633485">
            <a:off x="7988300" y="1984375"/>
            <a:ext cx="538163" cy="285750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五边形 36"/>
          <p:cNvSpPr/>
          <p:nvPr/>
        </p:nvSpPr>
        <p:spPr>
          <a:xfrm>
            <a:off x="8509000" y="2019300"/>
            <a:ext cx="3079750" cy="701675"/>
          </a:xfrm>
          <a:prstGeom prst="homePlat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7527925" y="2895600"/>
            <a:ext cx="3079750" cy="703263"/>
          </a:xfrm>
          <a:prstGeom prst="homePlat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五边形 38"/>
          <p:cNvSpPr/>
          <p:nvPr/>
        </p:nvSpPr>
        <p:spPr>
          <a:xfrm>
            <a:off x="6403975" y="3767138"/>
            <a:ext cx="3079750" cy="703262"/>
          </a:xfrm>
          <a:prstGeom prst="homePlat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5278438" y="4638675"/>
            <a:ext cx="3079750" cy="703263"/>
          </a:xfrm>
          <a:prstGeom prst="homePlat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五边形 40"/>
          <p:cNvSpPr/>
          <p:nvPr/>
        </p:nvSpPr>
        <p:spPr>
          <a:xfrm>
            <a:off x="4113213" y="5510213"/>
            <a:ext cx="3079750" cy="703262"/>
          </a:xfrm>
          <a:prstGeom prst="homePlat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760413" y="3746500"/>
            <a:ext cx="2481262" cy="2481263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90" name="文本框 42"/>
          <p:cNvSpPr txBox="1">
            <a:spLocks noChangeArrowheads="1"/>
          </p:cNvSpPr>
          <p:nvPr/>
        </p:nvSpPr>
        <p:spPr bwMode="auto">
          <a:xfrm>
            <a:off x="1138238" y="5184775"/>
            <a:ext cx="16621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44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GOAL</a:t>
            </a:r>
            <a:endParaRPr lang="zh-CN" altLang="zh-CN" sz="44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591" name="文本框 43"/>
          <p:cNvSpPr txBox="1">
            <a:spLocks noChangeArrowheads="1"/>
          </p:cNvSpPr>
          <p:nvPr/>
        </p:nvSpPr>
        <p:spPr bwMode="auto">
          <a:xfrm>
            <a:off x="1006475" y="1893888"/>
            <a:ext cx="38925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</a:t>
            </a: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 Click here to add   you to the  center of the </a:t>
            </a:r>
          </a:p>
          <a:p>
            <a:r>
              <a:rPr lang="en-US" altLang="zh-CN" sz="140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4040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592" name="文本框 44"/>
          <p:cNvSpPr txBox="1">
            <a:spLocks noChangeArrowheads="1"/>
          </p:cNvSpPr>
          <p:nvPr/>
        </p:nvSpPr>
        <p:spPr bwMode="auto">
          <a:xfrm>
            <a:off x="9483725" y="2105025"/>
            <a:ext cx="153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40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4593" name="文本框 45"/>
          <p:cNvSpPr txBox="1">
            <a:spLocks noChangeArrowheads="1"/>
          </p:cNvSpPr>
          <p:nvPr/>
        </p:nvSpPr>
        <p:spPr bwMode="auto">
          <a:xfrm>
            <a:off x="8464550" y="2984500"/>
            <a:ext cx="1535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40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4594" name="文本框 46"/>
          <p:cNvSpPr txBox="1">
            <a:spLocks noChangeArrowheads="1"/>
          </p:cNvSpPr>
          <p:nvPr/>
        </p:nvSpPr>
        <p:spPr bwMode="auto">
          <a:xfrm>
            <a:off x="7372350" y="3856038"/>
            <a:ext cx="1535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40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4595" name="文本框 47"/>
          <p:cNvSpPr txBox="1">
            <a:spLocks noChangeArrowheads="1"/>
          </p:cNvSpPr>
          <p:nvPr/>
        </p:nvSpPr>
        <p:spPr bwMode="auto">
          <a:xfrm>
            <a:off x="6257925" y="4713288"/>
            <a:ext cx="1536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40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4596" name="文本框 48"/>
          <p:cNvSpPr txBox="1">
            <a:spLocks noChangeArrowheads="1"/>
          </p:cNvSpPr>
          <p:nvPr/>
        </p:nvSpPr>
        <p:spPr bwMode="auto">
          <a:xfrm>
            <a:off x="5092700" y="5600700"/>
            <a:ext cx="153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40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grpSp>
        <p:nvGrpSpPr>
          <p:cNvPr id="50" name="组合 49"/>
          <p:cNvGrpSpPr>
            <a:grpSpLocks noChangeAspect="1"/>
          </p:cNvGrpSpPr>
          <p:nvPr/>
        </p:nvGrpSpPr>
        <p:grpSpPr>
          <a:xfrm>
            <a:off x="5534252" y="4782143"/>
            <a:ext cx="344467" cy="385228"/>
            <a:chOff x="5999255" y="3275006"/>
            <a:chExt cx="402656" cy="450303"/>
          </a:xfrm>
          <a:solidFill>
            <a:srgbClr val="FDFDFD"/>
          </a:solidFill>
          <a:effectLst/>
        </p:grpSpPr>
        <p:sp>
          <p:nvSpPr>
            <p:cNvPr id="51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2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3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4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5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59430" y="3017038"/>
            <a:ext cx="367557" cy="415720"/>
            <a:chOff x="4994016" y="4872552"/>
            <a:chExt cx="406393" cy="459645"/>
          </a:xfrm>
          <a:solidFill>
            <a:srgbClr val="FDFDFD"/>
          </a:solidFill>
          <a:effectLst/>
        </p:grpSpPr>
        <p:sp>
          <p:nvSpPr>
            <p:cNvPr id="57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8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9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766452" y="2243716"/>
            <a:ext cx="353555" cy="338132"/>
            <a:chOff x="1004888" y="993775"/>
            <a:chExt cx="2438400" cy="2332038"/>
          </a:xfrm>
          <a:solidFill>
            <a:srgbClr val="FDFDFD"/>
          </a:solidFill>
        </p:grpSpPr>
        <p:sp>
          <p:nvSpPr>
            <p:cNvPr id="61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62" name="任意多边形 61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664965" y="3918476"/>
            <a:ext cx="353056" cy="379943"/>
            <a:chOff x="7005429" y="4859473"/>
            <a:chExt cx="466184" cy="501686"/>
          </a:xfrm>
          <a:solidFill>
            <a:srgbClr val="FDFDFD"/>
          </a:solidFill>
          <a:effectLst/>
        </p:grpSpPr>
        <p:sp>
          <p:nvSpPr>
            <p:cNvPr id="64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65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66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67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68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4366434" y="5687349"/>
            <a:ext cx="305462" cy="390650"/>
            <a:chOff x="1605186" y="572440"/>
            <a:chExt cx="563562" cy="720725"/>
          </a:xfrm>
          <a:solidFill>
            <a:srgbClr val="FDFDFD"/>
          </a:solidFill>
        </p:grpSpPr>
        <p:sp>
          <p:nvSpPr>
            <p:cNvPr id="70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71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72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4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5" name="文本框 17"/>
          <p:cNvSpPr>
            <a:spLocks noChangeArrowheads="1"/>
          </p:cNvSpPr>
          <p:nvPr/>
        </p:nvSpPr>
        <p:spPr bwMode="auto">
          <a:xfrm>
            <a:off x="941388" y="-4763"/>
            <a:ext cx="73025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4.1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6010275" y="3956050"/>
            <a:ext cx="2011363" cy="2009775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 rot="5400000">
            <a:off x="5830888" y="2173288"/>
            <a:ext cx="2373312" cy="2011362"/>
          </a:xfrm>
          <a:custGeom>
            <a:avLst/>
            <a:gdLst>
              <a:gd name="connsiteX0" fmla="*/ 900000 w 2123428"/>
              <a:gd name="connsiteY0" fmla="*/ 0 h 1800000"/>
              <a:gd name="connsiteX1" fmla="*/ 1729274 w 2123428"/>
              <a:gd name="connsiteY1" fmla="*/ 549680 h 1800000"/>
              <a:gd name="connsiteX2" fmla="*/ 1775351 w 2123428"/>
              <a:gd name="connsiteY2" fmla="*/ 698116 h 1800000"/>
              <a:gd name="connsiteX3" fmla="*/ 2123428 w 2123428"/>
              <a:gd name="connsiteY3" fmla="*/ 900000 h 1800000"/>
              <a:gd name="connsiteX4" fmla="*/ 1775351 w 2123428"/>
              <a:gd name="connsiteY4" fmla="*/ 1101883 h 1800000"/>
              <a:gd name="connsiteX5" fmla="*/ 1729274 w 2123428"/>
              <a:gd name="connsiteY5" fmla="*/ 1250321 h 1800000"/>
              <a:gd name="connsiteX6" fmla="*/ 900000 w 2123428"/>
              <a:gd name="connsiteY6" fmla="*/ 1800000 h 1800000"/>
              <a:gd name="connsiteX7" fmla="*/ 0 w 2123428"/>
              <a:gd name="connsiteY7" fmla="*/ 900000 h 1800000"/>
              <a:gd name="connsiteX8" fmla="*/ 900000 w 2123428"/>
              <a:gd name="connsiteY8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3428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75351" y="698116"/>
                </a:lnTo>
                <a:lnTo>
                  <a:pt x="2123428" y="900000"/>
                </a:lnTo>
                <a:lnTo>
                  <a:pt x="1775351" y="110188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4002088" y="1992313"/>
            <a:ext cx="2009775" cy="2011362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8023225" y="1992313"/>
            <a:ext cx="2009775" cy="2011362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2030413" y="4003675"/>
            <a:ext cx="2011362" cy="2009775"/>
          </a:xfrm>
          <a:prstGeom prst="ellipse">
            <a:avLst/>
          </a:prstGeom>
          <a:blipFill>
            <a:blip r:embed="rId5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2054225" y="1992313"/>
            <a:ext cx="2373313" cy="2011362"/>
          </a:xfrm>
          <a:custGeom>
            <a:avLst/>
            <a:gdLst>
              <a:gd name="connsiteX0" fmla="*/ 900000 w 2123428"/>
              <a:gd name="connsiteY0" fmla="*/ 0 h 1800000"/>
              <a:gd name="connsiteX1" fmla="*/ 1729274 w 2123428"/>
              <a:gd name="connsiteY1" fmla="*/ 549680 h 1800000"/>
              <a:gd name="connsiteX2" fmla="*/ 1775351 w 2123428"/>
              <a:gd name="connsiteY2" fmla="*/ 698116 h 1800000"/>
              <a:gd name="connsiteX3" fmla="*/ 2123428 w 2123428"/>
              <a:gd name="connsiteY3" fmla="*/ 900000 h 1800000"/>
              <a:gd name="connsiteX4" fmla="*/ 1775351 w 2123428"/>
              <a:gd name="connsiteY4" fmla="*/ 1101883 h 1800000"/>
              <a:gd name="connsiteX5" fmla="*/ 1729274 w 2123428"/>
              <a:gd name="connsiteY5" fmla="*/ 1250321 h 1800000"/>
              <a:gd name="connsiteX6" fmla="*/ 900000 w 2123428"/>
              <a:gd name="connsiteY6" fmla="*/ 1800000 h 1800000"/>
              <a:gd name="connsiteX7" fmla="*/ 0 w 2123428"/>
              <a:gd name="connsiteY7" fmla="*/ 900000 h 1800000"/>
              <a:gd name="connsiteX8" fmla="*/ 900000 w 2123428"/>
              <a:gd name="connsiteY8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3428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75351" y="698116"/>
                </a:lnTo>
                <a:lnTo>
                  <a:pt x="2123428" y="900000"/>
                </a:lnTo>
                <a:lnTo>
                  <a:pt x="1775351" y="110188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 rot="16200000" flipV="1">
            <a:off x="7844631" y="3774282"/>
            <a:ext cx="2371725" cy="2011362"/>
          </a:xfrm>
          <a:custGeom>
            <a:avLst/>
            <a:gdLst>
              <a:gd name="connsiteX0" fmla="*/ 900000 w 2123428"/>
              <a:gd name="connsiteY0" fmla="*/ 0 h 1800000"/>
              <a:gd name="connsiteX1" fmla="*/ 1729274 w 2123428"/>
              <a:gd name="connsiteY1" fmla="*/ 549680 h 1800000"/>
              <a:gd name="connsiteX2" fmla="*/ 1775351 w 2123428"/>
              <a:gd name="connsiteY2" fmla="*/ 698116 h 1800000"/>
              <a:gd name="connsiteX3" fmla="*/ 2123428 w 2123428"/>
              <a:gd name="connsiteY3" fmla="*/ 900000 h 1800000"/>
              <a:gd name="connsiteX4" fmla="*/ 1775351 w 2123428"/>
              <a:gd name="connsiteY4" fmla="*/ 1101883 h 1800000"/>
              <a:gd name="connsiteX5" fmla="*/ 1729274 w 2123428"/>
              <a:gd name="connsiteY5" fmla="*/ 1250321 h 1800000"/>
              <a:gd name="connsiteX6" fmla="*/ 900000 w 2123428"/>
              <a:gd name="connsiteY6" fmla="*/ 1800000 h 1800000"/>
              <a:gd name="connsiteX7" fmla="*/ 0 w 2123428"/>
              <a:gd name="connsiteY7" fmla="*/ 900000 h 1800000"/>
              <a:gd name="connsiteX8" fmla="*/ 900000 w 2123428"/>
              <a:gd name="connsiteY8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3428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75351" y="698116"/>
                </a:lnTo>
                <a:lnTo>
                  <a:pt x="2123428" y="900000"/>
                </a:lnTo>
                <a:lnTo>
                  <a:pt x="1775351" y="110188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任意多边形 12"/>
          <p:cNvSpPr>
            <a:spLocks noChangeAspect="1"/>
          </p:cNvSpPr>
          <p:nvPr/>
        </p:nvSpPr>
        <p:spPr>
          <a:xfrm flipH="1">
            <a:off x="3614738" y="3983038"/>
            <a:ext cx="2371725" cy="2011362"/>
          </a:xfrm>
          <a:custGeom>
            <a:avLst/>
            <a:gdLst>
              <a:gd name="connsiteX0" fmla="*/ 900000 w 2123428"/>
              <a:gd name="connsiteY0" fmla="*/ 0 h 1800000"/>
              <a:gd name="connsiteX1" fmla="*/ 1729274 w 2123428"/>
              <a:gd name="connsiteY1" fmla="*/ 549680 h 1800000"/>
              <a:gd name="connsiteX2" fmla="*/ 1775351 w 2123428"/>
              <a:gd name="connsiteY2" fmla="*/ 698116 h 1800000"/>
              <a:gd name="connsiteX3" fmla="*/ 2123428 w 2123428"/>
              <a:gd name="connsiteY3" fmla="*/ 900000 h 1800000"/>
              <a:gd name="connsiteX4" fmla="*/ 1775351 w 2123428"/>
              <a:gd name="connsiteY4" fmla="*/ 1101883 h 1800000"/>
              <a:gd name="connsiteX5" fmla="*/ 1729274 w 2123428"/>
              <a:gd name="connsiteY5" fmla="*/ 1250321 h 1800000"/>
              <a:gd name="connsiteX6" fmla="*/ 900000 w 2123428"/>
              <a:gd name="connsiteY6" fmla="*/ 1800000 h 1800000"/>
              <a:gd name="connsiteX7" fmla="*/ 0 w 2123428"/>
              <a:gd name="connsiteY7" fmla="*/ 900000 h 1800000"/>
              <a:gd name="connsiteX8" fmla="*/ 900000 w 2123428"/>
              <a:gd name="connsiteY8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3428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75351" y="698116"/>
                </a:lnTo>
                <a:lnTo>
                  <a:pt x="2123428" y="900000"/>
                </a:lnTo>
                <a:lnTo>
                  <a:pt x="1775351" y="110188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760934" y="2304444"/>
            <a:ext cx="544435" cy="570743"/>
            <a:chOff x="7002627" y="828237"/>
            <a:chExt cx="444697" cy="466185"/>
          </a:xfrm>
          <a:solidFill>
            <a:schemeClr val="bg1"/>
          </a:solidFill>
        </p:grpSpPr>
        <p:sp>
          <p:nvSpPr>
            <p:cNvPr id="15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08254" y="4310667"/>
            <a:ext cx="427348" cy="483345"/>
            <a:chOff x="4994016" y="4872552"/>
            <a:chExt cx="406393" cy="459645"/>
          </a:xfrm>
          <a:solidFill>
            <a:schemeClr val="bg1"/>
          </a:solidFill>
        </p:grpSpPr>
        <p:sp>
          <p:nvSpPr>
            <p:cNvPr id="24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5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6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822835" y="2375390"/>
            <a:ext cx="411014" cy="406775"/>
            <a:chOff x="6967126" y="4092464"/>
            <a:chExt cx="453105" cy="448433"/>
          </a:xfrm>
          <a:solidFill>
            <a:schemeClr val="bg1"/>
          </a:solidFill>
        </p:grpSpPr>
        <p:sp>
          <p:nvSpPr>
            <p:cNvPr id="28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76942" y="4358019"/>
            <a:ext cx="428109" cy="460711"/>
            <a:chOff x="7005429" y="4859473"/>
            <a:chExt cx="466184" cy="501686"/>
          </a:xfrm>
          <a:solidFill>
            <a:schemeClr val="bg1"/>
          </a:solidFill>
        </p:grpSpPr>
        <p:sp>
          <p:nvSpPr>
            <p:cNvPr id="31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2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3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4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5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25618" name="文本框 35"/>
          <p:cNvSpPr txBox="1">
            <a:spLocks noChangeArrowheads="1"/>
          </p:cNvSpPr>
          <p:nvPr/>
        </p:nvSpPr>
        <p:spPr bwMode="auto">
          <a:xfrm>
            <a:off x="6232525" y="3125788"/>
            <a:ext cx="1546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600" b="1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5619" name="文本框 36"/>
          <p:cNvSpPr txBox="1">
            <a:spLocks noChangeArrowheads="1"/>
          </p:cNvSpPr>
          <p:nvPr/>
        </p:nvSpPr>
        <p:spPr bwMode="auto">
          <a:xfrm>
            <a:off x="2262188" y="3092450"/>
            <a:ext cx="1547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600" b="1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5620" name="文本框 37"/>
          <p:cNvSpPr txBox="1">
            <a:spLocks noChangeArrowheads="1"/>
          </p:cNvSpPr>
          <p:nvPr/>
        </p:nvSpPr>
        <p:spPr bwMode="auto">
          <a:xfrm>
            <a:off x="4217988" y="5033963"/>
            <a:ext cx="15462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600" b="1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5621" name="文本框 38"/>
          <p:cNvSpPr txBox="1">
            <a:spLocks noChangeArrowheads="1"/>
          </p:cNvSpPr>
          <p:nvPr/>
        </p:nvSpPr>
        <p:spPr bwMode="auto">
          <a:xfrm>
            <a:off x="8278813" y="5013325"/>
            <a:ext cx="1547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600" b="1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8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财务预测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9" name="文本框 17"/>
          <p:cNvSpPr>
            <a:spLocks noChangeArrowheads="1"/>
          </p:cNvSpPr>
          <p:nvPr/>
        </p:nvSpPr>
        <p:spPr bwMode="auto">
          <a:xfrm>
            <a:off x="941388" y="-4763"/>
            <a:ext cx="79375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4.2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0" y="3621088"/>
            <a:ext cx="12192000" cy="1050925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7" name="椭圆 56"/>
          <p:cNvSpPr>
            <a:spLocks noChangeAspect="1"/>
          </p:cNvSpPr>
          <p:nvPr/>
        </p:nvSpPr>
        <p:spPr>
          <a:xfrm>
            <a:off x="1262063" y="2832100"/>
            <a:ext cx="1008062" cy="1008063"/>
          </a:xfrm>
          <a:prstGeom prst="ellipse">
            <a:avLst/>
          </a:prstGeom>
          <a:solidFill>
            <a:srgbClr val="1E4A7A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8" name="椭圆 57"/>
          <p:cNvSpPr>
            <a:spLocks noChangeAspect="1"/>
          </p:cNvSpPr>
          <p:nvPr/>
        </p:nvSpPr>
        <p:spPr>
          <a:xfrm>
            <a:off x="3455988" y="4432300"/>
            <a:ext cx="1008062" cy="1006475"/>
          </a:xfrm>
          <a:prstGeom prst="ellipse">
            <a:avLst/>
          </a:prstGeom>
          <a:solidFill>
            <a:srgbClr val="1E4A7A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9" name="椭圆 58"/>
          <p:cNvSpPr>
            <a:spLocks noChangeAspect="1"/>
          </p:cNvSpPr>
          <p:nvPr/>
        </p:nvSpPr>
        <p:spPr>
          <a:xfrm>
            <a:off x="5602288" y="2868613"/>
            <a:ext cx="1006475" cy="1008062"/>
          </a:xfrm>
          <a:prstGeom prst="ellipse">
            <a:avLst/>
          </a:prstGeom>
          <a:solidFill>
            <a:srgbClr val="1E4A7A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0" name="椭圆 59"/>
          <p:cNvSpPr>
            <a:spLocks noChangeAspect="1"/>
          </p:cNvSpPr>
          <p:nvPr/>
        </p:nvSpPr>
        <p:spPr>
          <a:xfrm>
            <a:off x="7793038" y="4429125"/>
            <a:ext cx="1008062" cy="1008063"/>
          </a:xfrm>
          <a:prstGeom prst="ellipse">
            <a:avLst/>
          </a:prstGeom>
          <a:solidFill>
            <a:srgbClr val="1E4A7A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" name="椭圆 60"/>
          <p:cNvSpPr>
            <a:spLocks noChangeAspect="1"/>
          </p:cNvSpPr>
          <p:nvPr/>
        </p:nvSpPr>
        <p:spPr>
          <a:xfrm>
            <a:off x="9921875" y="2868613"/>
            <a:ext cx="1008063" cy="1008062"/>
          </a:xfrm>
          <a:prstGeom prst="ellipse">
            <a:avLst/>
          </a:prstGeom>
          <a:solidFill>
            <a:srgbClr val="1E4A7A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62" name="直接连接符 61"/>
          <p:cNvCxnSpPr>
            <a:stCxn id="56" idx="1"/>
            <a:endCxn id="56" idx="3"/>
          </p:cNvCxnSpPr>
          <p:nvPr/>
        </p:nvCxnSpPr>
        <p:spPr>
          <a:xfrm>
            <a:off x="0" y="41465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>
            <a:spLocks noChangeAspect="1"/>
          </p:cNvSpPr>
          <p:nvPr/>
        </p:nvSpPr>
        <p:spPr>
          <a:xfrm>
            <a:off x="1685925" y="4037013"/>
            <a:ext cx="180975" cy="179387"/>
          </a:xfrm>
          <a:prstGeom prst="ellipse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4" name="椭圆 63"/>
          <p:cNvSpPr>
            <a:spLocks noChangeAspect="1"/>
          </p:cNvSpPr>
          <p:nvPr/>
        </p:nvSpPr>
        <p:spPr>
          <a:xfrm>
            <a:off x="3851275" y="4056063"/>
            <a:ext cx="179388" cy="180975"/>
          </a:xfrm>
          <a:prstGeom prst="ellipse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5" name="椭圆 64"/>
          <p:cNvSpPr>
            <a:spLocks noChangeAspect="1"/>
          </p:cNvSpPr>
          <p:nvPr/>
        </p:nvSpPr>
        <p:spPr>
          <a:xfrm>
            <a:off x="6015038" y="4079875"/>
            <a:ext cx="179387" cy="179388"/>
          </a:xfrm>
          <a:prstGeom prst="ellipse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6" name="椭圆 65"/>
          <p:cNvSpPr>
            <a:spLocks noChangeAspect="1"/>
          </p:cNvSpPr>
          <p:nvPr/>
        </p:nvSpPr>
        <p:spPr>
          <a:xfrm>
            <a:off x="8178800" y="4084638"/>
            <a:ext cx="179388" cy="179387"/>
          </a:xfrm>
          <a:prstGeom prst="ellipse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7" name="椭圆 66"/>
          <p:cNvSpPr>
            <a:spLocks noChangeAspect="1"/>
          </p:cNvSpPr>
          <p:nvPr/>
        </p:nvSpPr>
        <p:spPr>
          <a:xfrm>
            <a:off x="10342563" y="4068763"/>
            <a:ext cx="179387" cy="179387"/>
          </a:xfrm>
          <a:prstGeom prst="ellipse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42" name="文本框 67"/>
          <p:cNvSpPr txBox="1">
            <a:spLocks noChangeArrowheads="1"/>
          </p:cNvSpPr>
          <p:nvPr/>
        </p:nvSpPr>
        <p:spPr bwMode="auto">
          <a:xfrm>
            <a:off x="1376363" y="29368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2011</a:t>
            </a:r>
          </a:p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</a:p>
        </p:txBody>
      </p:sp>
      <p:sp>
        <p:nvSpPr>
          <p:cNvPr id="26643" name="文本框 89"/>
          <p:cNvSpPr>
            <a:spLocks noChangeArrowheads="1"/>
          </p:cNvSpPr>
          <p:nvPr/>
        </p:nvSpPr>
        <p:spPr bwMode="auto">
          <a:xfrm>
            <a:off x="1219200" y="4933950"/>
            <a:ext cx="11160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1E4A7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1,458</a:t>
            </a:r>
            <a:endParaRPr lang="zh-CN" altLang="en-US" sz="3200" b="1">
              <a:solidFill>
                <a:srgbClr val="1E4A7A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6644" name="文本框 90"/>
          <p:cNvSpPr>
            <a:spLocks noChangeArrowheads="1"/>
          </p:cNvSpPr>
          <p:nvPr/>
        </p:nvSpPr>
        <p:spPr bwMode="auto">
          <a:xfrm>
            <a:off x="7604125" y="2238375"/>
            <a:ext cx="132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1E4A7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12,591</a:t>
            </a:r>
            <a:endParaRPr lang="zh-CN" altLang="en-US" sz="3200" b="1">
              <a:solidFill>
                <a:srgbClr val="1E4A7A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6645" name="文本框 91"/>
          <p:cNvSpPr>
            <a:spLocks noChangeArrowheads="1"/>
          </p:cNvSpPr>
          <p:nvPr/>
        </p:nvSpPr>
        <p:spPr bwMode="auto">
          <a:xfrm>
            <a:off x="5538788" y="4941888"/>
            <a:ext cx="111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1E4A7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5,674</a:t>
            </a:r>
            <a:endParaRPr lang="zh-CN" altLang="en-US" sz="3200" b="1">
              <a:solidFill>
                <a:srgbClr val="1E4A7A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6646" name="文本框 92"/>
          <p:cNvSpPr>
            <a:spLocks noChangeArrowheads="1"/>
          </p:cNvSpPr>
          <p:nvPr/>
        </p:nvSpPr>
        <p:spPr bwMode="auto">
          <a:xfrm>
            <a:off x="3425825" y="2214563"/>
            <a:ext cx="1116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1E4A7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2,345</a:t>
            </a:r>
            <a:endParaRPr lang="zh-CN" altLang="en-US" sz="3200" b="1">
              <a:solidFill>
                <a:srgbClr val="1E4A7A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6647" name="文本框 93"/>
          <p:cNvSpPr>
            <a:spLocks noChangeArrowheads="1"/>
          </p:cNvSpPr>
          <p:nvPr/>
        </p:nvSpPr>
        <p:spPr bwMode="auto">
          <a:xfrm>
            <a:off x="9921875" y="4857750"/>
            <a:ext cx="11160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1E4A7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3,867</a:t>
            </a:r>
            <a:endParaRPr lang="zh-CN" altLang="en-US" sz="3200" b="1">
              <a:solidFill>
                <a:srgbClr val="1E4A7A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6648" name="文本框 87"/>
          <p:cNvSpPr txBox="1">
            <a:spLocks noChangeArrowheads="1"/>
          </p:cNvSpPr>
          <p:nvPr/>
        </p:nvSpPr>
        <p:spPr bwMode="auto">
          <a:xfrm>
            <a:off x="3559175" y="4506913"/>
            <a:ext cx="80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2012</a:t>
            </a:r>
          </a:p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</a:p>
        </p:txBody>
      </p:sp>
      <p:sp>
        <p:nvSpPr>
          <p:cNvPr id="26649" name="文本框 88"/>
          <p:cNvSpPr txBox="1">
            <a:spLocks noChangeArrowheads="1"/>
          </p:cNvSpPr>
          <p:nvPr/>
        </p:nvSpPr>
        <p:spPr bwMode="auto">
          <a:xfrm>
            <a:off x="5703888" y="2990850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2013</a:t>
            </a:r>
          </a:p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</a:p>
        </p:txBody>
      </p:sp>
      <p:sp>
        <p:nvSpPr>
          <p:cNvPr id="26650" name="文本框 89"/>
          <p:cNvSpPr txBox="1">
            <a:spLocks noChangeArrowheads="1"/>
          </p:cNvSpPr>
          <p:nvPr/>
        </p:nvSpPr>
        <p:spPr bwMode="auto">
          <a:xfrm>
            <a:off x="7896225" y="4527550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2014</a:t>
            </a:r>
          </a:p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</a:p>
        </p:txBody>
      </p:sp>
      <p:sp>
        <p:nvSpPr>
          <p:cNvPr id="26651" name="文本框 90"/>
          <p:cNvSpPr txBox="1">
            <a:spLocks noChangeArrowheads="1"/>
          </p:cNvSpPr>
          <p:nvPr/>
        </p:nvSpPr>
        <p:spPr bwMode="auto">
          <a:xfrm>
            <a:off x="10026650" y="2979738"/>
            <a:ext cx="80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2015</a:t>
            </a:r>
          </a:p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</a:p>
        </p:txBody>
      </p:sp>
      <p:sp>
        <p:nvSpPr>
          <p:cNvPr id="26652" name="文本框 91"/>
          <p:cNvSpPr txBox="1">
            <a:spLocks noChangeArrowheads="1"/>
          </p:cNvSpPr>
          <p:nvPr/>
        </p:nvSpPr>
        <p:spPr bwMode="auto">
          <a:xfrm>
            <a:off x="1008063" y="5505450"/>
            <a:ext cx="153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404040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400">
              <a:solidFill>
                <a:srgbClr val="404040"/>
              </a:solidFill>
              <a:latin typeface="方正姚体" panose="02010601030101010101" pitchFamily="2" charset="-122"/>
            </a:endParaRPr>
          </a:p>
        </p:txBody>
      </p:sp>
      <p:sp>
        <p:nvSpPr>
          <p:cNvPr id="26653" name="文本框 92"/>
          <p:cNvSpPr txBox="1">
            <a:spLocks noChangeArrowheads="1"/>
          </p:cNvSpPr>
          <p:nvPr/>
        </p:nvSpPr>
        <p:spPr bwMode="auto">
          <a:xfrm>
            <a:off x="5327650" y="5505450"/>
            <a:ext cx="153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404040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400">
              <a:solidFill>
                <a:srgbClr val="404040"/>
              </a:solidFill>
              <a:latin typeface="方正姚体" panose="02010601030101010101" pitchFamily="2" charset="-122"/>
            </a:endParaRPr>
          </a:p>
        </p:txBody>
      </p:sp>
      <p:sp>
        <p:nvSpPr>
          <p:cNvPr id="26654" name="文本框 93"/>
          <p:cNvSpPr txBox="1">
            <a:spLocks noChangeArrowheads="1"/>
          </p:cNvSpPr>
          <p:nvPr/>
        </p:nvSpPr>
        <p:spPr bwMode="auto">
          <a:xfrm>
            <a:off x="9712325" y="5505450"/>
            <a:ext cx="153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404040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400">
              <a:solidFill>
                <a:srgbClr val="404040"/>
              </a:solidFill>
              <a:latin typeface="方正姚体" panose="02010601030101010101" pitchFamily="2" charset="-122"/>
            </a:endParaRPr>
          </a:p>
        </p:txBody>
      </p:sp>
      <p:sp>
        <p:nvSpPr>
          <p:cNvPr id="26655" name="文本框 94"/>
          <p:cNvSpPr txBox="1">
            <a:spLocks noChangeArrowheads="1"/>
          </p:cNvSpPr>
          <p:nvPr/>
        </p:nvSpPr>
        <p:spPr bwMode="auto">
          <a:xfrm>
            <a:off x="7497763" y="2852738"/>
            <a:ext cx="1536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404040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400">
              <a:solidFill>
                <a:srgbClr val="404040"/>
              </a:solidFill>
              <a:latin typeface="方正姚体" panose="02010601030101010101" pitchFamily="2" charset="-122"/>
            </a:endParaRPr>
          </a:p>
        </p:txBody>
      </p:sp>
      <p:sp>
        <p:nvSpPr>
          <p:cNvPr id="26656" name="文本框 95"/>
          <p:cNvSpPr txBox="1">
            <a:spLocks noChangeArrowheads="1"/>
          </p:cNvSpPr>
          <p:nvPr/>
        </p:nvSpPr>
        <p:spPr bwMode="auto">
          <a:xfrm>
            <a:off x="3167063" y="2857500"/>
            <a:ext cx="153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404040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400">
              <a:solidFill>
                <a:srgbClr val="404040"/>
              </a:solidFill>
              <a:latin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2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3" name="文本框 17"/>
          <p:cNvSpPr>
            <a:spLocks noChangeArrowheads="1"/>
          </p:cNvSpPr>
          <p:nvPr/>
        </p:nvSpPr>
        <p:spPr bwMode="auto">
          <a:xfrm>
            <a:off x="941388" y="-4763"/>
            <a:ext cx="808037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4.3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544888" y="2344738"/>
            <a:ext cx="0" cy="36004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5400000">
            <a:off x="4283076" y="1606550"/>
            <a:ext cx="0" cy="14763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5400000">
            <a:off x="3706813" y="3421062"/>
            <a:ext cx="0" cy="14763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5400000">
            <a:off x="4283076" y="5210175"/>
            <a:ext cx="0" cy="14763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055688" y="3041650"/>
            <a:ext cx="2193925" cy="2193925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3952875" y="1970088"/>
            <a:ext cx="2855913" cy="773112"/>
          </a:xfrm>
          <a:prstGeom prst="round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3952875" y="3751263"/>
            <a:ext cx="2855913" cy="774700"/>
          </a:xfrm>
          <a:prstGeom prst="round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3952875" y="5532438"/>
            <a:ext cx="2855913" cy="774700"/>
          </a:xfrm>
          <a:prstGeom prst="round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62" name="文本框 41"/>
          <p:cNvSpPr txBox="1">
            <a:spLocks noChangeArrowheads="1"/>
          </p:cNvSpPr>
          <p:nvPr/>
        </p:nvSpPr>
        <p:spPr bwMode="auto">
          <a:xfrm>
            <a:off x="4495800" y="2093913"/>
            <a:ext cx="177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800" b="1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7663" name="文本框 42"/>
          <p:cNvSpPr txBox="1">
            <a:spLocks noChangeArrowheads="1"/>
          </p:cNvSpPr>
          <p:nvPr/>
        </p:nvSpPr>
        <p:spPr bwMode="auto">
          <a:xfrm>
            <a:off x="4491038" y="3876675"/>
            <a:ext cx="177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800" b="1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7664" name="文本框 43"/>
          <p:cNvSpPr txBox="1">
            <a:spLocks noChangeArrowheads="1"/>
          </p:cNvSpPr>
          <p:nvPr/>
        </p:nvSpPr>
        <p:spPr bwMode="auto">
          <a:xfrm>
            <a:off x="4491038" y="5637213"/>
            <a:ext cx="177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zh-CN" altLang="zh-CN" sz="2800" b="1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27665" name="文本框 44"/>
          <p:cNvSpPr txBox="1">
            <a:spLocks noChangeArrowheads="1"/>
          </p:cNvSpPr>
          <p:nvPr/>
        </p:nvSpPr>
        <p:spPr bwMode="auto">
          <a:xfrm>
            <a:off x="7435850" y="1984375"/>
            <a:ext cx="38719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54535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</a:t>
            </a:r>
          </a:p>
          <a:p>
            <a:r>
              <a:rPr lang="en-US" altLang="zh-CN" sz="1400">
                <a:solidFill>
                  <a:srgbClr val="54535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hereto add   you to the center of the </a:t>
            </a:r>
          </a:p>
          <a:p>
            <a:r>
              <a:rPr lang="en-US" altLang="zh-CN" sz="1400">
                <a:solidFill>
                  <a:srgbClr val="54535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545355"/>
              </a:solidFill>
              <a:latin typeface="Agency FB" pitchFamily="34" charset="0"/>
              <a:ea typeface="华文宋体" panose="02010600040101010101" pitchFamily="2" charset="-122"/>
            </a:endParaRPr>
          </a:p>
          <a:p>
            <a:endParaRPr lang="en-US" altLang="zh-CN">
              <a:solidFill>
                <a:srgbClr val="5453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>
              <a:solidFill>
                <a:srgbClr val="545355"/>
              </a:solidFill>
            </a:endParaRPr>
          </a:p>
          <a:p>
            <a:endParaRPr lang="en-US" altLang="zh-CN">
              <a:solidFill>
                <a:srgbClr val="5453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6" name="文本框 45"/>
          <p:cNvSpPr txBox="1">
            <a:spLocks noChangeArrowheads="1"/>
          </p:cNvSpPr>
          <p:nvPr/>
        </p:nvSpPr>
        <p:spPr bwMode="auto">
          <a:xfrm>
            <a:off x="7435850" y="3751263"/>
            <a:ext cx="38719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54535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</a:t>
            </a:r>
          </a:p>
          <a:p>
            <a:r>
              <a:rPr lang="en-US" altLang="zh-CN" sz="1400">
                <a:solidFill>
                  <a:srgbClr val="54535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hereto add   you to the center of the </a:t>
            </a:r>
          </a:p>
          <a:p>
            <a:r>
              <a:rPr lang="en-US" altLang="zh-CN" sz="1400">
                <a:solidFill>
                  <a:srgbClr val="54535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545355"/>
              </a:solidFill>
              <a:latin typeface="Agency FB" pitchFamily="34" charset="0"/>
              <a:ea typeface="华文宋体" panose="02010600040101010101" pitchFamily="2" charset="-122"/>
            </a:endParaRPr>
          </a:p>
          <a:p>
            <a:endParaRPr lang="en-US" altLang="zh-CN">
              <a:solidFill>
                <a:srgbClr val="5453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>
              <a:solidFill>
                <a:srgbClr val="545355"/>
              </a:solidFill>
            </a:endParaRPr>
          </a:p>
          <a:p>
            <a:endParaRPr lang="en-US" altLang="zh-CN">
              <a:solidFill>
                <a:srgbClr val="5453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7" name="文本框 46"/>
          <p:cNvSpPr txBox="1">
            <a:spLocks noChangeArrowheads="1"/>
          </p:cNvSpPr>
          <p:nvPr/>
        </p:nvSpPr>
        <p:spPr bwMode="auto">
          <a:xfrm>
            <a:off x="7435850" y="5532438"/>
            <a:ext cx="38719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54535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</a:t>
            </a:r>
          </a:p>
          <a:p>
            <a:r>
              <a:rPr lang="en-US" altLang="zh-CN" sz="1400">
                <a:solidFill>
                  <a:srgbClr val="54535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hereto add   you to the center of the </a:t>
            </a:r>
          </a:p>
          <a:p>
            <a:r>
              <a:rPr lang="en-US" altLang="zh-CN" sz="1400">
                <a:solidFill>
                  <a:srgbClr val="54535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545355"/>
              </a:solidFill>
              <a:latin typeface="Agency FB" pitchFamily="34" charset="0"/>
              <a:ea typeface="华文宋体" panose="02010600040101010101" pitchFamily="2" charset="-122"/>
            </a:endParaRPr>
          </a:p>
          <a:p>
            <a:endParaRPr lang="en-US" altLang="zh-CN">
              <a:solidFill>
                <a:srgbClr val="5453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>
              <a:solidFill>
                <a:srgbClr val="545355"/>
              </a:solidFill>
            </a:endParaRPr>
          </a:p>
          <a:p>
            <a:endParaRPr lang="en-US" altLang="zh-CN">
              <a:solidFill>
                <a:srgbClr val="5453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6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77" name="文本框 17"/>
          <p:cNvSpPr>
            <a:spLocks noChangeArrowheads="1"/>
          </p:cNvSpPr>
          <p:nvPr/>
        </p:nvSpPr>
        <p:spPr bwMode="auto">
          <a:xfrm>
            <a:off x="941388" y="-4763"/>
            <a:ext cx="808037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4.3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178152" y="3086207"/>
            <a:ext cx="3676041" cy="3454898"/>
            <a:chOff x="3695798" y="2475565"/>
            <a:chExt cx="4054935" cy="3810999"/>
          </a:xfrm>
          <a:solidFill>
            <a:schemeClr val="bg1">
              <a:lumMod val="75000"/>
            </a:schemeClr>
          </a:solidFill>
        </p:grpSpPr>
        <p:sp>
          <p:nvSpPr>
            <p:cNvPr id="21" name="任意多边形 20"/>
            <p:cNvSpPr/>
            <p:nvPr/>
          </p:nvSpPr>
          <p:spPr>
            <a:xfrm>
              <a:off x="5852955" y="3007270"/>
              <a:ext cx="1630717" cy="3279294"/>
            </a:xfrm>
            <a:custGeom>
              <a:avLst/>
              <a:gdLst>
                <a:gd name="connsiteX0" fmla="*/ 220391 w 1630717"/>
                <a:gd name="connsiteY0" fmla="*/ 0 h 3279294"/>
                <a:gd name="connsiteX1" fmla="*/ 1630717 w 1630717"/>
                <a:gd name="connsiteY1" fmla="*/ 0 h 3279294"/>
                <a:gd name="connsiteX2" fmla="*/ 1630717 w 1630717"/>
                <a:gd name="connsiteY2" fmla="*/ 99522 h 3279294"/>
                <a:gd name="connsiteX3" fmla="*/ 248385 w 1630717"/>
                <a:gd name="connsiteY3" fmla="*/ 99522 h 3279294"/>
                <a:gd name="connsiteX4" fmla="*/ 100134 w 1630717"/>
                <a:gd name="connsiteY4" fmla="*/ 247773 h 3279294"/>
                <a:gd name="connsiteX5" fmla="*/ 100134 w 1630717"/>
                <a:gd name="connsiteY5" fmla="*/ 3279294 h 3279294"/>
                <a:gd name="connsiteX6" fmla="*/ 0 w 1630717"/>
                <a:gd name="connsiteY6" fmla="*/ 3279294 h 3279294"/>
                <a:gd name="connsiteX7" fmla="*/ 0 w 1630717"/>
                <a:gd name="connsiteY7" fmla="*/ 220391 h 3279294"/>
                <a:gd name="connsiteX8" fmla="*/ 220391 w 1630717"/>
                <a:gd name="connsiteY8" fmla="*/ 0 h 327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0717" h="3279294">
                  <a:moveTo>
                    <a:pt x="220391" y="0"/>
                  </a:moveTo>
                  <a:lnTo>
                    <a:pt x="1630717" y="0"/>
                  </a:lnTo>
                  <a:lnTo>
                    <a:pt x="1630717" y="99522"/>
                  </a:lnTo>
                  <a:lnTo>
                    <a:pt x="248385" y="99522"/>
                  </a:lnTo>
                  <a:cubicBezTo>
                    <a:pt x="166508" y="99522"/>
                    <a:pt x="100134" y="165896"/>
                    <a:pt x="100134" y="247773"/>
                  </a:cubicBezTo>
                  <a:lnTo>
                    <a:pt x="100134" y="3279294"/>
                  </a:lnTo>
                  <a:lnTo>
                    <a:pt x="0" y="3279294"/>
                  </a:lnTo>
                  <a:lnTo>
                    <a:pt x="0" y="220391"/>
                  </a:lnTo>
                  <a:cubicBezTo>
                    <a:pt x="0" y="98672"/>
                    <a:pt x="98672" y="0"/>
                    <a:pt x="2203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838887" y="3877123"/>
              <a:ext cx="1911846" cy="2409441"/>
            </a:xfrm>
            <a:custGeom>
              <a:avLst/>
              <a:gdLst>
                <a:gd name="connsiteX0" fmla="*/ 220391 w 1911846"/>
                <a:gd name="connsiteY0" fmla="*/ 0 h 2409441"/>
                <a:gd name="connsiteX1" fmla="*/ 1911846 w 1911846"/>
                <a:gd name="connsiteY1" fmla="*/ 0 h 2409441"/>
                <a:gd name="connsiteX2" fmla="*/ 1911846 w 1911846"/>
                <a:gd name="connsiteY2" fmla="*/ 99522 h 2409441"/>
                <a:gd name="connsiteX3" fmla="*/ 248385 w 1911846"/>
                <a:gd name="connsiteY3" fmla="*/ 99522 h 2409441"/>
                <a:gd name="connsiteX4" fmla="*/ 100134 w 1911846"/>
                <a:gd name="connsiteY4" fmla="*/ 247773 h 2409441"/>
                <a:gd name="connsiteX5" fmla="*/ 100134 w 1911846"/>
                <a:gd name="connsiteY5" fmla="*/ 2409441 h 2409441"/>
                <a:gd name="connsiteX6" fmla="*/ 0 w 1911846"/>
                <a:gd name="connsiteY6" fmla="*/ 2409441 h 2409441"/>
                <a:gd name="connsiteX7" fmla="*/ 0 w 1911846"/>
                <a:gd name="connsiteY7" fmla="*/ 220391 h 2409441"/>
                <a:gd name="connsiteX8" fmla="*/ 220391 w 1911846"/>
                <a:gd name="connsiteY8" fmla="*/ 0 h 240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846" h="2409441">
                  <a:moveTo>
                    <a:pt x="220391" y="0"/>
                  </a:moveTo>
                  <a:lnTo>
                    <a:pt x="1911846" y="0"/>
                  </a:lnTo>
                  <a:lnTo>
                    <a:pt x="1911846" y="99522"/>
                  </a:lnTo>
                  <a:lnTo>
                    <a:pt x="248385" y="99522"/>
                  </a:lnTo>
                  <a:cubicBezTo>
                    <a:pt x="166508" y="99522"/>
                    <a:pt x="100134" y="165896"/>
                    <a:pt x="100134" y="247773"/>
                  </a:cubicBezTo>
                  <a:lnTo>
                    <a:pt x="100134" y="2409441"/>
                  </a:lnTo>
                  <a:lnTo>
                    <a:pt x="0" y="2409441"/>
                  </a:lnTo>
                  <a:lnTo>
                    <a:pt x="0" y="220391"/>
                  </a:lnTo>
                  <a:cubicBezTo>
                    <a:pt x="0" y="98672"/>
                    <a:pt x="98672" y="0"/>
                    <a:pt x="2203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3" name="任意多边形 22"/>
            <p:cNvSpPr/>
            <p:nvPr/>
          </p:nvSpPr>
          <p:spPr>
            <a:xfrm flipH="1">
              <a:off x="4352252" y="2475565"/>
              <a:ext cx="1592586" cy="3810999"/>
            </a:xfrm>
            <a:custGeom>
              <a:avLst/>
              <a:gdLst>
                <a:gd name="connsiteX0" fmla="*/ 1592586 w 1592586"/>
                <a:gd name="connsiteY0" fmla="*/ 0 h 3810999"/>
                <a:gd name="connsiteX1" fmla="*/ 220391 w 1592586"/>
                <a:gd name="connsiteY1" fmla="*/ 0 h 3810999"/>
                <a:gd name="connsiteX2" fmla="*/ 0 w 1592586"/>
                <a:gd name="connsiteY2" fmla="*/ 220391 h 3810999"/>
                <a:gd name="connsiteX3" fmla="*/ 0 w 1592586"/>
                <a:gd name="connsiteY3" fmla="*/ 3810999 h 3810999"/>
                <a:gd name="connsiteX4" fmla="*/ 100134 w 1592586"/>
                <a:gd name="connsiteY4" fmla="*/ 3810999 h 3810999"/>
                <a:gd name="connsiteX5" fmla="*/ 100134 w 1592586"/>
                <a:gd name="connsiteY5" fmla="*/ 247773 h 3810999"/>
                <a:gd name="connsiteX6" fmla="*/ 248385 w 1592586"/>
                <a:gd name="connsiteY6" fmla="*/ 99522 h 3810999"/>
                <a:gd name="connsiteX7" fmla="*/ 1592586 w 1592586"/>
                <a:gd name="connsiteY7" fmla="*/ 99522 h 381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2586" h="3810999">
                  <a:moveTo>
                    <a:pt x="1592586" y="0"/>
                  </a:moveTo>
                  <a:lnTo>
                    <a:pt x="220391" y="0"/>
                  </a:lnTo>
                  <a:cubicBezTo>
                    <a:pt x="98672" y="0"/>
                    <a:pt x="0" y="98672"/>
                    <a:pt x="0" y="220391"/>
                  </a:cubicBezTo>
                  <a:lnTo>
                    <a:pt x="0" y="3810999"/>
                  </a:lnTo>
                  <a:lnTo>
                    <a:pt x="100134" y="3810999"/>
                  </a:lnTo>
                  <a:lnTo>
                    <a:pt x="100134" y="247773"/>
                  </a:lnTo>
                  <a:cubicBezTo>
                    <a:pt x="100134" y="165896"/>
                    <a:pt x="166508" y="99522"/>
                    <a:pt x="248385" y="99522"/>
                  </a:cubicBezTo>
                  <a:lnTo>
                    <a:pt x="1592586" y="995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4" name="任意多边形 23"/>
            <p:cNvSpPr/>
            <p:nvPr/>
          </p:nvSpPr>
          <p:spPr>
            <a:xfrm flipH="1">
              <a:off x="4758096" y="2905929"/>
              <a:ext cx="1180477" cy="3380635"/>
            </a:xfrm>
            <a:custGeom>
              <a:avLst/>
              <a:gdLst>
                <a:gd name="connsiteX0" fmla="*/ 1180477 w 1180477"/>
                <a:gd name="connsiteY0" fmla="*/ 0 h 3380635"/>
                <a:gd name="connsiteX1" fmla="*/ 220391 w 1180477"/>
                <a:gd name="connsiteY1" fmla="*/ 0 h 3380635"/>
                <a:gd name="connsiteX2" fmla="*/ 0 w 1180477"/>
                <a:gd name="connsiteY2" fmla="*/ 220391 h 3380635"/>
                <a:gd name="connsiteX3" fmla="*/ 0 w 1180477"/>
                <a:gd name="connsiteY3" fmla="*/ 3380635 h 3380635"/>
                <a:gd name="connsiteX4" fmla="*/ 100134 w 1180477"/>
                <a:gd name="connsiteY4" fmla="*/ 3380635 h 3380635"/>
                <a:gd name="connsiteX5" fmla="*/ 100134 w 1180477"/>
                <a:gd name="connsiteY5" fmla="*/ 247773 h 3380635"/>
                <a:gd name="connsiteX6" fmla="*/ 248385 w 1180477"/>
                <a:gd name="connsiteY6" fmla="*/ 99522 h 3380635"/>
                <a:gd name="connsiteX7" fmla="*/ 1180477 w 1180477"/>
                <a:gd name="connsiteY7" fmla="*/ 99522 h 338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0477" h="3380635">
                  <a:moveTo>
                    <a:pt x="1180477" y="0"/>
                  </a:moveTo>
                  <a:lnTo>
                    <a:pt x="220391" y="0"/>
                  </a:lnTo>
                  <a:cubicBezTo>
                    <a:pt x="98672" y="0"/>
                    <a:pt x="0" y="98672"/>
                    <a:pt x="0" y="220391"/>
                  </a:cubicBezTo>
                  <a:lnTo>
                    <a:pt x="0" y="3380635"/>
                  </a:lnTo>
                  <a:lnTo>
                    <a:pt x="100134" y="3380635"/>
                  </a:lnTo>
                  <a:lnTo>
                    <a:pt x="100134" y="247773"/>
                  </a:lnTo>
                  <a:cubicBezTo>
                    <a:pt x="100134" y="165896"/>
                    <a:pt x="166508" y="99522"/>
                    <a:pt x="248385" y="99522"/>
                  </a:cubicBezTo>
                  <a:lnTo>
                    <a:pt x="1180477" y="995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5" name="任意多边形 24"/>
            <p:cNvSpPr/>
            <p:nvPr/>
          </p:nvSpPr>
          <p:spPr>
            <a:xfrm flipH="1">
              <a:off x="3695798" y="4057135"/>
              <a:ext cx="2234972" cy="2229429"/>
            </a:xfrm>
            <a:custGeom>
              <a:avLst/>
              <a:gdLst>
                <a:gd name="connsiteX0" fmla="*/ 2234972 w 2234972"/>
                <a:gd name="connsiteY0" fmla="*/ 0 h 2229429"/>
                <a:gd name="connsiteX1" fmla="*/ 220391 w 2234972"/>
                <a:gd name="connsiteY1" fmla="*/ 0 h 2229429"/>
                <a:gd name="connsiteX2" fmla="*/ 0 w 2234972"/>
                <a:gd name="connsiteY2" fmla="*/ 220391 h 2229429"/>
                <a:gd name="connsiteX3" fmla="*/ 0 w 2234972"/>
                <a:gd name="connsiteY3" fmla="*/ 2229429 h 2229429"/>
                <a:gd name="connsiteX4" fmla="*/ 100134 w 2234972"/>
                <a:gd name="connsiteY4" fmla="*/ 2229429 h 2229429"/>
                <a:gd name="connsiteX5" fmla="*/ 100134 w 2234972"/>
                <a:gd name="connsiteY5" fmla="*/ 247773 h 2229429"/>
                <a:gd name="connsiteX6" fmla="*/ 248385 w 2234972"/>
                <a:gd name="connsiteY6" fmla="*/ 99522 h 2229429"/>
                <a:gd name="connsiteX7" fmla="*/ 2234972 w 2234972"/>
                <a:gd name="connsiteY7" fmla="*/ 99522 h 222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4972" h="2229429">
                  <a:moveTo>
                    <a:pt x="2234972" y="0"/>
                  </a:moveTo>
                  <a:lnTo>
                    <a:pt x="220391" y="0"/>
                  </a:lnTo>
                  <a:cubicBezTo>
                    <a:pt x="98672" y="0"/>
                    <a:pt x="0" y="98672"/>
                    <a:pt x="0" y="220391"/>
                  </a:cubicBezTo>
                  <a:lnTo>
                    <a:pt x="0" y="2229429"/>
                  </a:lnTo>
                  <a:lnTo>
                    <a:pt x="100134" y="2229429"/>
                  </a:lnTo>
                  <a:lnTo>
                    <a:pt x="100134" y="247773"/>
                  </a:lnTo>
                  <a:cubicBezTo>
                    <a:pt x="100134" y="165896"/>
                    <a:pt x="166508" y="99522"/>
                    <a:pt x="248385" y="99522"/>
                  </a:cubicBezTo>
                  <a:lnTo>
                    <a:pt x="2234972" y="995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sp>
        <p:nvSpPr>
          <p:cNvPr id="26" name="矩形 25"/>
          <p:cNvSpPr/>
          <p:nvPr/>
        </p:nvSpPr>
        <p:spPr>
          <a:xfrm flipH="1">
            <a:off x="5643563" y="5784850"/>
            <a:ext cx="1036637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6691313" y="2997200"/>
            <a:ext cx="1174750" cy="663575"/>
          </a:xfrm>
          <a:custGeom>
            <a:avLst/>
            <a:gdLst>
              <a:gd name="connsiteX0" fmla="*/ 768170 w 1294229"/>
              <a:gd name="connsiteY0" fmla="*/ 0 h 731522"/>
              <a:gd name="connsiteX1" fmla="*/ 1294229 w 1294229"/>
              <a:gd name="connsiteY1" fmla="*/ 0 h 731522"/>
              <a:gd name="connsiteX2" fmla="*/ 1294229 w 1294229"/>
              <a:gd name="connsiteY2" fmla="*/ 228601 h 731522"/>
              <a:gd name="connsiteX3" fmla="*/ 1294229 w 1294229"/>
              <a:gd name="connsiteY3" fmla="*/ 330240 h 731522"/>
              <a:gd name="connsiteX4" fmla="*/ 1294229 w 1294229"/>
              <a:gd name="connsiteY4" fmla="*/ 502921 h 731522"/>
              <a:gd name="connsiteX5" fmla="*/ 1065629 w 1294229"/>
              <a:gd name="connsiteY5" fmla="*/ 731521 h 731522"/>
              <a:gd name="connsiteX6" fmla="*/ 526059 w 1294229"/>
              <a:gd name="connsiteY6" fmla="*/ 731521 h 731522"/>
              <a:gd name="connsiteX7" fmla="*/ 526059 w 1294229"/>
              <a:gd name="connsiteY7" fmla="*/ 731522 h 731522"/>
              <a:gd name="connsiteX8" fmla="*/ 0 w 1294229"/>
              <a:gd name="connsiteY8" fmla="*/ 731522 h 731522"/>
              <a:gd name="connsiteX9" fmla="*/ 0 w 1294229"/>
              <a:gd name="connsiteY9" fmla="*/ 401282 h 731522"/>
              <a:gd name="connsiteX10" fmla="*/ 1 w 1294229"/>
              <a:gd name="connsiteY10" fmla="*/ 401282 h 731522"/>
              <a:gd name="connsiteX11" fmla="*/ 1 w 1294229"/>
              <a:gd name="connsiteY11" fmla="*/ 228601 h 731522"/>
              <a:gd name="connsiteX12" fmla="*/ 228601 w 1294229"/>
              <a:gd name="connsiteY12" fmla="*/ 1 h 731522"/>
              <a:gd name="connsiteX13" fmla="*/ 768170 w 1294229"/>
              <a:gd name="connsiteY13" fmla="*/ 1 h 73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229" h="731522">
                <a:moveTo>
                  <a:pt x="768170" y="0"/>
                </a:moveTo>
                <a:lnTo>
                  <a:pt x="1294229" y="0"/>
                </a:lnTo>
                <a:lnTo>
                  <a:pt x="1294229" y="228601"/>
                </a:lnTo>
                <a:lnTo>
                  <a:pt x="1294229" y="330240"/>
                </a:lnTo>
                <a:lnTo>
                  <a:pt x="1294229" y="502921"/>
                </a:lnTo>
                <a:cubicBezTo>
                  <a:pt x="1294229" y="629173"/>
                  <a:pt x="1191881" y="731521"/>
                  <a:pt x="1065629" y="731521"/>
                </a:cubicBezTo>
                <a:lnTo>
                  <a:pt x="526059" y="731521"/>
                </a:lnTo>
                <a:lnTo>
                  <a:pt x="526059" y="731522"/>
                </a:lnTo>
                <a:lnTo>
                  <a:pt x="0" y="731522"/>
                </a:lnTo>
                <a:lnTo>
                  <a:pt x="0" y="401282"/>
                </a:lnTo>
                <a:lnTo>
                  <a:pt x="1" y="401282"/>
                </a:lnTo>
                <a:lnTo>
                  <a:pt x="1" y="228601"/>
                </a:lnTo>
                <a:cubicBezTo>
                  <a:pt x="1" y="102349"/>
                  <a:pt x="102349" y="1"/>
                  <a:pt x="228601" y="1"/>
                </a:cubicBezTo>
                <a:lnTo>
                  <a:pt x="768170" y="1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7621588" y="3673475"/>
            <a:ext cx="1212850" cy="774700"/>
          </a:xfrm>
          <a:custGeom>
            <a:avLst/>
            <a:gdLst>
              <a:gd name="connsiteX0" fmla="*/ 768170 w 1294229"/>
              <a:gd name="connsiteY0" fmla="*/ 0 h 731522"/>
              <a:gd name="connsiteX1" fmla="*/ 1294229 w 1294229"/>
              <a:gd name="connsiteY1" fmla="*/ 0 h 731522"/>
              <a:gd name="connsiteX2" fmla="*/ 1294229 w 1294229"/>
              <a:gd name="connsiteY2" fmla="*/ 228601 h 731522"/>
              <a:gd name="connsiteX3" fmla="*/ 1294229 w 1294229"/>
              <a:gd name="connsiteY3" fmla="*/ 330240 h 731522"/>
              <a:gd name="connsiteX4" fmla="*/ 1294229 w 1294229"/>
              <a:gd name="connsiteY4" fmla="*/ 502921 h 731522"/>
              <a:gd name="connsiteX5" fmla="*/ 1065629 w 1294229"/>
              <a:gd name="connsiteY5" fmla="*/ 731521 h 731522"/>
              <a:gd name="connsiteX6" fmla="*/ 526059 w 1294229"/>
              <a:gd name="connsiteY6" fmla="*/ 731521 h 731522"/>
              <a:gd name="connsiteX7" fmla="*/ 526059 w 1294229"/>
              <a:gd name="connsiteY7" fmla="*/ 731522 h 731522"/>
              <a:gd name="connsiteX8" fmla="*/ 0 w 1294229"/>
              <a:gd name="connsiteY8" fmla="*/ 731522 h 731522"/>
              <a:gd name="connsiteX9" fmla="*/ 0 w 1294229"/>
              <a:gd name="connsiteY9" fmla="*/ 401282 h 731522"/>
              <a:gd name="connsiteX10" fmla="*/ 1 w 1294229"/>
              <a:gd name="connsiteY10" fmla="*/ 401282 h 731522"/>
              <a:gd name="connsiteX11" fmla="*/ 1 w 1294229"/>
              <a:gd name="connsiteY11" fmla="*/ 228601 h 731522"/>
              <a:gd name="connsiteX12" fmla="*/ 228601 w 1294229"/>
              <a:gd name="connsiteY12" fmla="*/ 1 h 731522"/>
              <a:gd name="connsiteX13" fmla="*/ 768170 w 1294229"/>
              <a:gd name="connsiteY13" fmla="*/ 1 h 73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229" h="731522">
                <a:moveTo>
                  <a:pt x="768170" y="0"/>
                </a:moveTo>
                <a:lnTo>
                  <a:pt x="1294229" y="0"/>
                </a:lnTo>
                <a:lnTo>
                  <a:pt x="1294229" y="228601"/>
                </a:lnTo>
                <a:lnTo>
                  <a:pt x="1294229" y="330240"/>
                </a:lnTo>
                <a:lnTo>
                  <a:pt x="1294229" y="502921"/>
                </a:lnTo>
                <a:cubicBezTo>
                  <a:pt x="1294229" y="629173"/>
                  <a:pt x="1191881" y="731521"/>
                  <a:pt x="1065629" y="731521"/>
                </a:cubicBezTo>
                <a:lnTo>
                  <a:pt x="526059" y="731521"/>
                </a:lnTo>
                <a:lnTo>
                  <a:pt x="526059" y="731522"/>
                </a:lnTo>
                <a:lnTo>
                  <a:pt x="0" y="731522"/>
                </a:lnTo>
                <a:lnTo>
                  <a:pt x="0" y="401282"/>
                </a:lnTo>
                <a:lnTo>
                  <a:pt x="1" y="401282"/>
                </a:lnTo>
                <a:lnTo>
                  <a:pt x="1" y="228601"/>
                </a:lnTo>
                <a:cubicBezTo>
                  <a:pt x="1" y="102349"/>
                  <a:pt x="102349" y="1"/>
                  <a:pt x="228601" y="1"/>
                </a:cubicBezTo>
                <a:lnTo>
                  <a:pt x="768170" y="1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 flipV="1">
            <a:off x="3394075" y="3824288"/>
            <a:ext cx="1381125" cy="779462"/>
          </a:xfrm>
          <a:custGeom>
            <a:avLst/>
            <a:gdLst>
              <a:gd name="connsiteX0" fmla="*/ 768170 w 1294229"/>
              <a:gd name="connsiteY0" fmla="*/ 0 h 731522"/>
              <a:gd name="connsiteX1" fmla="*/ 1294229 w 1294229"/>
              <a:gd name="connsiteY1" fmla="*/ 0 h 731522"/>
              <a:gd name="connsiteX2" fmla="*/ 1294229 w 1294229"/>
              <a:gd name="connsiteY2" fmla="*/ 228601 h 731522"/>
              <a:gd name="connsiteX3" fmla="*/ 1294229 w 1294229"/>
              <a:gd name="connsiteY3" fmla="*/ 330240 h 731522"/>
              <a:gd name="connsiteX4" fmla="*/ 1294229 w 1294229"/>
              <a:gd name="connsiteY4" fmla="*/ 502921 h 731522"/>
              <a:gd name="connsiteX5" fmla="*/ 1065629 w 1294229"/>
              <a:gd name="connsiteY5" fmla="*/ 731521 h 731522"/>
              <a:gd name="connsiteX6" fmla="*/ 526059 w 1294229"/>
              <a:gd name="connsiteY6" fmla="*/ 731521 h 731522"/>
              <a:gd name="connsiteX7" fmla="*/ 526059 w 1294229"/>
              <a:gd name="connsiteY7" fmla="*/ 731522 h 731522"/>
              <a:gd name="connsiteX8" fmla="*/ 0 w 1294229"/>
              <a:gd name="connsiteY8" fmla="*/ 731522 h 731522"/>
              <a:gd name="connsiteX9" fmla="*/ 0 w 1294229"/>
              <a:gd name="connsiteY9" fmla="*/ 401282 h 731522"/>
              <a:gd name="connsiteX10" fmla="*/ 1 w 1294229"/>
              <a:gd name="connsiteY10" fmla="*/ 401282 h 731522"/>
              <a:gd name="connsiteX11" fmla="*/ 1 w 1294229"/>
              <a:gd name="connsiteY11" fmla="*/ 228601 h 731522"/>
              <a:gd name="connsiteX12" fmla="*/ 228601 w 1294229"/>
              <a:gd name="connsiteY12" fmla="*/ 1 h 731522"/>
              <a:gd name="connsiteX13" fmla="*/ 768170 w 1294229"/>
              <a:gd name="connsiteY13" fmla="*/ 1 h 73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229" h="731522">
                <a:moveTo>
                  <a:pt x="768170" y="0"/>
                </a:moveTo>
                <a:lnTo>
                  <a:pt x="1294229" y="0"/>
                </a:lnTo>
                <a:lnTo>
                  <a:pt x="1294229" y="228601"/>
                </a:lnTo>
                <a:lnTo>
                  <a:pt x="1294229" y="330240"/>
                </a:lnTo>
                <a:lnTo>
                  <a:pt x="1294229" y="502921"/>
                </a:lnTo>
                <a:cubicBezTo>
                  <a:pt x="1294229" y="629173"/>
                  <a:pt x="1191881" y="731521"/>
                  <a:pt x="1065629" y="731521"/>
                </a:cubicBezTo>
                <a:lnTo>
                  <a:pt x="526059" y="731521"/>
                </a:lnTo>
                <a:lnTo>
                  <a:pt x="526059" y="731522"/>
                </a:lnTo>
                <a:lnTo>
                  <a:pt x="0" y="731522"/>
                </a:lnTo>
                <a:lnTo>
                  <a:pt x="0" y="401282"/>
                </a:lnTo>
                <a:lnTo>
                  <a:pt x="1" y="401282"/>
                </a:lnTo>
                <a:lnTo>
                  <a:pt x="1" y="228601"/>
                </a:lnTo>
                <a:cubicBezTo>
                  <a:pt x="1" y="102349"/>
                  <a:pt x="102349" y="1"/>
                  <a:pt x="228601" y="1"/>
                </a:cubicBezTo>
                <a:lnTo>
                  <a:pt x="768170" y="1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flipV="1">
            <a:off x="3937000" y="2428875"/>
            <a:ext cx="1341438" cy="747713"/>
          </a:xfrm>
          <a:custGeom>
            <a:avLst/>
            <a:gdLst>
              <a:gd name="connsiteX0" fmla="*/ 768170 w 1294229"/>
              <a:gd name="connsiteY0" fmla="*/ 0 h 731522"/>
              <a:gd name="connsiteX1" fmla="*/ 1294229 w 1294229"/>
              <a:gd name="connsiteY1" fmla="*/ 0 h 731522"/>
              <a:gd name="connsiteX2" fmla="*/ 1294229 w 1294229"/>
              <a:gd name="connsiteY2" fmla="*/ 228601 h 731522"/>
              <a:gd name="connsiteX3" fmla="*/ 1294229 w 1294229"/>
              <a:gd name="connsiteY3" fmla="*/ 330240 h 731522"/>
              <a:gd name="connsiteX4" fmla="*/ 1294229 w 1294229"/>
              <a:gd name="connsiteY4" fmla="*/ 502921 h 731522"/>
              <a:gd name="connsiteX5" fmla="*/ 1065629 w 1294229"/>
              <a:gd name="connsiteY5" fmla="*/ 731521 h 731522"/>
              <a:gd name="connsiteX6" fmla="*/ 526059 w 1294229"/>
              <a:gd name="connsiteY6" fmla="*/ 731521 h 731522"/>
              <a:gd name="connsiteX7" fmla="*/ 526059 w 1294229"/>
              <a:gd name="connsiteY7" fmla="*/ 731522 h 731522"/>
              <a:gd name="connsiteX8" fmla="*/ 0 w 1294229"/>
              <a:gd name="connsiteY8" fmla="*/ 731522 h 731522"/>
              <a:gd name="connsiteX9" fmla="*/ 0 w 1294229"/>
              <a:gd name="connsiteY9" fmla="*/ 401282 h 731522"/>
              <a:gd name="connsiteX10" fmla="*/ 1 w 1294229"/>
              <a:gd name="connsiteY10" fmla="*/ 401282 h 731522"/>
              <a:gd name="connsiteX11" fmla="*/ 1 w 1294229"/>
              <a:gd name="connsiteY11" fmla="*/ 228601 h 731522"/>
              <a:gd name="connsiteX12" fmla="*/ 228601 w 1294229"/>
              <a:gd name="connsiteY12" fmla="*/ 1 h 731522"/>
              <a:gd name="connsiteX13" fmla="*/ 768170 w 1294229"/>
              <a:gd name="connsiteY13" fmla="*/ 1 h 73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229" h="731522">
                <a:moveTo>
                  <a:pt x="768170" y="0"/>
                </a:moveTo>
                <a:lnTo>
                  <a:pt x="1294229" y="0"/>
                </a:lnTo>
                <a:lnTo>
                  <a:pt x="1294229" y="228601"/>
                </a:lnTo>
                <a:lnTo>
                  <a:pt x="1294229" y="330240"/>
                </a:lnTo>
                <a:lnTo>
                  <a:pt x="1294229" y="502921"/>
                </a:lnTo>
                <a:cubicBezTo>
                  <a:pt x="1294229" y="629173"/>
                  <a:pt x="1191881" y="731521"/>
                  <a:pt x="1065629" y="731521"/>
                </a:cubicBezTo>
                <a:lnTo>
                  <a:pt x="526059" y="731521"/>
                </a:lnTo>
                <a:lnTo>
                  <a:pt x="526059" y="731522"/>
                </a:lnTo>
                <a:lnTo>
                  <a:pt x="0" y="731522"/>
                </a:lnTo>
                <a:lnTo>
                  <a:pt x="0" y="401282"/>
                </a:lnTo>
                <a:lnTo>
                  <a:pt x="1" y="401282"/>
                </a:lnTo>
                <a:lnTo>
                  <a:pt x="1" y="228601"/>
                </a:lnTo>
                <a:cubicBezTo>
                  <a:pt x="1" y="102349"/>
                  <a:pt x="102349" y="1"/>
                  <a:pt x="228601" y="1"/>
                </a:cubicBezTo>
                <a:lnTo>
                  <a:pt x="768170" y="1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4851400" y="3479800"/>
            <a:ext cx="1090613" cy="663575"/>
          </a:xfrm>
          <a:custGeom>
            <a:avLst/>
            <a:gdLst>
              <a:gd name="connsiteX0" fmla="*/ 768170 w 1294229"/>
              <a:gd name="connsiteY0" fmla="*/ 0 h 731522"/>
              <a:gd name="connsiteX1" fmla="*/ 1294229 w 1294229"/>
              <a:gd name="connsiteY1" fmla="*/ 0 h 731522"/>
              <a:gd name="connsiteX2" fmla="*/ 1294229 w 1294229"/>
              <a:gd name="connsiteY2" fmla="*/ 228601 h 731522"/>
              <a:gd name="connsiteX3" fmla="*/ 1294229 w 1294229"/>
              <a:gd name="connsiteY3" fmla="*/ 330240 h 731522"/>
              <a:gd name="connsiteX4" fmla="*/ 1294229 w 1294229"/>
              <a:gd name="connsiteY4" fmla="*/ 502921 h 731522"/>
              <a:gd name="connsiteX5" fmla="*/ 1065629 w 1294229"/>
              <a:gd name="connsiteY5" fmla="*/ 731521 h 731522"/>
              <a:gd name="connsiteX6" fmla="*/ 526059 w 1294229"/>
              <a:gd name="connsiteY6" fmla="*/ 731521 h 731522"/>
              <a:gd name="connsiteX7" fmla="*/ 526059 w 1294229"/>
              <a:gd name="connsiteY7" fmla="*/ 731522 h 731522"/>
              <a:gd name="connsiteX8" fmla="*/ 0 w 1294229"/>
              <a:gd name="connsiteY8" fmla="*/ 731522 h 731522"/>
              <a:gd name="connsiteX9" fmla="*/ 0 w 1294229"/>
              <a:gd name="connsiteY9" fmla="*/ 401282 h 731522"/>
              <a:gd name="connsiteX10" fmla="*/ 1 w 1294229"/>
              <a:gd name="connsiteY10" fmla="*/ 401282 h 731522"/>
              <a:gd name="connsiteX11" fmla="*/ 1 w 1294229"/>
              <a:gd name="connsiteY11" fmla="*/ 228601 h 731522"/>
              <a:gd name="connsiteX12" fmla="*/ 228601 w 1294229"/>
              <a:gd name="connsiteY12" fmla="*/ 1 h 731522"/>
              <a:gd name="connsiteX13" fmla="*/ 768170 w 1294229"/>
              <a:gd name="connsiteY13" fmla="*/ 1 h 73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229" h="731522">
                <a:moveTo>
                  <a:pt x="768170" y="0"/>
                </a:moveTo>
                <a:lnTo>
                  <a:pt x="1294229" y="0"/>
                </a:lnTo>
                <a:lnTo>
                  <a:pt x="1294229" y="228601"/>
                </a:lnTo>
                <a:lnTo>
                  <a:pt x="1294229" y="330240"/>
                </a:lnTo>
                <a:lnTo>
                  <a:pt x="1294229" y="502921"/>
                </a:lnTo>
                <a:cubicBezTo>
                  <a:pt x="1294229" y="629173"/>
                  <a:pt x="1191881" y="731521"/>
                  <a:pt x="1065629" y="731521"/>
                </a:cubicBezTo>
                <a:lnTo>
                  <a:pt x="526059" y="731521"/>
                </a:lnTo>
                <a:lnTo>
                  <a:pt x="526059" y="731522"/>
                </a:lnTo>
                <a:lnTo>
                  <a:pt x="0" y="731522"/>
                </a:lnTo>
                <a:lnTo>
                  <a:pt x="0" y="401282"/>
                </a:lnTo>
                <a:lnTo>
                  <a:pt x="1" y="401282"/>
                </a:lnTo>
                <a:lnTo>
                  <a:pt x="1" y="228601"/>
                </a:lnTo>
                <a:cubicBezTo>
                  <a:pt x="1" y="102349"/>
                  <a:pt x="102349" y="1"/>
                  <a:pt x="228601" y="1"/>
                </a:cubicBezTo>
                <a:lnTo>
                  <a:pt x="768170" y="1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flipH="1">
            <a:off x="5703888" y="6013450"/>
            <a:ext cx="915987" cy="676275"/>
          </a:xfrm>
          <a:custGeom>
            <a:avLst/>
            <a:gdLst>
              <a:gd name="connsiteX0" fmla="*/ 1009354 w 1009354"/>
              <a:gd name="connsiteY0" fmla="*/ 0 h 745990"/>
              <a:gd name="connsiteX1" fmla="*/ 0 w 1009354"/>
              <a:gd name="connsiteY1" fmla="*/ 0 h 745990"/>
              <a:gd name="connsiteX2" fmla="*/ 203670 w 1009354"/>
              <a:gd name="connsiteY2" fmla="*/ 745990 h 745990"/>
              <a:gd name="connsiteX3" fmla="*/ 805683 w 1009354"/>
              <a:gd name="connsiteY3" fmla="*/ 745990 h 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354" h="745990">
                <a:moveTo>
                  <a:pt x="1009354" y="0"/>
                </a:moveTo>
                <a:lnTo>
                  <a:pt x="0" y="0"/>
                </a:lnTo>
                <a:lnTo>
                  <a:pt x="203670" y="745990"/>
                </a:lnTo>
                <a:lnTo>
                  <a:pt x="805683" y="74599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260850" y="2506663"/>
            <a:ext cx="1382713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3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</a:endParaRPr>
          </a:p>
          <a:p>
            <a:r>
              <a:rPr lang="en-US" altLang="zh-CN" sz="240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                      </a:t>
            </a:r>
            <a:endParaRPr lang="zh-CN" altLang="en-US" sz="2000">
              <a:solidFill>
                <a:srgbClr val="DA1F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116513" y="3541713"/>
            <a:ext cx="1382712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02</a:t>
            </a:r>
            <a:endParaRPr lang="zh-CN" altLang="en-US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</a:endParaRPr>
          </a:p>
          <a:p>
            <a:r>
              <a:rPr lang="en-US" altLang="zh-CN" sz="240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                      </a:t>
            </a:r>
            <a:endParaRPr lang="zh-CN" altLang="en-US" sz="2000">
              <a:solidFill>
                <a:srgbClr val="DA1F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748088" y="3894138"/>
            <a:ext cx="1382712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03</a:t>
            </a:r>
            <a:endParaRPr lang="zh-CN" altLang="en-US" sz="3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</a:endParaRPr>
          </a:p>
          <a:p>
            <a:r>
              <a:rPr lang="en-US" altLang="zh-CN" sz="240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                      </a:t>
            </a:r>
            <a:endParaRPr lang="zh-CN" altLang="en-US" sz="2000">
              <a:solidFill>
                <a:srgbClr val="DA1F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958013" y="3008313"/>
            <a:ext cx="1382712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04</a:t>
            </a:r>
            <a:endParaRPr lang="zh-CN" altLang="en-US" sz="3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</a:endParaRPr>
          </a:p>
          <a:p>
            <a:r>
              <a:rPr lang="en-US" altLang="zh-CN" sz="240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                      </a:t>
            </a:r>
            <a:endParaRPr lang="zh-CN" altLang="en-US" sz="2000">
              <a:solidFill>
                <a:srgbClr val="DA1F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912100" y="3736975"/>
            <a:ext cx="1384300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05</a:t>
            </a:r>
            <a:endParaRPr lang="zh-CN" altLang="en-US" sz="3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</a:endParaRPr>
          </a:p>
          <a:p>
            <a:r>
              <a:rPr lang="en-US" altLang="zh-CN" sz="240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                      </a:t>
            </a:r>
            <a:endParaRPr lang="zh-CN" altLang="en-US" sz="2000">
              <a:solidFill>
                <a:srgbClr val="DA1F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8691" name="文本框 51"/>
          <p:cNvSpPr txBox="1">
            <a:spLocks noChangeArrowheads="1"/>
          </p:cNvSpPr>
          <p:nvPr/>
        </p:nvSpPr>
        <p:spPr bwMode="auto">
          <a:xfrm>
            <a:off x="8228013" y="2417763"/>
            <a:ext cx="24796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</a:p>
          <a:p>
            <a:endParaRPr lang="en-US" altLang="zh-CN" sz="1100">
              <a:solidFill>
                <a:srgbClr val="0D0D0D"/>
              </a:solidFill>
            </a:endParaRPr>
          </a:p>
          <a:p>
            <a:endParaRPr lang="en-US" altLang="zh-CN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2" name="文本框 52"/>
          <p:cNvSpPr txBox="1">
            <a:spLocks noChangeArrowheads="1"/>
          </p:cNvSpPr>
          <p:nvPr/>
        </p:nvSpPr>
        <p:spPr bwMode="auto">
          <a:xfrm>
            <a:off x="8843963" y="4251325"/>
            <a:ext cx="24796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</a:p>
          <a:p>
            <a:endParaRPr lang="en-US" altLang="zh-CN" sz="1100">
              <a:solidFill>
                <a:srgbClr val="0D0D0D"/>
              </a:solidFill>
            </a:endParaRPr>
          </a:p>
          <a:p>
            <a:endParaRPr lang="en-US" altLang="zh-CN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3" name="文本框 53"/>
          <p:cNvSpPr txBox="1">
            <a:spLocks noChangeArrowheads="1"/>
          </p:cNvSpPr>
          <p:nvPr/>
        </p:nvSpPr>
        <p:spPr bwMode="auto">
          <a:xfrm>
            <a:off x="1249363" y="1884363"/>
            <a:ext cx="24796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</a:p>
          <a:p>
            <a:endParaRPr lang="en-US" altLang="zh-CN" sz="1100">
              <a:solidFill>
                <a:srgbClr val="0D0D0D"/>
              </a:solidFill>
            </a:endParaRPr>
          </a:p>
          <a:p>
            <a:endParaRPr lang="en-US" altLang="zh-CN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4" name="文本框 54"/>
          <p:cNvSpPr txBox="1">
            <a:spLocks noChangeArrowheads="1"/>
          </p:cNvSpPr>
          <p:nvPr/>
        </p:nvSpPr>
        <p:spPr bwMode="auto">
          <a:xfrm>
            <a:off x="1328738" y="3008313"/>
            <a:ext cx="24801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 dirty="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</a:p>
          <a:p>
            <a:r>
              <a:rPr lang="en-US" altLang="zh-CN" sz="1100" dirty="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</a:p>
          <a:p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5" name="文本框 55"/>
          <p:cNvSpPr txBox="1">
            <a:spLocks noChangeArrowheads="1"/>
          </p:cNvSpPr>
          <p:nvPr/>
        </p:nvSpPr>
        <p:spPr bwMode="auto">
          <a:xfrm>
            <a:off x="892175" y="4594225"/>
            <a:ext cx="247967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 dirty="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</a:p>
          <a:p>
            <a:r>
              <a:rPr lang="en-US" altLang="zh-CN" sz="1100" dirty="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</a:p>
          <a:p>
            <a:endParaRPr lang="en-US" altLang="zh-CN" sz="1100" dirty="0">
              <a:solidFill>
                <a:srgbClr val="0D0D0D"/>
              </a:solidFill>
            </a:endParaRPr>
          </a:p>
          <a:p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>
            <a:spLocks noChangeAspect="1"/>
          </p:cNvSpPr>
          <p:nvPr/>
        </p:nvSpPr>
        <p:spPr>
          <a:xfrm>
            <a:off x="2052638" y="1655763"/>
            <a:ext cx="3527425" cy="3529012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0" y="1320800"/>
            <a:ext cx="1533525" cy="2519363"/>
          </a:xfrm>
          <a:custGeom>
            <a:avLst/>
            <a:gdLst>
              <a:gd name="connsiteX0" fmla="*/ 275051 w 1540702"/>
              <a:gd name="connsiteY0" fmla="*/ 0 h 2531302"/>
              <a:gd name="connsiteX1" fmla="*/ 1540702 w 1540702"/>
              <a:gd name="connsiteY1" fmla="*/ 1265651 h 2531302"/>
              <a:gd name="connsiteX2" fmla="*/ 275051 w 1540702"/>
              <a:gd name="connsiteY2" fmla="*/ 2531302 h 2531302"/>
              <a:gd name="connsiteX3" fmla="*/ 19978 w 1540702"/>
              <a:gd name="connsiteY3" fmla="*/ 2505589 h 2531302"/>
              <a:gd name="connsiteX4" fmla="*/ 0 w 1540702"/>
              <a:gd name="connsiteY4" fmla="*/ 2500452 h 2531302"/>
              <a:gd name="connsiteX5" fmla="*/ 0 w 1540702"/>
              <a:gd name="connsiteY5" fmla="*/ 30851 h 2531302"/>
              <a:gd name="connsiteX6" fmla="*/ 19978 w 1540702"/>
              <a:gd name="connsiteY6" fmla="*/ 25714 h 2531302"/>
              <a:gd name="connsiteX7" fmla="*/ 275051 w 1540702"/>
              <a:gd name="connsiteY7" fmla="*/ 0 h 253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0702" h="2531302">
                <a:moveTo>
                  <a:pt x="275051" y="0"/>
                </a:moveTo>
                <a:cubicBezTo>
                  <a:pt x="974051" y="0"/>
                  <a:pt x="1540702" y="566651"/>
                  <a:pt x="1540702" y="1265651"/>
                </a:cubicBezTo>
                <a:cubicBezTo>
                  <a:pt x="1540702" y="1964651"/>
                  <a:pt x="974051" y="2531302"/>
                  <a:pt x="275051" y="2531302"/>
                </a:cubicBezTo>
                <a:cubicBezTo>
                  <a:pt x="187676" y="2531302"/>
                  <a:pt x="102369" y="2522448"/>
                  <a:pt x="19978" y="2505589"/>
                </a:cubicBezTo>
                <a:lnTo>
                  <a:pt x="0" y="2500452"/>
                </a:lnTo>
                <a:lnTo>
                  <a:pt x="0" y="30851"/>
                </a:lnTo>
                <a:lnTo>
                  <a:pt x="19978" y="25714"/>
                </a:lnTo>
                <a:cubicBezTo>
                  <a:pt x="102369" y="8854"/>
                  <a:pt x="187676" y="0"/>
                  <a:pt x="275051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69975" y="3683000"/>
            <a:ext cx="714375" cy="7159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95375" y="4700588"/>
            <a:ext cx="1196975" cy="1196975"/>
          </a:xfrm>
          <a:prstGeom prst="ellips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2" name="文本框 14"/>
          <p:cNvSpPr>
            <a:spLocks noChangeArrowheads="1"/>
          </p:cNvSpPr>
          <p:nvPr/>
        </p:nvSpPr>
        <p:spPr bwMode="auto">
          <a:xfrm>
            <a:off x="6645275" y="2593975"/>
            <a:ext cx="4699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8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感谢观看</a:t>
            </a:r>
            <a:endParaRPr lang="en-US" altLang="en-US" sz="88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5"/>
          <p:cNvSpPr>
            <a:spLocks noChangeArrowheads="1"/>
          </p:cNvSpPr>
          <p:nvPr/>
        </p:nvSpPr>
        <p:spPr bwMode="auto">
          <a:xfrm>
            <a:off x="7397750" y="4295775"/>
            <a:ext cx="319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/>
            <a:r>
              <a:rPr lang="en-US" sz="3600" noProof="1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  <a:ea typeface="方正姚体" panose="02010601030101010101" pitchFamily="2" charset="-122"/>
                <a:sym typeface="Aharoni" panose="02010803020104030203" pitchFamily="2" charset="-79"/>
              </a:rPr>
              <a:t>THANK</a:t>
            </a:r>
            <a:r>
              <a:rPr lang="zh-CN" altLang="en-US" sz="3600" noProof="1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  <a:ea typeface="方正姚体" panose="02010601030101010101" pitchFamily="2" charset="-122"/>
                <a:sym typeface="Aharoni" panose="02010803020104030203" pitchFamily="2" charset="-79"/>
              </a:rPr>
              <a:t>      </a:t>
            </a:r>
            <a:r>
              <a:rPr lang="en-US" sz="3600" noProof="1">
                <a:solidFill>
                  <a:schemeClr val="tx1">
                    <a:lumMod val="75000"/>
                    <a:lumOff val="25000"/>
                  </a:schemeClr>
                </a:solidFill>
                <a:latin typeface="Britannic Bold" pitchFamily="34" charset="0"/>
                <a:ea typeface="方正姚体" panose="02010601030101010101" pitchFamily="2" charset="-122"/>
                <a:sym typeface="Aharoni" panose="02010803020104030203" pitchFamily="2" charset="-79"/>
              </a:rPr>
              <a:t>YOU</a:t>
            </a:r>
            <a:endParaRPr lang="zh-CN" altLang="en-US" sz="1050" noProof="1">
              <a:solidFill>
                <a:schemeClr val="tx1">
                  <a:lumMod val="75000"/>
                  <a:lumOff val="25000"/>
                </a:schemeClr>
              </a:solidFill>
              <a:latin typeface="Britannic Bold" pitchFamily="34" charset="0"/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292850" y="4138613"/>
            <a:ext cx="5334000" cy="0"/>
          </a:xfrm>
          <a:prstGeom prst="line">
            <a:avLst/>
          </a:prstGeom>
          <a:ln w="12700">
            <a:solidFill>
              <a:srgbClr val="1E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0" r="30404" b="133"/>
          <a:stretch>
            <a:fillRect/>
          </a:stretch>
        </p:blipFill>
        <p:spPr>
          <a:xfrm>
            <a:off x="0" y="546515"/>
            <a:ext cx="5412658" cy="5795889"/>
          </a:xfrm>
          <a:custGeom>
            <a:avLst/>
            <a:gdLst>
              <a:gd name="connsiteX0" fmla="*/ 0 w 5412658"/>
              <a:gd name="connsiteY0" fmla="*/ 0 h 5795889"/>
              <a:gd name="connsiteX1" fmla="*/ 5412658 w 5412658"/>
              <a:gd name="connsiteY1" fmla="*/ 0 h 5795889"/>
              <a:gd name="connsiteX2" fmla="*/ 5412658 w 5412658"/>
              <a:gd name="connsiteY2" fmla="*/ 5795889 h 5795889"/>
              <a:gd name="connsiteX3" fmla="*/ 0 w 5412658"/>
              <a:gd name="connsiteY3" fmla="*/ 5795889 h 579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2658" h="5795889">
                <a:moveTo>
                  <a:pt x="0" y="0"/>
                </a:moveTo>
                <a:lnTo>
                  <a:pt x="5412658" y="0"/>
                </a:lnTo>
                <a:lnTo>
                  <a:pt x="5412658" y="5795889"/>
                </a:lnTo>
                <a:lnTo>
                  <a:pt x="0" y="5795889"/>
                </a:lnTo>
                <a:close/>
              </a:path>
            </a:pathLst>
          </a:custGeom>
        </p:spPr>
      </p:pic>
      <p:sp>
        <p:nvSpPr>
          <p:cNvPr id="6" name="椭圆 5"/>
          <p:cNvSpPr>
            <a:spLocks noChangeAspect="1"/>
          </p:cNvSpPr>
          <p:nvPr/>
        </p:nvSpPr>
        <p:spPr>
          <a:xfrm>
            <a:off x="3395663" y="1554163"/>
            <a:ext cx="3779837" cy="3779837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98850" y="1652588"/>
            <a:ext cx="3582988" cy="3582987"/>
          </a:xfrm>
          <a:prstGeom prst="ellips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1" name="文本框 7"/>
          <p:cNvSpPr txBox="1">
            <a:spLocks noChangeArrowheads="1"/>
          </p:cNvSpPr>
          <p:nvPr/>
        </p:nvSpPr>
        <p:spPr bwMode="auto">
          <a:xfrm flipH="1">
            <a:off x="4516438" y="2455863"/>
            <a:ext cx="15398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115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9963" y="-1055688"/>
            <a:ext cx="690562" cy="942975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3" name="文本框 34"/>
          <p:cNvSpPr>
            <a:spLocks noChangeArrowheads="1"/>
          </p:cNvSpPr>
          <p:nvPr/>
        </p:nvSpPr>
        <p:spPr bwMode="auto">
          <a:xfrm>
            <a:off x="7827963" y="2925763"/>
            <a:ext cx="3262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altLang="en-US" sz="6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4" name="直接连接符 35"/>
          <p:cNvSpPr>
            <a:spLocks noChangeShapeType="1"/>
          </p:cNvSpPr>
          <p:nvPr/>
        </p:nvSpPr>
        <p:spPr bwMode="auto">
          <a:xfrm rot="5400000">
            <a:off x="9359900" y="2278063"/>
            <a:ext cx="0" cy="3600450"/>
          </a:xfrm>
          <a:prstGeom prst="line">
            <a:avLst/>
          </a:prstGeom>
          <a:noFill/>
          <a:ln w="12700">
            <a:solidFill>
              <a:srgbClr val="595959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5" name="直接连接符 36"/>
          <p:cNvSpPr>
            <a:spLocks noChangeShapeType="1"/>
          </p:cNvSpPr>
          <p:nvPr/>
        </p:nvSpPr>
        <p:spPr bwMode="auto">
          <a:xfrm rot="5400000">
            <a:off x="9359106" y="985044"/>
            <a:ext cx="1588" cy="3600450"/>
          </a:xfrm>
          <a:prstGeom prst="line">
            <a:avLst/>
          </a:prstGeom>
          <a:noFill/>
          <a:ln w="12700">
            <a:solidFill>
              <a:srgbClr val="595959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9963" y="-1055688"/>
            <a:ext cx="690562" cy="942975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5" name="文本框 18"/>
          <p:cNvSpPr>
            <a:spLocks noChangeArrowheads="1"/>
          </p:cNvSpPr>
          <p:nvPr/>
        </p:nvSpPr>
        <p:spPr bwMode="auto">
          <a:xfrm>
            <a:off x="2622550" y="195263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6" name="文本框 17"/>
          <p:cNvSpPr>
            <a:spLocks noChangeArrowheads="1"/>
          </p:cNvSpPr>
          <p:nvPr/>
        </p:nvSpPr>
        <p:spPr bwMode="auto">
          <a:xfrm>
            <a:off x="941388" y="-4763"/>
            <a:ext cx="669925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1.1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4237038" y="2800350"/>
            <a:ext cx="1165225" cy="1208088"/>
          </a:xfrm>
          <a:custGeom>
            <a:avLst/>
            <a:gdLst>
              <a:gd name="connsiteX0" fmla="*/ 1304925 w 1304925"/>
              <a:gd name="connsiteY0" fmla="*/ 1057275 h 1362075"/>
              <a:gd name="connsiteX1" fmla="*/ 1219200 w 1304925"/>
              <a:gd name="connsiteY1" fmla="*/ 1362075 h 1362075"/>
              <a:gd name="connsiteX2" fmla="*/ 0 w 1304925"/>
              <a:gd name="connsiteY2" fmla="*/ 0 h 1362075"/>
              <a:gd name="connsiteX3" fmla="*/ 1304925 w 1304925"/>
              <a:gd name="connsiteY3" fmla="*/ 1057275 h 1362075"/>
              <a:gd name="connsiteX0-1" fmla="*/ 1304925 w 1304925"/>
              <a:gd name="connsiteY0-2" fmla="*/ 1069772 h 1374572"/>
              <a:gd name="connsiteX1-3" fmla="*/ 1219200 w 1304925"/>
              <a:gd name="connsiteY1-4" fmla="*/ 1374572 h 1374572"/>
              <a:gd name="connsiteX2-5" fmla="*/ 0 w 1304925"/>
              <a:gd name="connsiteY2-6" fmla="*/ 12497 h 1374572"/>
              <a:gd name="connsiteX3-7" fmla="*/ 1304925 w 1304925"/>
              <a:gd name="connsiteY3-8" fmla="*/ 1069772 h 1374572"/>
              <a:gd name="connsiteX0-9" fmla="*/ 1316626 w 1316626"/>
              <a:gd name="connsiteY0-10" fmla="*/ 1069772 h 1374572"/>
              <a:gd name="connsiteX1-11" fmla="*/ 1230901 w 1316626"/>
              <a:gd name="connsiteY1-12" fmla="*/ 1374572 h 1374572"/>
              <a:gd name="connsiteX2-13" fmla="*/ 11701 w 1316626"/>
              <a:gd name="connsiteY2-14" fmla="*/ 12497 h 1374572"/>
              <a:gd name="connsiteX3-15" fmla="*/ 1316626 w 1316626"/>
              <a:gd name="connsiteY3-16" fmla="*/ 1069772 h 1374572"/>
              <a:gd name="connsiteX0-17" fmla="*/ 1328719 w 1328719"/>
              <a:gd name="connsiteY0-18" fmla="*/ 1069772 h 1374572"/>
              <a:gd name="connsiteX1-19" fmla="*/ 1242994 w 1328719"/>
              <a:gd name="connsiteY1-20" fmla="*/ 1374572 h 1374572"/>
              <a:gd name="connsiteX2-21" fmla="*/ 23794 w 1328719"/>
              <a:gd name="connsiteY2-22" fmla="*/ 12497 h 1374572"/>
              <a:gd name="connsiteX3-23" fmla="*/ 1328719 w 1328719"/>
              <a:gd name="connsiteY3-24" fmla="*/ 1069772 h 1374572"/>
              <a:gd name="connsiteX0-25" fmla="*/ 1328719 w 1328719"/>
              <a:gd name="connsiteY0-26" fmla="*/ 1072672 h 1377472"/>
              <a:gd name="connsiteX1-27" fmla="*/ 1242994 w 1328719"/>
              <a:gd name="connsiteY1-28" fmla="*/ 1377472 h 1377472"/>
              <a:gd name="connsiteX2-29" fmla="*/ 23794 w 1328719"/>
              <a:gd name="connsiteY2-30" fmla="*/ 15397 h 1377472"/>
              <a:gd name="connsiteX3-31" fmla="*/ 1328719 w 1328719"/>
              <a:gd name="connsiteY3-32" fmla="*/ 1072672 h 1377472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328719" h="1377472">
                <a:moveTo>
                  <a:pt x="1328719" y="1072672"/>
                </a:moveTo>
                <a:lnTo>
                  <a:pt x="1242994" y="1377472"/>
                </a:lnTo>
                <a:cubicBezTo>
                  <a:pt x="274619" y="656747"/>
                  <a:pt x="-103206" y="88422"/>
                  <a:pt x="23794" y="15397"/>
                </a:cubicBezTo>
                <a:cubicBezTo>
                  <a:pt x="211119" y="-108428"/>
                  <a:pt x="903269" y="539272"/>
                  <a:pt x="1328719" y="10726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4249738" y="2203450"/>
            <a:ext cx="1938337" cy="1570038"/>
          </a:xfrm>
          <a:custGeom>
            <a:avLst/>
            <a:gdLst>
              <a:gd name="connsiteX0" fmla="*/ 2209800 w 2209800"/>
              <a:gd name="connsiteY0" fmla="*/ 1362075 h 1790700"/>
              <a:gd name="connsiteX1" fmla="*/ 1095375 w 2209800"/>
              <a:gd name="connsiteY1" fmla="*/ 0 h 1790700"/>
              <a:gd name="connsiteX2" fmla="*/ 0 w 2209800"/>
              <a:gd name="connsiteY2" fmla="*/ 704850 h 1790700"/>
              <a:gd name="connsiteX3" fmla="*/ 1304925 w 2209800"/>
              <a:gd name="connsiteY3" fmla="*/ 1790700 h 1790700"/>
              <a:gd name="connsiteX4" fmla="*/ 2209800 w 2209800"/>
              <a:gd name="connsiteY4" fmla="*/ 1362075 h 1790700"/>
              <a:gd name="connsiteX0-1" fmla="*/ 2209800 w 2209800"/>
              <a:gd name="connsiteY0-2" fmla="*/ 1362075 h 1790700"/>
              <a:gd name="connsiteX1-3" fmla="*/ 1095375 w 2209800"/>
              <a:gd name="connsiteY1-4" fmla="*/ 0 h 1790700"/>
              <a:gd name="connsiteX2-5" fmla="*/ 0 w 2209800"/>
              <a:gd name="connsiteY2-6" fmla="*/ 704850 h 1790700"/>
              <a:gd name="connsiteX3-7" fmla="*/ 1304925 w 2209800"/>
              <a:gd name="connsiteY3-8" fmla="*/ 1790700 h 1790700"/>
              <a:gd name="connsiteX4-9" fmla="*/ 2209800 w 2209800"/>
              <a:gd name="connsiteY4-10" fmla="*/ 1362075 h 1790700"/>
              <a:gd name="connsiteX0-11" fmla="*/ 2209800 w 2209800"/>
              <a:gd name="connsiteY0-12" fmla="*/ 1362075 h 1790700"/>
              <a:gd name="connsiteX1-13" fmla="*/ 1095375 w 2209800"/>
              <a:gd name="connsiteY1-14" fmla="*/ 0 h 1790700"/>
              <a:gd name="connsiteX2-15" fmla="*/ 0 w 2209800"/>
              <a:gd name="connsiteY2-16" fmla="*/ 704850 h 1790700"/>
              <a:gd name="connsiteX3-17" fmla="*/ 1304925 w 2209800"/>
              <a:gd name="connsiteY3-18" fmla="*/ 1790700 h 1790700"/>
              <a:gd name="connsiteX4-19" fmla="*/ 2209800 w 2209800"/>
              <a:gd name="connsiteY4-20" fmla="*/ 1362075 h 1790700"/>
              <a:gd name="connsiteX0-21" fmla="*/ 2209800 w 2209800"/>
              <a:gd name="connsiteY0-22" fmla="*/ 1362075 h 1790700"/>
              <a:gd name="connsiteX1-23" fmla="*/ 1095375 w 2209800"/>
              <a:gd name="connsiteY1-24" fmla="*/ 0 h 1790700"/>
              <a:gd name="connsiteX2-25" fmla="*/ 0 w 2209800"/>
              <a:gd name="connsiteY2-26" fmla="*/ 704850 h 1790700"/>
              <a:gd name="connsiteX3-27" fmla="*/ 1304925 w 2209800"/>
              <a:gd name="connsiteY3-28" fmla="*/ 1790700 h 1790700"/>
              <a:gd name="connsiteX4-29" fmla="*/ 2209800 w 2209800"/>
              <a:gd name="connsiteY4-30" fmla="*/ 1362075 h 1790700"/>
              <a:gd name="connsiteX0-31" fmla="*/ 2209800 w 2209800"/>
              <a:gd name="connsiteY0-32" fmla="*/ 1362075 h 1790700"/>
              <a:gd name="connsiteX1-33" fmla="*/ 1095375 w 2209800"/>
              <a:gd name="connsiteY1-34" fmla="*/ 0 h 1790700"/>
              <a:gd name="connsiteX2-35" fmla="*/ 0 w 2209800"/>
              <a:gd name="connsiteY2-36" fmla="*/ 704850 h 1790700"/>
              <a:gd name="connsiteX3-37" fmla="*/ 1304925 w 2209800"/>
              <a:gd name="connsiteY3-38" fmla="*/ 1790700 h 1790700"/>
              <a:gd name="connsiteX4-39" fmla="*/ 2209800 w 2209800"/>
              <a:gd name="connsiteY4-40" fmla="*/ 1362075 h 1790700"/>
              <a:gd name="connsiteX0-41" fmla="*/ 2209800 w 2209800"/>
              <a:gd name="connsiteY0-42" fmla="*/ 1362075 h 1790700"/>
              <a:gd name="connsiteX1-43" fmla="*/ 1095375 w 2209800"/>
              <a:gd name="connsiteY1-44" fmla="*/ 0 h 1790700"/>
              <a:gd name="connsiteX2-45" fmla="*/ 0 w 2209800"/>
              <a:gd name="connsiteY2-46" fmla="*/ 704850 h 1790700"/>
              <a:gd name="connsiteX3-47" fmla="*/ 1304925 w 2209800"/>
              <a:gd name="connsiteY3-48" fmla="*/ 1790700 h 1790700"/>
              <a:gd name="connsiteX4-49" fmla="*/ 2209800 w 2209800"/>
              <a:gd name="connsiteY4-50" fmla="*/ 1362075 h 1790700"/>
              <a:gd name="connsiteX0-51" fmla="*/ 2209800 w 2209800"/>
              <a:gd name="connsiteY0-52" fmla="*/ 1362075 h 1790700"/>
              <a:gd name="connsiteX1-53" fmla="*/ 1095375 w 2209800"/>
              <a:gd name="connsiteY1-54" fmla="*/ 0 h 1790700"/>
              <a:gd name="connsiteX2-55" fmla="*/ 0 w 2209800"/>
              <a:gd name="connsiteY2-56" fmla="*/ 704850 h 1790700"/>
              <a:gd name="connsiteX3-57" fmla="*/ 1304925 w 2209800"/>
              <a:gd name="connsiteY3-58" fmla="*/ 1790700 h 1790700"/>
              <a:gd name="connsiteX4-59" fmla="*/ 2209800 w 2209800"/>
              <a:gd name="connsiteY4-60" fmla="*/ 1362075 h 1790700"/>
              <a:gd name="connsiteX0-61" fmla="*/ 2209800 w 2209800"/>
              <a:gd name="connsiteY0-62" fmla="*/ 1362075 h 1790700"/>
              <a:gd name="connsiteX1-63" fmla="*/ 1095375 w 2209800"/>
              <a:gd name="connsiteY1-64" fmla="*/ 0 h 1790700"/>
              <a:gd name="connsiteX2-65" fmla="*/ 0 w 2209800"/>
              <a:gd name="connsiteY2-66" fmla="*/ 704850 h 1790700"/>
              <a:gd name="connsiteX3-67" fmla="*/ 1304925 w 2209800"/>
              <a:gd name="connsiteY3-68" fmla="*/ 1790700 h 1790700"/>
              <a:gd name="connsiteX4-69" fmla="*/ 2209800 w 2209800"/>
              <a:gd name="connsiteY4-70" fmla="*/ 1362075 h 1790700"/>
              <a:gd name="connsiteX0-71" fmla="*/ 2209800 w 2209800"/>
              <a:gd name="connsiteY0-72" fmla="*/ 1362075 h 1790700"/>
              <a:gd name="connsiteX1-73" fmla="*/ 1095375 w 2209800"/>
              <a:gd name="connsiteY1-74" fmla="*/ 0 h 1790700"/>
              <a:gd name="connsiteX2-75" fmla="*/ 0 w 2209800"/>
              <a:gd name="connsiteY2-76" fmla="*/ 704850 h 1790700"/>
              <a:gd name="connsiteX3-77" fmla="*/ 1304925 w 2209800"/>
              <a:gd name="connsiteY3-78" fmla="*/ 1790700 h 1790700"/>
              <a:gd name="connsiteX4-79" fmla="*/ 2209800 w 2209800"/>
              <a:gd name="connsiteY4-80" fmla="*/ 1362075 h 1790700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2209800" h="1790700">
                <a:moveTo>
                  <a:pt x="2209800" y="1362075"/>
                </a:moveTo>
                <a:cubicBezTo>
                  <a:pt x="1800225" y="593725"/>
                  <a:pt x="1181100" y="6350"/>
                  <a:pt x="1095375" y="0"/>
                </a:cubicBezTo>
                <a:cubicBezTo>
                  <a:pt x="625475" y="6350"/>
                  <a:pt x="184150" y="317500"/>
                  <a:pt x="0" y="704850"/>
                </a:cubicBezTo>
                <a:cubicBezTo>
                  <a:pt x="168275" y="581025"/>
                  <a:pt x="984250" y="1343025"/>
                  <a:pt x="1304925" y="1790700"/>
                </a:cubicBezTo>
                <a:lnTo>
                  <a:pt x="2209800" y="1362075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 rot="10800000">
            <a:off x="6800850" y="4267200"/>
            <a:ext cx="1165225" cy="1208088"/>
          </a:xfrm>
          <a:custGeom>
            <a:avLst/>
            <a:gdLst>
              <a:gd name="connsiteX0" fmla="*/ 1304925 w 1304925"/>
              <a:gd name="connsiteY0" fmla="*/ 1057275 h 1362075"/>
              <a:gd name="connsiteX1" fmla="*/ 1219200 w 1304925"/>
              <a:gd name="connsiteY1" fmla="*/ 1362075 h 1362075"/>
              <a:gd name="connsiteX2" fmla="*/ 0 w 1304925"/>
              <a:gd name="connsiteY2" fmla="*/ 0 h 1362075"/>
              <a:gd name="connsiteX3" fmla="*/ 1304925 w 1304925"/>
              <a:gd name="connsiteY3" fmla="*/ 1057275 h 1362075"/>
              <a:gd name="connsiteX0-1" fmla="*/ 1304925 w 1304925"/>
              <a:gd name="connsiteY0-2" fmla="*/ 1069772 h 1374572"/>
              <a:gd name="connsiteX1-3" fmla="*/ 1219200 w 1304925"/>
              <a:gd name="connsiteY1-4" fmla="*/ 1374572 h 1374572"/>
              <a:gd name="connsiteX2-5" fmla="*/ 0 w 1304925"/>
              <a:gd name="connsiteY2-6" fmla="*/ 12497 h 1374572"/>
              <a:gd name="connsiteX3-7" fmla="*/ 1304925 w 1304925"/>
              <a:gd name="connsiteY3-8" fmla="*/ 1069772 h 1374572"/>
              <a:gd name="connsiteX0-9" fmla="*/ 1316626 w 1316626"/>
              <a:gd name="connsiteY0-10" fmla="*/ 1069772 h 1374572"/>
              <a:gd name="connsiteX1-11" fmla="*/ 1230901 w 1316626"/>
              <a:gd name="connsiteY1-12" fmla="*/ 1374572 h 1374572"/>
              <a:gd name="connsiteX2-13" fmla="*/ 11701 w 1316626"/>
              <a:gd name="connsiteY2-14" fmla="*/ 12497 h 1374572"/>
              <a:gd name="connsiteX3-15" fmla="*/ 1316626 w 1316626"/>
              <a:gd name="connsiteY3-16" fmla="*/ 1069772 h 1374572"/>
              <a:gd name="connsiteX0-17" fmla="*/ 1328719 w 1328719"/>
              <a:gd name="connsiteY0-18" fmla="*/ 1069772 h 1374572"/>
              <a:gd name="connsiteX1-19" fmla="*/ 1242994 w 1328719"/>
              <a:gd name="connsiteY1-20" fmla="*/ 1374572 h 1374572"/>
              <a:gd name="connsiteX2-21" fmla="*/ 23794 w 1328719"/>
              <a:gd name="connsiteY2-22" fmla="*/ 12497 h 1374572"/>
              <a:gd name="connsiteX3-23" fmla="*/ 1328719 w 1328719"/>
              <a:gd name="connsiteY3-24" fmla="*/ 1069772 h 1374572"/>
              <a:gd name="connsiteX0-25" fmla="*/ 1328719 w 1328719"/>
              <a:gd name="connsiteY0-26" fmla="*/ 1072672 h 1377472"/>
              <a:gd name="connsiteX1-27" fmla="*/ 1242994 w 1328719"/>
              <a:gd name="connsiteY1-28" fmla="*/ 1377472 h 1377472"/>
              <a:gd name="connsiteX2-29" fmla="*/ 23794 w 1328719"/>
              <a:gd name="connsiteY2-30" fmla="*/ 15397 h 1377472"/>
              <a:gd name="connsiteX3-31" fmla="*/ 1328719 w 1328719"/>
              <a:gd name="connsiteY3-32" fmla="*/ 1072672 h 1377472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328719" h="1377472">
                <a:moveTo>
                  <a:pt x="1328719" y="1072672"/>
                </a:moveTo>
                <a:lnTo>
                  <a:pt x="1242994" y="1377472"/>
                </a:lnTo>
                <a:cubicBezTo>
                  <a:pt x="274619" y="656747"/>
                  <a:pt x="-103206" y="88422"/>
                  <a:pt x="23794" y="15397"/>
                </a:cubicBezTo>
                <a:cubicBezTo>
                  <a:pt x="211119" y="-108428"/>
                  <a:pt x="903269" y="539272"/>
                  <a:pt x="1328719" y="10726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 rot="10800000">
            <a:off x="6008688" y="4500563"/>
            <a:ext cx="1936750" cy="1570037"/>
          </a:xfrm>
          <a:custGeom>
            <a:avLst/>
            <a:gdLst>
              <a:gd name="connsiteX0" fmla="*/ 2209800 w 2209800"/>
              <a:gd name="connsiteY0" fmla="*/ 1362075 h 1790700"/>
              <a:gd name="connsiteX1" fmla="*/ 1095375 w 2209800"/>
              <a:gd name="connsiteY1" fmla="*/ 0 h 1790700"/>
              <a:gd name="connsiteX2" fmla="*/ 0 w 2209800"/>
              <a:gd name="connsiteY2" fmla="*/ 704850 h 1790700"/>
              <a:gd name="connsiteX3" fmla="*/ 1304925 w 2209800"/>
              <a:gd name="connsiteY3" fmla="*/ 1790700 h 1790700"/>
              <a:gd name="connsiteX4" fmla="*/ 2209800 w 2209800"/>
              <a:gd name="connsiteY4" fmla="*/ 1362075 h 1790700"/>
              <a:gd name="connsiteX0-1" fmla="*/ 2209800 w 2209800"/>
              <a:gd name="connsiteY0-2" fmla="*/ 1362075 h 1790700"/>
              <a:gd name="connsiteX1-3" fmla="*/ 1095375 w 2209800"/>
              <a:gd name="connsiteY1-4" fmla="*/ 0 h 1790700"/>
              <a:gd name="connsiteX2-5" fmla="*/ 0 w 2209800"/>
              <a:gd name="connsiteY2-6" fmla="*/ 704850 h 1790700"/>
              <a:gd name="connsiteX3-7" fmla="*/ 1304925 w 2209800"/>
              <a:gd name="connsiteY3-8" fmla="*/ 1790700 h 1790700"/>
              <a:gd name="connsiteX4-9" fmla="*/ 2209800 w 2209800"/>
              <a:gd name="connsiteY4-10" fmla="*/ 1362075 h 1790700"/>
              <a:gd name="connsiteX0-11" fmla="*/ 2209800 w 2209800"/>
              <a:gd name="connsiteY0-12" fmla="*/ 1362075 h 1790700"/>
              <a:gd name="connsiteX1-13" fmla="*/ 1095375 w 2209800"/>
              <a:gd name="connsiteY1-14" fmla="*/ 0 h 1790700"/>
              <a:gd name="connsiteX2-15" fmla="*/ 0 w 2209800"/>
              <a:gd name="connsiteY2-16" fmla="*/ 704850 h 1790700"/>
              <a:gd name="connsiteX3-17" fmla="*/ 1304925 w 2209800"/>
              <a:gd name="connsiteY3-18" fmla="*/ 1790700 h 1790700"/>
              <a:gd name="connsiteX4-19" fmla="*/ 2209800 w 2209800"/>
              <a:gd name="connsiteY4-20" fmla="*/ 1362075 h 1790700"/>
              <a:gd name="connsiteX0-21" fmla="*/ 2209800 w 2209800"/>
              <a:gd name="connsiteY0-22" fmla="*/ 1362075 h 1790700"/>
              <a:gd name="connsiteX1-23" fmla="*/ 1095375 w 2209800"/>
              <a:gd name="connsiteY1-24" fmla="*/ 0 h 1790700"/>
              <a:gd name="connsiteX2-25" fmla="*/ 0 w 2209800"/>
              <a:gd name="connsiteY2-26" fmla="*/ 704850 h 1790700"/>
              <a:gd name="connsiteX3-27" fmla="*/ 1304925 w 2209800"/>
              <a:gd name="connsiteY3-28" fmla="*/ 1790700 h 1790700"/>
              <a:gd name="connsiteX4-29" fmla="*/ 2209800 w 2209800"/>
              <a:gd name="connsiteY4-30" fmla="*/ 1362075 h 1790700"/>
              <a:gd name="connsiteX0-31" fmla="*/ 2209800 w 2209800"/>
              <a:gd name="connsiteY0-32" fmla="*/ 1362075 h 1790700"/>
              <a:gd name="connsiteX1-33" fmla="*/ 1095375 w 2209800"/>
              <a:gd name="connsiteY1-34" fmla="*/ 0 h 1790700"/>
              <a:gd name="connsiteX2-35" fmla="*/ 0 w 2209800"/>
              <a:gd name="connsiteY2-36" fmla="*/ 704850 h 1790700"/>
              <a:gd name="connsiteX3-37" fmla="*/ 1304925 w 2209800"/>
              <a:gd name="connsiteY3-38" fmla="*/ 1790700 h 1790700"/>
              <a:gd name="connsiteX4-39" fmla="*/ 2209800 w 2209800"/>
              <a:gd name="connsiteY4-40" fmla="*/ 1362075 h 1790700"/>
              <a:gd name="connsiteX0-41" fmla="*/ 2209800 w 2209800"/>
              <a:gd name="connsiteY0-42" fmla="*/ 1362075 h 1790700"/>
              <a:gd name="connsiteX1-43" fmla="*/ 1095375 w 2209800"/>
              <a:gd name="connsiteY1-44" fmla="*/ 0 h 1790700"/>
              <a:gd name="connsiteX2-45" fmla="*/ 0 w 2209800"/>
              <a:gd name="connsiteY2-46" fmla="*/ 704850 h 1790700"/>
              <a:gd name="connsiteX3-47" fmla="*/ 1304925 w 2209800"/>
              <a:gd name="connsiteY3-48" fmla="*/ 1790700 h 1790700"/>
              <a:gd name="connsiteX4-49" fmla="*/ 2209800 w 2209800"/>
              <a:gd name="connsiteY4-50" fmla="*/ 1362075 h 1790700"/>
              <a:gd name="connsiteX0-51" fmla="*/ 2209800 w 2209800"/>
              <a:gd name="connsiteY0-52" fmla="*/ 1362075 h 1790700"/>
              <a:gd name="connsiteX1-53" fmla="*/ 1095375 w 2209800"/>
              <a:gd name="connsiteY1-54" fmla="*/ 0 h 1790700"/>
              <a:gd name="connsiteX2-55" fmla="*/ 0 w 2209800"/>
              <a:gd name="connsiteY2-56" fmla="*/ 704850 h 1790700"/>
              <a:gd name="connsiteX3-57" fmla="*/ 1304925 w 2209800"/>
              <a:gd name="connsiteY3-58" fmla="*/ 1790700 h 1790700"/>
              <a:gd name="connsiteX4-59" fmla="*/ 2209800 w 2209800"/>
              <a:gd name="connsiteY4-60" fmla="*/ 1362075 h 1790700"/>
              <a:gd name="connsiteX0-61" fmla="*/ 2209800 w 2209800"/>
              <a:gd name="connsiteY0-62" fmla="*/ 1362075 h 1790700"/>
              <a:gd name="connsiteX1-63" fmla="*/ 1095375 w 2209800"/>
              <a:gd name="connsiteY1-64" fmla="*/ 0 h 1790700"/>
              <a:gd name="connsiteX2-65" fmla="*/ 0 w 2209800"/>
              <a:gd name="connsiteY2-66" fmla="*/ 704850 h 1790700"/>
              <a:gd name="connsiteX3-67" fmla="*/ 1304925 w 2209800"/>
              <a:gd name="connsiteY3-68" fmla="*/ 1790700 h 1790700"/>
              <a:gd name="connsiteX4-69" fmla="*/ 2209800 w 2209800"/>
              <a:gd name="connsiteY4-70" fmla="*/ 1362075 h 1790700"/>
              <a:gd name="connsiteX0-71" fmla="*/ 2209800 w 2209800"/>
              <a:gd name="connsiteY0-72" fmla="*/ 1362075 h 1790700"/>
              <a:gd name="connsiteX1-73" fmla="*/ 1095375 w 2209800"/>
              <a:gd name="connsiteY1-74" fmla="*/ 0 h 1790700"/>
              <a:gd name="connsiteX2-75" fmla="*/ 0 w 2209800"/>
              <a:gd name="connsiteY2-76" fmla="*/ 704850 h 1790700"/>
              <a:gd name="connsiteX3-77" fmla="*/ 1304925 w 2209800"/>
              <a:gd name="connsiteY3-78" fmla="*/ 1790700 h 1790700"/>
              <a:gd name="connsiteX4-79" fmla="*/ 2209800 w 2209800"/>
              <a:gd name="connsiteY4-80" fmla="*/ 1362075 h 1790700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2209800" h="1790700">
                <a:moveTo>
                  <a:pt x="2209800" y="1362075"/>
                </a:moveTo>
                <a:cubicBezTo>
                  <a:pt x="1800225" y="593725"/>
                  <a:pt x="1181100" y="6350"/>
                  <a:pt x="1095375" y="0"/>
                </a:cubicBezTo>
                <a:cubicBezTo>
                  <a:pt x="625475" y="6350"/>
                  <a:pt x="184150" y="317500"/>
                  <a:pt x="0" y="704850"/>
                </a:cubicBezTo>
                <a:cubicBezTo>
                  <a:pt x="168275" y="581025"/>
                  <a:pt x="984250" y="1343025"/>
                  <a:pt x="1304925" y="1790700"/>
                </a:cubicBezTo>
                <a:lnTo>
                  <a:pt x="2209800" y="1362075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 rot="10800000" flipH="1">
            <a:off x="4235450" y="4235450"/>
            <a:ext cx="1163638" cy="1208088"/>
          </a:xfrm>
          <a:custGeom>
            <a:avLst/>
            <a:gdLst>
              <a:gd name="connsiteX0" fmla="*/ 1304925 w 1304925"/>
              <a:gd name="connsiteY0" fmla="*/ 1057275 h 1362075"/>
              <a:gd name="connsiteX1" fmla="*/ 1219200 w 1304925"/>
              <a:gd name="connsiteY1" fmla="*/ 1362075 h 1362075"/>
              <a:gd name="connsiteX2" fmla="*/ 0 w 1304925"/>
              <a:gd name="connsiteY2" fmla="*/ 0 h 1362075"/>
              <a:gd name="connsiteX3" fmla="*/ 1304925 w 1304925"/>
              <a:gd name="connsiteY3" fmla="*/ 1057275 h 1362075"/>
              <a:gd name="connsiteX0-1" fmla="*/ 1304925 w 1304925"/>
              <a:gd name="connsiteY0-2" fmla="*/ 1069772 h 1374572"/>
              <a:gd name="connsiteX1-3" fmla="*/ 1219200 w 1304925"/>
              <a:gd name="connsiteY1-4" fmla="*/ 1374572 h 1374572"/>
              <a:gd name="connsiteX2-5" fmla="*/ 0 w 1304925"/>
              <a:gd name="connsiteY2-6" fmla="*/ 12497 h 1374572"/>
              <a:gd name="connsiteX3-7" fmla="*/ 1304925 w 1304925"/>
              <a:gd name="connsiteY3-8" fmla="*/ 1069772 h 1374572"/>
              <a:gd name="connsiteX0-9" fmla="*/ 1316626 w 1316626"/>
              <a:gd name="connsiteY0-10" fmla="*/ 1069772 h 1374572"/>
              <a:gd name="connsiteX1-11" fmla="*/ 1230901 w 1316626"/>
              <a:gd name="connsiteY1-12" fmla="*/ 1374572 h 1374572"/>
              <a:gd name="connsiteX2-13" fmla="*/ 11701 w 1316626"/>
              <a:gd name="connsiteY2-14" fmla="*/ 12497 h 1374572"/>
              <a:gd name="connsiteX3-15" fmla="*/ 1316626 w 1316626"/>
              <a:gd name="connsiteY3-16" fmla="*/ 1069772 h 1374572"/>
              <a:gd name="connsiteX0-17" fmla="*/ 1328719 w 1328719"/>
              <a:gd name="connsiteY0-18" fmla="*/ 1069772 h 1374572"/>
              <a:gd name="connsiteX1-19" fmla="*/ 1242994 w 1328719"/>
              <a:gd name="connsiteY1-20" fmla="*/ 1374572 h 1374572"/>
              <a:gd name="connsiteX2-21" fmla="*/ 23794 w 1328719"/>
              <a:gd name="connsiteY2-22" fmla="*/ 12497 h 1374572"/>
              <a:gd name="connsiteX3-23" fmla="*/ 1328719 w 1328719"/>
              <a:gd name="connsiteY3-24" fmla="*/ 1069772 h 1374572"/>
              <a:gd name="connsiteX0-25" fmla="*/ 1328719 w 1328719"/>
              <a:gd name="connsiteY0-26" fmla="*/ 1072672 h 1377472"/>
              <a:gd name="connsiteX1-27" fmla="*/ 1242994 w 1328719"/>
              <a:gd name="connsiteY1-28" fmla="*/ 1377472 h 1377472"/>
              <a:gd name="connsiteX2-29" fmla="*/ 23794 w 1328719"/>
              <a:gd name="connsiteY2-30" fmla="*/ 15397 h 1377472"/>
              <a:gd name="connsiteX3-31" fmla="*/ 1328719 w 1328719"/>
              <a:gd name="connsiteY3-32" fmla="*/ 1072672 h 1377472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328719" h="1377472">
                <a:moveTo>
                  <a:pt x="1328719" y="1072672"/>
                </a:moveTo>
                <a:lnTo>
                  <a:pt x="1242994" y="1377472"/>
                </a:lnTo>
                <a:cubicBezTo>
                  <a:pt x="274619" y="656747"/>
                  <a:pt x="-103206" y="88422"/>
                  <a:pt x="23794" y="15397"/>
                </a:cubicBezTo>
                <a:cubicBezTo>
                  <a:pt x="211119" y="-108428"/>
                  <a:pt x="903269" y="539272"/>
                  <a:pt x="1328719" y="10726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 rot="10800000" flipH="1">
            <a:off x="4241800" y="4484688"/>
            <a:ext cx="1936750" cy="1570037"/>
          </a:xfrm>
          <a:custGeom>
            <a:avLst/>
            <a:gdLst>
              <a:gd name="connsiteX0" fmla="*/ 2209800 w 2209800"/>
              <a:gd name="connsiteY0" fmla="*/ 1362075 h 1790700"/>
              <a:gd name="connsiteX1" fmla="*/ 1095375 w 2209800"/>
              <a:gd name="connsiteY1" fmla="*/ 0 h 1790700"/>
              <a:gd name="connsiteX2" fmla="*/ 0 w 2209800"/>
              <a:gd name="connsiteY2" fmla="*/ 704850 h 1790700"/>
              <a:gd name="connsiteX3" fmla="*/ 1304925 w 2209800"/>
              <a:gd name="connsiteY3" fmla="*/ 1790700 h 1790700"/>
              <a:gd name="connsiteX4" fmla="*/ 2209800 w 2209800"/>
              <a:gd name="connsiteY4" fmla="*/ 1362075 h 1790700"/>
              <a:gd name="connsiteX0-1" fmla="*/ 2209800 w 2209800"/>
              <a:gd name="connsiteY0-2" fmla="*/ 1362075 h 1790700"/>
              <a:gd name="connsiteX1-3" fmla="*/ 1095375 w 2209800"/>
              <a:gd name="connsiteY1-4" fmla="*/ 0 h 1790700"/>
              <a:gd name="connsiteX2-5" fmla="*/ 0 w 2209800"/>
              <a:gd name="connsiteY2-6" fmla="*/ 704850 h 1790700"/>
              <a:gd name="connsiteX3-7" fmla="*/ 1304925 w 2209800"/>
              <a:gd name="connsiteY3-8" fmla="*/ 1790700 h 1790700"/>
              <a:gd name="connsiteX4-9" fmla="*/ 2209800 w 2209800"/>
              <a:gd name="connsiteY4-10" fmla="*/ 1362075 h 1790700"/>
              <a:gd name="connsiteX0-11" fmla="*/ 2209800 w 2209800"/>
              <a:gd name="connsiteY0-12" fmla="*/ 1362075 h 1790700"/>
              <a:gd name="connsiteX1-13" fmla="*/ 1095375 w 2209800"/>
              <a:gd name="connsiteY1-14" fmla="*/ 0 h 1790700"/>
              <a:gd name="connsiteX2-15" fmla="*/ 0 w 2209800"/>
              <a:gd name="connsiteY2-16" fmla="*/ 704850 h 1790700"/>
              <a:gd name="connsiteX3-17" fmla="*/ 1304925 w 2209800"/>
              <a:gd name="connsiteY3-18" fmla="*/ 1790700 h 1790700"/>
              <a:gd name="connsiteX4-19" fmla="*/ 2209800 w 2209800"/>
              <a:gd name="connsiteY4-20" fmla="*/ 1362075 h 1790700"/>
              <a:gd name="connsiteX0-21" fmla="*/ 2209800 w 2209800"/>
              <a:gd name="connsiteY0-22" fmla="*/ 1362075 h 1790700"/>
              <a:gd name="connsiteX1-23" fmla="*/ 1095375 w 2209800"/>
              <a:gd name="connsiteY1-24" fmla="*/ 0 h 1790700"/>
              <a:gd name="connsiteX2-25" fmla="*/ 0 w 2209800"/>
              <a:gd name="connsiteY2-26" fmla="*/ 704850 h 1790700"/>
              <a:gd name="connsiteX3-27" fmla="*/ 1304925 w 2209800"/>
              <a:gd name="connsiteY3-28" fmla="*/ 1790700 h 1790700"/>
              <a:gd name="connsiteX4-29" fmla="*/ 2209800 w 2209800"/>
              <a:gd name="connsiteY4-30" fmla="*/ 1362075 h 1790700"/>
              <a:gd name="connsiteX0-31" fmla="*/ 2209800 w 2209800"/>
              <a:gd name="connsiteY0-32" fmla="*/ 1362075 h 1790700"/>
              <a:gd name="connsiteX1-33" fmla="*/ 1095375 w 2209800"/>
              <a:gd name="connsiteY1-34" fmla="*/ 0 h 1790700"/>
              <a:gd name="connsiteX2-35" fmla="*/ 0 w 2209800"/>
              <a:gd name="connsiteY2-36" fmla="*/ 704850 h 1790700"/>
              <a:gd name="connsiteX3-37" fmla="*/ 1304925 w 2209800"/>
              <a:gd name="connsiteY3-38" fmla="*/ 1790700 h 1790700"/>
              <a:gd name="connsiteX4-39" fmla="*/ 2209800 w 2209800"/>
              <a:gd name="connsiteY4-40" fmla="*/ 1362075 h 1790700"/>
              <a:gd name="connsiteX0-41" fmla="*/ 2209800 w 2209800"/>
              <a:gd name="connsiteY0-42" fmla="*/ 1362075 h 1790700"/>
              <a:gd name="connsiteX1-43" fmla="*/ 1095375 w 2209800"/>
              <a:gd name="connsiteY1-44" fmla="*/ 0 h 1790700"/>
              <a:gd name="connsiteX2-45" fmla="*/ 0 w 2209800"/>
              <a:gd name="connsiteY2-46" fmla="*/ 704850 h 1790700"/>
              <a:gd name="connsiteX3-47" fmla="*/ 1304925 w 2209800"/>
              <a:gd name="connsiteY3-48" fmla="*/ 1790700 h 1790700"/>
              <a:gd name="connsiteX4-49" fmla="*/ 2209800 w 2209800"/>
              <a:gd name="connsiteY4-50" fmla="*/ 1362075 h 1790700"/>
              <a:gd name="connsiteX0-51" fmla="*/ 2209800 w 2209800"/>
              <a:gd name="connsiteY0-52" fmla="*/ 1362075 h 1790700"/>
              <a:gd name="connsiteX1-53" fmla="*/ 1095375 w 2209800"/>
              <a:gd name="connsiteY1-54" fmla="*/ 0 h 1790700"/>
              <a:gd name="connsiteX2-55" fmla="*/ 0 w 2209800"/>
              <a:gd name="connsiteY2-56" fmla="*/ 704850 h 1790700"/>
              <a:gd name="connsiteX3-57" fmla="*/ 1304925 w 2209800"/>
              <a:gd name="connsiteY3-58" fmla="*/ 1790700 h 1790700"/>
              <a:gd name="connsiteX4-59" fmla="*/ 2209800 w 2209800"/>
              <a:gd name="connsiteY4-60" fmla="*/ 1362075 h 1790700"/>
              <a:gd name="connsiteX0-61" fmla="*/ 2209800 w 2209800"/>
              <a:gd name="connsiteY0-62" fmla="*/ 1362075 h 1790700"/>
              <a:gd name="connsiteX1-63" fmla="*/ 1095375 w 2209800"/>
              <a:gd name="connsiteY1-64" fmla="*/ 0 h 1790700"/>
              <a:gd name="connsiteX2-65" fmla="*/ 0 w 2209800"/>
              <a:gd name="connsiteY2-66" fmla="*/ 704850 h 1790700"/>
              <a:gd name="connsiteX3-67" fmla="*/ 1304925 w 2209800"/>
              <a:gd name="connsiteY3-68" fmla="*/ 1790700 h 1790700"/>
              <a:gd name="connsiteX4-69" fmla="*/ 2209800 w 2209800"/>
              <a:gd name="connsiteY4-70" fmla="*/ 1362075 h 1790700"/>
              <a:gd name="connsiteX0-71" fmla="*/ 2209800 w 2209800"/>
              <a:gd name="connsiteY0-72" fmla="*/ 1362075 h 1790700"/>
              <a:gd name="connsiteX1-73" fmla="*/ 1095375 w 2209800"/>
              <a:gd name="connsiteY1-74" fmla="*/ 0 h 1790700"/>
              <a:gd name="connsiteX2-75" fmla="*/ 0 w 2209800"/>
              <a:gd name="connsiteY2-76" fmla="*/ 704850 h 1790700"/>
              <a:gd name="connsiteX3-77" fmla="*/ 1304925 w 2209800"/>
              <a:gd name="connsiteY3-78" fmla="*/ 1790700 h 1790700"/>
              <a:gd name="connsiteX4-79" fmla="*/ 2209800 w 2209800"/>
              <a:gd name="connsiteY4-80" fmla="*/ 1362075 h 1790700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2209800" h="1790700">
                <a:moveTo>
                  <a:pt x="2209800" y="1362075"/>
                </a:moveTo>
                <a:cubicBezTo>
                  <a:pt x="1800225" y="593725"/>
                  <a:pt x="1181100" y="6350"/>
                  <a:pt x="1095375" y="0"/>
                </a:cubicBezTo>
                <a:cubicBezTo>
                  <a:pt x="625475" y="6350"/>
                  <a:pt x="184150" y="317500"/>
                  <a:pt x="0" y="704850"/>
                </a:cubicBezTo>
                <a:cubicBezTo>
                  <a:pt x="168275" y="581025"/>
                  <a:pt x="984250" y="1343025"/>
                  <a:pt x="1304925" y="1790700"/>
                </a:cubicBezTo>
                <a:lnTo>
                  <a:pt x="2209800" y="1362075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任意多边形 45"/>
          <p:cNvSpPr/>
          <p:nvPr/>
        </p:nvSpPr>
        <p:spPr>
          <a:xfrm flipH="1">
            <a:off x="6796088" y="2836863"/>
            <a:ext cx="1165225" cy="1208087"/>
          </a:xfrm>
          <a:custGeom>
            <a:avLst/>
            <a:gdLst>
              <a:gd name="connsiteX0" fmla="*/ 1304925 w 1304925"/>
              <a:gd name="connsiteY0" fmla="*/ 1057275 h 1362075"/>
              <a:gd name="connsiteX1" fmla="*/ 1219200 w 1304925"/>
              <a:gd name="connsiteY1" fmla="*/ 1362075 h 1362075"/>
              <a:gd name="connsiteX2" fmla="*/ 0 w 1304925"/>
              <a:gd name="connsiteY2" fmla="*/ 0 h 1362075"/>
              <a:gd name="connsiteX3" fmla="*/ 1304925 w 1304925"/>
              <a:gd name="connsiteY3" fmla="*/ 1057275 h 1362075"/>
              <a:gd name="connsiteX0-1" fmla="*/ 1304925 w 1304925"/>
              <a:gd name="connsiteY0-2" fmla="*/ 1069772 h 1374572"/>
              <a:gd name="connsiteX1-3" fmla="*/ 1219200 w 1304925"/>
              <a:gd name="connsiteY1-4" fmla="*/ 1374572 h 1374572"/>
              <a:gd name="connsiteX2-5" fmla="*/ 0 w 1304925"/>
              <a:gd name="connsiteY2-6" fmla="*/ 12497 h 1374572"/>
              <a:gd name="connsiteX3-7" fmla="*/ 1304925 w 1304925"/>
              <a:gd name="connsiteY3-8" fmla="*/ 1069772 h 1374572"/>
              <a:gd name="connsiteX0-9" fmla="*/ 1316626 w 1316626"/>
              <a:gd name="connsiteY0-10" fmla="*/ 1069772 h 1374572"/>
              <a:gd name="connsiteX1-11" fmla="*/ 1230901 w 1316626"/>
              <a:gd name="connsiteY1-12" fmla="*/ 1374572 h 1374572"/>
              <a:gd name="connsiteX2-13" fmla="*/ 11701 w 1316626"/>
              <a:gd name="connsiteY2-14" fmla="*/ 12497 h 1374572"/>
              <a:gd name="connsiteX3-15" fmla="*/ 1316626 w 1316626"/>
              <a:gd name="connsiteY3-16" fmla="*/ 1069772 h 1374572"/>
              <a:gd name="connsiteX0-17" fmla="*/ 1328719 w 1328719"/>
              <a:gd name="connsiteY0-18" fmla="*/ 1069772 h 1374572"/>
              <a:gd name="connsiteX1-19" fmla="*/ 1242994 w 1328719"/>
              <a:gd name="connsiteY1-20" fmla="*/ 1374572 h 1374572"/>
              <a:gd name="connsiteX2-21" fmla="*/ 23794 w 1328719"/>
              <a:gd name="connsiteY2-22" fmla="*/ 12497 h 1374572"/>
              <a:gd name="connsiteX3-23" fmla="*/ 1328719 w 1328719"/>
              <a:gd name="connsiteY3-24" fmla="*/ 1069772 h 1374572"/>
              <a:gd name="connsiteX0-25" fmla="*/ 1328719 w 1328719"/>
              <a:gd name="connsiteY0-26" fmla="*/ 1072672 h 1377472"/>
              <a:gd name="connsiteX1-27" fmla="*/ 1242994 w 1328719"/>
              <a:gd name="connsiteY1-28" fmla="*/ 1377472 h 1377472"/>
              <a:gd name="connsiteX2-29" fmla="*/ 23794 w 1328719"/>
              <a:gd name="connsiteY2-30" fmla="*/ 15397 h 1377472"/>
              <a:gd name="connsiteX3-31" fmla="*/ 1328719 w 1328719"/>
              <a:gd name="connsiteY3-32" fmla="*/ 1072672 h 1377472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328719" h="1377472">
                <a:moveTo>
                  <a:pt x="1328719" y="1072672"/>
                </a:moveTo>
                <a:lnTo>
                  <a:pt x="1242994" y="1377472"/>
                </a:lnTo>
                <a:cubicBezTo>
                  <a:pt x="274619" y="656747"/>
                  <a:pt x="-103206" y="88422"/>
                  <a:pt x="23794" y="15397"/>
                </a:cubicBezTo>
                <a:cubicBezTo>
                  <a:pt x="211119" y="-108428"/>
                  <a:pt x="903269" y="539272"/>
                  <a:pt x="1328719" y="10726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任意多边形 46"/>
          <p:cNvSpPr/>
          <p:nvPr/>
        </p:nvSpPr>
        <p:spPr>
          <a:xfrm flipH="1">
            <a:off x="6010275" y="2239963"/>
            <a:ext cx="1938338" cy="1570037"/>
          </a:xfrm>
          <a:custGeom>
            <a:avLst/>
            <a:gdLst>
              <a:gd name="connsiteX0" fmla="*/ 2209800 w 2209800"/>
              <a:gd name="connsiteY0" fmla="*/ 1362075 h 1790700"/>
              <a:gd name="connsiteX1" fmla="*/ 1095375 w 2209800"/>
              <a:gd name="connsiteY1" fmla="*/ 0 h 1790700"/>
              <a:gd name="connsiteX2" fmla="*/ 0 w 2209800"/>
              <a:gd name="connsiteY2" fmla="*/ 704850 h 1790700"/>
              <a:gd name="connsiteX3" fmla="*/ 1304925 w 2209800"/>
              <a:gd name="connsiteY3" fmla="*/ 1790700 h 1790700"/>
              <a:gd name="connsiteX4" fmla="*/ 2209800 w 2209800"/>
              <a:gd name="connsiteY4" fmla="*/ 1362075 h 1790700"/>
              <a:gd name="connsiteX0-1" fmla="*/ 2209800 w 2209800"/>
              <a:gd name="connsiteY0-2" fmla="*/ 1362075 h 1790700"/>
              <a:gd name="connsiteX1-3" fmla="*/ 1095375 w 2209800"/>
              <a:gd name="connsiteY1-4" fmla="*/ 0 h 1790700"/>
              <a:gd name="connsiteX2-5" fmla="*/ 0 w 2209800"/>
              <a:gd name="connsiteY2-6" fmla="*/ 704850 h 1790700"/>
              <a:gd name="connsiteX3-7" fmla="*/ 1304925 w 2209800"/>
              <a:gd name="connsiteY3-8" fmla="*/ 1790700 h 1790700"/>
              <a:gd name="connsiteX4-9" fmla="*/ 2209800 w 2209800"/>
              <a:gd name="connsiteY4-10" fmla="*/ 1362075 h 1790700"/>
              <a:gd name="connsiteX0-11" fmla="*/ 2209800 w 2209800"/>
              <a:gd name="connsiteY0-12" fmla="*/ 1362075 h 1790700"/>
              <a:gd name="connsiteX1-13" fmla="*/ 1095375 w 2209800"/>
              <a:gd name="connsiteY1-14" fmla="*/ 0 h 1790700"/>
              <a:gd name="connsiteX2-15" fmla="*/ 0 w 2209800"/>
              <a:gd name="connsiteY2-16" fmla="*/ 704850 h 1790700"/>
              <a:gd name="connsiteX3-17" fmla="*/ 1304925 w 2209800"/>
              <a:gd name="connsiteY3-18" fmla="*/ 1790700 h 1790700"/>
              <a:gd name="connsiteX4-19" fmla="*/ 2209800 w 2209800"/>
              <a:gd name="connsiteY4-20" fmla="*/ 1362075 h 1790700"/>
              <a:gd name="connsiteX0-21" fmla="*/ 2209800 w 2209800"/>
              <a:gd name="connsiteY0-22" fmla="*/ 1362075 h 1790700"/>
              <a:gd name="connsiteX1-23" fmla="*/ 1095375 w 2209800"/>
              <a:gd name="connsiteY1-24" fmla="*/ 0 h 1790700"/>
              <a:gd name="connsiteX2-25" fmla="*/ 0 w 2209800"/>
              <a:gd name="connsiteY2-26" fmla="*/ 704850 h 1790700"/>
              <a:gd name="connsiteX3-27" fmla="*/ 1304925 w 2209800"/>
              <a:gd name="connsiteY3-28" fmla="*/ 1790700 h 1790700"/>
              <a:gd name="connsiteX4-29" fmla="*/ 2209800 w 2209800"/>
              <a:gd name="connsiteY4-30" fmla="*/ 1362075 h 1790700"/>
              <a:gd name="connsiteX0-31" fmla="*/ 2209800 w 2209800"/>
              <a:gd name="connsiteY0-32" fmla="*/ 1362075 h 1790700"/>
              <a:gd name="connsiteX1-33" fmla="*/ 1095375 w 2209800"/>
              <a:gd name="connsiteY1-34" fmla="*/ 0 h 1790700"/>
              <a:gd name="connsiteX2-35" fmla="*/ 0 w 2209800"/>
              <a:gd name="connsiteY2-36" fmla="*/ 704850 h 1790700"/>
              <a:gd name="connsiteX3-37" fmla="*/ 1304925 w 2209800"/>
              <a:gd name="connsiteY3-38" fmla="*/ 1790700 h 1790700"/>
              <a:gd name="connsiteX4-39" fmla="*/ 2209800 w 2209800"/>
              <a:gd name="connsiteY4-40" fmla="*/ 1362075 h 1790700"/>
              <a:gd name="connsiteX0-41" fmla="*/ 2209800 w 2209800"/>
              <a:gd name="connsiteY0-42" fmla="*/ 1362075 h 1790700"/>
              <a:gd name="connsiteX1-43" fmla="*/ 1095375 w 2209800"/>
              <a:gd name="connsiteY1-44" fmla="*/ 0 h 1790700"/>
              <a:gd name="connsiteX2-45" fmla="*/ 0 w 2209800"/>
              <a:gd name="connsiteY2-46" fmla="*/ 704850 h 1790700"/>
              <a:gd name="connsiteX3-47" fmla="*/ 1304925 w 2209800"/>
              <a:gd name="connsiteY3-48" fmla="*/ 1790700 h 1790700"/>
              <a:gd name="connsiteX4-49" fmla="*/ 2209800 w 2209800"/>
              <a:gd name="connsiteY4-50" fmla="*/ 1362075 h 1790700"/>
              <a:gd name="connsiteX0-51" fmla="*/ 2209800 w 2209800"/>
              <a:gd name="connsiteY0-52" fmla="*/ 1362075 h 1790700"/>
              <a:gd name="connsiteX1-53" fmla="*/ 1095375 w 2209800"/>
              <a:gd name="connsiteY1-54" fmla="*/ 0 h 1790700"/>
              <a:gd name="connsiteX2-55" fmla="*/ 0 w 2209800"/>
              <a:gd name="connsiteY2-56" fmla="*/ 704850 h 1790700"/>
              <a:gd name="connsiteX3-57" fmla="*/ 1304925 w 2209800"/>
              <a:gd name="connsiteY3-58" fmla="*/ 1790700 h 1790700"/>
              <a:gd name="connsiteX4-59" fmla="*/ 2209800 w 2209800"/>
              <a:gd name="connsiteY4-60" fmla="*/ 1362075 h 1790700"/>
              <a:gd name="connsiteX0-61" fmla="*/ 2209800 w 2209800"/>
              <a:gd name="connsiteY0-62" fmla="*/ 1362075 h 1790700"/>
              <a:gd name="connsiteX1-63" fmla="*/ 1095375 w 2209800"/>
              <a:gd name="connsiteY1-64" fmla="*/ 0 h 1790700"/>
              <a:gd name="connsiteX2-65" fmla="*/ 0 w 2209800"/>
              <a:gd name="connsiteY2-66" fmla="*/ 704850 h 1790700"/>
              <a:gd name="connsiteX3-67" fmla="*/ 1304925 w 2209800"/>
              <a:gd name="connsiteY3-68" fmla="*/ 1790700 h 1790700"/>
              <a:gd name="connsiteX4-69" fmla="*/ 2209800 w 2209800"/>
              <a:gd name="connsiteY4-70" fmla="*/ 1362075 h 1790700"/>
              <a:gd name="connsiteX0-71" fmla="*/ 2209800 w 2209800"/>
              <a:gd name="connsiteY0-72" fmla="*/ 1362075 h 1790700"/>
              <a:gd name="connsiteX1-73" fmla="*/ 1095375 w 2209800"/>
              <a:gd name="connsiteY1-74" fmla="*/ 0 h 1790700"/>
              <a:gd name="connsiteX2-75" fmla="*/ 0 w 2209800"/>
              <a:gd name="connsiteY2-76" fmla="*/ 704850 h 1790700"/>
              <a:gd name="connsiteX3-77" fmla="*/ 1304925 w 2209800"/>
              <a:gd name="connsiteY3-78" fmla="*/ 1790700 h 1790700"/>
              <a:gd name="connsiteX4-79" fmla="*/ 2209800 w 2209800"/>
              <a:gd name="connsiteY4-80" fmla="*/ 1362075 h 1790700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2209800" h="1790700">
                <a:moveTo>
                  <a:pt x="2209800" y="1362075"/>
                </a:moveTo>
                <a:cubicBezTo>
                  <a:pt x="1800225" y="593725"/>
                  <a:pt x="1181100" y="6350"/>
                  <a:pt x="1095375" y="0"/>
                </a:cubicBezTo>
                <a:cubicBezTo>
                  <a:pt x="625475" y="6350"/>
                  <a:pt x="184150" y="317500"/>
                  <a:pt x="0" y="704850"/>
                </a:cubicBezTo>
                <a:cubicBezTo>
                  <a:pt x="168275" y="581025"/>
                  <a:pt x="984250" y="1343025"/>
                  <a:pt x="1304925" y="1790700"/>
                </a:cubicBezTo>
                <a:lnTo>
                  <a:pt x="2209800" y="1362075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226050" y="3241675"/>
            <a:ext cx="1728788" cy="17287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435600" y="3459163"/>
            <a:ext cx="1304925" cy="1303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736331" y="3757472"/>
            <a:ext cx="671790" cy="646051"/>
            <a:chOff x="6159731" y="1864447"/>
            <a:chExt cx="469385" cy="451400"/>
          </a:xfrm>
          <a:solidFill>
            <a:srgbClr val="1E4A7A"/>
          </a:solidFill>
        </p:grpSpPr>
        <p:sp>
          <p:nvSpPr>
            <p:cNvPr id="51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800" noProof="1">
                <a:solidFill>
                  <a:prstClr val="black"/>
                </a:solidFill>
              </a:endParaRPr>
            </a:p>
          </p:txBody>
        </p:sp>
        <p:sp>
          <p:nvSpPr>
            <p:cNvPr id="52" name="Freeform 134"/>
            <p:cNvSpPr/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800" noProof="1">
                <a:solidFill>
                  <a:prstClr val="black"/>
                </a:solidFill>
              </a:endParaRPr>
            </a:p>
          </p:txBody>
        </p:sp>
      </p:grpSp>
      <p:sp>
        <p:nvSpPr>
          <p:cNvPr id="5138" name="矩形 52"/>
          <p:cNvSpPr>
            <a:spLocks noChangeArrowheads="1"/>
          </p:cNvSpPr>
          <p:nvPr/>
        </p:nvSpPr>
        <p:spPr bwMode="auto">
          <a:xfrm>
            <a:off x="4781550" y="2562225"/>
            <a:ext cx="7810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FFFF"/>
                </a:solidFill>
                <a:latin typeface="Haettenschweiler" pitchFamily="34" charset="0"/>
                <a:ea typeface="微软雅黑" panose="020B0503020204020204" pitchFamily="34" charset="-122"/>
              </a:rPr>
              <a:t>01</a:t>
            </a:r>
            <a:endParaRPr lang="zh-CN" altLang="en-US" sz="3200">
              <a:solidFill>
                <a:srgbClr val="FFFFFF"/>
              </a:solidFill>
              <a:latin typeface="Haettenschweiler" pitchFamily="34" charset="0"/>
              <a:ea typeface="微软雅黑" panose="020B0503020204020204" pitchFamily="34" charset="-122"/>
            </a:endParaRPr>
          </a:p>
        </p:txBody>
      </p:sp>
      <p:sp>
        <p:nvSpPr>
          <p:cNvPr id="5139" name="矩形 53"/>
          <p:cNvSpPr>
            <a:spLocks noChangeArrowheads="1"/>
          </p:cNvSpPr>
          <p:nvPr/>
        </p:nvSpPr>
        <p:spPr bwMode="auto">
          <a:xfrm>
            <a:off x="6635750" y="2581275"/>
            <a:ext cx="7810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FFFF"/>
                </a:solidFill>
                <a:latin typeface="Haettenschweiler" pitchFamily="34" charset="0"/>
                <a:ea typeface="微软雅黑" panose="020B0503020204020204" pitchFamily="34" charset="-122"/>
              </a:rPr>
              <a:t>02</a:t>
            </a:r>
            <a:endParaRPr lang="zh-CN" altLang="en-US" sz="3200">
              <a:solidFill>
                <a:srgbClr val="FFFFFF"/>
              </a:solidFill>
              <a:latin typeface="Haettenschweiler" pitchFamily="34" charset="0"/>
              <a:ea typeface="微软雅黑" panose="020B0503020204020204" pitchFamily="34" charset="-122"/>
            </a:endParaRPr>
          </a:p>
        </p:txBody>
      </p:sp>
      <p:sp>
        <p:nvSpPr>
          <p:cNvPr id="5140" name="矩形 54"/>
          <p:cNvSpPr>
            <a:spLocks noChangeArrowheads="1"/>
          </p:cNvSpPr>
          <p:nvPr/>
        </p:nvSpPr>
        <p:spPr bwMode="auto">
          <a:xfrm>
            <a:off x="6670675" y="5100638"/>
            <a:ext cx="7810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FFFF"/>
                </a:solidFill>
                <a:latin typeface="Haettenschweiler" pitchFamily="34" charset="0"/>
                <a:ea typeface="微软雅黑" panose="020B0503020204020204" pitchFamily="34" charset="-122"/>
              </a:rPr>
              <a:t>03</a:t>
            </a:r>
            <a:endParaRPr lang="zh-CN" altLang="en-US" sz="3200">
              <a:solidFill>
                <a:srgbClr val="FFFFFF"/>
              </a:solidFill>
              <a:latin typeface="Haettenschweiler" pitchFamily="34" charset="0"/>
              <a:ea typeface="微软雅黑" panose="020B0503020204020204" pitchFamily="34" charset="-122"/>
            </a:endParaRPr>
          </a:p>
        </p:txBody>
      </p:sp>
      <p:sp>
        <p:nvSpPr>
          <p:cNvPr id="5141" name="矩形 55"/>
          <p:cNvSpPr>
            <a:spLocks noChangeArrowheads="1"/>
          </p:cNvSpPr>
          <p:nvPr/>
        </p:nvSpPr>
        <p:spPr bwMode="auto">
          <a:xfrm>
            <a:off x="4835525" y="5100638"/>
            <a:ext cx="7810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FFFF"/>
                </a:solidFill>
                <a:latin typeface="Haettenschweiler" pitchFamily="34" charset="0"/>
                <a:ea typeface="微软雅黑" panose="020B0503020204020204" pitchFamily="34" charset="-122"/>
              </a:rPr>
              <a:t>04</a:t>
            </a:r>
            <a:endParaRPr lang="zh-CN" altLang="en-US" sz="3200">
              <a:solidFill>
                <a:srgbClr val="FFFFFF"/>
              </a:solidFill>
              <a:latin typeface="Haettenschweiler" pitchFamily="34" charset="0"/>
              <a:ea typeface="微软雅黑" panose="020B0503020204020204" pitchFamily="34" charset="-122"/>
            </a:endParaRPr>
          </a:p>
        </p:txBody>
      </p:sp>
      <p:sp>
        <p:nvSpPr>
          <p:cNvPr id="5142" name="文本框 56"/>
          <p:cNvSpPr txBox="1">
            <a:spLocks noChangeArrowheads="1"/>
          </p:cNvSpPr>
          <p:nvPr/>
        </p:nvSpPr>
        <p:spPr bwMode="auto">
          <a:xfrm>
            <a:off x="885825" y="2220913"/>
            <a:ext cx="2765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143" name="文本框 57"/>
          <p:cNvSpPr txBox="1">
            <a:spLocks noChangeArrowheads="1"/>
          </p:cNvSpPr>
          <p:nvPr/>
        </p:nvSpPr>
        <p:spPr bwMode="auto">
          <a:xfrm>
            <a:off x="882650" y="517048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144" name="文本框 58"/>
          <p:cNvSpPr txBox="1">
            <a:spLocks noChangeArrowheads="1"/>
          </p:cNvSpPr>
          <p:nvPr/>
        </p:nvSpPr>
        <p:spPr bwMode="auto">
          <a:xfrm>
            <a:off x="8650288" y="2220913"/>
            <a:ext cx="2765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145" name="文本框 59"/>
          <p:cNvSpPr txBox="1">
            <a:spLocks noChangeArrowheads="1"/>
          </p:cNvSpPr>
          <p:nvPr/>
        </p:nvSpPr>
        <p:spPr bwMode="auto">
          <a:xfrm>
            <a:off x="8647113" y="517048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48" name="文本框 18"/>
          <p:cNvSpPr>
            <a:spLocks noChangeArrowheads="1"/>
          </p:cNvSpPr>
          <p:nvPr/>
        </p:nvSpPr>
        <p:spPr bwMode="auto">
          <a:xfrm>
            <a:off x="2622550" y="195263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49" name="文本框 17"/>
          <p:cNvSpPr>
            <a:spLocks noChangeArrowheads="1"/>
          </p:cNvSpPr>
          <p:nvPr/>
        </p:nvSpPr>
        <p:spPr bwMode="auto">
          <a:xfrm>
            <a:off x="941388" y="-4763"/>
            <a:ext cx="669925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1.1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1328738" y="3617913"/>
            <a:ext cx="2641600" cy="1081087"/>
          </a:xfrm>
          <a:prstGeom prst="parallelogram">
            <a:avLst>
              <a:gd name="adj" fmla="val 58333"/>
            </a:avLst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481388" y="3617913"/>
            <a:ext cx="2641600" cy="1081087"/>
          </a:xfrm>
          <a:prstGeom prst="parallelogram">
            <a:avLst>
              <a:gd name="adj" fmla="val 58333"/>
            </a:avLst>
          </a:pr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5634038" y="3617913"/>
            <a:ext cx="2643187" cy="1081087"/>
          </a:xfrm>
          <a:prstGeom prst="parallelogram">
            <a:avLst>
              <a:gd name="adj" fmla="val 58333"/>
            </a:avLst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799388" y="3106738"/>
            <a:ext cx="3355975" cy="2049462"/>
          </a:xfrm>
          <a:custGeom>
            <a:avLst/>
            <a:gdLst>
              <a:gd name="connsiteX0" fmla="*/ 2037680 w 3355054"/>
              <a:gd name="connsiteY0" fmla="*/ 0 h 2049929"/>
              <a:gd name="connsiteX1" fmla="*/ 2696189 w 3355054"/>
              <a:gd name="connsiteY1" fmla="*/ 512344 h 2049929"/>
              <a:gd name="connsiteX2" fmla="*/ 2753137 w 3355054"/>
              <a:gd name="connsiteY2" fmla="*/ 512344 h 2049929"/>
              <a:gd name="connsiteX3" fmla="*/ 2735359 w 3355054"/>
              <a:gd name="connsiteY3" fmla="*/ 542820 h 2049929"/>
              <a:gd name="connsiteX4" fmla="*/ 3355054 w 3355054"/>
              <a:gd name="connsiteY4" fmla="*/ 1024965 h 2049929"/>
              <a:gd name="connsiteX5" fmla="*/ 2037680 w 3355054"/>
              <a:gd name="connsiteY5" fmla="*/ 2049929 h 2049929"/>
              <a:gd name="connsiteX6" fmla="*/ 2037680 w 3355054"/>
              <a:gd name="connsiteY6" fmla="*/ 1592999 h 2049929"/>
              <a:gd name="connsiteX7" fmla="*/ 0 w 3355054"/>
              <a:gd name="connsiteY7" fmla="*/ 1592999 h 2049929"/>
              <a:gd name="connsiteX8" fmla="*/ 630378 w 3355054"/>
              <a:gd name="connsiteY8" fmla="*/ 512344 h 2049929"/>
              <a:gd name="connsiteX9" fmla="*/ 2037680 w 3355054"/>
              <a:gd name="connsiteY9" fmla="*/ 512344 h 204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5054" h="2049929">
                <a:moveTo>
                  <a:pt x="2037680" y="0"/>
                </a:moveTo>
                <a:lnTo>
                  <a:pt x="2696189" y="512344"/>
                </a:lnTo>
                <a:lnTo>
                  <a:pt x="2753137" y="512344"/>
                </a:lnTo>
                <a:lnTo>
                  <a:pt x="2735359" y="542820"/>
                </a:lnTo>
                <a:lnTo>
                  <a:pt x="3355054" y="1024965"/>
                </a:lnTo>
                <a:lnTo>
                  <a:pt x="2037680" y="2049929"/>
                </a:lnTo>
                <a:lnTo>
                  <a:pt x="2037680" y="1592999"/>
                </a:lnTo>
                <a:lnTo>
                  <a:pt x="0" y="1592999"/>
                </a:lnTo>
                <a:lnTo>
                  <a:pt x="630378" y="512344"/>
                </a:lnTo>
                <a:lnTo>
                  <a:pt x="2037680" y="512344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54" name="Freeform 46"/>
          <p:cNvSpPr>
            <a:spLocks noEditPoints="1" noChangeArrowheads="1"/>
          </p:cNvSpPr>
          <p:nvPr/>
        </p:nvSpPr>
        <p:spPr bwMode="auto">
          <a:xfrm>
            <a:off x="2347913" y="3846513"/>
            <a:ext cx="568325" cy="568325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91 h 144"/>
              <a:gd name="T12" fmla="*/ 108 w 144"/>
              <a:gd name="T13" fmla="*/ 93 h 144"/>
              <a:gd name="T14" fmla="*/ 84 w 144"/>
              <a:gd name="T15" fmla="*/ 93 h 144"/>
              <a:gd name="T16" fmla="*/ 84 w 144"/>
              <a:gd name="T17" fmla="*/ 100 h 144"/>
              <a:gd name="T18" fmla="*/ 101 w 144"/>
              <a:gd name="T19" fmla="*/ 100 h 144"/>
              <a:gd name="T20" fmla="*/ 103 w 144"/>
              <a:gd name="T21" fmla="*/ 102 h 144"/>
              <a:gd name="T22" fmla="*/ 103 w 144"/>
              <a:gd name="T23" fmla="*/ 108 h 144"/>
              <a:gd name="T24" fmla="*/ 101 w 144"/>
              <a:gd name="T25" fmla="*/ 110 h 144"/>
              <a:gd name="T26" fmla="*/ 43 w 144"/>
              <a:gd name="T27" fmla="*/ 110 h 144"/>
              <a:gd name="T28" fmla="*/ 41 w 144"/>
              <a:gd name="T29" fmla="*/ 108 h 144"/>
              <a:gd name="T30" fmla="*/ 41 w 144"/>
              <a:gd name="T31" fmla="*/ 102 h 144"/>
              <a:gd name="T32" fmla="*/ 43 w 144"/>
              <a:gd name="T33" fmla="*/ 100 h 144"/>
              <a:gd name="T34" fmla="*/ 60 w 144"/>
              <a:gd name="T35" fmla="*/ 100 h 144"/>
              <a:gd name="T36" fmla="*/ 60 w 144"/>
              <a:gd name="T37" fmla="*/ 93 h 144"/>
              <a:gd name="T38" fmla="*/ 36 w 144"/>
              <a:gd name="T39" fmla="*/ 93 h 144"/>
              <a:gd name="T40" fmla="*/ 34 w 144"/>
              <a:gd name="T41" fmla="*/ 91 h 144"/>
              <a:gd name="T42" fmla="*/ 34 w 144"/>
              <a:gd name="T43" fmla="*/ 37 h 144"/>
              <a:gd name="T44" fmla="*/ 36 w 144"/>
              <a:gd name="T45" fmla="*/ 35 h 144"/>
              <a:gd name="T46" fmla="*/ 108 w 144"/>
              <a:gd name="T47" fmla="*/ 35 h 144"/>
              <a:gd name="T48" fmla="*/ 110 w 144"/>
              <a:gd name="T49" fmla="*/ 37 h 144"/>
              <a:gd name="T50" fmla="*/ 110 w 144"/>
              <a:gd name="T51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55" name="Freeform 52"/>
          <p:cNvSpPr>
            <a:spLocks noEditPoints="1" noChangeArrowheads="1"/>
          </p:cNvSpPr>
          <p:nvPr/>
        </p:nvSpPr>
        <p:spPr bwMode="auto">
          <a:xfrm>
            <a:off x="4513263" y="3846513"/>
            <a:ext cx="568325" cy="568325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76 h 144"/>
              <a:gd name="T12" fmla="*/ 105 w 144"/>
              <a:gd name="T13" fmla="*/ 91 h 144"/>
              <a:gd name="T14" fmla="*/ 109 w 144"/>
              <a:gd name="T15" fmla="*/ 104 h 144"/>
              <a:gd name="T16" fmla="*/ 91 w 144"/>
              <a:gd name="T17" fmla="*/ 117 h 144"/>
              <a:gd name="T18" fmla="*/ 80 w 144"/>
              <a:gd name="T19" fmla="*/ 110 h 144"/>
              <a:gd name="T20" fmla="*/ 72 w 144"/>
              <a:gd name="T21" fmla="*/ 111 h 144"/>
              <a:gd name="T22" fmla="*/ 64 w 144"/>
              <a:gd name="T23" fmla="*/ 110 h 144"/>
              <a:gd name="T24" fmla="*/ 53 w 144"/>
              <a:gd name="T25" fmla="*/ 117 h 144"/>
              <a:gd name="T26" fmla="*/ 35 w 144"/>
              <a:gd name="T27" fmla="*/ 104 h 144"/>
              <a:gd name="T28" fmla="*/ 39 w 144"/>
              <a:gd name="T29" fmla="*/ 91 h 144"/>
              <a:gd name="T30" fmla="*/ 34 w 144"/>
              <a:gd name="T31" fmla="*/ 76 h 144"/>
              <a:gd name="T32" fmla="*/ 23 w 144"/>
              <a:gd name="T33" fmla="*/ 68 h 144"/>
              <a:gd name="T34" fmla="*/ 30 w 144"/>
              <a:gd name="T35" fmla="*/ 46 h 144"/>
              <a:gd name="T36" fmla="*/ 43 w 144"/>
              <a:gd name="T37" fmla="*/ 46 h 144"/>
              <a:gd name="T38" fmla="*/ 56 w 144"/>
              <a:gd name="T39" fmla="*/ 37 h 144"/>
              <a:gd name="T40" fmla="*/ 60 w 144"/>
              <a:gd name="T41" fmla="*/ 24 h 144"/>
              <a:gd name="T42" fmla="*/ 84 w 144"/>
              <a:gd name="T43" fmla="*/ 24 h 144"/>
              <a:gd name="T44" fmla="*/ 88 w 144"/>
              <a:gd name="T45" fmla="*/ 37 h 144"/>
              <a:gd name="T46" fmla="*/ 101 w 144"/>
              <a:gd name="T47" fmla="*/ 46 h 144"/>
              <a:gd name="T48" fmla="*/ 114 w 144"/>
              <a:gd name="T49" fmla="*/ 46 h 144"/>
              <a:gd name="T50" fmla="*/ 121 w 144"/>
              <a:gd name="T51" fmla="*/ 68 h 144"/>
              <a:gd name="T52" fmla="*/ 110 w 144"/>
              <a:gd name="T53" fmla="*/ 7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56" name="Freeform 62"/>
          <p:cNvSpPr>
            <a:spLocks noEditPoints="1" noChangeArrowheads="1"/>
          </p:cNvSpPr>
          <p:nvPr/>
        </p:nvSpPr>
        <p:spPr bwMode="auto">
          <a:xfrm>
            <a:off x="9193213" y="3846513"/>
            <a:ext cx="568325" cy="568325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0 w 144"/>
              <a:gd name="T11" fmla="*/ 107 h 144"/>
              <a:gd name="T12" fmla="*/ 48 w 144"/>
              <a:gd name="T13" fmla="*/ 110 h 144"/>
              <a:gd name="T14" fmla="*/ 33 w 144"/>
              <a:gd name="T15" fmla="*/ 110 h 144"/>
              <a:gd name="T16" fmla="*/ 30 w 144"/>
              <a:gd name="T17" fmla="*/ 107 h 144"/>
              <a:gd name="T18" fmla="*/ 30 w 144"/>
              <a:gd name="T19" fmla="*/ 76 h 144"/>
              <a:gd name="T20" fmla="*/ 33 w 144"/>
              <a:gd name="T21" fmla="*/ 74 h 144"/>
              <a:gd name="T22" fmla="*/ 48 w 144"/>
              <a:gd name="T23" fmla="*/ 74 h 144"/>
              <a:gd name="T24" fmla="*/ 50 w 144"/>
              <a:gd name="T25" fmla="*/ 76 h 144"/>
              <a:gd name="T26" fmla="*/ 50 w 144"/>
              <a:gd name="T27" fmla="*/ 107 h 144"/>
              <a:gd name="T28" fmla="*/ 80 w 144"/>
              <a:gd name="T29" fmla="*/ 107 h 144"/>
              <a:gd name="T30" fmla="*/ 77 w 144"/>
              <a:gd name="T31" fmla="*/ 110 h 144"/>
              <a:gd name="T32" fmla="*/ 63 w 144"/>
              <a:gd name="T33" fmla="*/ 110 h 144"/>
              <a:gd name="T34" fmla="*/ 60 w 144"/>
              <a:gd name="T35" fmla="*/ 107 h 144"/>
              <a:gd name="T36" fmla="*/ 60 w 144"/>
              <a:gd name="T37" fmla="*/ 55 h 144"/>
              <a:gd name="T38" fmla="*/ 63 w 144"/>
              <a:gd name="T39" fmla="*/ 52 h 144"/>
              <a:gd name="T40" fmla="*/ 77 w 144"/>
              <a:gd name="T41" fmla="*/ 52 h 144"/>
              <a:gd name="T42" fmla="*/ 80 w 144"/>
              <a:gd name="T43" fmla="*/ 55 h 144"/>
              <a:gd name="T44" fmla="*/ 80 w 144"/>
              <a:gd name="T45" fmla="*/ 107 h 144"/>
              <a:gd name="T46" fmla="*/ 110 w 144"/>
              <a:gd name="T47" fmla="*/ 107 h 144"/>
              <a:gd name="T48" fmla="*/ 107 w 144"/>
              <a:gd name="T49" fmla="*/ 110 h 144"/>
              <a:gd name="T50" fmla="*/ 92 w 144"/>
              <a:gd name="T51" fmla="*/ 110 h 144"/>
              <a:gd name="T52" fmla="*/ 89 w 144"/>
              <a:gd name="T53" fmla="*/ 107 h 144"/>
              <a:gd name="T54" fmla="*/ 89 w 144"/>
              <a:gd name="T55" fmla="*/ 32 h 144"/>
              <a:gd name="T56" fmla="*/ 92 w 144"/>
              <a:gd name="T57" fmla="*/ 29 h 144"/>
              <a:gd name="T58" fmla="*/ 107 w 144"/>
              <a:gd name="T59" fmla="*/ 29 h 144"/>
              <a:gd name="T60" fmla="*/ 110 w 144"/>
              <a:gd name="T61" fmla="*/ 32 h 144"/>
              <a:gd name="T62" fmla="*/ 110 w 144"/>
              <a:gd name="T63" fmla="*/ 10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57" name="Freeform 76"/>
          <p:cNvSpPr>
            <a:spLocks noEditPoints="1" noChangeArrowheads="1"/>
          </p:cNvSpPr>
          <p:nvPr/>
        </p:nvSpPr>
        <p:spPr bwMode="auto">
          <a:xfrm>
            <a:off x="6670675" y="3805238"/>
            <a:ext cx="568325" cy="568325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2 w 144"/>
              <a:gd name="T11" fmla="*/ 34 h 144"/>
              <a:gd name="T12" fmla="*/ 62 w 144"/>
              <a:gd name="T13" fmla="*/ 44 h 144"/>
              <a:gd name="T14" fmla="*/ 52 w 144"/>
              <a:gd name="T15" fmla="*/ 54 h 144"/>
              <a:gd name="T16" fmla="*/ 42 w 144"/>
              <a:gd name="T17" fmla="*/ 44 h 144"/>
              <a:gd name="T18" fmla="*/ 52 w 144"/>
              <a:gd name="T19" fmla="*/ 34 h 144"/>
              <a:gd name="T20" fmla="*/ 88 w 144"/>
              <a:gd name="T21" fmla="*/ 94 h 144"/>
              <a:gd name="T22" fmla="*/ 55 w 144"/>
              <a:gd name="T23" fmla="*/ 121 h 144"/>
              <a:gd name="T24" fmla="*/ 29 w 144"/>
              <a:gd name="T25" fmla="*/ 88 h 144"/>
              <a:gd name="T26" fmla="*/ 62 w 144"/>
              <a:gd name="T27" fmla="*/ 62 h 144"/>
              <a:gd name="T28" fmla="*/ 88 w 144"/>
              <a:gd name="T29" fmla="*/ 94 h 144"/>
              <a:gd name="T30" fmla="*/ 89 w 144"/>
              <a:gd name="T31" fmla="*/ 59 h 144"/>
              <a:gd name="T32" fmla="*/ 73 w 144"/>
              <a:gd name="T33" fmla="*/ 40 h 144"/>
              <a:gd name="T34" fmla="*/ 92 w 144"/>
              <a:gd name="T35" fmla="*/ 24 h 144"/>
              <a:gd name="T36" fmla="*/ 108 w 144"/>
              <a:gd name="T37" fmla="*/ 44 h 144"/>
              <a:gd name="T38" fmla="*/ 89 w 144"/>
              <a:gd name="T39" fmla="*/ 59 h 144"/>
              <a:gd name="T40" fmla="*/ 108 w 144"/>
              <a:gd name="T41" fmla="*/ 94 h 144"/>
              <a:gd name="T42" fmla="*/ 96 w 144"/>
              <a:gd name="T43" fmla="*/ 79 h 144"/>
              <a:gd name="T44" fmla="*/ 111 w 144"/>
              <a:gd name="T45" fmla="*/ 67 h 144"/>
              <a:gd name="T46" fmla="*/ 123 w 144"/>
              <a:gd name="T47" fmla="*/ 82 h 144"/>
              <a:gd name="T48" fmla="*/ 108 w 144"/>
              <a:gd name="T49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58" name="文本框 13"/>
          <p:cNvSpPr txBox="1">
            <a:spLocks noChangeArrowheads="1"/>
          </p:cNvSpPr>
          <p:nvPr/>
        </p:nvSpPr>
        <p:spPr bwMode="auto">
          <a:xfrm>
            <a:off x="1371600" y="2251075"/>
            <a:ext cx="27655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159" name="文本框 14"/>
          <p:cNvSpPr txBox="1">
            <a:spLocks noChangeArrowheads="1"/>
          </p:cNvSpPr>
          <p:nvPr/>
        </p:nvSpPr>
        <p:spPr bwMode="auto">
          <a:xfrm>
            <a:off x="5816600" y="227488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160" name="文本框 15"/>
          <p:cNvSpPr txBox="1">
            <a:spLocks noChangeArrowheads="1"/>
          </p:cNvSpPr>
          <p:nvPr/>
        </p:nvSpPr>
        <p:spPr bwMode="auto">
          <a:xfrm>
            <a:off x="3130550" y="5440363"/>
            <a:ext cx="27670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161" name="文本框 16"/>
          <p:cNvSpPr txBox="1">
            <a:spLocks noChangeArrowheads="1"/>
          </p:cNvSpPr>
          <p:nvPr/>
        </p:nvSpPr>
        <p:spPr bwMode="auto">
          <a:xfrm>
            <a:off x="7472363" y="5440363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72" name="文本框 18"/>
          <p:cNvSpPr>
            <a:spLocks noChangeArrowheads="1"/>
          </p:cNvSpPr>
          <p:nvPr/>
        </p:nvSpPr>
        <p:spPr bwMode="auto">
          <a:xfrm>
            <a:off x="2622550" y="195263"/>
            <a:ext cx="27495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3" name="文本框 17"/>
          <p:cNvSpPr>
            <a:spLocks noChangeArrowheads="1"/>
          </p:cNvSpPr>
          <p:nvPr/>
        </p:nvSpPr>
        <p:spPr bwMode="auto">
          <a:xfrm>
            <a:off x="941388" y="-4763"/>
            <a:ext cx="731837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1.2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4511675" y="2970213"/>
            <a:ext cx="823913" cy="2798762"/>
          </a:xfrm>
          <a:custGeom>
            <a:avLst/>
            <a:gdLst>
              <a:gd name="connsiteX0" fmla="*/ 137413 w 824459"/>
              <a:gd name="connsiteY0" fmla="*/ 0 h 2798591"/>
              <a:gd name="connsiteX1" fmla="*/ 687046 w 824459"/>
              <a:gd name="connsiteY1" fmla="*/ 0 h 2798591"/>
              <a:gd name="connsiteX2" fmla="*/ 824459 w 824459"/>
              <a:gd name="connsiteY2" fmla="*/ 137413 h 2798591"/>
              <a:gd name="connsiteX3" fmla="*/ 824459 w 824459"/>
              <a:gd name="connsiteY3" fmla="*/ 2771692 h 2798591"/>
              <a:gd name="connsiteX4" fmla="*/ 819028 w 824459"/>
              <a:gd name="connsiteY4" fmla="*/ 2798591 h 2798591"/>
              <a:gd name="connsiteX5" fmla="*/ 5431 w 824459"/>
              <a:gd name="connsiteY5" fmla="*/ 2798591 h 2798591"/>
              <a:gd name="connsiteX6" fmla="*/ 0 w 824459"/>
              <a:gd name="connsiteY6" fmla="*/ 2771692 h 2798591"/>
              <a:gd name="connsiteX7" fmla="*/ 0 w 824459"/>
              <a:gd name="connsiteY7" fmla="*/ 137413 h 2798591"/>
              <a:gd name="connsiteX8" fmla="*/ 137413 w 824459"/>
              <a:gd name="connsiteY8" fmla="*/ 0 h 279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459" h="2798591">
                <a:moveTo>
                  <a:pt x="137413" y="0"/>
                </a:moveTo>
                <a:lnTo>
                  <a:pt x="687046" y="0"/>
                </a:lnTo>
                <a:cubicBezTo>
                  <a:pt x="762937" y="0"/>
                  <a:pt x="824459" y="61522"/>
                  <a:pt x="824459" y="137413"/>
                </a:cubicBezTo>
                <a:lnTo>
                  <a:pt x="824459" y="2771692"/>
                </a:lnTo>
                <a:lnTo>
                  <a:pt x="819028" y="2798591"/>
                </a:lnTo>
                <a:lnTo>
                  <a:pt x="5431" y="2798591"/>
                </a:lnTo>
                <a:lnTo>
                  <a:pt x="0" y="2771692"/>
                </a:lnTo>
                <a:lnTo>
                  <a:pt x="0" y="137413"/>
                </a:lnTo>
                <a:cubicBezTo>
                  <a:pt x="0" y="61522"/>
                  <a:pt x="61522" y="0"/>
                  <a:pt x="137413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382963" y="3930650"/>
            <a:ext cx="825500" cy="1838325"/>
          </a:xfrm>
          <a:custGeom>
            <a:avLst/>
            <a:gdLst>
              <a:gd name="connsiteX0" fmla="*/ 137413 w 824459"/>
              <a:gd name="connsiteY0" fmla="*/ 0 h 1838208"/>
              <a:gd name="connsiteX1" fmla="*/ 687046 w 824459"/>
              <a:gd name="connsiteY1" fmla="*/ 0 h 1838208"/>
              <a:gd name="connsiteX2" fmla="*/ 824459 w 824459"/>
              <a:gd name="connsiteY2" fmla="*/ 137413 h 1838208"/>
              <a:gd name="connsiteX3" fmla="*/ 824459 w 824459"/>
              <a:gd name="connsiteY3" fmla="*/ 1811309 h 1838208"/>
              <a:gd name="connsiteX4" fmla="*/ 819028 w 824459"/>
              <a:gd name="connsiteY4" fmla="*/ 1838208 h 1838208"/>
              <a:gd name="connsiteX5" fmla="*/ 5431 w 824459"/>
              <a:gd name="connsiteY5" fmla="*/ 1838208 h 1838208"/>
              <a:gd name="connsiteX6" fmla="*/ 0 w 824459"/>
              <a:gd name="connsiteY6" fmla="*/ 1811309 h 1838208"/>
              <a:gd name="connsiteX7" fmla="*/ 0 w 824459"/>
              <a:gd name="connsiteY7" fmla="*/ 137413 h 1838208"/>
              <a:gd name="connsiteX8" fmla="*/ 137413 w 824459"/>
              <a:gd name="connsiteY8" fmla="*/ 0 h 183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459" h="1838208">
                <a:moveTo>
                  <a:pt x="137413" y="0"/>
                </a:moveTo>
                <a:lnTo>
                  <a:pt x="687046" y="0"/>
                </a:lnTo>
                <a:cubicBezTo>
                  <a:pt x="762937" y="0"/>
                  <a:pt x="824459" y="61522"/>
                  <a:pt x="824459" y="137413"/>
                </a:cubicBezTo>
                <a:lnTo>
                  <a:pt x="824459" y="1811309"/>
                </a:lnTo>
                <a:lnTo>
                  <a:pt x="819028" y="1838208"/>
                </a:lnTo>
                <a:lnTo>
                  <a:pt x="5431" y="1838208"/>
                </a:lnTo>
                <a:lnTo>
                  <a:pt x="0" y="1811309"/>
                </a:lnTo>
                <a:lnTo>
                  <a:pt x="0" y="137413"/>
                </a:lnTo>
                <a:cubicBezTo>
                  <a:pt x="0" y="61522"/>
                  <a:pt x="61522" y="0"/>
                  <a:pt x="137413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2255838" y="4665663"/>
            <a:ext cx="825500" cy="1103312"/>
          </a:xfrm>
          <a:custGeom>
            <a:avLst/>
            <a:gdLst>
              <a:gd name="connsiteX0" fmla="*/ 137413 w 824459"/>
              <a:gd name="connsiteY0" fmla="*/ 0 h 1103690"/>
              <a:gd name="connsiteX1" fmla="*/ 687046 w 824459"/>
              <a:gd name="connsiteY1" fmla="*/ 0 h 1103690"/>
              <a:gd name="connsiteX2" fmla="*/ 824459 w 824459"/>
              <a:gd name="connsiteY2" fmla="*/ 137413 h 1103690"/>
              <a:gd name="connsiteX3" fmla="*/ 824459 w 824459"/>
              <a:gd name="connsiteY3" fmla="*/ 1076791 h 1103690"/>
              <a:gd name="connsiteX4" fmla="*/ 819028 w 824459"/>
              <a:gd name="connsiteY4" fmla="*/ 1103690 h 1103690"/>
              <a:gd name="connsiteX5" fmla="*/ 5431 w 824459"/>
              <a:gd name="connsiteY5" fmla="*/ 1103690 h 1103690"/>
              <a:gd name="connsiteX6" fmla="*/ 0 w 824459"/>
              <a:gd name="connsiteY6" fmla="*/ 1076791 h 1103690"/>
              <a:gd name="connsiteX7" fmla="*/ 0 w 824459"/>
              <a:gd name="connsiteY7" fmla="*/ 137413 h 1103690"/>
              <a:gd name="connsiteX8" fmla="*/ 137413 w 824459"/>
              <a:gd name="connsiteY8" fmla="*/ 0 h 110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459" h="1103690">
                <a:moveTo>
                  <a:pt x="137413" y="0"/>
                </a:moveTo>
                <a:lnTo>
                  <a:pt x="687046" y="0"/>
                </a:lnTo>
                <a:cubicBezTo>
                  <a:pt x="762937" y="0"/>
                  <a:pt x="824459" y="61522"/>
                  <a:pt x="824459" y="137413"/>
                </a:cubicBezTo>
                <a:lnTo>
                  <a:pt x="824459" y="1076791"/>
                </a:lnTo>
                <a:lnTo>
                  <a:pt x="819028" y="1103690"/>
                </a:lnTo>
                <a:lnTo>
                  <a:pt x="5431" y="1103690"/>
                </a:lnTo>
                <a:lnTo>
                  <a:pt x="0" y="1076791"/>
                </a:lnTo>
                <a:lnTo>
                  <a:pt x="0" y="137413"/>
                </a:lnTo>
                <a:cubicBezTo>
                  <a:pt x="0" y="61522"/>
                  <a:pt x="61522" y="0"/>
                  <a:pt x="137413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128713" y="5475288"/>
            <a:ext cx="823912" cy="293687"/>
          </a:xfrm>
          <a:custGeom>
            <a:avLst/>
            <a:gdLst>
              <a:gd name="connsiteX0" fmla="*/ 67457 w 824459"/>
              <a:gd name="connsiteY0" fmla="*/ 0 h 294221"/>
              <a:gd name="connsiteX1" fmla="*/ 757002 w 824459"/>
              <a:gd name="connsiteY1" fmla="*/ 0 h 294221"/>
              <a:gd name="connsiteX2" fmla="*/ 824459 w 824459"/>
              <a:gd name="connsiteY2" fmla="*/ 67457 h 294221"/>
              <a:gd name="connsiteX3" fmla="*/ 824459 w 824459"/>
              <a:gd name="connsiteY3" fmla="*/ 294221 h 294221"/>
              <a:gd name="connsiteX4" fmla="*/ 0 w 824459"/>
              <a:gd name="connsiteY4" fmla="*/ 294221 h 294221"/>
              <a:gd name="connsiteX5" fmla="*/ 0 w 824459"/>
              <a:gd name="connsiteY5" fmla="*/ 67457 h 294221"/>
              <a:gd name="connsiteX6" fmla="*/ 67457 w 824459"/>
              <a:gd name="connsiteY6" fmla="*/ 0 h 29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459" h="294221">
                <a:moveTo>
                  <a:pt x="67457" y="0"/>
                </a:moveTo>
                <a:lnTo>
                  <a:pt x="757002" y="0"/>
                </a:lnTo>
                <a:cubicBezTo>
                  <a:pt x="794257" y="0"/>
                  <a:pt x="824459" y="30202"/>
                  <a:pt x="824459" y="67457"/>
                </a:cubicBezTo>
                <a:lnTo>
                  <a:pt x="824459" y="294221"/>
                </a:lnTo>
                <a:lnTo>
                  <a:pt x="0" y="294221"/>
                </a:lnTo>
                <a:lnTo>
                  <a:pt x="0" y="67457"/>
                </a:lnTo>
                <a:cubicBezTo>
                  <a:pt x="0" y="30202"/>
                  <a:pt x="30202" y="0"/>
                  <a:pt x="67457" y="0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78" name="矩形 21"/>
          <p:cNvSpPr>
            <a:spLocks noChangeArrowheads="1"/>
          </p:cNvSpPr>
          <p:nvPr/>
        </p:nvSpPr>
        <p:spPr bwMode="auto">
          <a:xfrm>
            <a:off x="1062038" y="5837238"/>
            <a:ext cx="89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595959"/>
                </a:solidFill>
                <a:latin typeface="Haettenschweiler" pitchFamily="34" charset="0"/>
                <a:ea typeface="微软雅黑" panose="020B0503020204020204" pitchFamily="34" charset="-122"/>
              </a:rPr>
              <a:t>01</a:t>
            </a:r>
            <a:endParaRPr lang="zh-CN" altLang="en-US" sz="3200">
              <a:solidFill>
                <a:srgbClr val="595959"/>
              </a:solidFill>
              <a:latin typeface="Haettenschweiler" pitchFamily="34" charset="0"/>
              <a:ea typeface="微软雅黑" panose="020B0503020204020204" pitchFamily="34" charset="-122"/>
            </a:endParaRPr>
          </a:p>
        </p:txBody>
      </p:sp>
      <p:sp>
        <p:nvSpPr>
          <p:cNvPr id="7179" name="矩形 22"/>
          <p:cNvSpPr>
            <a:spLocks noChangeArrowheads="1"/>
          </p:cNvSpPr>
          <p:nvPr/>
        </p:nvSpPr>
        <p:spPr bwMode="auto">
          <a:xfrm>
            <a:off x="2190750" y="5837238"/>
            <a:ext cx="890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595959"/>
                </a:solidFill>
                <a:latin typeface="Haettenschweiler" pitchFamily="34" charset="0"/>
                <a:ea typeface="微软雅黑" panose="020B0503020204020204" pitchFamily="34" charset="-122"/>
              </a:rPr>
              <a:t>02</a:t>
            </a:r>
            <a:endParaRPr lang="zh-CN" altLang="en-US" sz="3200">
              <a:solidFill>
                <a:srgbClr val="595959"/>
              </a:solidFill>
              <a:latin typeface="Haettenschweiler" pitchFamily="34" charset="0"/>
              <a:ea typeface="微软雅黑" panose="020B0503020204020204" pitchFamily="34" charset="-122"/>
            </a:endParaRPr>
          </a:p>
        </p:txBody>
      </p:sp>
      <p:sp>
        <p:nvSpPr>
          <p:cNvPr id="7180" name="矩形 23"/>
          <p:cNvSpPr>
            <a:spLocks noChangeArrowheads="1"/>
          </p:cNvSpPr>
          <p:nvPr/>
        </p:nvSpPr>
        <p:spPr bwMode="auto">
          <a:xfrm>
            <a:off x="3351213" y="5837238"/>
            <a:ext cx="89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595959"/>
                </a:solidFill>
                <a:latin typeface="Haettenschweiler" pitchFamily="34" charset="0"/>
                <a:ea typeface="微软雅黑" panose="020B0503020204020204" pitchFamily="34" charset="-122"/>
              </a:rPr>
              <a:t>03</a:t>
            </a:r>
            <a:endParaRPr lang="zh-CN" altLang="en-US" sz="3200">
              <a:solidFill>
                <a:srgbClr val="595959"/>
              </a:solidFill>
              <a:latin typeface="Haettenschweiler" pitchFamily="34" charset="0"/>
              <a:ea typeface="微软雅黑" panose="020B0503020204020204" pitchFamily="34" charset="-122"/>
            </a:endParaRPr>
          </a:p>
        </p:txBody>
      </p:sp>
      <p:sp>
        <p:nvSpPr>
          <p:cNvPr id="7181" name="矩形 24"/>
          <p:cNvSpPr>
            <a:spLocks noChangeArrowheads="1"/>
          </p:cNvSpPr>
          <p:nvPr/>
        </p:nvSpPr>
        <p:spPr bwMode="auto">
          <a:xfrm>
            <a:off x="4478338" y="5837238"/>
            <a:ext cx="89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595959"/>
                </a:solidFill>
                <a:latin typeface="Haettenschweiler" pitchFamily="34" charset="0"/>
                <a:ea typeface="微软雅黑" panose="020B0503020204020204" pitchFamily="34" charset="-122"/>
              </a:rPr>
              <a:t>04</a:t>
            </a:r>
            <a:endParaRPr lang="zh-CN" altLang="en-US" sz="3200">
              <a:solidFill>
                <a:srgbClr val="595959"/>
              </a:solidFill>
              <a:latin typeface="Haettenschweiler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460137" y="1571906"/>
            <a:ext cx="926074" cy="1305368"/>
            <a:chOff x="2600847" y="1940102"/>
            <a:chExt cx="1830416" cy="2580104"/>
          </a:xfrm>
          <a:solidFill>
            <a:srgbClr val="404040"/>
          </a:solidFill>
        </p:grpSpPr>
        <p:sp>
          <p:nvSpPr>
            <p:cNvPr id="27" name="任意多边形 26"/>
            <p:cNvSpPr/>
            <p:nvPr/>
          </p:nvSpPr>
          <p:spPr>
            <a:xfrm>
              <a:off x="2693437" y="2077616"/>
              <a:ext cx="1660849" cy="1231641"/>
            </a:xfrm>
            <a:custGeom>
              <a:avLst/>
              <a:gdLst>
                <a:gd name="connsiteX0" fmla="*/ 1063690 w 1660849"/>
                <a:gd name="connsiteY0" fmla="*/ 1231641 h 1231641"/>
                <a:gd name="connsiteX1" fmla="*/ 578498 w 1660849"/>
                <a:gd name="connsiteY1" fmla="*/ 1231641 h 1231641"/>
                <a:gd name="connsiteX2" fmla="*/ 578498 w 1660849"/>
                <a:gd name="connsiteY2" fmla="*/ 634482 h 1231641"/>
                <a:gd name="connsiteX3" fmla="*/ 0 w 1660849"/>
                <a:gd name="connsiteY3" fmla="*/ 105747 h 1231641"/>
                <a:gd name="connsiteX4" fmla="*/ 105747 w 1660849"/>
                <a:gd name="connsiteY4" fmla="*/ 0 h 1231641"/>
                <a:gd name="connsiteX5" fmla="*/ 578498 w 1660849"/>
                <a:gd name="connsiteY5" fmla="*/ 422988 h 1231641"/>
                <a:gd name="connsiteX6" fmla="*/ 1101012 w 1660849"/>
                <a:gd name="connsiteY6" fmla="*/ 416768 h 1231641"/>
                <a:gd name="connsiteX7" fmla="*/ 1548881 w 1660849"/>
                <a:gd name="connsiteY7" fmla="*/ 6221 h 1231641"/>
                <a:gd name="connsiteX8" fmla="*/ 1660849 w 1660849"/>
                <a:gd name="connsiteY8" fmla="*/ 124408 h 1231641"/>
                <a:gd name="connsiteX9" fmla="*/ 1094792 w 1660849"/>
                <a:gd name="connsiteY9" fmla="*/ 628262 h 1231641"/>
                <a:gd name="connsiteX10" fmla="*/ 1063690 w 1660849"/>
                <a:gd name="connsiteY10" fmla="*/ 1231641 h 1231641"/>
                <a:gd name="connsiteX0-1" fmla="*/ 1063690 w 1660849"/>
                <a:gd name="connsiteY0-2" fmla="*/ 1231641 h 1231641"/>
                <a:gd name="connsiteX1-3" fmla="*/ 578498 w 1660849"/>
                <a:gd name="connsiteY1-4" fmla="*/ 1231641 h 1231641"/>
                <a:gd name="connsiteX2-5" fmla="*/ 578498 w 1660849"/>
                <a:gd name="connsiteY2-6" fmla="*/ 634482 h 1231641"/>
                <a:gd name="connsiteX3-7" fmla="*/ 0 w 1660849"/>
                <a:gd name="connsiteY3-8" fmla="*/ 105747 h 1231641"/>
                <a:gd name="connsiteX4-9" fmla="*/ 105747 w 1660849"/>
                <a:gd name="connsiteY4-10" fmla="*/ 0 h 1231641"/>
                <a:gd name="connsiteX5-11" fmla="*/ 578498 w 1660849"/>
                <a:gd name="connsiteY5-12" fmla="*/ 422988 h 1231641"/>
                <a:gd name="connsiteX6-13" fmla="*/ 1101012 w 1660849"/>
                <a:gd name="connsiteY6-14" fmla="*/ 416768 h 1231641"/>
                <a:gd name="connsiteX7-15" fmla="*/ 1548881 w 1660849"/>
                <a:gd name="connsiteY7-16" fmla="*/ 6221 h 1231641"/>
                <a:gd name="connsiteX8-17" fmla="*/ 1660849 w 1660849"/>
                <a:gd name="connsiteY8-18" fmla="*/ 124408 h 1231641"/>
                <a:gd name="connsiteX9-19" fmla="*/ 1094792 w 1660849"/>
                <a:gd name="connsiteY9-20" fmla="*/ 628262 h 1231641"/>
                <a:gd name="connsiteX10-21" fmla="*/ 1063690 w 1660849"/>
                <a:gd name="connsiteY10-22" fmla="*/ 1231641 h 1231641"/>
                <a:gd name="connsiteX0-23" fmla="*/ 1063690 w 1660849"/>
                <a:gd name="connsiteY0-24" fmla="*/ 1231641 h 1231641"/>
                <a:gd name="connsiteX1-25" fmla="*/ 578498 w 1660849"/>
                <a:gd name="connsiteY1-26" fmla="*/ 1231641 h 1231641"/>
                <a:gd name="connsiteX2-27" fmla="*/ 578498 w 1660849"/>
                <a:gd name="connsiteY2-28" fmla="*/ 634482 h 1231641"/>
                <a:gd name="connsiteX3-29" fmla="*/ 0 w 1660849"/>
                <a:gd name="connsiteY3-30" fmla="*/ 105747 h 1231641"/>
                <a:gd name="connsiteX4-31" fmla="*/ 105747 w 1660849"/>
                <a:gd name="connsiteY4-32" fmla="*/ 0 h 1231641"/>
                <a:gd name="connsiteX5-33" fmla="*/ 578498 w 1660849"/>
                <a:gd name="connsiteY5-34" fmla="*/ 422988 h 1231641"/>
                <a:gd name="connsiteX6-35" fmla="*/ 1101012 w 1660849"/>
                <a:gd name="connsiteY6-36" fmla="*/ 416768 h 1231641"/>
                <a:gd name="connsiteX7-37" fmla="*/ 1548881 w 1660849"/>
                <a:gd name="connsiteY7-38" fmla="*/ 6221 h 1231641"/>
                <a:gd name="connsiteX8-39" fmla="*/ 1660849 w 1660849"/>
                <a:gd name="connsiteY8-40" fmla="*/ 124408 h 1231641"/>
                <a:gd name="connsiteX9-41" fmla="*/ 1094792 w 1660849"/>
                <a:gd name="connsiteY9-42" fmla="*/ 628262 h 1231641"/>
                <a:gd name="connsiteX10-43" fmla="*/ 1063690 w 1660849"/>
                <a:gd name="connsiteY10-44" fmla="*/ 1231641 h 1231641"/>
                <a:gd name="connsiteX0-45" fmla="*/ 1063690 w 1660849"/>
                <a:gd name="connsiteY0-46" fmla="*/ 1231641 h 1231641"/>
                <a:gd name="connsiteX1-47" fmla="*/ 578498 w 1660849"/>
                <a:gd name="connsiteY1-48" fmla="*/ 1231641 h 1231641"/>
                <a:gd name="connsiteX2-49" fmla="*/ 578498 w 1660849"/>
                <a:gd name="connsiteY2-50" fmla="*/ 634482 h 1231641"/>
                <a:gd name="connsiteX3-51" fmla="*/ 0 w 1660849"/>
                <a:gd name="connsiteY3-52" fmla="*/ 105747 h 1231641"/>
                <a:gd name="connsiteX4-53" fmla="*/ 105747 w 1660849"/>
                <a:gd name="connsiteY4-54" fmla="*/ 0 h 1231641"/>
                <a:gd name="connsiteX5-55" fmla="*/ 578498 w 1660849"/>
                <a:gd name="connsiteY5-56" fmla="*/ 422988 h 1231641"/>
                <a:gd name="connsiteX6-57" fmla="*/ 1101012 w 1660849"/>
                <a:gd name="connsiteY6-58" fmla="*/ 416768 h 1231641"/>
                <a:gd name="connsiteX7-59" fmla="*/ 1548881 w 1660849"/>
                <a:gd name="connsiteY7-60" fmla="*/ 6221 h 1231641"/>
                <a:gd name="connsiteX8-61" fmla="*/ 1660849 w 1660849"/>
                <a:gd name="connsiteY8-62" fmla="*/ 124408 h 1231641"/>
                <a:gd name="connsiteX9-63" fmla="*/ 1094792 w 1660849"/>
                <a:gd name="connsiteY9-64" fmla="*/ 628262 h 1231641"/>
                <a:gd name="connsiteX10-65" fmla="*/ 1063690 w 1660849"/>
                <a:gd name="connsiteY10-66" fmla="*/ 1231641 h 1231641"/>
              </a:gdLst>
              <a:ahLst/>
              <a:cxnLst>
                <a:cxn ang="0">
                  <a:pos x="connsiteX0-45" y="connsiteY0-46"/>
                </a:cxn>
                <a:cxn ang="0">
                  <a:pos x="connsiteX1-47" y="connsiteY1-48"/>
                </a:cxn>
                <a:cxn ang="0">
                  <a:pos x="connsiteX2-49" y="connsiteY2-50"/>
                </a:cxn>
                <a:cxn ang="0">
                  <a:pos x="connsiteX3-51" y="connsiteY3-52"/>
                </a:cxn>
                <a:cxn ang="0">
                  <a:pos x="connsiteX4-53" y="connsiteY4-54"/>
                </a:cxn>
                <a:cxn ang="0">
                  <a:pos x="connsiteX5-55" y="connsiteY5-56"/>
                </a:cxn>
                <a:cxn ang="0">
                  <a:pos x="connsiteX6-57" y="connsiteY6-58"/>
                </a:cxn>
                <a:cxn ang="0">
                  <a:pos x="connsiteX7-59" y="connsiteY7-60"/>
                </a:cxn>
                <a:cxn ang="0">
                  <a:pos x="connsiteX8-61" y="connsiteY8-62"/>
                </a:cxn>
                <a:cxn ang="0">
                  <a:pos x="connsiteX9-63" y="connsiteY9-64"/>
                </a:cxn>
                <a:cxn ang="0">
                  <a:pos x="connsiteX10-65" y="connsiteY10-66"/>
                </a:cxn>
              </a:cxnLst>
              <a:rect l="l" t="t" r="r" b="b"/>
              <a:pathLst>
                <a:path w="1660849" h="1231641">
                  <a:moveTo>
                    <a:pt x="1063690" y="1231641"/>
                  </a:moveTo>
                  <a:lnTo>
                    <a:pt x="578498" y="1231641"/>
                  </a:lnTo>
                  <a:lnTo>
                    <a:pt x="578498" y="634482"/>
                  </a:lnTo>
                  <a:lnTo>
                    <a:pt x="0" y="105747"/>
                  </a:lnTo>
                  <a:lnTo>
                    <a:pt x="105747" y="0"/>
                  </a:lnTo>
                  <a:lnTo>
                    <a:pt x="578498" y="422988"/>
                  </a:lnTo>
                  <a:cubicBezTo>
                    <a:pt x="684245" y="340050"/>
                    <a:pt x="895739" y="325535"/>
                    <a:pt x="1101012" y="416768"/>
                  </a:cubicBezTo>
                  <a:lnTo>
                    <a:pt x="1548881" y="6221"/>
                  </a:lnTo>
                  <a:lnTo>
                    <a:pt x="1660849" y="124408"/>
                  </a:lnTo>
                  <a:lnTo>
                    <a:pt x="1094792" y="628262"/>
                  </a:lnTo>
                  <a:lnTo>
                    <a:pt x="1063690" y="12316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304436" y="1940102"/>
              <a:ext cx="440250" cy="440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091403">
              <a:off x="2576748" y="2016060"/>
              <a:ext cx="171112" cy="122914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 rot="14508597" flipH="1">
              <a:off x="4284250" y="2019169"/>
              <a:ext cx="171112" cy="122914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281164" y="3378914"/>
              <a:ext cx="488403" cy="1141292"/>
            </a:xfrm>
            <a:custGeom>
              <a:avLst/>
              <a:gdLst>
                <a:gd name="connsiteX0" fmla="*/ 311943 w 311943"/>
                <a:gd name="connsiteY0" fmla="*/ 647700 h 669131"/>
                <a:gd name="connsiteX1" fmla="*/ 311943 w 311943"/>
                <a:gd name="connsiteY1" fmla="*/ 0 h 669131"/>
                <a:gd name="connsiteX2" fmla="*/ 0 w 311943"/>
                <a:gd name="connsiteY2" fmla="*/ 0 h 669131"/>
                <a:gd name="connsiteX3" fmla="*/ 0 w 311943"/>
                <a:gd name="connsiteY3" fmla="*/ 669131 h 669131"/>
                <a:gd name="connsiteX4" fmla="*/ 111918 w 311943"/>
                <a:gd name="connsiteY4" fmla="*/ 669131 h 669131"/>
                <a:gd name="connsiteX5" fmla="*/ 111918 w 311943"/>
                <a:gd name="connsiteY5" fmla="*/ 92868 h 669131"/>
                <a:gd name="connsiteX6" fmla="*/ 192881 w 311943"/>
                <a:gd name="connsiteY6" fmla="*/ 92868 h 669131"/>
                <a:gd name="connsiteX7" fmla="*/ 192881 w 311943"/>
                <a:gd name="connsiteY7" fmla="*/ 652462 h 669131"/>
                <a:gd name="connsiteX8" fmla="*/ 311943 w 311943"/>
                <a:gd name="connsiteY8" fmla="*/ 647700 h 669131"/>
                <a:gd name="connsiteX0-1" fmla="*/ 312037 w 312037"/>
                <a:gd name="connsiteY0-2" fmla="*/ 647700 h 695589"/>
                <a:gd name="connsiteX1-3" fmla="*/ 312037 w 312037"/>
                <a:gd name="connsiteY1-4" fmla="*/ 0 h 695589"/>
                <a:gd name="connsiteX2-5" fmla="*/ 94 w 312037"/>
                <a:gd name="connsiteY2-6" fmla="*/ 0 h 695589"/>
                <a:gd name="connsiteX3-7" fmla="*/ 94 w 312037"/>
                <a:gd name="connsiteY3-8" fmla="*/ 669131 h 695589"/>
                <a:gd name="connsiteX4-9" fmla="*/ 112012 w 312037"/>
                <a:gd name="connsiteY4-10" fmla="*/ 669131 h 695589"/>
                <a:gd name="connsiteX5-11" fmla="*/ 112012 w 312037"/>
                <a:gd name="connsiteY5-12" fmla="*/ 92868 h 695589"/>
                <a:gd name="connsiteX6-13" fmla="*/ 192975 w 312037"/>
                <a:gd name="connsiteY6-14" fmla="*/ 92868 h 695589"/>
                <a:gd name="connsiteX7-15" fmla="*/ 192975 w 312037"/>
                <a:gd name="connsiteY7-16" fmla="*/ 652462 h 695589"/>
                <a:gd name="connsiteX8-17" fmla="*/ 312037 w 312037"/>
                <a:gd name="connsiteY8-18" fmla="*/ 647700 h 695589"/>
                <a:gd name="connsiteX0-19" fmla="*/ 312010 w 312010"/>
                <a:gd name="connsiteY0-20" fmla="*/ 647700 h 712012"/>
                <a:gd name="connsiteX1-21" fmla="*/ 312010 w 312010"/>
                <a:gd name="connsiteY1-22" fmla="*/ 0 h 712012"/>
                <a:gd name="connsiteX2-23" fmla="*/ 67 w 312010"/>
                <a:gd name="connsiteY2-24" fmla="*/ 0 h 712012"/>
                <a:gd name="connsiteX3-25" fmla="*/ 67 w 312010"/>
                <a:gd name="connsiteY3-26" fmla="*/ 669131 h 712012"/>
                <a:gd name="connsiteX4-27" fmla="*/ 111985 w 312010"/>
                <a:gd name="connsiteY4-28" fmla="*/ 669131 h 712012"/>
                <a:gd name="connsiteX5-29" fmla="*/ 111985 w 312010"/>
                <a:gd name="connsiteY5-30" fmla="*/ 92868 h 712012"/>
                <a:gd name="connsiteX6-31" fmla="*/ 192948 w 312010"/>
                <a:gd name="connsiteY6-32" fmla="*/ 92868 h 712012"/>
                <a:gd name="connsiteX7-33" fmla="*/ 192948 w 312010"/>
                <a:gd name="connsiteY7-34" fmla="*/ 652462 h 712012"/>
                <a:gd name="connsiteX8-35" fmla="*/ 312010 w 312010"/>
                <a:gd name="connsiteY8-36" fmla="*/ 647700 h 712012"/>
                <a:gd name="connsiteX0-37" fmla="*/ 312010 w 312010"/>
                <a:gd name="connsiteY0-38" fmla="*/ 647700 h 712012"/>
                <a:gd name="connsiteX1-39" fmla="*/ 312010 w 312010"/>
                <a:gd name="connsiteY1-40" fmla="*/ 0 h 712012"/>
                <a:gd name="connsiteX2-41" fmla="*/ 67 w 312010"/>
                <a:gd name="connsiteY2-42" fmla="*/ 0 h 712012"/>
                <a:gd name="connsiteX3-43" fmla="*/ 67 w 312010"/>
                <a:gd name="connsiteY3-44" fmla="*/ 669131 h 712012"/>
                <a:gd name="connsiteX4-45" fmla="*/ 111985 w 312010"/>
                <a:gd name="connsiteY4-46" fmla="*/ 669131 h 712012"/>
                <a:gd name="connsiteX5-47" fmla="*/ 111985 w 312010"/>
                <a:gd name="connsiteY5-48" fmla="*/ 92868 h 712012"/>
                <a:gd name="connsiteX6-49" fmla="*/ 192948 w 312010"/>
                <a:gd name="connsiteY6-50" fmla="*/ 92868 h 712012"/>
                <a:gd name="connsiteX7-51" fmla="*/ 192948 w 312010"/>
                <a:gd name="connsiteY7-52" fmla="*/ 652462 h 712012"/>
                <a:gd name="connsiteX8-53" fmla="*/ 312010 w 312010"/>
                <a:gd name="connsiteY8-54" fmla="*/ 647700 h 712012"/>
                <a:gd name="connsiteX0-55" fmla="*/ 312010 w 312013"/>
                <a:gd name="connsiteY0-56" fmla="*/ 647700 h 719108"/>
                <a:gd name="connsiteX1-57" fmla="*/ 312010 w 312013"/>
                <a:gd name="connsiteY1-58" fmla="*/ 0 h 719108"/>
                <a:gd name="connsiteX2-59" fmla="*/ 67 w 312013"/>
                <a:gd name="connsiteY2-60" fmla="*/ 0 h 719108"/>
                <a:gd name="connsiteX3-61" fmla="*/ 67 w 312013"/>
                <a:gd name="connsiteY3-62" fmla="*/ 669131 h 719108"/>
                <a:gd name="connsiteX4-63" fmla="*/ 111985 w 312013"/>
                <a:gd name="connsiteY4-64" fmla="*/ 669131 h 719108"/>
                <a:gd name="connsiteX5-65" fmla="*/ 111985 w 312013"/>
                <a:gd name="connsiteY5-66" fmla="*/ 92868 h 719108"/>
                <a:gd name="connsiteX6-67" fmla="*/ 192948 w 312013"/>
                <a:gd name="connsiteY6-68" fmla="*/ 92868 h 719108"/>
                <a:gd name="connsiteX7-69" fmla="*/ 192948 w 312013"/>
                <a:gd name="connsiteY7-70" fmla="*/ 652462 h 719108"/>
                <a:gd name="connsiteX8-71" fmla="*/ 312010 w 312013"/>
                <a:gd name="connsiteY8-72" fmla="*/ 647700 h 719108"/>
                <a:gd name="connsiteX0-73" fmla="*/ 311948 w 311951"/>
                <a:gd name="connsiteY0-74" fmla="*/ 647700 h 720495"/>
                <a:gd name="connsiteX1-75" fmla="*/ 311948 w 311951"/>
                <a:gd name="connsiteY1-76" fmla="*/ 0 h 720495"/>
                <a:gd name="connsiteX2-77" fmla="*/ 5 w 311951"/>
                <a:gd name="connsiteY2-78" fmla="*/ 0 h 720495"/>
                <a:gd name="connsiteX3-79" fmla="*/ 5 w 311951"/>
                <a:gd name="connsiteY3-80" fmla="*/ 669131 h 720495"/>
                <a:gd name="connsiteX4-81" fmla="*/ 111923 w 311951"/>
                <a:gd name="connsiteY4-82" fmla="*/ 669131 h 720495"/>
                <a:gd name="connsiteX5-83" fmla="*/ 111923 w 311951"/>
                <a:gd name="connsiteY5-84" fmla="*/ 92868 h 720495"/>
                <a:gd name="connsiteX6-85" fmla="*/ 192886 w 311951"/>
                <a:gd name="connsiteY6-86" fmla="*/ 92868 h 720495"/>
                <a:gd name="connsiteX7-87" fmla="*/ 192886 w 311951"/>
                <a:gd name="connsiteY7-88" fmla="*/ 652462 h 720495"/>
                <a:gd name="connsiteX8-89" fmla="*/ 311948 w 311951"/>
                <a:gd name="connsiteY8-90" fmla="*/ 647700 h 720495"/>
                <a:gd name="connsiteX0-91" fmla="*/ 311948 w 311951"/>
                <a:gd name="connsiteY0-92" fmla="*/ 647700 h 728962"/>
                <a:gd name="connsiteX1-93" fmla="*/ 311948 w 311951"/>
                <a:gd name="connsiteY1-94" fmla="*/ 0 h 728962"/>
                <a:gd name="connsiteX2-95" fmla="*/ 5 w 311951"/>
                <a:gd name="connsiteY2-96" fmla="*/ 0 h 728962"/>
                <a:gd name="connsiteX3-97" fmla="*/ 5 w 311951"/>
                <a:gd name="connsiteY3-98" fmla="*/ 669131 h 728962"/>
                <a:gd name="connsiteX4-99" fmla="*/ 111923 w 311951"/>
                <a:gd name="connsiteY4-100" fmla="*/ 669131 h 728962"/>
                <a:gd name="connsiteX5-101" fmla="*/ 111923 w 311951"/>
                <a:gd name="connsiteY5-102" fmla="*/ 92868 h 728962"/>
                <a:gd name="connsiteX6-103" fmla="*/ 192886 w 311951"/>
                <a:gd name="connsiteY6-104" fmla="*/ 92868 h 728962"/>
                <a:gd name="connsiteX7-105" fmla="*/ 192886 w 311951"/>
                <a:gd name="connsiteY7-106" fmla="*/ 652462 h 728962"/>
                <a:gd name="connsiteX8-107" fmla="*/ 311948 w 311951"/>
                <a:gd name="connsiteY8-108" fmla="*/ 647700 h 728962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  <a:cxn ang="0">
                  <a:pos x="connsiteX5-101" y="connsiteY5-102"/>
                </a:cxn>
                <a:cxn ang="0">
                  <a:pos x="connsiteX6-103" y="connsiteY6-104"/>
                </a:cxn>
                <a:cxn ang="0">
                  <a:pos x="connsiteX7-105" y="connsiteY7-106"/>
                </a:cxn>
                <a:cxn ang="0">
                  <a:pos x="connsiteX8-107" y="connsiteY8-108"/>
                </a:cxn>
              </a:cxnLst>
              <a:rect l="l" t="t" r="r" b="b"/>
              <a:pathLst>
                <a:path w="311951" h="728962">
                  <a:moveTo>
                    <a:pt x="311948" y="647700"/>
                  </a:moveTo>
                  <a:lnTo>
                    <a:pt x="311948" y="0"/>
                  </a:lnTo>
                  <a:lnTo>
                    <a:pt x="5" y="0"/>
                  </a:lnTo>
                  <a:lnTo>
                    <a:pt x="5" y="669131"/>
                  </a:lnTo>
                  <a:cubicBezTo>
                    <a:pt x="-789" y="750093"/>
                    <a:pt x="107955" y="747712"/>
                    <a:pt x="111923" y="669131"/>
                  </a:cubicBezTo>
                  <a:lnTo>
                    <a:pt x="111923" y="92868"/>
                  </a:lnTo>
                  <a:lnTo>
                    <a:pt x="192886" y="92868"/>
                  </a:lnTo>
                  <a:lnTo>
                    <a:pt x="192886" y="652462"/>
                  </a:lnTo>
                  <a:cubicBezTo>
                    <a:pt x="192091" y="750888"/>
                    <a:pt x="312742" y="732630"/>
                    <a:pt x="311948" y="647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04553" y="4062728"/>
            <a:ext cx="638959" cy="1299937"/>
            <a:chOff x="1647825" y="4345931"/>
            <a:chExt cx="804179" cy="1636071"/>
          </a:xfrm>
          <a:solidFill>
            <a:srgbClr val="404040"/>
          </a:solidFill>
        </p:grpSpPr>
        <p:sp>
          <p:nvSpPr>
            <p:cNvPr id="33" name="椭圆 32"/>
            <p:cNvSpPr/>
            <p:nvPr/>
          </p:nvSpPr>
          <p:spPr>
            <a:xfrm>
              <a:off x="1888535" y="4345931"/>
              <a:ext cx="275698" cy="2756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1663381" y="4650115"/>
              <a:ext cx="771956" cy="611131"/>
            </a:xfrm>
            <a:custGeom>
              <a:avLst/>
              <a:gdLst>
                <a:gd name="connsiteX0" fmla="*/ 101089 w 771956"/>
                <a:gd name="connsiteY0" fmla="*/ 592751 h 611131"/>
                <a:gd name="connsiteX1" fmla="*/ 0 w 771956"/>
                <a:gd name="connsiteY1" fmla="*/ 583561 h 611131"/>
                <a:gd name="connsiteX2" fmla="*/ 133254 w 771956"/>
                <a:gd name="connsiteY2" fmla="*/ 87304 h 611131"/>
                <a:gd name="connsiteX3" fmla="*/ 349218 w 771956"/>
                <a:gd name="connsiteY3" fmla="*/ 0 h 611131"/>
                <a:gd name="connsiteX4" fmla="*/ 422738 w 771956"/>
                <a:gd name="connsiteY4" fmla="*/ 4595 h 611131"/>
                <a:gd name="connsiteX5" fmla="*/ 634106 w 771956"/>
                <a:gd name="connsiteY5" fmla="*/ 68924 h 611131"/>
                <a:gd name="connsiteX6" fmla="*/ 771956 w 771956"/>
                <a:gd name="connsiteY6" fmla="*/ 588156 h 611131"/>
                <a:gd name="connsiteX7" fmla="*/ 684651 w 771956"/>
                <a:gd name="connsiteY7" fmla="*/ 611131 h 611131"/>
                <a:gd name="connsiteX8" fmla="*/ 583562 w 771956"/>
                <a:gd name="connsiteY8" fmla="*/ 220558 h 611131"/>
                <a:gd name="connsiteX9" fmla="*/ 537612 w 771956"/>
                <a:gd name="connsiteY9" fmla="*/ 238938 h 611131"/>
                <a:gd name="connsiteX10" fmla="*/ 537612 w 771956"/>
                <a:gd name="connsiteY10" fmla="*/ 555992 h 611131"/>
                <a:gd name="connsiteX11" fmla="*/ 225154 w 771956"/>
                <a:gd name="connsiteY11" fmla="*/ 555992 h 611131"/>
                <a:gd name="connsiteX12" fmla="*/ 225154 w 771956"/>
                <a:gd name="connsiteY12" fmla="*/ 229748 h 611131"/>
                <a:gd name="connsiteX13" fmla="*/ 188394 w 771956"/>
                <a:gd name="connsiteY13" fmla="*/ 234343 h 611131"/>
                <a:gd name="connsiteX14" fmla="*/ 101089 w 771956"/>
                <a:gd name="connsiteY14" fmla="*/ 592751 h 611131"/>
                <a:gd name="connsiteX0-1" fmla="*/ 101089 w 771956"/>
                <a:gd name="connsiteY0-2" fmla="*/ 592751 h 611131"/>
                <a:gd name="connsiteX1-3" fmla="*/ 0 w 771956"/>
                <a:gd name="connsiteY1-4" fmla="*/ 583561 h 611131"/>
                <a:gd name="connsiteX2-5" fmla="*/ 133254 w 771956"/>
                <a:gd name="connsiteY2-6" fmla="*/ 87304 h 611131"/>
                <a:gd name="connsiteX3-7" fmla="*/ 349218 w 771956"/>
                <a:gd name="connsiteY3-8" fmla="*/ 0 h 611131"/>
                <a:gd name="connsiteX4-9" fmla="*/ 422738 w 771956"/>
                <a:gd name="connsiteY4-10" fmla="*/ 4595 h 611131"/>
                <a:gd name="connsiteX5-11" fmla="*/ 634106 w 771956"/>
                <a:gd name="connsiteY5-12" fmla="*/ 68924 h 611131"/>
                <a:gd name="connsiteX6-13" fmla="*/ 771956 w 771956"/>
                <a:gd name="connsiteY6-14" fmla="*/ 588156 h 611131"/>
                <a:gd name="connsiteX7-15" fmla="*/ 684651 w 771956"/>
                <a:gd name="connsiteY7-16" fmla="*/ 611131 h 611131"/>
                <a:gd name="connsiteX8-17" fmla="*/ 583562 w 771956"/>
                <a:gd name="connsiteY8-18" fmla="*/ 220558 h 611131"/>
                <a:gd name="connsiteX9-19" fmla="*/ 537612 w 771956"/>
                <a:gd name="connsiteY9-20" fmla="*/ 238938 h 611131"/>
                <a:gd name="connsiteX10-21" fmla="*/ 537612 w 771956"/>
                <a:gd name="connsiteY10-22" fmla="*/ 555992 h 611131"/>
                <a:gd name="connsiteX11-23" fmla="*/ 225154 w 771956"/>
                <a:gd name="connsiteY11-24" fmla="*/ 555992 h 611131"/>
                <a:gd name="connsiteX12-25" fmla="*/ 225154 w 771956"/>
                <a:gd name="connsiteY12-26" fmla="*/ 229748 h 611131"/>
                <a:gd name="connsiteX13-27" fmla="*/ 188394 w 771956"/>
                <a:gd name="connsiteY13-28" fmla="*/ 234343 h 611131"/>
                <a:gd name="connsiteX14-29" fmla="*/ 101089 w 771956"/>
                <a:gd name="connsiteY14-30" fmla="*/ 592751 h 611131"/>
                <a:gd name="connsiteX0-31" fmla="*/ 101089 w 771956"/>
                <a:gd name="connsiteY0-32" fmla="*/ 592751 h 611131"/>
                <a:gd name="connsiteX1-33" fmla="*/ 0 w 771956"/>
                <a:gd name="connsiteY1-34" fmla="*/ 583561 h 611131"/>
                <a:gd name="connsiteX2-35" fmla="*/ 133254 w 771956"/>
                <a:gd name="connsiteY2-36" fmla="*/ 87304 h 611131"/>
                <a:gd name="connsiteX3-37" fmla="*/ 349218 w 771956"/>
                <a:gd name="connsiteY3-38" fmla="*/ 0 h 611131"/>
                <a:gd name="connsiteX4-39" fmla="*/ 422738 w 771956"/>
                <a:gd name="connsiteY4-40" fmla="*/ 4595 h 611131"/>
                <a:gd name="connsiteX5-41" fmla="*/ 634106 w 771956"/>
                <a:gd name="connsiteY5-42" fmla="*/ 68924 h 611131"/>
                <a:gd name="connsiteX6-43" fmla="*/ 771956 w 771956"/>
                <a:gd name="connsiteY6-44" fmla="*/ 588156 h 611131"/>
                <a:gd name="connsiteX7-45" fmla="*/ 684651 w 771956"/>
                <a:gd name="connsiteY7-46" fmla="*/ 611131 h 611131"/>
                <a:gd name="connsiteX8-47" fmla="*/ 583562 w 771956"/>
                <a:gd name="connsiteY8-48" fmla="*/ 220558 h 611131"/>
                <a:gd name="connsiteX9-49" fmla="*/ 537612 w 771956"/>
                <a:gd name="connsiteY9-50" fmla="*/ 238938 h 611131"/>
                <a:gd name="connsiteX10-51" fmla="*/ 537612 w 771956"/>
                <a:gd name="connsiteY10-52" fmla="*/ 555992 h 611131"/>
                <a:gd name="connsiteX11-53" fmla="*/ 225154 w 771956"/>
                <a:gd name="connsiteY11-54" fmla="*/ 555992 h 611131"/>
                <a:gd name="connsiteX12-55" fmla="*/ 225154 w 771956"/>
                <a:gd name="connsiteY12-56" fmla="*/ 229748 h 611131"/>
                <a:gd name="connsiteX13-57" fmla="*/ 188394 w 771956"/>
                <a:gd name="connsiteY13-58" fmla="*/ 234343 h 611131"/>
                <a:gd name="connsiteX14-59" fmla="*/ 101089 w 771956"/>
                <a:gd name="connsiteY14-60" fmla="*/ 592751 h 611131"/>
                <a:gd name="connsiteX0-61" fmla="*/ 101089 w 771956"/>
                <a:gd name="connsiteY0-62" fmla="*/ 592751 h 611131"/>
                <a:gd name="connsiteX1-63" fmla="*/ 0 w 771956"/>
                <a:gd name="connsiteY1-64" fmla="*/ 583561 h 611131"/>
                <a:gd name="connsiteX2-65" fmla="*/ 133254 w 771956"/>
                <a:gd name="connsiteY2-66" fmla="*/ 87304 h 611131"/>
                <a:gd name="connsiteX3-67" fmla="*/ 349218 w 771956"/>
                <a:gd name="connsiteY3-68" fmla="*/ 0 h 611131"/>
                <a:gd name="connsiteX4-69" fmla="*/ 422738 w 771956"/>
                <a:gd name="connsiteY4-70" fmla="*/ 4595 h 611131"/>
                <a:gd name="connsiteX5-71" fmla="*/ 634106 w 771956"/>
                <a:gd name="connsiteY5-72" fmla="*/ 68924 h 611131"/>
                <a:gd name="connsiteX6-73" fmla="*/ 771956 w 771956"/>
                <a:gd name="connsiteY6-74" fmla="*/ 588156 h 611131"/>
                <a:gd name="connsiteX7-75" fmla="*/ 684651 w 771956"/>
                <a:gd name="connsiteY7-76" fmla="*/ 611131 h 611131"/>
                <a:gd name="connsiteX8-77" fmla="*/ 583562 w 771956"/>
                <a:gd name="connsiteY8-78" fmla="*/ 220558 h 611131"/>
                <a:gd name="connsiteX9-79" fmla="*/ 537612 w 771956"/>
                <a:gd name="connsiteY9-80" fmla="*/ 238938 h 611131"/>
                <a:gd name="connsiteX10-81" fmla="*/ 537612 w 771956"/>
                <a:gd name="connsiteY10-82" fmla="*/ 555992 h 611131"/>
                <a:gd name="connsiteX11-83" fmla="*/ 225154 w 771956"/>
                <a:gd name="connsiteY11-84" fmla="*/ 555992 h 611131"/>
                <a:gd name="connsiteX12-85" fmla="*/ 225154 w 771956"/>
                <a:gd name="connsiteY12-86" fmla="*/ 229748 h 611131"/>
                <a:gd name="connsiteX13-87" fmla="*/ 188394 w 771956"/>
                <a:gd name="connsiteY13-88" fmla="*/ 234343 h 611131"/>
                <a:gd name="connsiteX14-89" fmla="*/ 101089 w 771956"/>
                <a:gd name="connsiteY14-90" fmla="*/ 592751 h 611131"/>
                <a:gd name="connsiteX0-91" fmla="*/ 101089 w 771956"/>
                <a:gd name="connsiteY0-92" fmla="*/ 592751 h 611131"/>
                <a:gd name="connsiteX1-93" fmla="*/ 0 w 771956"/>
                <a:gd name="connsiteY1-94" fmla="*/ 583561 h 611131"/>
                <a:gd name="connsiteX2-95" fmla="*/ 133254 w 771956"/>
                <a:gd name="connsiteY2-96" fmla="*/ 87304 h 611131"/>
                <a:gd name="connsiteX3-97" fmla="*/ 349218 w 771956"/>
                <a:gd name="connsiteY3-98" fmla="*/ 0 h 611131"/>
                <a:gd name="connsiteX4-99" fmla="*/ 422738 w 771956"/>
                <a:gd name="connsiteY4-100" fmla="*/ 4595 h 611131"/>
                <a:gd name="connsiteX5-101" fmla="*/ 634106 w 771956"/>
                <a:gd name="connsiteY5-102" fmla="*/ 68924 h 611131"/>
                <a:gd name="connsiteX6-103" fmla="*/ 771956 w 771956"/>
                <a:gd name="connsiteY6-104" fmla="*/ 588156 h 611131"/>
                <a:gd name="connsiteX7-105" fmla="*/ 684651 w 771956"/>
                <a:gd name="connsiteY7-106" fmla="*/ 611131 h 611131"/>
                <a:gd name="connsiteX8-107" fmla="*/ 583562 w 771956"/>
                <a:gd name="connsiteY8-108" fmla="*/ 220558 h 611131"/>
                <a:gd name="connsiteX9-109" fmla="*/ 537612 w 771956"/>
                <a:gd name="connsiteY9-110" fmla="*/ 238938 h 611131"/>
                <a:gd name="connsiteX10-111" fmla="*/ 537612 w 771956"/>
                <a:gd name="connsiteY10-112" fmla="*/ 555992 h 611131"/>
                <a:gd name="connsiteX11-113" fmla="*/ 225154 w 771956"/>
                <a:gd name="connsiteY11-114" fmla="*/ 555992 h 611131"/>
                <a:gd name="connsiteX12-115" fmla="*/ 225154 w 771956"/>
                <a:gd name="connsiteY12-116" fmla="*/ 229748 h 611131"/>
                <a:gd name="connsiteX13-117" fmla="*/ 188394 w 771956"/>
                <a:gd name="connsiteY13-118" fmla="*/ 234343 h 611131"/>
                <a:gd name="connsiteX14-119" fmla="*/ 101089 w 771956"/>
                <a:gd name="connsiteY14-120" fmla="*/ 592751 h 611131"/>
                <a:gd name="connsiteX0-121" fmla="*/ 101089 w 771956"/>
                <a:gd name="connsiteY0-122" fmla="*/ 592751 h 611131"/>
                <a:gd name="connsiteX1-123" fmla="*/ 0 w 771956"/>
                <a:gd name="connsiteY1-124" fmla="*/ 583561 h 611131"/>
                <a:gd name="connsiteX2-125" fmla="*/ 133254 w 771956"/>
                <a:gd name="connsiteY2-126" fmla="*/ 87304 h 611131"/>
                <a:gd name="connsiteX3-127" fmla="*/ 349218 w 771956"/>
                <a:gd name="connsiteY3-128" fmla="*/ 0 h 611131"/>
                <a:gd name="connsiteX4-129" fmla="*/ 422738 w 771956"/>
                <a:gd name="connsiteY4-130" fmla="*/ 2214 h 611131"/>
                <a:gd name="connsiteX5-131" fmla="*/ 634106 w 771956"/>
                <a:gd name="connsiteY5-132" fmla="*/ 68924 h 611131"/>
                <a:gd name="connsiteX6-133" fmla="*/ 771956 w 771956"/>
                <a:gd name="connsiteY6-134" fmla="*/ 588156 h 611131"/>
                <a:gd name="connsiteX7-135" fmla="*/ 684651 w 771956"/>
                <a:gd name="connsiteY7-136" fmla="*/ 611131 h 611131"/>
                <a:gd name="connsiteX8-137" fmla="*/ 583562 w 771956"/>
                <a:gd name="connsiteY8-138" fmla="*/ 220558 h 611131"/>
                <a:gd name="connsiteX9-139" fmla="*/ 537612 w 771956"/>
                <a:gd name="connsiteY9-140" fmla="*/ 238938 h 611131"/>
                <a:gd name="connsiteX10-141" fmla="*/ 537612 w 771956"/>
                <a:gd name="connsiteY10-142" fmla="*/ 555992 h 611131"/>
                <a:gd name="connsiteX11-143" fmla="*/ 225154 w 771956"/>
                <a:gd name="connsiteY11-144" fmla="*/ 555992 h 611131"/>
                <a:gd name="connsiteX12-145" fmla="*/ 225154 w 771956"/>
                <a:gd name="connsiteY12-146" fmla="*/ 229748 h 611131"/>
                <a:gd name="connsiteX13-147" fmla="*/ 188394 w 771956"/>
                <a:gd name="connsiteY13-148" fmla="*/ 234343 h 611131"/>
                <a:gd name="connsiteX14-149" fmla="*/ 101089 w 771956"/>
                <a:gd name="connsiteY14-150" fmla="*/ 592751 h 611131"/>
              </a:gdLst>
              <a:ahLst/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  <a:cxn ang="0">
                  <a:pos x="connsiteX6-133" y="connsiteY6-134"/>
                </a:cxn>
                <a:cxn ang="0">
                  <a:pos x="connsiteX7-135" y="connsiteY7-136"/>
                </a:cxn>
                <a:cxn ang="0">
                  <a:pos x="connsiteX8-137" y="connsiteY8-138"/>
                </a:cxn>
                <a:cxn ang="0">
                  <a:pos x="connsiteX9-139" y="connsiteY9-140"/>
                </a:cxn>
                <a:cxn ang="0">
                  <a:pos x="connsiteX10-141" y="connsiteY10-142"/>
                </a:cxn>
                <a:cxn ang="0">
                  <a:pos x="connsiteX11-143" y="connsiteY11-144"/>
                </a:cxn>
                <a:cxn ang="0">
                  <a:pos x="connsiteX12-145" y="connsiteY12-146"/>
                </a:cxn>
                <a:cxn ang="0">
                  <a:pos x="connsiteX13-147" y="connsiteY13-148"/>
                </a:cxn>
                <a:cxn ang="0">
                  <a:pos x="connsiteX14-149" y="connsiteY14-150"/>
                </a:cxn>
              </a:cxnLst>
              <a:rect l="l" t="t" r="r" b="b"/>
              <a:pathLst>
                <a:path w="771956" h="611131">
                  <a:moveTo>
                    <a:pt x="101089" y="592751"/>
                  </a:moveTo>
                  <a:lnTo>
                    <a:pt x="0" y="583561"/>
                  </a:lnTo>
                  <a:lnTo>
                    <a:pt x="133254" y="87304"/>
                  </a:lnTo>
                  <a:cubicBezTo>
                    <a:pt x="145711" y="62965"/>
                    <a:pt x="277230" y="29101"/>
                    <a:pt x="349218" y="0"/>
                  </a:cubicBezTo>
                  <a:lnTo>
                    <a:pt x="422738" y="2214"/>
                  </a:lnTo>
                  <a:cubicBezTo>
                    <a:pt x="493194" y="23657"/>
                    <a:pt x="625562" y="47481"/>
                    <a:pt x="634106" y="68924"/>
                  </a:cubicBezTo>
                  <a:lnTo>
                    <a:pt x="771956" y="588156"/>
                  </a:lnTo>
                  <a:lnTo>
                    <a:pt x="684651" y="611131"/>
                  </a:lnTo>
                  <a:lnTo>
                    <a:pt x="583562" y="220558"/>
                  </a:lnTo>
                  <a:cubicBezTo>
                    <a:pt x="573008" y="193347"/>
                    <a:pt x="552929" y="232811"/>
                    <a:pt x="537612" y="238938"/>
                  </a:cubicBezTo>
                  <a:lnTo>
                    <a:pt x="537612" y="555992"/>
                  </a:lnTo>
                  <a:lnTo>
                    <a:pt x="225154" y="555992"/>
                  </a:lnTo>
                  <a:lnTo>
                    <a:pt x="225154" y="229748"/>
                  </a:lnTo>
                  <a:cubicBezTo>
                    <a:pt x="212901" y="231280"/>
                    <a:pt x="198266" y="213761"/>
                    <a:pt x="188394" y="234343"/>
                  </a:cubicBezTo>
                  <a:lnTo>
                    <a:pt x="101089" y="5927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647825" y="5272089"/>
              <a:ext cx="107156" cy="76972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flipH="1">
              <a:off x="2344848" y="5272089"/>
              <a:ext cx="107156" cy="76972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900234" y="5253040"/>
              <a:ext cx="311951" cy="728962"/>
            </a:xfrm>
            <a:custGeom>
              <a:avLst/>
              <a:gdLst>
                <a:gd name="connsiteX0" fmla="*/ 311943 w 311943"/>
                <a:gd name="connsiteY0" fmla="*/ 647700 h 669131"/>
                <a:gd name="connsiteX1" fmla="*/ 311943 w 311943"/>
                <a:gd name="connsiteY1" fmla="*/ 0 h 669131"/>
                <a:gd name="connsiteX2" fmla="*/ 0 w 311943"/>
                <a:gd name="connsiteY2" fmla="*/ 0 h 669131"/>
                <a:gd name="connsiteX3" fmla="*/ 0 w 311943"/>
                <a:gd name="connsiteY3" fmla="*/ 669131 h 669131"/>
                <a:gd name="connsiteX4" fmla="*/ 111918 w 311943"/>
                <a:gd name="connsiteY4" fmla="*/ 669131 h 669131"/>
                <a:gd name="connsiteX5" fmla="*/ 111918 w 311943"/>
                <a:gd name="connsiteY5" fmla="*/ 92868 h 669131"/>
                <a:gd name="connsiteX6" fmla="*/ 192881 w 311943"/>
                <a:gd name="connsiteY6" fmla="*/ 92868 h 669131"/>
                <a:gd name="connsiteX7" fmla="*/ 192881 w 311943"/>
                <a:gd name="connsiteY7" fmla="*/ 652462 h 669131"/>
                <a:gd name="connsiteX8" fmla="*/ 311943 w 311943"/>
                <a:gd name="connsiteY8" fmla="*/ 647700 h 669131"/>
                <a:gd name="connsiteX0-1" fmla="*/ 312037 w 312037"/>
                <a:gd name="connsiteY0-2" fmla="*/ 647700 h 695589"/>
                <a:gd name="connsiteX1-3" fmla="*/ 312037 w 312037"/>
                <a:gd name="connsiteY1-4" fmla="*/ 0 h 695589"/>
                <a:gd name="connsiteX2-5" fmla="*/ 94 w 312037"/>
                <a:gd name="connsiteY2-6" fmla="*/ 0 h 695589"/>
                <a:gd name="connsiteX3-7" fmla="*/ 94 w 312037"/>
                <a:gd name="connsiteY3-8" fmla="*/ 669131 h 695589"/>
                <a:gd name="connsiteX4-9" fmla="*/ 112012 w 312037"/>
                <a:gd name="connsiteY4-10" fmla="*/ 669131 h 695589"/>
                <a:gd name="connsiteX5-11" fmla="*/ 112012 w 312037"/>
                <a:gd name="connsiteY5-12" fmla="*/ 92868 h 695589"/>
                <a:gd name="connsiteX6-13" fmla="*/ 192975 w 312037"/>
                <a:gd name="connsiteY6-14" fmla="*/ 92868 h 695589"/>
                <a:gd name="connsiteX7-15" fmla="*/ 192975 w 312037"/>
                <a:gd name="connsiteY7-16" fmla="*/ 652462 h 695589"/>
                <a:gd name="connsiteX8-17" fmla="*/ 312037 w 312037"/>
                <a:gd name="connsiteY8-18" fmla="*/ 647700 h 695589"/>
                <a:gd name="connsiteX0-19" fmla="*/ 312010 w 312010"/>
                <a:gd name="connsiteY0-20" fmla="*/ 647700 h 712012"/>
                <a:gd name="connsiteX1-21" fmla="*/ 312010 w 312010"/>
                <a:gd name="connsiteY1-22" fmla="*/ 0 h 712012"/>
                <a:gd name="connsiteX2-23" fmla="*/ 67 w 312010"/>
                <a:gd name="connsiteY2-24" fmla="*/ 0 h 712012"/>
                <a:gd name="connsiteX3-25" fmla="*/ 67 w 312010"/>
                <a:gd name="connsiteY3-26" fmla="*/ 669131 h 712012"/>
                <a:gd name="connsiteX4-27" fmla="*/ 111985 w 312010"/>
                <a:gd name="connsiteY4-28" fmla="*/ 669131 h 712012"/>
                <a:gd name="connsiteX5-29" fmla="*/ 111985 w 312010"/>
                <a:gd name="connsiteY5-30" fmla="*/ 92868 h 712012"/>
                <a:gd name="connsiteX6-31" fmla="*/ 192948 w 312010"/>
                <a:gd name="connsiteY6-32" fmla="*/ 92868 h 712012"/>
                <a:gd name="connsiteX7-33" fmla="*/ 192948 w 312010"/>
                <a:gd name="connsiteY7-34" fmla="*/ 652462 h 712012"/>
                <a:gd name="connsiteX8-35" fmla="*/ 312010 w 312010"/>
                <a:gd name="connsiteY8-36" fmla="*/ 647700 h 712012"/>
                <a:gd name="connsiteX0-37" fmla="*/ 312010 w 312010"/>
                <a:gd name="connsiteY0-38" fmla="*/ 647700 h 712012"/>
                <a:gd name="connsiteX1-39" fmla="*/ 312010 w 312010"/>
                <a:gd name="connsiteY1-40" fmla="*/ 0 h 712012"/>
                <a:gd name="connsiteX2-41" fmla="*/ 67 w 312010"/>
                <a:gd name="connsiteY2-42" fmla="*/ 0 h 712012"/>
                <a:gd name="connsiteX3-43" fmla="*/ 67 w 312010"/>
                <a:gd name="connsiteY3-44" fmla="*/ 669131 h 712012"/>
                <a:gd name="connsiteX4-45" fmla="*/ 111985 w 312010"/>
                <a:gd name="connsiteY4-46" fmla="*/ 669131 h 712012"/>
                <a:gd name="connsiteX5-47" fmla="*/ 111985 w 312010"/>
                <a:gd name="connsiteY5-48" fmla="*/ 92868 h 712012"/>
                <a:gd name="connsiteX6-49" fmla="*/ 192948 w 312010"/>
                <a:gd name="connsiteY6-50" fmla="*/ 92868 h 712012"/>
                <a:gd name="connsiteX7-51" fmla="*/ 192948 w 312010"/>
                <a:gd name="connsiteY7-52" fmla="*/ 652462 h 712012"/>
                <a:gd name="connsiteX8-53" fmla="*/ 312010 w 312010"/>
                <a:gd name="connsiteY8-54" fmla="*/ 647700 h 712012"/>
                <a:gd name="connsiteX0-55" fmla="*/ 312010 w 312013"/>
                <a:gd name="connsiteY0-56" fmla="*/ 647700 h 719108"/>
                <a:gd name="connsiteX1-57" fmla="*/ 312010 w 312013"/>
                <a:gd name="connsiteY1-58" fmla="*/ 0 h 719108"/>
                <a:gd name="connsiteX2-59" fmla="*/ 67 w 312013"/>
                <a:gd name="connsiteY2-60" fmla="*/ 0 h 719108"/>
                <a:gd name="connsiteX3-61" fmla="*/ 67 w 312013"/>
                <a:gd name="connsiteY3-62" fmla="*/ 669131 h 719108"/>
                <a:gd name="connsiteX4-63" fmla="*/ 111985 w 312013"/>
                <a:gd name="connsiteY4-64" fmla="*/ 669131 h 719108"/>
                <a:gd name="connsiteX5-65" fmla="*/ 111985 w 312013"/>
                <a:gd name="connsiteY5-66" fmla="*/ 92868 h 719108"/>
                <a:gd name="connsiteX6-67" fmla="*/ 192948 w 312013"/>
                <a:gd name="connsiteY6-68" fmla="*/ 92868 h 719108"/>
                <a:gd name="connsiteX7-69" fmla="*/ 192948 w 312013"/>
                <a:gd name="connsiteY7-70" fmla="*/ 652462 h 719108"/>
                <a:gd name="connsiteX8-71" fmla="*/ 312010 w 312013"/>
                <a:gd name="connsiteY8-72" fmla="*/ 647700 h 719108"/>
                <a:gd name="connsiteX0-73" fmla="*/ 311948 w 311951"/>
                <a:gd name="connsiteY0-74" fmla="*/ 647700 h 720495"/>
                <a:gd name="connsiteX1-75" fmla="*/ 311948 w 311951"/>
                <a:gd name="connsiteY1-76" fmla="*/ 0 h 720495"/>
                <a:gd name="connsiteX2-77" fmla="*/ 5 w 311951"/>
                <a:gd name="connsiteY2-78" fmla="*/ 0 h 720495"/>
                <a:gd name="connsiteX3-79" fmla="*/ 5 w 311951"/>
                <a:gd name="connsiteY3-80" fmla="*/ 669131 h 720495"/>
                <a:gd name="connsiteX4-81" fmla="*/ 111923 w 311951"/>
                <a:gd name="connsiteY4-82" fmla="*/ 669131 h 720495"/>
                <a:gd name="connsiteX5-83" fmla="*/ 111923 w 311951"/>
                <a:gd name="connsiteY5-84" fmla="*/ 92868 h 720495"/>
                <a:gd name="connsiteX6-85" fmla="*/ 192886 w 311951"/>
                <a:gd name="connsiteY6-86" fmla="*/ 92868 h 720495"/>
                <a:gd name="connsiteX7-87" fmla="*/ 192886 w 311951"/>
                <a:gd name="connsiteY7-88" fmla="*/ 652462 h 720495"/>
                <a:gd name="connsiteX8-89" fmla="*/ 311948 w 311951"/>
                <a:gd name="connsiteY8-90" fmla="*/ 647700 h 720495"/>
                <a:gd name="connsiteX0-91" fmla="*/ 311948 w 311951"/>
                <a:gd name="connsiteY0-92" fmla="*/ 647700 h 728962"/>
                <a:gd name="connsiteX1-93" fmla="*/ 311948 w 311951"/>
                <a:gd name="connsiteY1-94" fmla="*/ 0 h 728962"/>
                <a:gd name="connsiteX2-95" fmla="*/ 5 w 311951"/>
                <a:gd name="connsiteY2-96" fmla="*/ 0 h 728962"/>
                <a:gd name="connsiteX3-97" fmla="*/ 5 w 311951"/>
                <a:gd name="connsiteY3-98" fmla="*/ 669131 h 728962"/>
                <a:gd name="connsiteX4-99" fmla="*/ 111923 w 311951"/>
                <a:gd name="connsiteY4-100" fmla="*/ 669131 h 728962"/>
                <a:gd name="connsiteX5-101" fmla="*/ 111923 w 311951"/>
                <a:gd name="connsiteY5-102" fmla="*/ 92868 h 728962"/>
                <a:gd name="connsiteX6-103" fmla="*/ 192886 w 311951"/>
                <a:gd name="connsiteY6-104" fmla="*/ 92868 h 728962"/>
                <a:gd name="connsiteX7-105" fmla="*/ 192886 w 311951"/>
                <a:gd name="connsiteY7-106" fmla="*/ 652462 h 728962"/>
                <a:gd name="connsiteX8-107" fmla="*/ 311948 w 311951"/>
                <a:gd name="connsiteY8-108" fmla="*/ 647700 h 728962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  <a:cxn ang="0">
                  <a:pos x="connsiteX5-101" y="connsiteY5-102"/>
                </a:cxn>
                <a:cxn ang="0">
                  <a:pos x="connsiteX6-103" y="connsiteY6-104"/>
                </a:cxn>
                <a:cxn ang="0">
                  <a:pos x="connsiteX7-105" y="connsiteY7-106"/>
                </a:cxn>
                <a:cxn ang="0">
                  <a:pos x="connsiteX8-107" y="connsiteY8-108"/>
                </a:cxn>
              </a:cxnLst>
              <a:rect l="l" t="t" r="r" b="b"/>
              <a:pathLst>
                <a:path w="311951" h="728962">
                  <a:moveTo>
                    <a:pt x="311948" y="647700"/>
                  </a:moveTo>
                  <a:lnTo>
                    <a:pt x="311948" y="0"/>
                  </a:lnTo>
                  <a:lnTo>
                    <a:pt x="5" y="0"/>
                  </a:lnTo>
                  <a:lnTo>
                    <a:pt x="5" y="669131"/>
                  </a:lnTo>
                  <a:cubicBezTo>
                    <a:pt x="-789" y="750093"/>
                    <a:pt x="107955" y="747712"/>
                    <a:pt x="111923" y="669131"/>
                  </a:cubicBezTo>
                  <a:lnTo>
                    <a:pt x="111923" y="92868"/>
                  </a:lnTo>
                  <a:lnTo>
                    <a:pt x="192886" y="92868"/>
                  </a:lnTo>
                  <a:lnTo>
                    <a:pt x="192886" y="652462"/>
                  </a:lnTo>
                  <a:cubicBezTo>
                    <a:pt x="192091" y="750888"/>
                    <a:pt x="312742" y="732630"/>
                    <a:pt x="311948" y="647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51557" y="3280900"/>
            <a:ext cx="638959" cy="1299937"/>
            <a:chOff x="1647825" y="4345931"/>
            <a:chExt cx="804179" cy="1636071"/>
          </a:xfrm>
          <a:solidFill>
            <a:srgbClr val="404040"/>
          </a:solidFill>
        </p:grpSpPr>
        <p:sp>
          <p:nvSpPr>
            <p:cNvPr id="39" name="椭圆 38"/>
            <p:cNvSpPr/>
            <p:nvPr/>
          </p:nvSpPr>
          <p:spPr>
            <a:xfrm>
              <a:off x="1888535" y="4345931"/>
              <a:ext cx="275698" cy="2756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663381" y="4650115"/>
              <a:ext cx="771956" cy="611131"/>
            </a:xfrm>
            <a:custGeom>
              <a:avLst/>
              <a:gdLst>
                <a:gd name="connsiteX0" fmla="*/ 101089 w 771956"/>
                <a:gd name="connsiteY0" fmla="*/ 592751 h 611131"/>
                <a:gd name="connsiteX1" fmla="*/ 0 w 771956"/>
                <a:gd name="connsiteY1" fmla="*/ 583561 h 611131"/>
                <a:gd name="connsiteX2" fmla="*/ 133254 w 771956"/>
                <a:gd name="connsiteY2" fmla="*/ 87304 h 611131"/>
                <a:gd name="connsiteX3" fmla="*/ 349218 w 771956"/>
                <a:gd name="connsiteY3" fmla="*/ 0 h 611131"/>
                <a:gd name="connsiteX4" fmla="*/ 422738 w 771956"/>
                <a:gd name="connsiteY4" fmla="*/ 4595 h 611131"/>
                <a:gd name="connsiteX5" fmla="*/ 634106 w 771956"/>
                <a:gd name="connsiteY5" fmla="*/ 68924 h 611131"/>
                <a:gd name="connsiteX6" fmla="*/ 771956 w 771956"/>
                <a:gd name="connsiteY6" fmla="*/ 588156 h 611131"/>
                <a:gd name="connsiteX7" fmla="*/ 684651 w 771956"/>
                <a:gd name="connsiteY7" fmla="*/ 611131 h 611131"/>
                <a:gd name="connsiteX8" fmla="*/ 583562 w 771956"/>
                <a:gd name="connsiteY8" fmla="*/ 220558 h 611131"/>
                <a:gd name="connsiteX9" fmla="*/ 537612 w 771956"/>
                <a:gd name="connsiteY9" fmla="*/ 238938 h 611131"/>
                <a:gd name="connsiteX10" fmla="*/ 537612 w 771956"/>
                <a:gd name="connsiteY10" fmla="*/ 555992 h 611131"/>
                <a:gd name="connsiteX11" fmla="*/ 225154 w 771956"/>
                <a:gd name="connsiteY11" fmla="*/ 555992 h 611131"/>
                <a:gd name="connsiteX12" fmla="*/ 225154 w 771956"/>
                <a:gd name="connsiteY12" fmla="*/ 229748 h 611131"/>
                <a:gd name="connsiteX13" fmla="*/ 188394 w 771956"/>
                <a:gd name="connsiteY13" fmla="*/ 234343 h 611131"/>
                <a:gd name="connsiteX14" fmla="*/ 101089 w 771956"/>
                <a:gd name="connsiteY14" fmla="*/ 592751 h 611131"/>
                <a:gd name="connsiteX0-1" fmla="*/ 101089 w 771956"/>
                <a:gd name="connsiteY0-2" fmla="*/ 592751 h 611131"/>
                <a:gd name="connsiteX1-3" fmla="*/ 0 w 771956"/>
                <a:gd name="connsiteY1-4" fmla="*/ 583561 h 611131"/>
                <a:gd name="connsiteX2-5" fmla="*/ 133254 w 771956"/>
                <a:gd name="connsiteY2-6" fmla="*/ 87304 h 611131"/>
                <a:gd name="connsiteX3-7" fmla="*/ 349218 w 771956"/>
                <a:gd name="connsiteY3-8" fmla="*/ 0 h 611131"/>
                <a:gd name="connsiteX4-9" fmla="*/ 422738 w 771956"/>
                <a:gd name="connsiteY4-10" fmla="*/ 4595 h 611131"/>
                <a:gd name="connsiteX5-11" fmla="*/ 634106 w 771956"/>
                <a:gd name="connsiteY5-12" fmla="*/ 68924 h 611131"/>
                <a:gd name="connsiteX6-13" fmla="*/ 771956 w 771956"/>
                <a:gd name="connsiteY6-14" fmla="*/ 588156 h 611131"/>
                <a:gd name="connsiteX7-15" fmla="*/ 684651 w 771956"/>
                <a:gd name="connsiteY7-16" fmla="*/ 611131 h 611131"/>
                <a:gd name="connsiteX8-17" fmla="*/ 583562 w 771956"/>
                <a:gd name="connsiteY8-18" fmla="*/ 220558 h 611131"/>
                <a:gd name="connsiteX9-19" fmla="*/ 537612 w 771956"/>
                <a:gd name="connsiteY9-20" fmla="*/ 238938 h 611131"/>
                <a:gd name="connsiteX10-21" fmla="*/ 537612 w 771956"/>
                <a:gd name="connsiteY10-22" fmla="*/ 555992 h 611131"/>
                <a:gd name="connsiteX11-23" fmla="*/ 225154 w 771956"/>
                <a:gd name="connsiteY11-24" fmla="*/ 555992 h 611131"/>
                <a:gd name="connsiteX12-25" fmla="*/ 225154 w 771956"/>
                <a:gd name="connsiteY12-26" fmla="*/ 229748 h 611131"/>
                <a:gd name="connsiteX13-27" fmla="*/ 188394 w 771956"/>
                <a:gd name="connsiteY13-28" fmla="*/ 234343 h 611131"/>
                <a:gd name="connsiteX14-29" fmla="*/ 101089 w 771956"/>
                <a:gd name="connsiteY14-30" fmla="*/ 592751 h 611131"/>
                <a:gd name="connsiteX0-31" fmla="*/ 101089 w 771956"/>
                <a:gd name="connsiteY0-32" fmla="*/ 592751 h 611131"/>
                <a:gd name="connsiteX1-33" fmla="*/ 0 w 771956"/>
                <a:gd name="connsiteY1-34" fmla="*/ 583561 h 611131"/>
                <a:gd name="connsiteX2-35" fmla="*/ 133254 w 771956"/>
                <a:gd name="connsiteY2-36" fmla="*/ 87304 h 611131"/>
                <a:gd name="connsiteX3-37" fmla="*/ 349218 w 771956"/>
                <a:gd name="connsiteY3-38" fmla="*/ 0 h 611131"/>
                <a:gd name="connsiteX4-39" fmla="*/ 422738 w 771956"/>
                <a:gd name="connsiteY4-40" fmla="*/ 4595 h 611131"/>
                <a:gd name="connsiteX5-41" fmla="*/ 634106 w 771956"/>
                <a:gd name="connsiteY5-42" fmla="*/ 68924 h 611131"/>
                <a:gd name="connsiteX6-43" fmla="*/ 771956 w 771956"/>
                <a:gd name="connsiteY6-44" fmla="*/ 588156 h 611131"/>
                <a:gd name="connsiteX7-45" fmla="*/ 684651 w 771956"/>
                <a:gd name="connsiteY7-46" fmla="*/ 611131 h 611131"/>
                <a:gd name="connsiteX8-47" fmla="*/ 583562 w 771956"/>
                <a:gd name="connsiteY8-48" fmla="*/ 220558 h 611131"/>
                <a:gd name="connsiteX9-49" fmla="*/ 537612 w 771956"/>
                <a:gd name="connsiteY9-50" fmla="*/ 238938 h 611131"/>
                <a:gd name="connsiteX10-51" fmla="*/ 537612 w 771956"/>
                <a:gd name="connsiteY10-52" fmla="*/ 555992 h 611131"/>
                <a:gd name="connsiteX11-53" fmla="*/ 225154 w 771956"/>
                <a:gd name="connsiteY11-54" fmla="*/ 555992 h 611131"/>
                <a:gd name="connsiteX12-55" fmla="*/ 225154 w 771956"/>
                <a:gd name="connsiteY12-56" fmla="*/ 229748 h 611131"/>
                <a:gd name="connsiteX13-57" fmla="*/ 188394 w 771956"/>
                <a:gd name="connsiteY13-58" fmla="*/ 234343 h 611131"/>
                <a:gd name="connsiteX14-59" fmla="*/ 101089 w 771956"/>
                <a:gd name="connsiteY14-60" fmla="*/ 592751 h 611131"/>
                <a:gd name="connsiteX0-61" fmla="*/ 101089 w 771956"/>
                <a:gd name="connsiteY0-62" fmla="*/ 592751 h 611131"/>
                <a:gd name="connsiteX1-63" fmla="*/ 0 w 771956"/>
                <a:gd name="connsiteY1-64" fmla="*/ 583561 h 611131"/>
                <a:gd name="connsiteX2-65" fmla="*/ 133254 w 771956"/>
                <a:gd name="connsiteY2-66" fmla="*/ 87304 h 611131"/>
                <a:gd name="connsiteX3-67" fmla="*/ 349218 w 771956"/>
                <a:gd name="connsiteY3-68" fmla="*/ 0 h 611131"/>
                <a:gd name="connsiteX4-69" fmla="*/ 422738 w 771956"/>
                <a:gd name="connsiteY4-70" fmla="*/ 4595 h 611131"/>
                <a:gd name="connsiteX5-71" fmla="*/ 634106 w 771956"/>
                <a:gd name="connsiteY5-72" fmla="*/ 68924 h 611131"/>
                <a:gd name="connsiteX6-73" fmla="*/ 771956 w 771956"/>
                <a:gd name="connsiteY6-74" fmla="*/ 588156 h 611131"/>
                <a:gd name="connsiteX7-75" fmla="*/ 684651 w 771956"/>
                <a:gd name="connsiteY7-76" fmla="*/ 611131 h 611131"/>
                <a:gd name="connsiteX8-77" fmla="*/ 583562 w 771956"/>
                <a:gd name="connsiteY8-78" fmla="*/ 220558 h 611131"/>
                <a:gd name="connsiteX9-79" fmla="*/ 537612 w 771956"/>
                <a:gd name="connsiteY9-80" fmla="*/ 238938 h 611131"/>
                <a:gd name="connsiteX10-81" fmla="*/ 537612 w 771956"/>
                <a:gd name="connsiteY10-82" fmla="*/ 555992 h 611131"/>
                <a:gd name="connsiteX11-83" fmla="*/ 225154 w 771956"/>
                <a:gd name="connsiteY11-84" fmla="*/ 555992 h 611131"/>
                <a:gd name="connsiteX12-85" fmla="*/ 225154 w 771956"/>
                <a:gd name="connsiteY12-86" fmla="*/ 229748 h 611131"/>
                <a:gd name="connsiteX13-87" fmla="*/ 188394 w 771956"/>
                <a:gd name="connsiteY13-88" fmla="*/ 234343 h 611131"/>
                <a:gd name="connsiteX14-89" fmla="*/ 101089 w 771956"/>
                <a:gd name="connsiteY14-90" fmla="*/ 592751 h 611131"/>
                <a:gd name="connsiteX0-91" fmla="*/ 101089 w 771956"/>
                <a:gd name="connsiteY0-92" fmla="*/ 592751 h 611131"/>
                <a:gd name="connsiteX1-93" fmla="*/ 0 w 771956"/>
                <a:gd name="connsiteY1-94" fmla="*/ 583561 h 611131"/>
                <a:gd name="connsiteX2-95" fmla="*/ 133254 w 771956"/>
                <a:gd name="connsiteY2-96" fmla="*/ 87304 h 611131"/>
                <a:gd name="connsiteX3-97" fmla="*/ 349218 w 771956"/>
                <a:gd name="connsiteY3-98" fmla="*/ 0 h 611131"/>
                <a:gd name="connsiteX4-99" fmla="*/ 422738 w 771956"/>
                <a:gd name="connsiteY4-100" fmla="*/ 4595 h 611131"/>
                <a:gd name="connsiteX5-101" fmla="*/ 634106 w 771956"/>
                <a:gd name="connsiteY5-102" fmla="*/ 68924 h 611131"/>
                <a:gd name="connsiteX6-103" fmla="*/ 771956 w 771956"/>
                <a:gd name="connsiteY6-104" fmla="*/ 588156 h 611131"/>
                <a:gd name="connsiteX7-105" fmla="*/ 684651 w 771956"/>
                <a:gd name="connsiteY7-106" fmla="*/ 611131 h 611131"/>
                <a:gd name="connsiteX8-107" fmla="*/ 583562 w 771956"/>
                <a:gd name="connsiteY8-108" fmla="*/ 220558 h 611131"/>
                <a:gd name="connsiteX9-109" fmla="*/ 537612 w 771956"/>
                <a:gd name="connsiteY9-110" fmla="*/ 238938 h 611131"/>
                <a:gd name="connsiteX10-111" fmla="*/ 537612 w 771956"/>
                <a:gd name="connsiteY10-112" fmla="*/ 555992 h 611131"/>
                <a:gd name="connsiteX11-113" fmla="*/ 225154 w 771956"/>
                <a:gd name="connsiteY11-114" fmla="*/ 555992 h 611131"/>
                <a:gd name="connsiteX12-115" fmla="*/ 225154 w 771956"/>
                <a:gd name="connsiteY12-116" fmla="*/ 229748 h 611131"/>
                <a:gd name="connsiteX13-117" fmla="*/ 188394 w 771956"/>
                <a:gd name="connsiteY13-118" fmla="*/ 234343 h 611131"/>
                <a:gd name="connsiteX14-119" fmla="*/ 101089 w 771956"/>
                <a:gd name="connsiteY14-120" fmla="*/ 592751 h 611131"/>
                <a:gd name="connsiteX0-121" fmla="*/ 101089 w 771956"/>
                <a:gd name="connsiteY0-122" fmla="*/ 592751 h 611131"/>
                <a:gd name="connsiteX1-123" fmla="*/ 0 w 771956"/>
                <a:gd name="connsiteY1-124" fmla="*/ 583561 h 611131"/>
                <a:gd name="connsiteX2-125" fmla="*/ 133254 w 771956"/>
                <a:gd name="connsiteY2-126" fmla="*/ 87304 h 611131"/>
                <a:gd name="connsiteX3-127" fmla="*/ 349218 w 771956"/>
                <a:gd name="connsiteY3-128" fmla="*/ 0 h 611131"/>
                <a:gd name="connsiteX4-129" fmla="*/ 422738 w 771956"/>
                <a:gd name="connsiteY4-130" fmla="*/ 2214 h 611131"/>
                <a:gd name="connsiteX5-131" fmla="*/ 634106 w 771956"/>
                <a:gd name="connsiteY5-132" fmla="*/ 68924 h 611131"/>
                <a:gd name="connsiteX6-133" fmla="*/ 771956 w 771956"/>
                <a:gd name="connsiteY6-134" fmla="*/ 588156 h 611131"/>
                <a:gd name="connsiteX7-135" fmla="*/ 684651 w 771956"/>
                <a:gd name="connsiteY7-136" fmla="*/ 611131 h 611131"/>
                <a:gd name="connsiteX8-137" fmla="*/ 583562 w 771956"/>
                <a:gd name="connsiteY8-138" fmla="*/ 220558 h 611131"/>
                <a:gd name="connsiteX9-139" fmla="*/ 537612 w 771956"/>
                <a:gd name="connsiteY9-140" fmla="*/ 238938 h 611131"/>
                <a:gd name="connsiteX10-141" fmla="*/ 537612 w 771956"/>
                <a:gd name="connsiteY10-142" fmla="*/ 555992 h 611131"/>
                <a:gd name="connsiteX11-143" fmla="*/ 225154 w 771956"/>
                <a:gd name="connsiteY11-144" fmla="*/ 555992 h 611131"/>
                <a:gd name="connsiteX12-145" fmla="*/ 225154 w 771956"/>
                <a:gd name="connsiteY12-146" fmla="*/ 229748 h 611131"/>
                <a:gd name="connsiteX13-147" fmla="*/ 188394 w 771956"/>
                <a:gd name="connsiteY13-148" fmla="*/ 234343 h 611131"/>
                <a:gd name="connsiteX14-149" fmla="*/ 101089 w 771956"/>
                <a:gd name="connsiteY14-150" fmla="*/ 592751 h 611131"/>
              </a:gdLst>
              <a:ahLst/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  <a:cxn ang="0">
                  <a:pos x="connsiteX6-133" y="connsiteY6-134"/>
                </a:cxn>
                <a:cxn ang="0">
                  <a:pos x="connsiteX7-135" y="connsiteY7-136"/>
                </a:cxn>
                <a:cxn ang="0">
                  <a:pos x="connsiteX8-137" y="connsiteY8-138"/>
                </a:cxn>
                <a:cxn ang="0">
                  <a:pos x="connsiteX9-139" y="connsiteY9-140"/>
                </a:cxn>
                <a:cxn ang="0">
                  <a:pos x="connsiteX10-141" y="connsiteY10-142"/>
                </a:cxn>
                <a:cxn ang="0">
                  <a:pos x="connsiteX11-143" y="connsiteY11-144"/>
                </a:cxn>
                <a:cxn ang="0">
                  <a:pos x="connsiteX12-145" y="connsiteY12-146"/>
                </a:cxn>
                <a:cxn ang="0">
                  <a:pos x="connsiteX13-147" y="connsiteY13-148"/>
                </a:cxn>
                <a:cxn ang="0">
                  <a:pos x="connsiteX14-149" y="connsiteY14-150"/>
                </a:cxn>
              </a:cxnLst>
              <a:rect l="l" t="t" r="r" b="b"/>
              <a:pathLst>
                <a:path w="771956" h="611131">
                  <a:moveTo>
                    <a:pt x="101089" y="592751"/>
                  </a:moveTo>
                  <a:lnTo>
                    <a:pt x="0" y="583561"/>
                  </a:lnTo>
                  <a:lnTo>
                    <a:pt x="133254" y="87304"/>
                  </a:lnTo>
                  <a:cubicBezTo>
                    <a:pt x="145711" y="62965"/>
                    <a:pt x="277230" y="29101"/>
                    <a:pt x="349218" y="0"/>
                  </a:cubicBezTo>
                  <a:lnTo>
                    <a:pt x="422738" y="2214"/>
                  </a:lnTo>
                  <a:cubicBezTo>
                    <a:pt x="493194" y="23657"/>
                    <a:pt x="625562" y="47481"/>
                    <a:pt x="634106" y="68924"/>
                  </a:cubicBezTo>
                  <a:lnTo>
                    <a:pt x="771956" y="588156"/>
                  </a:lnTo>
                  <a:lnTo>
                    <a:pt x="684651" y="611131"/>
                  </a:lnTo>
                  <a:lnTo>
                    <a:pt x="583562" y="220558"/>
                  </a:lnTo>
                  <a:cubicBezTo>
                    <a:pt x="573008" y="193347"/>
                    <a:pt x="552929" y="232811"/>
                    <a:pt x="537612" y="238938"/>
                  </a:cubicBezTo>
                  <a:lnTo>
                    <a:pt x="537612" y="555992"/>
                  </a:lnTo>
                  <a:lnTo>
                    <a:pt x="225154" y="555992"/>
                  </a:lnTo>
                  <a:lnTo>
                    <a:pt x="225154" y="229748"/>
                  </a:lnTo>
                  <a:cubicBezTo>
                    <a:pt x="212901" y="231280"/>
                    <a:pt x="198266" y="213761"/>
                    <a:pt x="188394" y="234343"/>
                  </a:cubicBezTo>
                  <a:lnTo>
                    <a:pt x="101089" y="5927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1647825" y="5272089"/>
              <a:ext cx="107156" cy="76972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 flipH="1">
              <a:off x="2344848" y="5272089"/>
              <a:ext cx="107156" cy="76972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1900234" y="5253040"/>
              <a:ext cx="311951" cy="728962"/>
            </a:xfrm>
            <a:custGeom>
              <a:avLst/>
              <a:gdLst>
                <a:gd name="connsiteX0" fmla="*/ 311943 w 311943"/>
                <a:gd name="connsiteY0" fmla="*/ 647700 h 669131"/>
                <a:gd name="connsiteX1" fmla="*/ 311943 w 311943"/>
                <a:gd name="connsiteY1" fmla="*/ 0 h 669131"/>
                <a:gd name="connsiteX2" fmla="*/ 0 w 311943"/>
                <a:gd name="connsiteY2" fmla="*/ 0 h 669131"/>
                <a:gd name="connsiteX3" fmla="*/ 0 w 311943"/>
                <a:gd name="connsiteY3" fmla="*/ 669131 h 669131"/>
                <a:gd name="connsiteX4" fmla="*/ 111918 w 311943"/>
                <a:gd name="connsiteY4" fmla="*/ 669131 h 669131"/>
                <a:gd name="connsiteX5" fmla="*/ 111918 w 311943"/>
                <a:gd name="connsiteY5" fmla="*/ 92868 h 669131"/>
                <a:gd name="connsiteX6" fmla="*/ 192881 w 311943"/>
                <a:gd name="connsiteY6" fmla="*/ 92868 h 669131"/>
                <a:gd name="connsiteX7" fmla="*/ 192881 w 311943"/>
                <a:gd name="connsiteY7" fmla="*/ 652462 h 669131"/>
                <a:gd name="connsiteX8" fmla="*/ 311943 w 311943"/>
                <a:gd name="connsiteY8" fmla="*/ 647700 h 669131"/>
                <a:gd name="connsiteX0-1" fmla="*/ 312037 w 312037"/>
                <a:gd name="connsiteY0-2" fmla="*/ 647700 h 695589"/>
                <a:gd name="connsiteX1-3" fmla="*/ 312037 w 312037"/>
                <a:gd name="connsiteY1-4" fmla="*/ 0 h 695589"/>
                <a:gd name="connsiteX2-5" fmla="*/ 94 w 312037"/>
                <a:gd name="connsiteY2-6" fmla="*/ 0 h 695589"/>
                <a:gd name="connsiteX3-7" fmla="*/ 94 w 312037"/>
                <a:gd name="connsiteY3-8" fmla="*/ 669131 h 695589"/>
                <a:gd name="connsiteX4-9" fmla="*/ 112012 w 312037"/>
                <a:gd name="connsiteY4-10" fmla="*/ 669131 h 695589"/>
                <a:gd name="connsiteX5-11" fmla="*/ 112012 w 312037"/>
                <a:gd name="connsiteY5-12" fmla="*/ 92868 h 695589"/>
                <a:gd name="connsiteX6-13" fmla="*/ 192975 w 312037"/>
                <a:gd name="connsiteY6-14" fmla="*/ 92868 h 695589"/>
                <a:gd name="connsiteX7-15" fmla="*/ 192975 w 312037"/>
                <a:gd name="connsiteY7-16" fmla="*/ 652462 h 695589"/>
                <a:gd name="connsiteX8-17" fmla="*/ 312037 w 312037"/>
                <a:gd name="connsiteY8-18" fmla="*/ 647700 h 695589"/>
                <a:gd name="connsiteX0-19" fmla="*/ 312010 w 312010"/>
                <a:gd name="connsiteY0-20" fmla="*/ 647700 h 712012"/>
                <a:gd name="connsiteX1-21" fmla="*/ 312010 w 312010"/>
                <a:gd name="connsiteY1-22" fmla="*/ 0 h 712012"/>
                <a:gd name="connsiteX2-23" fmla="*/ 67 w 312010"/>
                <a:gd name="connsiteY2-24" fmla="*/ 0 h 712012"/>
                <a:gd name="connsiteX3-25" fmla="*/ 67 w 312010"/>
                <a:gd name="connsiteY3-26" fmla="*/ 669131 h 712012"/>
                <a:gd name="connsiteX4-27" fmla="*/ 111985 w 312010"/>
                <a:gd name="connsiteY4-28" fmla="*/ 669131 h 712012"/>
                <a:gd name="connsiteX5-29" fmla="*/ 111985 w 312010"/>
                <a:gd name="connsiteY5-30" fmla="*/ 92868 h 712012"/>
                <a:gd name="connsiteX6-31" fmla="*/ 192948 w 312010"/>
                <a:gd name="connsiteY6-32" fmla="*/ 92868 h 712012"/>
                <a:gd name="connsiteX7-33" fmla="*/ 192948 w 312010"/>
                <a:gd name="connsiteY7-34" fmla="*/ 652462 h 712012"/>
                <a:gd name="connsiteX8-35" fmla="*/ 312010 w 312010"/>
                <a:gd name="connsiteY8-36" fmla="*/ 647700 h 712012"/>
                <a:gd name="connsiteX0-37" fmla="*/ 312010 w 312010"/>
                <a:gd name="connsiteY0-38" fmla="*/ 647700 h 712012"/>
                <a:gd name="connsiteX1-39" fmla="*/ 312010 w 312010"/>
                <a:gd name="connsiteY1-40" fmla="*/ 0 h 712012"/>
                <a:gd name="connsiteX2-41" fmla="*/ 67 w 312010"/>
                <a:gd name="connsiteY2-42" fmla="*/ 0 h 712012"/>
                <a:gd name="connsiteX3-43" fmla="*/ 67 w 312010"/>
                <a:gd name="connsiteY3-44" fmla="*/ 669131 h 712012"/>
                <a:gd name="connsiteX4-45" fmla="*/ 111985 w 312010"/>
                <a:gd name="connsiteY4-46" fmla="*/ 669131 h 712012"/>
                <a:gd name="connsiteX5-47" fmla="*/ 111985 w 312010"/>
                <a:gd name="connsiteY5-48" fmla="*/ 92868 h 712012"/>
                <a:gd name="connsiteX6-49" fmla="*/ 192948 w 312010"/>
                <a:gd name="connsiteY6-50" fmla="*/ 92868 h 712012"/>
                <a:gd name="connsiteX7-51" fmla="*/ 192948 w 312010"/>
                <a:gd name="connsiteY7-52" fmla="*/ 652462 h 712012"/>
                <a:gd name="connsiteX8-53" fmla="*/ 312010 w 312010"/>
                <a:gd name="connsiteY8-54" fmla="*/ 647700 h 712012"/>
                <a:gd name="connsiteX0-55" fmla="*/ 312010 w 312013"/>
                <a:gd name="connsiteY0-56" fmla="*/ 647700 h 719108"/>
                <a:gd name="connsiteX1-57" fmla="*/ 312010 w 312013"/>
                <a:gd name="connsiteY1-58" fmla="*/ 0 h 719108"/>
                <a:gd name="connsiteX2-59" fmla="*/ 67 w 312013"/>
                <a:gd name="connsiteY2-60" fmla="*/ 0 h 719108"/>
                <a:gd name="connsiteX3-61" fmla="*/ 67 w 312013"/>
                <a:gd name="connsiteY3-62" fmla="*/ 669131 h 719108"/>
                <a:gd name="connsiteX4-63" fmla="*/ 111985 w 312013"/>
                <a:gd name="connsiteY4-64" fmla="*/ 669131 h 719108"/>
                <a:gd name="connsiteX5-65" fmla="*/ 111985 w 312013"/>
                <a:gd name="connsiteY5-66" fmla="*/ 92868 h 719108"/>
                <a:gd name="connsiteX6-67" fmla="*/ 192948 w 312013"/>
                <a:gd name="connsiteY6-68" fmla="*/ 92868 h 719108"/>
                <a:gd name="connsiteX7-69" fmla="*/ 192948 w 312013"/>
                <a:gd name="connsiteY7-70" fmla="*/ 652462 h 719108"/>
                <a:gd name="connsiteX8-71" fmla="*/ 312010 w 312013"/>
                <a:gd name="connsiteY8-72" fmla="*/ 647700 h 719108"/>
                <a:gd name="connsiteX0-73" fmla="*/ 311948 w 311951"/>
                <a:gd name="connsiteY0-74" fmla="*/ 647700 h 720495"/>
                <a:gd name="connsiteX1-75" fmla="*/ 311948 w 311951"/>
                <a:gd name="connsiteY1-76" fmla="*/ 0 h 720495"/>
                <a:gd name="connsiteX2-77" fmla="*/ 5 w 311951"/>
                <a:gd name="connsiteY2-78" fmla="*/ 0 h 720495"/>
                <a:gd name="connsiteX3-79" fmla="*/ 5 w 311951"/>
                <a:gd name="connsiteY3-80" fmla="*/ 669131 h 720495"/>
                <a:gd name="connsiteX4-81" fmla="*/ 111923 w 311951"/>
                <a:gd name="connsiteY4-82" fmla="*/ 669131 h 720495"/>
                <a:gd name="connsiteX5-83" fmla="*/ 111923 w 311951"/>
                <a:gd name="connsiteY5-84" fmla="*/ 92868 h 720495"/>
                <a:gd name="connsiteX6-85" fmla="*/ 192886 w 311951"/>
                <a:gd name="connsiteY6-86" fmla="*/ 92868 h 720495"/>
                <a:gd name="connsiteX7-87" fmla="*/ 192886 w 311951"/>
                <a:gd name="connsiteY7-88" fmla="*/ 652462 h 720495"/>
                <a:gd name="connsiteX8-89" fmla="*/ 311948 w 311951"/>
                <a:gd name="connsiteY8-90" fmla="*/ 647700 h 720495"/>
                <a:gd name="connsiteX0-91" fmla="*/ 311948 w 311951"/>
                <a:gd name="connsiteY0-92" fmla="*/ 647700 h 728962"/>
                <a:gd name="connsiteX1-93" fmla="*/ 311948 w 311951"/>
                <a:gd name="connsiteY1-94" fmla="*/ 0 h 728962"/>
                <a:gd name="connsiteX2-95" fmla="*/ 5 w 311951"/>
                <a:gd name="connsiteY2-96" fmla="*/ 0 h 728962"/>
                <a:gd name="connsiteX3-97" fmla="*/ 5 w 311951"/>
                <a:gd name="connsiteY3-98" fmla="*/ 669131 h 728962"/>
                <a:gd name="connsiteX4-99" fmla="*/ 111923 w 311951"/>
                <a:gd name="connsiteY4-100" fmla="*/ 669131 h 728962"/>
                <a:gd name="connsiteX5-101" fmla="*/ 111923 w 311951"/>
                <a:gd name="connsiteY5-102" fmla="*/ 92868 h 728962"/>
                <a:gd name="connsiteX6-103" fmla="*/ 192886 w 311951"/>
                <a:gd name="connsiteY6-104" fmla="*/ 92868 h 728962"/>
                <a:gd name="connsiteX7-105" fmla="*/ 192886 w 311951"/>
                <a:gd name="connsiteY7-106" fmla="*/ 652462 h 728962"/>
                <a:gd name="connsiteX8-107" fmla="*/ 311948 w 311951"/>
                <a:gd name="connsiteY8-108" fmla="*/ 647700 h 728962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  <a:cxn ang="0">
                  <a:pos x="connsiteX5-101" y="connsiteY5-102"/>
                </a:cxn>
                <a:cxn ang="0">
                  <a:pos x="connsiteX6-103" y="connsiteY6-104"/>
                </a:cxn>
                <a:cxn ang="0">
                  <a:pos x="connsiteX7-105" y="connsiteY7-106"/>
                </a:cxn>
                <a:cxn ang="0">
                  <a:pos x="connsiteX8-107" y="connsiteY8-108"/>
                </a:cxn>
              </a:cxnLst>
              <a:rect l="l" t="t" r="r" b="b"/>
              <a:pathLst>
                <a:path w="311951" h="728962">
                  <a:moveTo>
                    <a:pt x="311948" y="647700"/>
                  </a:moveTo>
                  <a:lnTo>
                    <a:pt x="311948" y="0"/>
                  </a:lnTo>
                  <a:lnTo>
                    <a:pt x="5" y="0"/>
                  </a:lnTo>
                  <a:lnTo>
                    <a:pt x="5" y="669131"/>
                  </a:lnTo>
                  <a:cubicBezTo>
                    <a:pt x="-789" y="750093"/>
                    <a:pt x="107955" y="747712"/>
                    <a:pt x="111923" y="669131"/>
                  </a:cubicBezTo>
                  <a:lnTo>
                    <a:pt x="111923" y="92868"/>
                  </a:lnTo>
                  <a:lnTo>
                    <a:pt x="192886" y="92868"/>
                  </a:lnTo>
                  <a:lnTo>
                    <a:pt x="192886" y="652462"/>
                  </a:lnTo>
                  <a:cubicBezTo>
                    <a:pt x="192091" y="750888"/>
                    <a:pt x="312742" y="732630"/>
                    <a:pt x="311948" y="647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441364" y="2488902"/>
            <a:ext cx="638959" cy="1299937"/>
            <a:chOff x="1647825" y="4345931"/>
            <a:chExt cx="804179" cy="1636071"/>
          </a:xfrm>
          <a:solidFill>
            <a:srgbClr val="404040"/>
          </a:solidFill>
        </p:grpSpPr>
        <p:sp>
          <p:nvSpPr>
            <p:cNvPr id="45" name="椭圆 44"/>
            <p:cNvSpPr/>
            <p:nvPr/>
          </p:nvSpPr>
          <p:spPr>
            <a:xfrm>
              <a:off x="1888535" y="4345931"/>
              <a:ext cx="275698" cy="2756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1663381" y="4650115"/>
              <a:ext cx="771956" cy="611131"/>
            </a:xfrm>
            <a:custGeom>
              <a:avLst/>
              <a:gdLst>
                <a:gd name="connsiteX0" fmla="*/ 101089 w 771956"/>
                <a:gd name="connsiteY0" fmla="*/ 592751 h 611131"/>
                <a:gd name="connsiteX1" fmla="*/ 0 w 771956"/>
                <a:gd name="connsiteY1" fmla="*/ 583561 h 611131"/>
                <a:gd name="connsiteX2" fmla="*/ 133254 w 771956"/>
                <a:gd name="connsiteY2" fmla="*/ 87304 h 611131"/>
                <a:gd name="connsiteX3" fmla="*/ 349218 w 771956"/>
                <a:gd name="connsiteY3" fmla="*/ 0 h 611131"/>
                <a:gd name="connsiteX4" fmla="*/ 422738 w 771956"/>
                <a:gd name="connsiteY4" fmla="*/ 4595 h 611131"/>
                <a:gd name="connsiteX5" fmla="*/ 634106 w 771956"/>
                <a:gd name="connsiteY5" fmla="*/ 68924 h 611131"/>
                <a:gd name="connsiteX6" fmla="*/ 771956 w 771956"/>
                <a:gd name="connsiteY6" fmla="*/ 588156 h 611131"/>
                <a:gd name="connsiteX7" fmla="*/ 684651 w 771956"/>
                <a:gd name="connsiteY7" fmla="*/ 611131 h 611131"/>
                <a:gd name="connsiteX8" fmla="*/ 583562 w 771956"/>
                <a:gd name="connsiteY8" fmla="*/ 220558 h 611131"/>
                <a:gd name="connsiteX9" fmla="*/ 537612 w 771956"/>
                <a:gd name="connsiteY9" fmla="*/ 238938 h 611131"/>
                <a:gd name="connsiteX10" fmla="*/ 537612 w 771956"/>
                <a:gd name="connsiteY10" fmla="*/ 555992 h 611131"/>
                <a:gd name="connsiteX11" fmla="*/ 225154 w 771956"/>
                <a:gd name="connsiteY11" fmla="*/ 555992 h 611131"/>
                <a:gd name="connsiteX12" fmla="*/ 225154 w 771956"/>
                <a:gd name="connsiteY12" fmla="*/ 229748 h 611131"/>
                <a:gd name="connsiteX13" fmla="*/ 188394 w 771956"/>
                <a:gd name="connsiteY13" fmla="*/ 234343 h 611131"/>
                <a:gd name="connsiteX14" fmla="*/ 101089 w 771956"/>
                <a:gd name="connsiteY14" fmla="*/ 592751 h 611131"/>
                <a:gd name="connsiteX0-1" fmla="*/ 101089 w 771956"/>
                <a:gd name="connsiteY0-2" fmla="*/ 592751 h 611131"/>
                <a:gd name="connsiteX1-3" fmla="*/ 0 w 771956"/>
                <a:gd name="connsiteY1-4" fmla="*/ 583561 h 611131"/>
                <a:gd name="connsiteX2-5" fmla="*/ 133254 w 771956"/>
                <a:gd name="connsiteY2-6" fmla="*/ 87304 h 611131"/>
                <a:gd name="connsiteX3-7" fmla="*/ 349218 w 771956"/>
                <a:gd name="connsiteY3-8" fmla="*/ 0 h 611131"/>
                <a:gd name="connsiteX4-9" fmla="*/ 422738 w 771956"/>
                <a:gd name="connsiteY4-10" fmla="*/ 4595 h 611131"/>
                <a:gd name="connsiteX5-11" fmla="*/ 634106 w 771956"/>
                <a:gd name="connsiteY5-12" fmla="*/ 68924 h 611131"/>
                <a:gd name="connsiteX6-13" fmla="*/ 771956 w 771956"/>
                <a:gd name="connsiteY6-14" fmla="*/ 588156 h 611131"/>
                <a:gd name="connsiteX7-15" fmla="*/ 684651 w 771956"/>
                <a:gd name="connsiteY7-16" fmla="*/ 611131 h 611131"/>
                <a:gd name="connsiteX8-17" fmla="*/ 583562 w 771956"/>
                <a:gd name="connsiteY8-18" fmla="*/ 220558 h 611131"/>
                <a:gd name="connsiteX9-19" fmla="*/ 537612 w 771956"/>
                <a:gd name="connsiteY9-20" fmla="*/ 238938 h 611131"/>
                <a:gd name="connsiteX10-21" fmla="*/ 537612 w 771956"/>
                <a:gd name="connsiteY10-22" fmla="*/ 555992 h 611131"/>
                <a:gd name="connsiteX11-23" fmla="*/ 225154 w 771956"/>
                <a:gd name="connsiteY11-24" fmla="*/ 555992 h 611131"/>
                <a:gd name="connsiteX12-25" fmla="*/ 225154 w 771956"/>
                <a:gd name="connsiteY12-26" fmla="*/ 229748 h 611131"/>
                <a:gd name="connsiteX13-27" fmla="*/ 188394 w 771956"/>
                <a:gd name="connsiteY13-28" fmla="*/ 234343 h 611131"/>
                <a:gd name="connsiteX14-29" fmla="*/ 101089 w 771956"/>
                <a:gd name="connsiteY14-30" fmla="*/ 592751 h 611131"/>
                <a:gd name="connsiteX0-31" fmla="*/ 101089 w 771956"/>
                <a:gd name="connsiteY0-32" fmla="*/ 592751 h 611131"/>
                <a:gd name="connsiteX1-33" fmla="*/ 0 w 771956"/>
                <a:gd name="connsiteY1-34" fmla="*/ 583561 h 611131"/>
                <a:gd name="connsiteX2-35" fmla="*/ 133254 w 771956"/>
                <a:gd name="connsiteY2-36" fmla="*/ 87304 h 611131"/>
                <a:gd name="connsiteX3-37" fmla="*/ 349218 w 771956"/>
                <a:gd name="connsiteY3-38" fmla="*/ 0 h 611131"/>
                <a:gd name="connsiteX4-39" fmla="*/ 422738 w 771956"/>
                <a:gd name="connsiteY4-40" fmla="*/ 4595 h 611131"/>
                <a:gd name="connsiteX5-41" fmla="*/ 634106 w 771956"/>
                <a:gd name="connsiteY5-42" fmla="*/ 68924 h 611131"/>
                <a:gd name="connsiteX6-43" fmla="*/ 771956 w 771956"/>
                <a:gd name="connsiteY6-44" fmla="*/ 588156 h 611131"/>
                <a:gd name="connsiteX7-45" fmla="*/ 684651 w 771956"/>
                <a:gd name="connsiteY7-46" fmla="*/ 611131 h 611131"/>
                <a:gd name="connsiteX8-47" fmla="*/ 583562 w 771956"/>
                <a:gd name="connsiteY8-48" fmla="*/ 220558 h 611131"/>
                <a:gd name="connsiteX9-49" fmla="*/ 537612 w 771956"/>
                <a:gd name="connsiteY9-50" fmla="*/ 238938 h 611131"/>
                <a:gd name="connsiteX10-51" fmla="*/ 537612 w 771956"/>
                <a:gd name="connsiteY10-52" fmla="*/ 555992 h 611131"/>
                <a:gd name="connsiteX11-53" fmla="*/ 225154 w 771956"/>
                <a:gd name="connsiteY11-54" fmla="*/ 555992 h 611131"/>
                <a:gd name="connsiteX12-55" fmla="*/ 225154 w 771956"/>
                <a:gd name="connsiteY12-56" fmla="*/ 229748 h 611131"/>
                <a:gd name="connsiteX13-57" fmla="*/ 188394 w 771956"/>
                <a:gd name="connsiteY13-58" fmla="*/ 234343 h 611131"/>
                <a:gd name="connsiteX14-59" fmla="*/ 101089 w 771956"/>
                <a:gd name="connsiteY14-60" fmla="*/ 592751 h 611131"/>
                <a:gd name="connsiteX0-61" fmla="*/ 101089 w 771956"/>
                <a:gd name="connsiteY0-62" fmla="*/ 592751 h 611131"/>
                <a:gd name="connsiteX1-63" fmla="*/ 0 w 771956"/>
                <a:gd name="connsiteY1-64" fmla="*/ 583561 h 611131"/>
                <a:gd name="connsiteX2-65" fmla="*/ 133254 w 771956"/>
                <a:gd name="connsiteY2-66" fmla="*/ 87304 h 611131"/>
                <a:gd name="connsiteX3-67" fmla="*/ 349218 w 771956"/>
                <a:gd name="connsiteY3-68" fmla="*/ 0 h 611131"/>
                <a:gd name="connsiteX4-69" fmla="*/ 422738 w 771956"/>
                <a:gd name="connsiteY4-70" fmla="*/ 4595 h 611131"/>
                <a:gd name="connsiteX5-71" fmla="*/ 634106 w 771956"/>
                <a:gd name="connsiteY5-72" fmla="*/ 68924 h 611131"/>
                <a:gd name="connsiteX6-73" fmla="*/ 771956 w 771956"/>
                <a:gd name="connsiteY6-74" fmla="*/ 588156 h 611131"/>
                <a:gd name="connsiteX7-75" fmla="*/ 684651 w 771956"/>
                <a:gd name="connsiteY7-76" fmla="*/ 611131 h 611131"/>
                <a:gd name="connsiteX8-77" fmla="*/ 583562 w 771956"/>
                <a:gd name="connsiteY8-78" fmla="*/ 220558 h 611131"/>
                <a:gd name="connsiteX9-79" fmla="*/ 537612 w 771956"/>
                <a:gd name="connsiteY9-80" fmla="*/ 238938 h 611131"/>
                <a:gd name="connsiteX10-81" fmla="*/ 537612 w 771956"/>
                <a:gd name="connsiteY10-82" fmla="*/ 555992 h 611131"/>
                <a:gd name="connsiteX11-83" fmla="*/ 225154 w 771956"/>
                <a:gd name="connsiteY11-84" fmla="*/ 555992 h 611131"/>
                <a:gd name="connsiteX12-85" fmla="*/ 225154 w 771956"/>
                <a:gd name="connsiteY12-86" fmla="*/ 229748 h 611131"/>
                <a:gd name="connsiteX13-87" fmla="*/ 188394 w 771956"/>
                <a:gd name="connsiteY13-88" fmla="*/ 234343 h 611131"/>
                <a:gd name="connsiteX14-89" fmla="*/ 101089 w 771956"/>
                <a:gd name="connsiteY14-90" fmla="*/ 592751 h 611131"/>
                <a:gd name="connsiteX0-91" fmla="*/ 101089 w 771956"/>
                <a:gd name="connsiteY0-92" fmla="*/ 592751 h 611131"/>
                <a:gd name="connsiteX1-93" fmla="*/ 0 w 771956"/>
                <a:gd name="connsiteY1-94" fmla="*/ 583561 h 611131"/>
                <a:gd name="connsiteX2-95" fmla="*/ 133254 w 771956"/>
                <a:gd name="connsiteY2-96" fmla="*/ 87304 h 611131"/>
                <a:gd name="connsiteX3-97" fmla="*/ 349218 w 771956"/>
                <a:gd name="connsiteY3-98" fmla="*/ 0 h 611131"/>
                <a:gd name="connsiteX4-99" fmla="*/ 422738 w 771956"/>
                <a:gd name="connsiteY4-100" fmla="*/ 4595 h 611131"/>
                <a:gd name="connsiteX5-101" fmla="*/ 634106 w 771956"/>
                <a:gd name="connsiteY5-102" fmla="*/ 68924 h 611131"/>
                <a:gd name="connsiteX6-103" fmla="*/ 771956 w 771956"/>
                <a:gd name="connsiteY6-104" fmla="*/ 588156 h 611131"/>
                <a:gd name="connsiteX7-105" fmla="*/ 684651 w 771956"/>
                <a:gd name="connsiteY7-106" fmla="*/ 611131 h 611131"/>
                <a:gd name="connsiteX8-107" fmla="*/ 583562 w 771956"/>
                <a:gd name="connsiteY8-108" fmla="*/ 220558 h 611131"/>
                <a:gd name="connsiteX9-109" fmla="*/ 537612 w 771956"/>
                <a:gd name="connsiteY9-110" fmla="*/ 238938 h 611131"/>
                <a:gd name="connsiteX10-111" fmla="*/ 537612 w 771956"/>
                <a:gd name="connsiteY10-112" fmla="*/ 555992 h 611131"/>
                <a:gd name="connsiteX11-113" fmla="*/ 225154 w 771956"/>
                <a:gd name="connsiteY11-114" fmla="*/ 555992 h 611131"/>
                <a:gd name="connsiteX12-115" fmla="*/ 225154 w 771956"/>
                <a:gd name="connsiteY12-116" fmla="*/ 229748 h 611131"/>
                <a:gd name="connsiteX13-117" fmla="*/ 188394 w 771956"/>
                <a:gd name="connsiteY13-118" fmla="*/ 234343 h 611131"/>
                <a:gd name="connsiteX14-119" fmla="*/ 101089 w 771956"/>
                <a:gd name="connsiteY14-120" fmla="*/ 592751 h 611131"/>
                <a:gd name="connsiteX0-121" fmla="*/ 101089 w 771956"/>
                <a:gd name="connsiteY0-122" fmla="*/ 592751 h 611131"/>
                <a:gd name="connsiteX1-123" fmla="*/ 0 w 771956"/>
                <a:gd name="connsiteY1-124" fmla="*/ 583561 h 611131"/>
                <a:gd name="connsiteX2-125" fmla="*/ 133254 w 771956"/>
                <a:gd name="connsiteY2-126" fmla="*/ 87304 h 611131"/>
                <a:gd name="connsiteX3-127" fmla="*/ 349218 w 771956"/>
                <a:gd name="connsiteY3-128" fmla="*/ 0 h 611131"/>
                <a:gd name="connsiteX4-129" fmla="*/ 422738 w 771956"/>
                <a:gd name="connsiteY4-130" fmla="*/ 2214 h 611131"/>
                <a:gd name="connsiteX5-131" fmla="*/ 634106 w 771956"/>
                <a:gd name="connsiteY5-132" fmla="*/ 68924 h 611131"/>
                <a:gd name="connsiteX6-133" fmla="*/ 771956 w 771956"/>
                <a:gd name="connsiteY6-134" fmla="*/ 588156 h 611131"/>
                <a:gd name="connsiteX7-135" fmla="*/ 684651 w 771956"/>
                <a:gd name="connsiteY7-136" fmla="*/ 611131 h 611131"/>
                <a:gd name="connsiteX8-137" fmla="*/ 583562 w 771956"/>
                <a:gd name="connsiteY8-138" fmla="*/ 220558 h 611131"/>
                <a:gd name="connsiteX9-139" fmla="*/ 537612 w 771956"/>
                <a:gd name="connsiteY9-140" fmla="*/ 238938 h 611131"/>
                <a:gd name="connsiteX10-141" fmla="*/ 537612 w 771956"/>
                <a:gd name="connsiteY10-142" fmla="*/ 555992 h 611131"/>
                <a:gd name="connsiteX11-143" fmla="*/ 225154 w 771956"/>
                <a:gd name="connsiteY11-144" fmla="*/ 555992 h 611131"/>
                <a:gd name="connsiteX12-145" fmla="*/ 225154 w 771956"/>
                <a:gd name="connsiteY12-146" fmla="*/ 229748 h 611131"/>
                <a:gd name="connsiteX13-147" fmla="*/ 188394 w 771956"/>
                <a:gd name="connsiteY13-148" fmla="*/ 234343 h 611131"/>
                <a:gd name="connsiteX14-149" fmla="*/ 101089 w 771956"/>
                <a:gd name="connsiteY14-150" fmla="*/ 592751 h 611131"/>
              </a:gdLst>
              <a:ahLst/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  <a:cxn ang="0">
                  <a:pos x="connsiteX6-133" y="connsiteY6-134"/>
                </a:cxn>
                <a:cxn ang="0">
                  <a:pos x="connsiteX7-135" y="connsiteY7-136"/>
                </a:cxn>
                <a:cxn ang="0">
                  <a:pos x="connsiteX8-137" y="connsiteY8-138"/>
                </a:cxn>
                <a:cxn ang="0">
                  <a:pos x="connsiteX9-139" y="connsiteY9-140"/>
                </a:cxn>
                <a:cxn ang="0">
                  <a:pos x="connsiteX10-141" y="connsiteY10-142"/>
                </a:cxn>
                <a:cxn ang="0">
                  <a:pos x="connsiteX11-143" y="connsiteY11-144"/>
                </a:cxn>
                <a:cxn ang="0">
                  <a:pos x="connsiteX12-145" y="connsiteY12-146"/>
                </a:cxn>
                <a:cxn ang="0">
                  <a:pos x="connsiteX13-147" y="connsiteY13-148"/>
                </a:cxn>
                <a:cxn ang="0">
                  <a:pos x="connsiteX14-149" y="connsiteY14-150"/>
                </a:cxn>
              </a:cxnLst>
              <a:rect l="l" t="t" r="r" b="b"/>
              <a:pathLst>
                <a:path w="771956" h="611131">
                  <a:moveTo>
                    <a:pt x="101089" y="592751"/>
                  </a:moveTo>
                  <a:lnTo>
                    <a:pt x="0" y="583561"/>
                  </a:lnTo>
                  <a:lnTo>
                    <a:pt x="133254" y="87304"/>
                  </a:lnTo>
                  <a:cubicBezTo>
                    <a:pt x="145711" y="62965"/>
                    <a:pt x="277230" y="29101"/>
                    <a:pt x="349218" y="0"/>
                  </a:cubicBezTo>
                  <a:lnTo>
                    <a:pt x="422738" y="2214"/>
                  </a:lnTo>
                  <a:cubicBezTo>
                    <a:pt x="493194" y="23657"/>
                    <a:pt x="625562" y="47481"/>
                    <a:pt x="634106" y="68924"/>
                  </a:cubicBezTo>
                  <a:lnTo>
                    <a:pt x="771956" y="588156"/>
                  </a:lnTo>
                  <a:lnTo>
                    <a:pt x="684651" y="611131"/>
                  </a:lnTo>
                  <a:lnTo>
                    <a:pt x="583562" y="220558"/>
                  </a:lnTo>
                  <a:cubicBezTo>
                    <a:pt x="573008" y="193347"/>
                    <a:pt x="552929" y="232811"/>
                    <a:pt x="537612" y="238938"/>
                  </a:cubicBezTo>
                  <a:lnTo>
                    <a:pt x="537612" y="555992"/>
                  </a:lnTo>
                  <a:lnTo>
                    <a:pt x="225154" y="555992"/>
                  </a:lnTo>
                  <a:lnTo>
                    <a:pt x="225154" y="229748"/>
                  </a:lnTo>
                  <a:cubicBezTo>
                    <a:pt x="212901" y="231280"/>
                    <a:pt x="198266" y="213761"/>
                    <a:pt x="188394" y="234343"/>
                  </a:cubicBezTo>
                  <a:lnTo>
                    <a:pt x="101089" y="5927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1647825" y="5272089"/>
              <a:ext cx="107156" cy="76972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 flipH="1">
              <a:off x="2344848" y="5272089"/>
              <a:ext cx="107156" cy="76972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1900234" y="5253040"/>
              <a:ext cx="311951" cy="728962"/>
            </a:xfrm>
            <a:custGeom>
              <a:avLst/>
              <a:gdLst>
                <a:gd name="connsiteX0" fmla="*/ 311943 w 311943"/>
                <a:gd name="connsiteY0" fmla="*/ 647700 h 669131"/>
                <a:gd name="connsiteX1" fmla="*/ 311943 w 311943"/>
                <a:gd name="connsiteY1" fmla="*/ 0 h 669131"/>
                <a:gd name="connsiteX2" fmla="*/ 0 w 311943"/>
                <a:gd name="connsiteY2" fmla="*/ 0 h 669131"/>
                <a:gd name="connsiteX3" fmla="*/ 0 w 311943"/>
                <a:gd name="connsiteY3" fmla="*/ 669131 h 669131"/>
                <a:gd name="connsiteX4" fmla="*/ 111918 w 311943"/>
                <a:gd name="connsiteY4" fmla="*/ 669131 h 669131"/>
                <a:gd name="connsiteX5" fmla="*/ 111918 w 311943"/>
                <a:gd name="connsiteY5" fmla="*/ 92868 h 669131"/>
                <a:gd name="connsiteX6" fmla="*/ 192881 w 311943"/>
                <a:gd name="connsiteY6" fmla="*/ 92868 h 669131"/>
                <a:gd name="connsiteX7" fmla="*/ 192881 w 311943"/>
                <a:gd name="connsiteY7" fmla="*/ 652462 h 669131"/>
                <a:gd name="connsiteX8" fmla="*/ 311943 w 311943"/>
                <a:gd name="connsiteY8" fmla="*/ 647700 h 669131"/>
                <a:gd name="connsiteX0-1" fmla="*/ 312037 w 312037"/>
                <a:gd name="connsiteY0-2" fmla="*/ 647700 h 695589"/>
                <a:gd name="connsiteX1-3" fmla="*/ 312037 w 312037"/>
                <a:gd name="connsiteY1-4" fmla="*/ 0 h 695589"/>
                <a:gd name="connsiteX2-5" fmla="*/ 94 w 312037"/>
                <a:gd name="connsiteY2-6" fmla="*/ 0 h 695589"/>
                <a:gd name="connsiteX3-7" fmla="*/ 94 w 312037"/>
                <a:gd name="connsiteY3-8" fmla="*/ 669131 h 695589"/>
                <a:gd name="connsiteX4-9" fmla="*/ 112012 w 312037"/>
                <a:gd name="connsiteY4-10" fmla="*/ 669131 h 695589"/>
                <a:gd name="connsiteX5-11" fmla="*/ 112012 w 312037"/>
                <a:gd name="connsiteY5-12" fmla="*/ 92868 h 695589"/>
                <a:gd name="connsiteX6-13" fmla="*/ 192975 w 312037"/>
                <a:gd name="connsiteY6-14" fmla="*/ 92868 h 695589"/>
                <a:gd name="connsiteX7-15" fmla="*/ 192975 w 312037"/>
                <a:gd name="connsiteY7-16" fmla="*/ 652462 h 695589"/>
                <a:gd name="connsiteX8-17" fmla="*/ 312037 w 312037"/>
                <a:gd name="connsiteY8-18" fmla="*/ 647700 h 695589"/>
                <a:gd name="connsiteX0-19" fmla="*/ 312010 w 312010"/>
                <a:gd name="connsiteY0-20" fmla="*/ 647700 h 712012"/>
                <a:gd name="connsiteX1-21" fmla="*/ 312010 w 312010"/>
                <a:gd name="connsiteY1-22" fmla="*/ 0 h 712012"/>
                <a:gd name="connsiteX2-23" fmla="*/ 67 w 312010"/>
                <a:gd name="connsiteY2-24" fmla="*/ 0 h 712012"/>
                <a:gd name="connsiteX3-25" fmla="*/ 67 w 312010"/>
                <a:gd name="connsiteY3-26" fmla="*/ 669131 h 712012"/>
                <a:gd name="connsiteX4-27" fmla="*/ 111985 w 312010"/>
                <a:gd name="connsiteY4-28" fmla="*/ 669131 h 712012"/>
                <a:gd name="connsiteX5-29" fmla="*/ 111985 w 312010"/>
                <a:gd name="connsiteY5-30" fmla="*/ 92868 h 712012"/>
                <a:gd name="connsiteX6-31" fmla="*/ 192948 w 312010"/>
                <a:gd name="connsiteY6-32" fmla="*/ 92868 h 712012"/>
                <a:gd name="connsiteX7-33" fmla="*/ 192948 w 312010"/>
                <a:gd name="connsiteY7-34" fmla="*/ 652462 h 712012"/>
                <a:gd name="connsiteX8-35" fmla="*/ 312010 w 312010"/>
                <a:gd name="connsiteY8-36" fmla="*/ 647700 h 712012"/>
                <a:gd name="connsiteX0-37" fmla="*/ 312010 w 312010"/>
                <a:gd name="connsiteY0-38" fmla="*/ 647700 h 712012"/>
                <a:gd name="connsiteX1-39" fmla="*/ 312010 w 312010"/>
                <a:gd name="connsiteY1-40" fmla="*/ 0 h 712012"/>
                <a:gd name="connsiteX2-41" fmla="*/ 67 w 312010"/>
                <a:gd name="connsiteY2-42" fmla="*/ 0 h 712012"/>
                <a:gd name="connsiteX3-43" fmla="*/ 67 w 312010"/>
                <a:gd name="connsiteY3-44" fmla="*/ 669131 h 712012"/>
                <a:gd name="connsiteX4-45" fmla="*/ 111985 w 312010"/>
                <a:gd name="connsiteY4-46" fmla="*/ 669131 h 712012"/>
                <a:gd name="connsiteX5-47" fmla="*/ 111985 w 312010"/>
                <a:gd name="connsiteY5-48" fmla="*/ 92868 h 712012"/>
                <a:gd name="connsiteX6-49" fmla="*/ 192948 w 312010"/>
                <a:gd name="connsiteY6-50" fmla="*/ 92868 h 712012"/>
                <a:gd name="connsiteX7-51" fmla="*/ 192948 w 312010"/>
                <a:gd name="connsiteY7-52" fmla="*/ 652462 h 712012"/>
                <a:gd name="connsiteX8-53" fmla="*/ 312010 w 312010"/>
                <a:gd name="connsiteY8-54" fmla="*/ 647700 h 712012"/>
                <a:gd name="connsiteX0-55" fmla="*/ 312010 w 312013"/>
                <a:gd name="connsiteY0-56" fmla="*/ 647700 h 719108"/>
                <a:gd name="connsiteX1-57" fmla="*/ 312010 w 312013"/>
                <a:gd name="connsiteY1-58" fmla="*/ 0 h 719108"/>
                <a:gd name="connsiteX2-59" fmla="*/ 67 w 312013"/>
                <a:gd name="connsiteY2-60" fmla="*/ 0 h 719108"/>
                <a:gd name="connsiteX3-61" fmla="*/ 67 w 312013"/>
                <a:gd name="connsiteY3-62" fmla="*/ 669131 h 719108"/>
                <a:gd name="connsiteX4-63" fmla="*/ 111985 w 312013"/>
                <a:gd name="connsiteY4-64" fmla="*/ 669131 h 719108"/>
                <a:gd name="connsiteX5-65" fmla="*/ 111985 w 312013"/>
                <a:gd name="connsiteY5-66" fmla="*/ 92868 h 719108"/>
                <a:gd name="connsiteX6-67" fmla="*/ 192948 w 312013"/>
                <a:gd name="connsiteY6-68" fmla="*/ 92868 h 719108"/>
                <a:gd name="connsiteX7-69" fmla="*/ 192948 w 312013"/>
                <a:gd name="connsiteY7-70" fmla="*/ 652462 h 719108"/>
                <a:gd name="connsiteX8-71" fmla="*/ 312010 w 312013"/>
                <a:gd name="connsiteY8-72" fmla="*/ 647700 h 719108"/>
                <a:gd name="connsiteX0-73" fmla="*/ 311948 w 311951"/>
                <a:gd name="connsiteY0-74" fmla="*/ 647700 h 720495"/>
                <a:gd name="connsiteX1-75" fmla="*/ 311948 w 311951"/>
                <a:gd name="connsiteY1-76" fmla="*/ 0 h 720495"/>
                <a:gd name="connsiteX2-77" fmla="*/ 5 w 311951"/>
                <a:gd name="connsiteY2-78" fmla="*/ 0 h 720495"/>
                <a:gd name="connsiteX3-79" fmla="*/ 5 w 311951"/>
                <a:gd name="connsiteY3-80" fmla="*/ 669131 h 720495"/>
                <a:gd name="connsiteX4-81" fmla="*/ 111923 w 311951"/>
                <a:gd name="connsiteY4-82" fmla="*/ 669131 h 720495"/>
                <a:gd name="connsiteX5-83" fmla="*/ 111923 w 311951"/>
                <a:gd name="connsiteY5-84" fmla="*/ 92868 h 720495"/>
                <a:gd name="connsiteX6-85" fmla="*/ 192886 w 311951"/>
                <a:gd name="connsiteY6-86" fmla="*/ 92868 h 720495"/>
                <a:gd name="connsiteX7-87" fmla="*/ 192886 w 311951"/>
                <a:gd name="connsiteY7-88" fmla="*/ 652462 h 720495"/>
                <a:gd name="connsiteX8-89" fmla="*/ 311948 w 311951"/>
                <a:gd name="connsiteY8-90" fmla="*/ 647700 h 720495"/>
                <a:gd name="connsiteX0-91" fmla="*/ 311948 w 311951"/>
                <a:gd name="connsiteY0-92" fmla="*/ 647700 h 728962"/>
                <a:gd name="connsiteX1-93" fmla="*/ 311948 w 311951"/>
                <a:gd name="connsiteY1-94" fmla="*/ 0 h 728962"/>
                <a:gd name="connsiteX2-95" fmla="*/ 5 w 311951"/>
                <a:gd name="connsiteY2-96" fmla="*/ 0 h 728962"/>
                <a:gd name="connsiteX3-97" fmla="*/ 5 w 311951"/>
                <a:gd name="connsiteY3-98" fmla="*/ 669131 h 728962"/>
                <a:gd name="connsiteX4-99" fmla="*/ 111923 w 311951"/>
                <a:gd name="connsiteY4-100" fmla="*/ 669131 h 728962"/>
                <a:gd name="connsiteX5-101" fmla="*/ 111923 w 311951"/>
                <a:gd name="connsiteY5-102" fmla="*/ 92868 h 728962"/>
                <a:gd name="connsiteX6-103" fmla="*/ 192886 w 311951"/>
                <a:gd name="connsiteY6-104" fmla="*/ 92868 h 728962"/>
                <a:gd name="connsiteX7-105" fmla="*/ 192886 w 311951"/>
                <a:gd name="connsiteY7-106" fmla="*/ 652462 h 728962"/>
                <a:gd name="connsiteX8-107" fmla="*/ 311948 w 311951"/>
                <a:gd name="connsiteY8-108" fmla="*/ 647700 h 728962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  <a:cxn ang="0">
                  <a:pos x="connsiteX5-101" y="connsiteY5-102"/>
                </a:cxn>
                <a:cxn ang="0">
                  <a:pos x="connsiteX6-103" y="connsiteY6-104"/>
                </a:cxn>
                <a:cxn ang="0">
                  <a:pos x="connsiteX7-105" y="connsiteY7-106"/>
                </a:cxn>
                <a:cxn ang="0">
                  <a:pos x="connsiteX8-107" y="connsiteY8-108"/>
                </a:cxn>
              </a:cxnLst>
              <a:rect l="l" t="t" r="r" b="b"/>
              <a:pathLst>
                <a:path w="311951" h="728962">
                  <a:moveTo>
                    <a:pt x="311948" y="647700"/>
                  </a:moveTo>
                  <a:lnTo>
                    <a:pt x="311948" y="0"/>
                  </a:lnTo>
                  <a:lnTo>
                    <a:pt x="5" y="0"/>
                  </a:lnTo>
                  <a:lnTo>
                    <a:pt x="5" y="669131"/>
                  </a:lnTo>
                  <a:cubicBezTo>
                    <a:pt x="-789" y="750093"/>
                    <a:pt x="107955" y="747712"/>
                    <a:pt x="111923" y="669131"/>
                  </a:cubicBezTo>
                  <a:lnTo>
                    <a:pt x="111923" y="92868"/>
                  </a:lnTo>
                  <a:lnTo>
                    <a:pt x="192886" y="92868"/>
                  </a:lnTo>
                  <a:lnTo>
                    <a:pt x="192886" y="652462"/>
                  </a:lnTo>
                  <a:cubicBezTo>
                    <a:pt x="192091" y="750888"/>
                    <a:pt x="312742" y="732630"/>
                    <a:pt x="311948" y="647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6902450" y="2166938"/>
            <a:ext cx="341313" cy="342900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902450" y="3355975"/>
            <a:ext cx="341313" cy="341313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902450" y="4545013"/>
            <a:ext cx="341313" cy="341312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902450" y="5732463"/>
            <a:ext cx="341313" cy="341312"/>
          </a:xfrm>
          <a:prstGeom prst="rect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90" name="文本框 53"/>
          <p:cNvSpPr txBox="1">
            <a:spLocks noChangeArrowheads="1"/>
          </p:cNvSpPr>
          <p:nvPr/>
        </p:nvSpPr>
        <p:spPr bwMode="auto">
          <a:xfrm>
            <a:off x="7581900" y="191928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191" name="文本框 54"/>
          <p:cNvSpPr txBox="1">
            <a:spLocks noChangeArrowheads="1"/>
          </p:cNvSpPr>
          <p:nvPr/>
        </p:nvSpPr>
        <p:spPr bwMode="auto">
          <a:xfrm>
            <a:off x="7581900" y="3057525"/>
            <a:ext cx="2765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192" name="文本框 55"/>
          <p:cNvSpPr txBox="1">
            <a:spLocks noChangeArrowheads="1"/>
          </p:cNvSpPr>
          <p:nvPr/>
        </p:nvSpPr>
        <p:spPr bwMode="auto">
          <a:xfrm>
            <a:off x="7581900" y="4256088"/>
            <a:ext cx="2765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193" name="文本框 56"/>
          <p:cNvSpPr txBox="1">
            <a:spLocks noChangeArrowheads="1"/>
          </p:cNvSpPr>
          <p:nvPr/>
        </p:nvSpPr>
        <p:spPr bwMode="auto">
          <a:xfrm>
            <a:off x="7581900" y="547528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196" name="文本框 18"/>
          <p:cNvSpPr>
            <a:spLocks noChangeArrowheads="1"/>
          </p:cNvSpPr>
          <p:nvPr/>
        </p:nvSpPr>
        <p:spPr bwMode="auto">
          <a:xfrm>
            <a:off x="2622550" y="195263"/>
            <a:ext cx="27495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7" name="文本框 17"/>
          <p:cNvSpPr>
            <a:spLocks noChangeArrowheads="1"/>
          </p:cNvSpPr>
          <p:nvPr/>
        </p:nvSpPr>
        <p:spPr bwMode="auto">
          <a:xfrm>
            <a:off x="941388" y="-4763"/>
            <a:ext cx="731837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1.2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3643313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>
            <a:off x="1611313" y="2732088"/>
            <a:ext cx="1822450" cy="1822450"/>
          </a:xfrm>
          <a:prstGeom prst="ellipse">
            <a:avLst/>
          </a:prstGeom>
          <a:noFill/>
          <a:ln w="22225">
            <a:solidFill>
              <a:srgbClr val="1E4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712913" y="2833688"/>
            <a:ext cx="1619250" cy="1619250"/>
          </a:xfrm>
          <a:prstGeom prst="ellipse">
            <a:avLst/>
          </a:prstGeom>
          <a:solidFill>
            <a:srgbClr val="1E4A7A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938588" y="3313113"/>
            <a:ext cx="688975" cy="688975"/>
          </a:xfrm>
          <a:prstGeom prst="chevr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5194300" y="2732088"/>
            <a:ext cx="1822450" cy="1822450"/>
          </a:xfrm>
          <a:prstGeom prst="ellipse">
            <a:avLst/>
          </a:prstGeom>
          <a:noFill/>
          <a:ln w="22225">
            <a:solidFill>
              <a:srgbClr val="1E4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5295900" y="2833688"/>
            <a:ext cx="1619250" cy="1619250"/>
          </a:xfrm>
          <a:prstGeom prst="ellipse">
            <a:avLst/>
          </a:prstGeom>
          <a:solidFill>
            <a:srgbClr val="1E4A7A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7521575" y="3313113"/>
            <a:ext cx="688975" cy="688975"/>
          </a:xfrm>
          <a:prstGeom prst="chevr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8791575" y="2732088"/>
            <a:ext cx="1824038" cy="1822450"/>
          </a:xfrm>
          <a:prstGeom prst="ellipse">
            <a:avLst/>
          </a:prstGeom>
          <a:noFill/>
          <a:ln w="22225">
            <a:solidFill>
              <a:srgbClr val="1E4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8893175" y="2833688"/>
            <a:ext cx="1620838" cy="1619250"/>
          </a:xfrm>
          <a:prstGeom prst="ellipse">
            <a:avLst/>
          </a:prstGeom>
          <a:solidFill>
            <a:srgbClr val="1E4A7A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80166" y="3309250"/>
            <a:ext cx="831665" cy="631901"/>
            <a:chOff x="4268086" y="4221191"/>
            <a:chExt cx="509646" cy="387231"/>
          </a:xfrm>
          <a:solidFill>
            <a:schemeClr val="bg1"/>
          </a:solidFill>
          <a:effectLst/>
        </p:grpSpPr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374950" y="3356187"/>
            <a:ext cx="651014" cy="622619"/>
            <a:chOff x="1004888" y="993775"/>
            <a:chExt cx="2438400" cy="2332038"/>
          </a:xfrm>
          <a:effectLst/>
        </p:grpSpPr>
        <p:sp>
          <p:nvSpPr>
            <p:cNvPr id="19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0" name="任意多边形 19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191866" y="3226148"/>
            <a:ext cx="831665" cy="700935"/>
            <a:chOff x="3526102" y="915987"/>
            <a:chExt cx="560236" cy="472172"/>
          </a:xfrm>
          <a:solidFill>
            <a:srgbClr val="FCFCFC"/>
          </a:solidFill>
          <a:effectLst/>
        </p:grpSpPr>
        <p:sp>
          <p:nvSpPr>
            <p:cNvPr id="22" name="Freeform 5"/>
            <p:cNvSpPr/>
            <p:nvPr/>
          </p:nvSpPr>
          <p:spPr bwMode="auto">
            <a:xfrm>
              <a:off x="3526102" y="992809"/>
              <a:ext cx="370992" cy="249202"/>
            </a:xfrm>
            <a:custGeom>
              <a:avLst/>
              <a:gdLst>
                <a:gd name="T0" fmla="*/ 594 w 594"/>
                <a:gd name="T1" fmla="*/ 0 h 399"/>
                <a:gd name="T2" fmla="*/ 0 w 594"/>
                <a:gd name="T3" fmla="*/ 82 h 399"/>
                <a:gd name="T4" fmla="*/ 59 w 594"/>
                <a:gd name="T5" fmla="*/ 399 h 399"/>
                <a:gd name="T6" fmla="*/ 454 w 594"/>
                <a:gd name="T7" fmla="*/ 399 h 399"/>
                <a:gd name="T8" fmla="*/ 594 w 594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399">
                  <a:moveTo>
                    <a:pt x="594" y="0"/>
                  </a:moveTo>
                  <a:lnTo>
                    <a:pt x="0" y="82"/>
                  </a:lnTo>
                  <a:lnTo>
                    <a:pt x="59" y="399"/>
                  </a:lnTo>
                  <a:lnTo>
                    <a:pt x="454" y="399"/>
                  </a:lnTo>
                  <a:lnTo>
                    <a:pt x="5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3569197" y="915987"/>
              <a:ext cx="517141" cy="382234"/>
            </a:xfrm>
            <a:custGeom>
              <a:avLst/>
              <a:gdLst>
                <a:gd name="T0" fmla="*/ 339 w 350"/>
                <a:gd name="T1" fmla="*/ 0 h 259"/>
                <a:gd name="T2" fmla="*/ 271 w 350"/>
                <a:gd name="T3" fmla="*/ 0 h 259"/>
                <a:gd name="T4" fmla="*/ 271 w 350"/>
                <a:gd name="T5" fmla="*/ 0 h 259"/>
                <a:gd name="T6" fmla="*/ 269 w 350"/>
                <a:gd name="T7" fmla="*/ 1 h 259"/>
                <a:gd name="T8" fmla="*/ 267 w 350"/>
                <a:gd name="T9" fmla="*/ 1 h 259"/>
                <a:gd name="T10" fmla="*/ 265 w 350"/>
                <a:gd name="T11" fmla="*/ 2 h 259"/>
                <a:gd name="T12" fmla="*/ 264 w 350"/>
                <a:gd name="T13" fmla="*/ 3 h 259"/>
                <a:gd name="T14" fmla="*/ 263 w 350"/>
                <a:gd name="T15" fmla="*/ 5 h 259"/>
                <a:gd name="T16" fmla="*/ 261 w 350"/>
                <a:gd name="T17" fmla="*/ 7 h 259"/>
                <a:gd name="T18" fmla="*/ 261 w 350"/>
                <a:gd name="T19" fmla="*/ 7 h 259"/>
                <a:gd name="T20" fmla="*/ 176 w 350"/>
                <a:gd name="T21" fmla="*/ 238 h 259"/>
                <a:gd name="T22" fmla="*/ 10 w 350"/>
                <a:gd name="T23" fmla="*/ 238 h 259"/>
                <a:gd name="T24" fmla="*/ 0 w 350"/>
                <a:gd name="T25" fmla="*/ 248 h 259"/>
                <a:gd name="T26" fmla="*/ 10 w 350"/>
                <a:gd name="T27" fmla="*/ 259 h 259"/>
                <a:gd name="T28" fmla="*/ 184 w 350"/>
                <a:gd name="T29" fmla="*/ 259 h 259"/>
                <a:gd name="T30" fmla="*/ 187 w 350"/>
                <a:gd name="T31" fmla="*/ 258 h 259"/>
                <a:gd name="T32" fmla="*/ 188 w 350"/>
                <a:gd name="T33" fmla="*/ 258 h 259"/>
                <a:gd name="T34" fmla="*/ 191 w 350"/>
                <a:gd name="T35" fmla="*/ 256 h 259"/>
                <a:gd name="T36" fmla="*/ 191 w 350"/>
                <a:gd name="T37" fmla="*/ 255 h 259"/>
                <a:gd name="T38" fmla="*/ 193 w 350"/>
                <a:gd name="T39" fmla="*/ 253 h 259"/>
                <a:gd name="T40" fmla="*/ 194 w 350"/>
                <a:gd name="T41" fmla="*/ 252 h 259"/>
                <a:gd name="T42" fmla="*/ 194 w 350"/>
                <a:gd name="T43" fmla="*/ 252 h 259"/>
                <a:gd name="T44" fmla="*/ 279 w 350"/>
                <a:gd name="T45" fmla="*/ 21 h 259"/>
                <a:gd name="T46" fmla="*/ 339 w 350"/>
                <a:gd name="T47" fmla="*/ 21 h 259"/>
                <a:gd name="T48" fmla="*/ 350 w 350"/>
                <a:gd name="T49" fmla="*/ 11 h 259"/>
                <a:gd name="T50" fmla="*/ 339 w 350"/>
                <a:gd name="T5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0" h="259">
                  <a:moveTo>
                    <a:pt x="339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0" y="0"/>
                    <a:pt x="269" y="1"/>
                    <a:pt x="269" y="1"/>
                  </a:cubicBezTo>
                  <a:cubicBezTo>
                    <a:pt x="268" y="1"/>
                    <a:pt x="267" y="1"/>
                    <a:pt x="267" y="1"/>
                  </a:cubicBezTo>
                  <a:cubicBezTo>
                    <a:pt x="266" y="1"/>
                    <a:pt x="266" y="2"/>
                    <a:pt x="265" y="2"/>
                  </a:cubicBezTo>
                  <a:cubicBezTo>
                    <a:pt x="265" y="3"/>
                    <a:pt x="264" y="3"/>
                    <a:pt x="264" y="3"/>
                  </a:cubicBezTo>
                  <a:cubicBezTo>
                    <a:pt x="263" y="4"/>
                    <a:pt x="263" y="4"/>
                    <a:pt x="263" y="5"/>
                  </a:cubicBezTo>
                  <a:cubicBezTo>
                    <a:pt x="262" y="6"/>
                    <a:pt x="262" y="6"/>
                    <a:pt x="261" y="7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4" y="238"/>
                    <a:pt x="0" y="243"/>
                    <a:pt x="0" y="248"/>
                  </a:cubicBezTo>
                  <a:cubicBezTo>
                    <a:pt x="0" y="254"/>
                    <a:pt x="4" y="259"/>
                    <a:pt x="10" y="259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85" y="259"/>
                    <a:pt x="186" y="259"/>
                    <a:pt x="187" y="258"/>
                  </a:cubicBezTo>
                  <a:cubicBezTo>
                    <a:pt x="188" y="258"/>
                    <a:pt x="188" y="258"/>
                    <a:pt x="188" y="258"/>
                  </a:cubicBezTo>
                  <a:cubicBezTo>
                    <a:pt x="189" y="257"/>
                    <a:pt x="190" y="257"/>
                    <a:pt x="191" y="256"/>
                  </a:cubicBezTo>
                  <a:cubicBezTo>
                    <a:pt x="191" y="256"/>
                    <a:pt x="191" y="256"/>
                    <a:pt x="191" y="255"/>
                  </a:cubicBezTo>
                  <a:cubicBezTo>
                    <a:pt x="192" y="255"/>
                    <a:pt x="193" y="254"/>
                    <a:pt x="193" y="253"/>
                  </a:cubicBezTo>
                  <a:cubicBezTo>
                    <a:pt x="193" y="253"/>
                    <a:pt x="193" y="253"/>
                    <a:pt x="194" y="252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45" y="21"/>
                    <a:pt x="350" y="17"/>
                    <a:pt x="350" y="11"/>
                  </a:cubicBezTo>
                  <a:cubicBezTo>
                    <a:pt x="350" y="5"/>
                    <a:pt x="345" y="0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358668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377280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8210" name="文本框 60"/>
          <p:cNvSpPr>
            <a:spLocks noChangeArrowheads="1"/>
          </p:cNvSpPr>
          <p:nvPr/>
        </p:nvSpPr>
        <p:spPr bwMode="auto">
          <a:xfrm>
            <a:off x="1276350" y="4972050"/>
            <a:ext cx="23828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>
              <a:solidFill>
                <a:srgbClr val="292929"/>
              </a:solidFill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1" name="文本框 60"/>
          <p:cNvSpPr>
            <a:spLocks noChangeArrowheads="1"/>
          </p:cNvSpPr>
          <p:nvPr/>
        </p:nvSpPr>
        <p:spPr bwMode="auto">
          <a:xfrm>
            <a:off x="4914900" y="4968875"/>
            <a:ext cx="23812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>
              <a:solidFill>
                <a:srgbClr val="292929"/>
              </a:solidFill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2" name="文本框 60"/>
          <p:cNvSpPr>
            <a:spLocks noChangeArrowheads="1"/>
          </p:cNvSpPr>
          <p:nvPr/>
        </p:nvSpPr>
        <p:spPr bwMode="auto">
          <a:xfrm>
            <a:off x="8509000" y="4975225"/>
            <a:ext cx="23828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>
              <a:solidFill>
                <a:srgbClr val="292929"/>
              </a:solidFill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0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1" name="文本框 17"/>
          <p:cNvSpPr>
            <a:spLocks noChangeArrowheads="1"/>
          </p:cNvSpPr>
          <p:nvPr/>
        </p:nvSpPr>
        <p:spPr bwMode="auto">
          <a:xfrm>
            <a:off x="941388" y="-4763"/>
            <a:ext cx="747712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1.3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7" name="六边形 6"/>
          <p:cNvSpPr>
            <a:spLocks noChangeAspect="1"/>
          </p:cNvSpPr>
          <p:nvPr/>
        </p:nvSpPr>
        <p:spPr>
          <a:xfrm>
            <a:off x="2882900" y="3332163"/>
            <a:ext cx="1878013" cy="1616075"/>
          </a:xfrm>
          <a:prstGeom prst="hexagon">
            <a:avLst>
              <a:gd name="adj" fmla="val 28109"/>
              <a:gd name="vf" fmla="val 115470"/>
            </a:avLst>
          </a:prstGeom>
          <a:blipFill>
            <a:blip r:embed="rId2" cstate="print"/>
            <a:srcRect/>
            <a:stretch>
              <a:fillRect/>
            </a:stretch>
          </a:blip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778125" y="2324100"/>
            <a:ext cx="2114550" cy="1008063"/>
          </a:xfrm>
          <a:custGeom>
            <a:avLst/>
            <a:gdLst>
              <a:gd name="connsiteX0" fmla="*/ 11251 w 2431849"/>
              <a:gd name="connsiteY0" fmla="*/ 0 h 1159310"/>
              <a:gd name="connsiteX1" fmla="*/ 2431849 w 2431849"/>
              <a:gd name="connsiteY1" fmla="*/ 0 h 1159310"/>
              <a:gd name="connsiteX2" fmla="*/ 1771297 w 2431849"/>
              <a:gd name="connsiteY2" fmla="*/ 1159310 h 1159310"/>
              <a:gd name="connsiteX3" fmla="*/ 680579 w 2431849"/>
              <a:gd name="connsiteY3" fmla="*/ 1159310 h 1159310"/>
              <a:gd name="connsiteX4" fmla="*/ 684967 w 2431849"/>
              <a:gd name="connsiteY4" fmla="*/ 1151710 h 1159310"/>
              <a:gd name="connsiteX5" fmla="*/ 2397 w 2431849"/>
              <a:gd name="connsiteY5" fmla="*/ 0 h 1159310"/>
              <a:gd name="connsiteX6" fmla="*/ 11251 w 2431849"/>
              <a:gd name="connsiteY6" fmla="*/ 0 h 1159310"/>
              <a:gd name="connsiteX7" fmla="*/ 4365 w 2431849"/>
              <a:gd name="connsiteY7" fmla="*/ 11926 h 1159310"/>
              <a:gd name="connsiteX8" fmla="*/ 0 w 2431849"/>
              <a:gd name="connsiteY8" fmla="*/ 4265 h 11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849" h="1159310">
                <a:moveTo>
                  <a:pt x="11251" y="0"/>
                </a:moveTo>
                <a:lnTo>
                  <a:pt x="2431849" y="0"/>
                </a:lnTo>
                <a:lnTo>
                  <a:pt x="1771297" y="1159310"/>
                </a:lnTo>
                <a:lnTo>
                  <a:pt x="680579" y="1159310"/>
                </a:lnTo>
                <a:lnTo>
                  <a:pt x="684967" y="1151710"/>
                </a:lnTo>
                <a:close/>
                <a:moveTo>
                  <a:pt x="2397" y="0"/>
                </a:moveTo>
                <a:lnTo>
                  <a:pt x="11251" y="0"/>
                </a:lnTo>
                <a:lnTo>
                  <a:pt x="4365" y="11926"/>
                </a:lnTo>
                <a:lnTo>
                  <a:pt x="0" y="4265"/>
                </a:lnTo>
                <a:close/>
              </a:path>
            </a:pathLst>
          </a:custGeom>
          <a:solidFill>
            <a:srgbClr val="1E4A7A"/>
          </a:solidFill>
          <a:ln w="508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18000000">
            <a:off x="1639094" y="2986882"/>
            <a:ext cx="2114550" cy="1008062"/>
          </a:xfrm>
          <a:custGeom>
            <a:avLst/>
            <a:gdLst>
              <a:gd name="connsiteX0" fmla="*/ 3958 w 2431849"/>
              <a:gd name="connsiteY0" fmla="*/ 0 h 1159310"/>
              <a:gd name="connsiteX1" fmla="*/ 743 w 2431849"/>
              <a:gd name="connsiteY1" fmla="*/ 5569 h 1159310"/>
              <a:gd name="connsiteX2" fmla="*/ 0 w 2431849"/>
              <a:gd name="connsiteY2" fmla="*/ 4265 h 1159310"/>
              <a:gd name="connsiteX3" fmla="*/ 2397 w 2431849"/>
              <a:gd name="connsiteY3" fmla="*/ 0 h 1159310"/>
              <a:gd name="connsiteX4" fmla="*/ 2431849 w 2431849"/>
              <a:gd name="connsiteY4" fmla="*/ 0 h 1159310"/>
              <a:gd name="connsiteX5" fmla="*/ 1771297 w 2431849"/>
              <a:gd name="connsiteY5" fmla="*/ 1159310 h 1159310"/>
              <a:gd name="connsiteX6" fmla="*/ 673286 w 2431849"/>
              <a:gd name="connsiteY6" fmla="*/ 1159310 h 1159310"/>
              <a:gd name="connsiteX7" fmla="*/ 680867 w 2431849"/>
              <a:gd name="connsiteY7" fmla="*/ 1146179 h 1159310"/>
              <a:gd name="connsiteX8" fmla="*/ 10388 w 2431849"/>
              <a:gd name="connsiteY8" fmla="*/ 0 h 11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849" h="1159310">
                <a:moveTo>
                  <a:pt x="3958" y="0"/>
                </a:moveTo>
                <a:lnTo>
                  <a:pt x="743" y="5569"/>
                </a:lnTo>
                <a:lnTo>
                  <a:pt x="0" y="4265"/>
                </a:lnTo>
                <a:lnTo>
                  <a:pt x="2397" y="0"/>
                </a:lnTo>
                <a:close/>
                <a:moveTo>
                  <a:pt x="2431849" y="0"/>
                </a:moveTo>
                <a:lnTo>
                  <a:pt x="1771297" y="1159310"/>
                </a:lnTo>
                <a:lnTo>
                  <a:pt x="673286" y="1159310"/>
                </a:lnTo>
                <a:lnTo>
                  <a:pt x="680867" y="1146179"/>
                </a:lnTo>
                <a:lnTo>
                  <a:pt x="10388" y="0"/>
                </a:lnTo>
                <a:close/>
              </a:path>
            </a:pathLst>
          </a:custGeom>
          <a:solidFill>
            <a:srgbClr val="1E4A7A"/>
          </a:solidFill>
          <a:ln w="508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3600000" flipV="1">
            <a:off x="1641475" y="4305300"/>
            <a:ext cx="2106613" cy="1008063"/>
          </a:xfrm>
          <a:custGeom>
            <a:avLst/>
            <a:gdLst>
              <a:gd name="connsiteX0" fmla="*/ 658123 w 2423497"/>
              <a:gd name="connsiteY0" fmla="*/ 1159310 h 1159310"/>
              <a:gd name="connsiteX1" fmla="*/ 1765790 w 2423497"/>
              <a:gd name="connsiteY1" fmla="*/ 1159310 h 1159310"/>
              <a:gd name="connsiteX2" fmla="*/ 1755630 w 2423497"/>
              <a:gd name="connsiteY2" fmla="*/ 1141712 h 1159310"/>
              <a:gd name="connsiteX3" fmla="*/ 2423497 w 2423497"/>
              <a:gd name="connsiteY3" fmla="*/ 0 h 1159310"/>
              <a:gd name="connsiteX4" fmla="*/ 2397 w 2423497"/>
              <a:gd name="connsiteY4" fmla="*/ 0 h 1159310"/>
              <a:gd name="connsiteX5" fmla="*/ 0 w 2423497"/>
              <a:gd name="connsiteY5" fmla="*/ 4265 h 11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3497" h="1159310">
                <a:moveTo>
                  <a:pt x="658123" y="1159310"/>
                </a:moveTo>
                <a:lnTo>
                  <a:pt x="1765790" y="1159310"/>
                </a:lnTo>
                <a:lnTo>
                  <a:pt x="1755630" y="1141712"/>
                </a:lnTo>
                <a:lnTo>
                  <a:pt x="2423497" y="0"/>
                </a:lnTo>
                <a:lnTo>
                  <a:pt x="2397" y="0"/>
                </a:lnTo>
                <a:lnTo>
                  <a:pt x="0" y="4265"/>
                </a:lnTo>
                <a:close/>
              </a:path>
            </a:pathLst>
          </a:custGeom>
          <a:solidFill>
            <a:srgbClr val="1E4A7A"/>
          </a:solidFill>
          <a:ln w="508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2781300" y="4973638"/>
            <a:ext cx="2114550" cy="1008062"/>
          </a:xfrm>
          <a:custGeom>
            <a:avLst/>
            <a:gdLst>
              <a:gd name="connsiteX0" fmla="*/ 2397 w 2431849"/>
              <a:gd name="connsiteY0" fmla="*/ 0 h 1159310"/>
              <a:gd name="connsiteX1" fmla="*/ 2431849 w 2431849"/>
              <a:gd name="connsiteY1" fmla="*/ 0 h 1159310"/>
              <a:gd name="connsiteX2" fmla="*/ 1771297 w 2431849"/>
              <a:gd name="connsiteY2" fmla="*/ 1159310 h 1159310"/>
              <a:gd name="connsiteX3" fmla="*/ 658123 w 2431849"/>
              <a:gd name="connsiteY3" fmla="*/ 1159310 h 1159310"/>
              <a:gd name="connsiteX4" fmla="*/ 0 w 2431849"/>
              <a:gd name="connsiteY4" fmla="*/ 4265 h 11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1849" h="1159310">
                <a:moveTo>
                  <a:pt x="2397" y="0"/>
                </a:moveTo>
                <a:lnTo>
                  <a:pt x="2431849" y="0"/>
                </a:lnTo>
                <a:lnTo>
                  <a:pt x="1771297" y="1159310"/>
                </a:lnTo>
                <a:lnTo>
                  <a:pt x="658123" y="1159310"/>
                </a:lnTo>
                <a:lnTo>
                  <a:pt x="0" y="4265"/>
                </a:lnTo>
                <a:close/>
              </a:path>
            </a:pathLst>
          </a:custGeom>
          <a:solidFill>
            <a:srgbClr val="1E4A7A"/>
          </a:solidFill>
          <a:ln w="508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2441305" y="3342428"/>
            <a:ext cx="506098" cy="384538"/>
            <a:chOff x="4268086" y="4221191"/>
            <a:chExt cx="509646" cy="387231"/>
          </a:xfrm>
          <a:solidFill>
            <a:srgbClr val="FFFFFF"/>
          </a:solidFill>
        </p:grpSpPr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3701540" y="5306165"/>
            <a:ext cx="304567" cy="389507"/>
            <a:chOff x="1605186" y="572440"/>
            <a:chExt cx="563562" cy="720725"/>
          </a:xfrm>
          <a:solidFill>
            <a:srgbClr val="FFFFFF"/>
          </a:solidFill>
        </p:grpSpPr>
        <p:sp>
          <p:nvSpPr>
            <p:cNvPr id="16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01540" y="2652891"/>
            <a:ext cx="355250" cy="339754"/>
            <a:chOff x="1004888" y="993775"/>
            <a:chExt cx="2438400" cy="2332038"/>
          </a:xfrm>
          <a:solidFill>
            <a:srgbClr val="FFFFFF"/>
          </a:solidFill>
        </p:grpSpPr>
        <p:sp>
          <p:nvSpPr>
            <p:cNvPr id="20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21" name="任意多边形 2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2533992" y="4610876"/>
            <a:ext cx="295787" cy="292735"/>
            <a:chOff x="6967126" y="4092464"/>
            <a:chExt cx="453105" cy="448433"/>
          </a:xfrm>
          <a:solidFill>
            <a:srgbClr val="FFFFFF"/>
          </a:solidFill>
        </p:grpSpPr>
        <p:sp>
          <p:nvSpPr>
            <p:cNvPr id="23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4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25" name="椭圆 24"/>
          <p:cNvSpPr>
            <a:spLocks noChangeAspect="1"/>
          </p:cNvSpPr>
          <p:nvPr/>
        </p:nvSpPr>
        <p:spPr>
          <a:xfrm>
            <a:off x="6513513" y="2559050"/>
            <a:ext cx="323850" cy="323850"/>
          </a:xfrm>
          <a:prstGeom prst="ellips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513513" y="3441700"/>
            <a:ext cx="323850" cy="323850"/>
          </a:xfrm>
          <a:prstGeom prst="ellips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513513" y="4324350"/>
            <a:ext cx="323850" cy="323850"/>
          </a:xfrm>
          <a:prstGeom prst="ellips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513513" y="5207000"/>
            <a:ext cx="323850" cy="323850"/>
          </a:xfrm>
          <a:prstGeom prst="ellipse">
            <a:avLst/>
          </a:pr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35" name="文本框 28"/>
          <p:cNvSpPr txBox="1">
            <a:spLocks noChangeArrowheads="1"/>
          </p:cNvSpPr>
          <p:nvPr/>
        </p:nvSpPr>
        <p:spPr bwMode="auto">
          <a:xfrm>
            <a:off x="7342188" y="2271713"/>
            <a:ext cx="24812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</a:p>
          <a:p>
            <a:endParaRPr lang="en-US" altLang="zh-CN" sz="1100">
              <a:solidFill>
                <a:srgbClr val="0D0D0D"/>
              </a:solidFill>
            </a:endParaRPr>
          </a:p>
          <a:p>
            <a:endParaRPr lang="en-US" altLang="zh-CN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6" name="文本框 29"/>
          <p:cNvSpPr txBox="1">
            <a:spLocks noChangeArrowheads="1"/>
          </p:cNvSpPr>
          <p:nvPr/>
        </p:nvSpPr>
        <p:spPr bwMode="auto">
          <a:xfrm>
            <a:off x="7334250" y="3165475"/>
            <a:ext cx="24796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</a:p>
          <a:p>
            <a:endParaRPr lang="en-US" altLang="zh-CN" sz="1100">
              <a:solidFill>
                <a:srgbClr val="0D0D0D"/>
              </a:solidFill>
            </a:endParaRPr>
          </a:p>
          <a:p>
            <a:endParaRPr lang="en-US" altLang="zh-CN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7" name="文本框 30"/>
          <p:cNvSpPr txBox="1">
            <a:spLocks noChangeArrowheads="1"/>
          </p:cNvSpPr>
          <p:nvPr/>
        </p:nvSpPr>
        <p:spPr bwMode="auto">
          <a:xfrm>
            <a:off x="7350125" y="3992563"/>
            <a:ext cx="24796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</a:p>
          <a:p>
            <a:endParaRPr lang="en-US" altLang="zh-CN" sz="1100">
              <a:solidFill>
                <a:srgbClr val="0D0D0D"/>
              </a:solidFill>
            </a:endParaRPr>
          </a:p>
          <a:p>
            <a:endParaRPr lang="en-US" altLang="zh-CN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8" name="文本框 31"/>
          <p:cNvSpPr txBox="1">
            <a:spLocks noChangeArrowheads="1"/>
          </p:cNvSpPr>
          <p:nvPr/>
        </p:nvSpPr>
        <p:spPr bwMode="auto">
          <a:xfrm>
            <a:off x="7334250" y="4916488"/>
            <a:ext cx="24796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</a:p>
          <a:p>
            <a:r>
              <a:rPr lang="en-US" altLang="zh-CN" sz="1100">
                <a:solidFill>
                  <a:srgbClr val="0D0D0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</a:p>
          <a:p>
            <a:endParaRPr lang="en-US" altLang="zh-CN" sz="1100">
              <a:solidFill>
                <a:srgbClr val="0D0D0D"/>
              </a:solidFill>
            </a:endParaRPr>
          </a:p>
          <a:p>
            <a:endParaRPr lang="en-US" altLang="zh-CN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638" y="3175"/>
            <a:ext cx="1270000" cy="812800"/>
          </a:xfrm>
          <a:custGeom>
            <a:avLst/>
            <a:gdLst>
              <a:gd name="connsiteX0" fmla="*/ 28415 w 1269510"/>
              <a:gd name="connsiteY0" fmla="*/ 0 h 812675"/>
              <a:gd name="connsiteX1" fmla="*/ 1241095 w 1269510"/>
              <a:gd name="connsiteY1" fmla="*/ 0 h 812675"/>
              <a:gd name="connsiteX2" fmla="*/ 1256614 w 1269510"/>
              <a:gd name="connsiteY2" fmla="*/ 49995 h 812675"/>
              <a:gd name="connsiteX3" fmla="*/ 1269510 w 1269510"/>
              <a:gd name="connsiteY3" fmla="*/ 177920 h 812675"/>
              <a:gd name="connsiteX4" fmla="*/ 634755 w 1269510"/>
              <a:gd name="connsiteY4" fmla="*/ 812675 h 812675"/>
              <a:gd name="connsiteX5" fmla="*/ 0 w 1269510"/>
              <a:gd name="connsiteY5" fmla="*/ 177920 h 812675"/>
              <a:gd name="connsiteX6" fmla="*/ 12896 w 1269510"/>
              <a:gd name="connsiteY6" fmla="*/ 49995 h 8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10" h="812675">
                <a:moveTo>
                  <a:pt x="28415" y="0"/>
                </a:moveTo>
                <a:lnTo>
                  <a:pt x="1241095" y="0"/>
                </a:lnTo>
                <a:lnTo>
                  <a:pt x="1256614" y="49995"/>
                </a:lnTo>
                <a:cubicBezTo>
                  <a:pt x="1265070" y="91316"/>
                  <a:pt x="1269510" y="134099"/>
                  <a:pt x="1269510" y="177920"/>
                </a:cubicBezTo>
                <a:cubicBezTo>
                  <a:pt x="1269510" y="528486"/>
                  <a:pt x="985321" y="812675"/>
                  <a:pt x="634755" y="812675"/>
                </a:cubicBezTo>
                <a:cubicBezTo>
                  <a:pt x="284189" y="812675"/>
                  <a:pt x="0" y="528486"/>
                  <a:pt x="0" y="177920"/>
                </a:cubicBezTo>
                <a:cubicBezTo>
                  <a:pt x="0" y="134099"/>
                  <a:pt x="4441" y="91316"/>
                  <a:pt x="12896" y="49995"/>
                </a:cubicBezTo>
                <a:close/>
              </a:path>
            </a:pathLst>
          </a:custGeom>
          <a:solidFill>
            <a:srgbClr val="1E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09738" y="673100"/>
            <a:ext cx="458787" cy="458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4" name="文本框 18"/>
          <p:cNvSpPr>
            <a:spLocks noChangeArrowheads="1"/>
          </p:cNvSpPr>
          <p:nvPr/>
        </p:nvSpPr>
        <p:spPr bwMode="auto">
          <a:xfrm>
            <a:off x="2622550" y="195263"/>
            <a:ext cx="223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altLang="en-US" sz="4000" b="1">
              <a:solidFill>
                <a:srgbClr val="1E4A7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5" name="文本框 17"/>
          <p:cNvSpPr>
            <a:spLocks noChangeArrowheads="1"/>
          </p:cNvSpPr>
          <p:nvPr/>
        </p:nvSpPr>
        <p:spPr bwMode="auto">
          <a:xfrm>
            <a:off x="941388" y="-4763"/>
            <a:ext cx="747712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1.3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5603875" y="3189288"/>
            <a:ext cx="985838" cy="361156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698039">
            <a:off x="6465888" y="3895725"/>
            <a:ext cx="841375" cy="3081338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 rot="3406280">
            <a:off x="6767512" y="5310188"/>
            <a:ext cx="544513" cy="1995488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19901961" flipH="1">
            <a:off x="4903788" y="3911600"/>
            <a:ext cx="842962" cy="3081338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18193720" flipH="1">
            <a:off x="4899025" y="5326063"/>
            <a:ext cx="544513" cy="1995487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1E4A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51" name="文本框 31"/>
          <p:cNvSpPr txBox="1">
            <a:spLocks noChangeArrowheads="1"/>
          </p:cNvSpPr>
          <p:nvPr/>
        </p:nvSpPr>
        <p:spPr bwMode="auto">
          <a:xfrm>
            <a:off x="4806950" y="2352675"/>
            <a:ext cx="25511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>
              <a:solidFill>
                <a:srgbClr val="262626"/>
              </a:solidFill>
            </a:endParaRPr>
          </a:p>
          <a:p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2" name="文本框 32"/>
          <p:cNvSpPr txBox="1">
            <a:spLocks noChangeArrowheads="1"/>
          </p:cNvSpPr>
          <p:nvPr/>
        </p:nvSpPr>
        <p:spPr bwMode="auto">
          <a:xfrm>
            <a:off x="8024813" y="3879850"/>
            <a:ext cx="25495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>
              <a:solidFill>
                <a:srgbClr val="262626"/>
              </a:solidFill>
            </a:endParaRPr>
          </a:p>
          <a:p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3" name="文本框 33"/>
          <p:cNvSpPr txBox="1">
            <a:spLocks noChangeArrowheads="1"/>
          </p:cNvSpPr>
          <p:nvPr/>
        </p:nvSpPr>
        <p:spPr bwMode="auto">
          <a:xfrm>
            <a:off x="8243888" y="5534025"/>
            <a:ext cx="2551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>
              <a:solidFill>
                <a:srgbClr val="262626"/>
              </a:solidFill>
            </a:endParaRPr>
          </a:p>
          <a:p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4" name="文本框 34"/>
          <p:cNvSpPr txBox="1">
            <a:spLocks noChangeArrowheads="1"/>
          </p:cNvSpPr>
          <p:nvPr/>
        </p:nvSpPr>
        <p:spPr bwMode="auto">
          <a:xfrm>
            <a:off x="1600200" y="5534025"/>
            <a:ext cx="25511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>
              <a:solidFill>
                <a:srgbClr val="262626"/>
              </a:solidFill>
            </a:endParaRPr>
          </a:p>
          <a:p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5" name="文本框 35"/>
          <p:cNvSpPr txBox="1">
            <a:spLocks noChangeArrowheads="1"/>
          </p:cNvSpPr>
          <p:nvPr/>
        </p:nvSpPr>
        <p:spPr bwMode="auto">
          <a:xfrm>
            <a:off x="1728788" y="3887788"/>
            <a:ext cx="2549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>
              <a:solidFill>
                <a:srgbClr val="262626"/>
              </a:solidFill>
            </a:endParaRPr>
          </a:p>
          <a:p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59.简约蓝白色商务通用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Microsoft Office PowerPoint</Application>
  <PresentationFormat>宽屏</PresentationFormat>
  <Paragraphs>420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Gulim</vt:lpstr>
      <vt:lpstr>等线</vt:lpstr>
      <vt:lpstr>方正姚体</vt:lpstr>
      <vt:lpstr>华文宋体</vt:lpstr>
      <vt:lpstr>微软雅黑</vt:lpstr>
      <vt:lpstr>Agency FB</vt:lpstr>
      <vt:lpstr>Arial</vt:lpstr>
      <vt:lpstr>Britannic Bold</vt:lpstr>
      <vt:lpstr>Calibri</vt:lpstr>
      <vt:lpstr>Calibri Light</vt:lpstr>
      <vt:lpstr>Haettenschweiler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2015-10-27T11:00:00Z</dcterms:created>
  <dcterms:modified xsi:type="dcterms:W3CDTF">2021-01-05T00:05:22Z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