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824" r:id="rId2"/>
    <p:sldId id="826" r:id="rId3"/>
    <p:sldId id="744" r:id="rId4"/>
    <p:sldId id="782" r:id="rId5"/>
    <p:sldId id="785" r:id="rId6"/>
    <p:sldId id="829" r:id="rId7"/>
    <p:sldId id="784" r:id="rId8"/>
    <p:sldId id="783" r:id="rId9"/>
    <p:sldId id="787" r:id="rId10"/>
    <p:sldId id="786" r:id="rId11"/>
    <p:sldId id="788" r:id="rId12"/>
    <p:sldId id="789" r:id="rId13"/>
    <p:sldId id="791" r:id="rId14"/>
    <p:sldId id="822" r:id="rId15"/>
    <p:sldId id="794" r:id="rId16"/>
    <p:sldId id="795" r:id="rId17"/>
    <p:sldId id="800" r:id="rId18"/>
    <p:sldId id="821" r:id="rId19"/>
    <p:sldId id="801" r:id="rId20"/>
    <p:sldId id="798" r:id="rId21"/>
    <p:sldId id="802" r:id="rId22"/>
    <p:sldId id="803" r:id="rId23"/>
    <p:sldId id="819" r:id="rId24"/>
    <p:sldId id="805" r:id="rId25"/>
    <p:sldId id="808" r:id="rId26"/>
    <p:sldId id="830" r:id="rId27"/>
    <p:sldId id="813" r:id="rId28"/>
    <p:sldId id="815" r:id="rId29"/>
    <p:sldId id="816" r:id="rId30"/>
    <p:sldId id="823" r:id="rId31"/>
    <p:sldId id="817" r:id="rId32"/>
    <p:sldId id="820" r:id="rId33"/>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5F5F"/>
    <a:srgbClr val="333333"/>
    <a:srgbClr val="F8F8F8"/>
    <a:srgbClr val="B2B2B2"/>
    <a:srgbClr val="DDDDDD"/>
    <a:srgbClr val="F2F0F0"/>
    <a:srgbClr val="979797"/>
    <a:srgbClr val="8E8E8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9" autoAdjust="0"/>
    <p:restoredTop sz="98549" autoAdjust="0"/>
  </p:normalViewPr>
  <p:slideViewPr>
    <p:cSldViewPr>
      <p:cViewPr varScale="1">
        <p:scale>
          <a:sx n="145" d="100"/>
          <a:sy n="145" d="100"/>
        </p:scale>
        <p:origin x="864" y="114"/>
      </p:cViewPr>
      <p:guideLst>
        <p:guide orient="horz" pos="1620"/>
        <p:guide pos="2880"/>
      </p:guideLst>
    </p:cSldViewPr>
  </p:slid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9144000" cy="5143500"/>
            <a:chOff x="0" y="0"/>
            <a:chExt cx="9144000" cy="5143500"/>
          </a:xfrm>
        </p:grpSpPr>
        <p:sp>
          <p:nvSpPr>
            <p:cNvPr id="3" name="矩形 2"/>
            <p:cNvSpPr/>
            <p:nvPr/>
          </p:nvSpPr>
          <p:spPr>
            <a:xfrm>
              <a:off x="0" y="0"/>
              <a:ext cx="9144000" cy="5143500"/>
            </a:xfrm>
            <a:prstGeom prst="rect">
              <a:avLst/>
            </a:prstGeom>
            <a:blipFill>
              <a:blip r:embed="rId1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23478"/>
              <a:ext cx="9144000" cy="4824536"/>
            </a:xfrm>
            <a:prstGeom prst="rect">
              <a:avLst/>
            </a:prstGeom>
            <a:solidFill>
              <a:srgbClr val="FFFF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364992"/>
            <a:ext cx="9144000" cy="1778508"/>
          </a:xfrm>
          <a:prstGeom prst="rect">
            <a:avLst/>
          </a:prstGeom>
        </p:spPr>
      </p:pic>
      <p:sp>
        <p:nvSpPr>
          <p:cNvPr id="16" name="文本框 21"/>
          <p:cNvSpPr txBox="1"/>
          <p:nvPr/>
        </p:nvSpPr>
        <p:spPr>
          <a:xfrm>
            <a:off x="1925428" y="1573272"/>
            <a:ext cx="6102956" cy="723275"/>
          </a:xfrm>
          <a:prstGeom prst="rect">
            <a:avLst/>
          </a:prstGeom>
          <a:noFill/>
        </p:spPr>
        <p:txBody>
          <a:bodyPr wrap="square" rtlCol="0">
            <a:spAutoFit/>
          </a:bodyPr>
          <a:lstStyle/>
          <a:p>
            <a:pPr defTabSz="720090">
              <a:tabLst>
                <a:tab pos="1076325" algn="l"/>
              </a:tabLst>
            </a:pPr>
            <a:r>
              <a:rPr lang="zh-CN" altLang="en-US" sz="4100" spc="79" dirty="0">
                <a:solidFill>
                  <a:schemeClr val="accent2"/>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rPr>
              <a:t>紫色商务</a:t>
            </a:r>
            <a:r>
              <a:rPr lang="en-US" altLang="zh-CN" sz="4100" spc="79" dirty="0">
                <a:solidFill>
                  <a:schemeClr val="accent2"/>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rPr>
              <a:t>PPT</a:t>
            </a:r>
            <a:r>
              <a:rPr lang="zh-CN" altLang="en-US" sz="4100" spc="79" dirty="0">
                <a:solidFill>
                  <a:schemeClr val="accent2"/>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rPr>
              <a:t>模板</a:t>
            </a:r>
          </a:p>
        </p:txBody>
      </p:sp>
      <p:cxnSp>
        <p:nvCxnSpPr>
          <p:cNvPr id="18" name="直接连接符 17"/>
          <p:cNvCxnSpPr/>
          <p:nvPr/>
        </p:nvCxnSpPr>
        <p:spPr>
          <a:xfrm>
            <a:off x="2100465" y="2314988"/>
            <a:ext cx="514137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28600" y="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6">
                <p:cTn id="23" repeatCount="indefinite" fill="hold" display="0">
                  <p:stCondLst>
                    <p:cond delay="indefinite"/>
                  </p:stCondLst>
                  <p:endCondLst>
                    <p:cond evt="onStopAudio" delay="0">
                      <p:tgtEl>
                        <p:sldTgt/>
                      </p:tgtEl>
                    </p:cond>
                  </p:endCondLst>
                </p:cTn>
                <p:tgtEl>
                  <p:spTgt spid="20"/>
                </p:tgtEl>
              </p:cMediaNode>
            </p:audio>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latin typeface="微软雅黑" panose="020B0503020204020204" pitchFamily="34" charset="-122"/>
                <a:ea typeface="微软雅黑" panose="020B0503020204020204" pitchFamily="34" charset="-122"/>
              </a:rPr>
              <a:t>标题内容概述</a:t>
            </a:r>
          </a:p>
        </p:txBody>
      </p:sp>
      <p:cxnSp>
        <p:nvCxnSpPr>
          <p:cNvPr id="11" name="直接连接符 10"/>
          <p:cNvCxnSpPr/>
          <p:nvPr/>
        </p:nvCxnSpPr>
        <p:spPr>
          <a:xfrm>
            <a:off x="3954147" y="2433609"/>
            <a:ext cx="3268081" cy="0"/>
          </a:xfrm>
          <a:prstGeom prst="line">
            <a:avLst/>
          </a:prstGeom>
          <a:ln w="952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7"/>
            <p:cNvSpPr txBox="1"/>
            <p:nvPr/>
          </p:nvSpPr>
          <p:spPr>
            <a:xfrm>
              <a:off x="2396584" y="1556810"/>
              <a:ext cx="1234063"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02</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五边形 3"/>
          <p:cNvSpPr>
            <a:spLocks noChangeArrowheads="1"/>
          </p:cNvSpPr>
          <p:nvPr/>
        </p:nvSpPr>
        <p:spPr bwMode="auto">
          <a:xfrm>
            <a:off x="-47625" y="2452688"/>
            <a:ext cx="5326856" cy="875110"/>
          </a:xfrm>
          <a:prstGeom prst="homePlate">
            <a:avLst>
              <a:gd name="adj" fmla="val 47936"/>
            </a:avLst>
          </a:prstGeom>
          <a:noFill/>
          <a:ln w="12700">
            <a:solidFill>
              <a:schemeClr val="accent3"/>
            </a:solidFill>
            <a:bevel/>
          </a:ln>
          <a:extLst>
            <a:ext uri="{909E8E84-426E-40DD-AFC4-6F175D3DCCD1}">
              <a14:hiddenFill xmlns:a14="http://schemas.microsoft.com/office/drawing/2010/main">
                <a:solidFill>
                  <a:srgbClr val="FFFFFF"/>
                </a:solidFill>
              </a14:hiddenFill>
            </a:ext>
          </a:extLst>
        </p:spPr>
        <p:txBody>
          <a:bodyPr lIns="68573" tIns="34287" rIns="68573" bIns="34287"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燕尾形 2"/>
          <p:cNvSpPr>
            <a:spLocks noChangeArrowheads="1"/>
          </p:cNvSpPr>
          <p:nvPr/>
        </p:nvSpPr>
        <p:spPr bwMode="auto">
          <a:xfrm>
            <a:off x="717947" y="2459831"/>
            <a:ext cx="798909" cy="867966"/>
          </a:xfrm>
          <a:prstGeom prst="chevron">
            <a:avLst>
              <a:gd name="adj" fmla="val 54426"/>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燕尾形 4"/>
          <p:cNvSpPr>
            <a:spLocks noChangeArrowheads="1"/>
          </p:cNvSpPr>
          <p:nvPr/>
        </p:nvSpPr>
        <p:spPr bwMode="auto">
          <a:xfrm>
            <a:off x="1275160" y="2459831"/>
            <a:ext cx="798909" cy="867966"/>
          </a:xfrm>
          <a:prstGeom prst="chevron">
            <a:avLst>
              <a:gd name="adj" fmla="val 54426"/>
            </a:avLst>
          </a:prstGeom>
          <a:solidFill>
            <a:schemeClr val="tx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燕尾形 5"/>
          <p:cNvSpPr>
            <a:spLocks noChangeArrowheads="1"/>
          </p:cNvSpPr>
          <p:nvPr/>
        </p:nvSpPr>
        <p:spPr bwMode="auto">
          <a:xfrm>
            <a:off x="1832372" y="2459831"/>
            <a:ext cx="798909" cy="867966"/>
          </a:xfrm>
          <a:prstGeom prst="chevron">
            <a:avLst>
              <a:gd name="adj" fmla="val 54426"/>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燕尾形 6"/>
          <p:cNvSpPr>
            <a:spLocks noChangeArrowheads="1"/>
          </p:cNvSpPr>
          <p:nvPr/>
        </p:nvSpPr>
        <p:spPr bwMode="auto">
          <a:xfrm>
            <a:off x="2389585" y="2459831"/>
            <a:ext cx="798909" cy="867966"/>
          </a:xfrm>
          <a:prstGeom prst="chevron">
            <a:avLst>
              <a:gd name="adj" fmla="val 54426"/>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0" name="组合 30"/>
          <p:cNvGrpSpPr/>
          <p:nvPr/>
        </p:nvGrpSpPr>
        <p:grpSpPr bwMode="auto">
          <a:xfrm>
            <a:off x="3157537" y="2170510"/>
            <a:ext cx="1777604" cy="1695450"/>
            <a:chOff x="0" y="0"/>
            <a:chExt cx="533400" cy="487363"/>
          </a:xfrm>
        </p:grpSpPr>
        <p:sp>
          <p:nvSpPr>
            <p:cNvPr id="11" name="Oval 312"/>
            <p:cNvSpPr>
              <a:spLocks noChangeArrowheads="1"/>
            </p:cNvSpPr>
            <p:nvPr/>
          </p:nvSpPr>
          <p:spPr bwMode="auto">
            <a:xfrm>
              <a:off x="371475" y="0"/>
              <a:ext cx="93663" cy="88900"/>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Freeform 313"/>
            <p:cNvSpPr>
              <a:spLocks noChangeArrowheads="1"/>
            </p:cNvSpPr>
            <p:nvPr/>
          </p:nvSpPr>
          <p:spPr bwMode="auto">
            <a:xfrm>
              <a:off x="0" y="55563"/>
              <a:ext cx="533400" cy="431800"/>
            </a:xfrm>
            <a:custGeom>
              <a:avLst/>
              <a:gdLst>
                <a:gd name="T0" fmla="*/ 98769152 w 142"/>
                <a:gd name="T1" fmla="*/ 845903710 h 115"/>
                <a:gd name="T2" fmla="*/ 126990520 w 142"/>
                <a:gd name="T3" fmla="*/ 845903710 h 115"/>
                <a:gd name="T4" fmla="*/ 507962079 w 142"/>
                <a:gd name="T5" fmla="*/ 845903710 h 115"/>
                <a:gd name="T6" fmla="*/ 1086475699 w 142"/>
                <a:gd name="T7" fmla="*/ 169179240 h 115"/>
                <a:gd name="T8" fmla="*/ 945376373 w 142"/>
                <a:gd name="T9" fmla="*/ 169179240 h 115"/>
                <a:gd name="T10" fmla="*/ 677282772 w 142"/>
                <a:gd name="T11" fmla="*/ 479346812 h 115"/>
                <a:gd name="T12" fmla="*/ 606734987 w 142"/>
                <a:gd name="T13" fmla="*/ 507541475 h 115"/>
                <a:gd name="T14" fmla="*/ 522074641 w 142"/>
                <a:gd name="T15" fmla="*/ 422949977 h 115"/>
                <a:gd name="T16" fmla="*/ 550292252 w 142"/>
                <a:gd name="T17" fmla="*/ 352461443 h 115"/>
                <a:gd name="T18" fmla="*/ 832494659 w 142"/>
                <a:gd name="T19" fmla="*/ 28198417 h 115"/>
                <a:gd name="T20" fmla="*/ 903046200 w 142"/>
                <a:gd name="T21" fmla="*/ 0 h 115"/>
                <a:gd name="T22" fmla="*/ 1312235370 w 142"/>
                <a:gd name="T23" fmla="*/ 0 h 115"/>
                <a:gd name="T24" fmla="*/ 1608550339 w 142"/>
                <a:gd name="T25" fmla="*/ 211476866 h 115"/>
                <a:gd name="T26" fmla="*/ 1608550339 w 142"/>
                <a:gd name="T27" fmla="*/ 451148395 h 115"/>
                <a:gd name="T28" fmla="*/ 1904861552 w 142"/>
                <a:gd name="T29" fmla="*/ 451148395 h 115"/>
                <a:gd name="T30" fmla="*/ 1961300531 w 142"/>
                <a:gd name="T31" fmla="*/ 479346812 h 115"/>
                <a:gd name="T32" fmla="*/ 1961300531 w 142"/>
                <a:gd name="T33" fmla="*/ 606232181 h 115"/>
                <a:gd name="T34" fmla="*/ 1904861552 w 142"/>
                <a:gd name="T35" fmla="*/ 634426843 h 115"/>
                <a:gd name="T36" fmla="*/ 1537998799 w 142"/>
                <a:gd name="T37" fmla="*/ 634426843 h 115"/>
                <a:gd name="T38" fmla="*/ 1425117085 w 142"/>
                <a:gd name="T39" fmla="*/ 535739892 h 115"/>
                <a:gd name="T40" fmla="*/ 1425117085 w 142"/>
                <a:gd name="T41" fmla="*/ 380656106 h 115"/>
                <a:gd name="T42" fmla="*/ 1213466218 w 142"/>
                <a:gd name="T43" fmla="*/ 634426843 h 115"/>
                <a:gd name="T44" fmla="*/ 1411008279 w 142"/>
                <a:gd name="T45" fmla="*/ 831804501 h 115"/>
                <a:gd name="T46" fmla="*/ 1425117085 w 142"/>
                <a:gd name="T47" fmla="*/ 972789078 h 115"/>
                <a:gd name="T48" fmla="*/ 1298126565 w 142"/>
                <a:gd name="T49" fmla="*/ 1536723633 h 115"/>
                <a:gd name="T50" fmla="*/ 1199357413 w 142"/>
                <a:gd name="T51" fmla="*/ 1621315130 h 115"/>
                <a:gd name="T52" fmla="*/ 1086475699 w 142"/>
                <a:gd name="T53" fmla="*/ 1522628179 h 115"/>
                <a:gd name="T54" fmla="*/ 1086475699 w 142"/>
                <a:gd name="T55" fmla="*/ 1494429762 h 115"/>
                <a:gd name="T56" fmla="*/ 1199357413 w 142"/>
                <a:gd name="T57" fmla="*/ 1015082950 h 115"/>
                <a:gd name="T58" fmla="*/ 931263811 w 142"/>
                <a:gd name="T59" fmla="*/ 761312212 h 115"/>
                <a:gd name="T60" fmla="*/ 705504139 w 142"/>
                <a:gd name="T61" fmla="*/ 1015082950 h 115"/>
                <a:gd name="T62" fmla="*/ 578513620 w 142"/>
                <a:gd name="T63" fmla="*/ 1057380576 h 115"/>
                <a:gd name="T64" fmla="*/ 112881714 w 142"/>
                <a:gd name="T65" fmla="*/ 1057380576 h 115"/>
                <a:gd name="T66" fmla="*/ 14108806 w 142"/>
                <a:gd name="T67" fmla="*/ 972789078 h 115"/>
                <a:gd name="T68" fmla="*/ 98769152 w 142"/>
                <a:gd name="T69" fmla="*/ 84590371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5"/>
                <a:gd name="T107" fmla="*/ 142 w 14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13" name="直接连接符 31"/>
          <p:cNvSpPr>
            <a:spLocks noChangeShapeType="1"/>
          </p:cNvSpPr>
          <p:nvPr/>
        </p:nvSpPr>
        <p:spPr bwMode="auto">
          <a:xfrm rot="5400000">
            <a:off x="4033243" y="2872384"/>
            <a:ext cx="3186113" cy="119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 name="直接连接符 24"/>
          <p:cNvSpPr>
            <a:spLocks noChangeShapeType="1"/>
          </p:cNvSpPr>
          <p:nvPr/>
        </p:nvSpPr>
        <p:spPr bwMode="auto">
          <a:xfrm rot="5400000">
            <a:off x="1550789" y="2169914"/>
            <a:ext cx="567929" cy="0"/>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5" name="直接连接符 32"/>
          <p:cNvSpPr>
            <a:spLocks noChangeShapeType="1"/>
          </p:cNvSpPr>
          <p:nvPr/>
        </p:nvSpPr>
        <p:spPr bwMode="auto">
          <a:xfrm rot="5400000">
            <a:off x="438745" y="2171105"/>
            <a:ext cx="566738" cy="1191"/>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直接连接符 34"/>
          <p:cNvSpPr>
            <a:spLocks noChangeShapeType="1"/>
          </p:cNvSpPr>
          <p:nvPr/>
        </p:nvSpPr>
        <p:spPr bwMode="auto">
          <a:xfrm rot="16200000" flipV="1">
            <a:off x="2106216" y="3629025"/>
            <a:ext cx="566738" cy="0"/>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7" name="直接连接符 33"/>
          <p:cNvSpPr>
            <a:spLocks noChangeShapeType="1"/>
          </p:cNvSpPr>
          <p:nvPr/>
        </p:nvSpPr>
        <p:spPr bwMode="auto">
          <a:xfrm rot="16200000" flipV="1">
            <a:off x="992386" y="3628430"/>
            <a:ext cx="566738" cy="1190"/>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 name="直接连接符 9"/>
          <p:cNvSpPr>
            <a:spLocks noChangeShapeType="1"/>
          </p:cNvSpPr>
          <p:nvPr/>
        </p:nvSpPr>
        <p:spPr bwMode="auto">
          <a:xfrm>
            <a:off x="5881688" y="1976438"/>
            <a:ext cx="1918097"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 name="直接连接符 20"/>
          <p:cNvSpPr>
            <a:spLocks noChangeShapeType="1"/>
          </p:cNvSpPr>
          <p:nvPr/>
        </p:nvSpPr>
        <p:spPr bwMode="auto">
          <a:xfrm>
            <a:off x="5881688" y="2964656"/>
            <a:ext cx="1918097"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直接连接符 42"/>
          <p:cNvSpPr>
            <a:spLocks noChangeShapeType="1"/>
          </p:cNvSpPr>
          <p:nvPr/>
        </p:nvSpPr>
        <p:spPr bwMode="auto">
          <a:xfrm>
            <a:off x="5881688" y="3774281"/>
            <a:ext cx="1918097"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1" name="矩形 43"/>
          <p:cNvSpPr>
            <a:spLocks noChangeArrowheads="1"/>
          </p:cNvSpPr>
          <p:nvPr/>
        </p:nvSpPr>
        <p:spPr bwMode="auto">
          <a:xfrm>
            <a:off x="5841206" y="1254919"/>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添加标题一</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2" name="矩形 47"/>
          <p:cNvSpPr>
            <a:spLocks noChangeArrowheads="1"/>
          </p:cNvSpPr>
          <p:nvPr/>
        </p:nvSpPr>
        <p:spPr bwMode="auto">
          <a:xfrm>
            <a:off x="5841207" y="1498998"/>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23" name="矩形 45"/>
          <p:cNvSpPr>
            <a:spLocks noChangeArrowheads="1"/>
          </p:cNvSpPr>
          <p:nvPr/>
        </p:nvSpPr>
        <p:spPr bwMode="auto">
          <a:xfrm>
            <a:off x="5841206" y="3862388"/>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添加标题四</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矩形 47"/>
          <p:cNvSpPr>
            <a:spLocks noChangeArrowheads="1"/>
          </p:cNvSpPr>
          <p:nvPr/>
        </p:nvSpPr>
        <p:spPr bwMode="auto">
          <a:xfrm>
            <a:off x="5841207" y="4107657"/>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841206" y="2064544"/>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添加标题二</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9" name="矩形 47"/>
          <p:cNvSpPr>
            <a:spLocks noChangeArrowheads="1"/>
          </p:cNvSpPr>
          <p:nvPr/>
        </p:nvSpPr>
        <p:spPr bwMode="auto">
          <a:xfrm>
            <a:off x="5841207" y="2309813"/>
            <a:ext cx="2364581" cy="6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0" name="矩形 51"/>
          <p:cNvSpPr>
            <a:spLocks noChangeArrowheads="1"/>
          </p:cNvSpPr>
          <p:nvPr/>
        </p:nvSpPr>
        <p:spPr bwMode="auto">
          <a:xfrm>
            <a:off x="5841206" y="3052763"/>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添加标题三</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矩形 30"/>
          <p:cNvSpPr>
            <a:spLocks noChangeArrowheads="1"/>
          </p:cNvSpPr>
          <p:nvPr/>
        </p:nvSpPr>
        <p:spPr bwMode="auto">
          <a:xfrm>
            <a:off x="5841207" y="3296842"/>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2" name="矩形 53"/>
          <p:cNvSpPr>
            <a:spLocks noChangeArrowheads="1"/>
          </p:cNvSpPr>
          <p:nvPr/>
        </p:nvSpPr>
        <p:spPr bwMode="auto">
          <a:xfrm>
            <a:off x="638175" y="1597819"/>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添加标题一</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3" name="矩形 54"/>
          <p:cNvSpPr>
            <a:spLocks noChangeArrowheads="1"/>
          </p:cNvSpPr>
          <p:nvPr/>
        </p:nvSpPr>
        <p:spPr bwMode="auto">
          <a:xfrm>
            <a:off x="1739504" y="1597819"/>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添加标题三</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矩形 55"/>
          <p:cNvSpPr>
            <a:spLocks noChangeArrowheads="1"/>
          </p:cNvSpPr>
          <p:nvPr/>
        </p:nvSpPr>
        <p:spPr bwMode="auto">
          <a:xfrm>
            <a:off x="1176338" y="3952876"/>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添加标题二</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5" name="矩形 56"/>
          <p:cNvSpPr>
            <a:spLocks noChangeArrowheads="1"/>
          </p:cNvSpPr>
          <p:nvPr/>
        </p:nvSpPr>
        <p:spPr bwMode="auto">
          <a:xfrm>
            <a:off x="2277666" y="3952876"/>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添加标题四</a:t>
            </a:r>
            <a:endParaRPr lang="en-US" sz="12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ppt_x</p:attrName>
                                        </p:attrNameLst>
                                      </p:cBhvr>
                                      <p:tavLst>
                                        <p:tav tm="0">
                                          <p:val>
                                            <p:strVal val="0-#ppt_w/2"/>
                                          </p:val>
                                        </p:tav>
                                        <p:tav tm="100000">
                                          <p:val>
                                            <p:strVal val="#ppt_x"/>
                                          </p:val>
                                        </p:tav>
                                      </p:tavLst>
                                    </p:anim>
                                    <p:anim calcmode="lin" valueType="num">
                                      <p:cBhvr>
                                        <p:cTn id="8" dur="4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400" fill="hold"/>
                                        <p:tgtEl>
                                          <p:spTgt spid="10"/>
                                        </p:tgtEl>
                                        <p:attrNameLst>
                                          <p:attrName>ppt_x</p:attrName>
                                        </p:attrNameLst>
                                      </p:cBhvr>
                                      <p:tavLst>
                                        <p:tav tm="0">
                                          <p:val>
                                            <p:strVal val="0-#ppt_w/2"/>
                                          </p:val>
                                        </p:tav>
                                        <p:tav tm="100000">
                                          <p:val>
                                            <p:strVal val="#ppt_x"/>
                                          </p:val>
                                        </p:tav>
                                      </p:tavLst>
                                    </p:anim>
                                    <p:anim calcmode="lin" valueType="num">
                                      <p:cBhvr>
                                        <p:cTn id="12" dur="400" fill="hold"/>
                                        <p:tgtEl>
                                          <p:spTgt spid="10"/>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p:cTn id="15" dur="400"/>
                                        <p:tgtEl>
                                          <p:spTgt spid="6"/>
                                        </p:tgtEl>
                                        <p:attrNameLst>
                                          <p:attrName>ppt_x</p:attrName>
                                        </p:attrNameLst>
                                      </p:cBhvr>
                                      <p:tavLst>
                                        <p:tav tm="0">
                                          <p:val>
                                            <p:strVal val="#ppt_x-#ppt_w*1.125000"/>
                                          </p:val>
                                        </p:tav>
                                        <p:tav tm="100000">
                                          <p:val>
                                            <p:strVal val="#ppt_x"/>
                                          </p:val>
                                        </p:tav>
                                      </p:tavLst>
                                    </p:anim>
                                    <p:animEffect>
                                      <p:cBhvr>
                                        <p:cTn id="16" dur="400"/>
                                        <p:tgtEl>
                                          <p:spTgt spid="6"/>
                                        </p:tgtEl>
                                      </p:cBhvr>
                                    </p:animEffect>
                                  </p:childTnLst>
                                </p:cTn>
                              </p:par>
                              <p:par>
                                <p:cTn id="17" presetID="12" presetClass="entr" presetSubtype="4"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400"/>
                                        <p:tgtEl>
                                          <p:spTgt spid="15"/>
                                        </p:tgtEl>
                                        <p:attrNameLst>
                                          <p:attrName>ppt_y</p:attrName>
                                        </p:attrNameLst>
                                      </p:cBhvr>
                                      <p:tavLst>
                                        <p:tav tm="0">
                                          <p:val>
                                            <p:strVal val="#ppt_y+#ppt_h*1.125000"/>
                                          </p:val>
                                        </p:tav>
                                        <p:tav tm="100000">
                                          <p:val>
                                            <p:strVal val="#ppt_y"/>
                                          </p:val>
                                        </p:tav>
                                      </p:tavLst>
                                    </p:anim>
                                    <p:animEffect>
                                      <p:cBhvr>
                                        <p:cTn id="20" dur="400"/>
                                        <p:tgtEl>
                                          <p:spTgt spid="15"/>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400"/>
                                        <p:tgtEl>
                                          <p:spTgt spid="32"/>
                                        </p:tgtEl>
                                        <p:attrNameLst>
                                          <p:attrName>ppt_y</p:attrName>
                                        </p:attrNameLst>
                                      </p:cBhvr>
                                      <p:tavLst>
                                        <p:tav tm="0">
                                          <p:val>
                                            <p:strVal val="#ppt_y+#ppt_h*1.125000"/>
                                          </p:val>
                                        </p:tav>
                                        <p:tav tm="100000">
                                          <p:val>
                                            <p:strVal val="#ppt_y"/>
                                          </p:val>
                                        </p:tav>
                                      </p:tavLst>
                                    </p:anim>
                                    <p:animEffect>
                                      <p:cBhvr>
                                        <p:cTn id="24" dur="400"/>
                                        <p:tgtEl>
                                          <p:spTgt spid="32"/>
                                        </p:tgtEl>
                                      </p:cBhvr>
                                    </p:animEffect>
                                  </p:childTnLst>
                                </p:cTn>
                              </p:par>
                              <p:par>
                                <p:cTn id="25" presetID="12" presetClass="entr" presetSubtype="8" fill="hold" grpId="0" nodeType="withEffect">
                                  <p:stCondLst>
                                    <p:cond delay="2250"/>
                                  </p:stCondLst>
                                  <p:childTnLst>
                                    <p:set>
                                      <p:cBhvr>
                                        <p:cTn id="26" dur="1" fill="hold">
                                          <p:stCondLst>
                                            <p:cond delay="0"/>
                                          </p:stCondLst>
                                        </p:cTn>
                                        <p:tgtEl>
                                          <p:spTgt spid="7"/>
                                        </p:tgtEl>
                                        <p:attrNameLst>
                                          <p:attrName>style.visibility</p:attrName>
                                        </p:attrNameLst>
                                      </p:cBhvr>
                                      <p:to>
                                        <p:strVal val="visible"/>
                                      </p:to>
                                    </p:set>
                                    <p:anim calcmode="lin" valueType="num">
                                      <p:cBhvr>
                                        <p:cTn id="27" dur="400"/>
                                        <p:tgtEl>
                                          <p:spTgt spid="7"/>
                                        </p:tgtEl>
                                        <p:attrNameLst>
                                          <p:attrName>ppt_x</p:attrName>
                                        </p:attrNameLst>
                                      </p:cBhvr>
                                      <p:tavLst>
                                        <p:tav tm="0">
                                          <p:val>
                                            <p:strVal val="#ppt_x-#ppt_w*1.125000"/>
                                          </p:val>
                                        </p:tav>
                                        <p:tav tm="100000">
                                          <p:val>
                                            <p:strVal val="#ppt_x"/>
                                          </p:val>
                                        </p:tav>
                                      </p:tavLst>
                                    </p:anim>
                                    <p:animEffect>
                                      <p:cBhvr>
                                        <p:cTn id="28" dur="400"/>
                                        <p:tgtEl>
                                          <p:spTgt spid="7"/>
                                        </p:tgtEl>
                                      </p:cBhvr>
                                    </p:animEffect>
                                  </p:childTnLst>
                                </p:cTn>
                              </p:par>
                              <p:par>
                                <p:cTn id="29" presetID="12" presetClass="entr" presetSubtype="1" fill="hold" grpId="0" nodeType="withEffect">
                                  <p:stCondLst>
                                    <p:cond delay="3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400"/>
                                        <p:tgtEl>
                                          <p:spTgt spid="17"/>
                                        </p:tgtEl>
                                        <p:attrNameLst>
                                          <p:attrName>ppt_y</p:attrName>
                                        </p:attrNameLst>
                                      </p:cBhvr>
                                      <p:tavLst>
                                        <p:tav tm="0">
                                          <p:val>
                                            <p:strVal val="#ppt_y-#ppt_h*1.125000"/>
                                          </p:val>
                                        </p:tav>
                                        <p:tav tm="100000">
                                          <p:val>
                                            <p:strVal val="#ppt_y"/>
                                          </p:val>
                                        </p:tav>
                                      </p:tavLst>
                                    </p:anim>
                                    <p:animEffect>
                                      <p:cBhvr>
                                        <p:cTn id="32" dur="400"/>
                                        <p:tgtEl>
                                          <p:spTgt spid="17"/>
                                        </p:tgtEl>
                                      </p:cBhvr>
                                    </p:animEffect>
                                  </p:childTnLst>
                                </p:cTn>
                              </p:par>
                              <p:par>
                                <p:cTn id="33" presetID="12" presetClass="entr" presetSubtype="1" fill="hold" grpId="0" nodeType="withEffect">
                                  <p:stCondLst>
                                    <p:cond delay="30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400"/>
                                        <p:tgtEl>
                                          <p:spTgt spid="34"/>
                                        </p:tgtEl>
                                        <p:attrNameLst>
                                          <p:attrName>ppt_y</p:attrName>
                                        </p:attrNameLst>
                                      </p:cBhvr>
                                      <p:tavLst>
                                        <p:tav tm="0">
                                          <p:val>
                                            <p:strVal val="#ppt_y-#ppt_h*1.125000"/>
                                          </p:val>
                                        </p:tav>
                                        <p:tav tm="100000">
                                          <p:val>
                                            <p:strVal val="#ppt_y"/>
                                          </p:val>
                                        </p:tav>
                                      </p:tavLst>
                                    </p:anim>
                                    <p:animEffect>
                                      <p:cBhvr>
                                        <p:cTn id="36" dur="400"/>
                                        <p:tgtEl>
                                          <p:spTgt spid="34"/>
                                        </p:tgtEl>
                                      </p:cBhvr>
                                    </p:animEffect>
                                  </p:childTnLst>
                                </p:cTn>
                              </p:par>
                              <p:par>
                                <p:cTn id="37" presetID="12" presetClass="entr" presetSubtype="8" fill="hold" grpId="0" nodeType="withEffect">
                                  <p:stCondLst>
                                    <p:cond delay="3750"/>
                                  </p:stCondLst>
                                  <p:childTnLst>
                                    <p:set>
                                      <p:cBhvr>
                                        <p:cTn id="38" dur="1" fill="hold">
                                          <p:stCondLst>
                                            <p:cond delay="0"/>
                                          </p:stCondLst>
                                        </p:cTn>
                                        <p:tgtEl>
                                          <p:spTgt spid="8"/>
                                        </p:tgtEl>
                                        <p:attrNameLst>
                                          <p:attrName>style.visibility</p:attrName>
                                        </p:attrNameLst>
                                      </p:cBhvr>
                                      <p:to>
                                        <p:strVal val="visible"/>
                                      </p:to>
                                    </p:set>
                                    <p:anim calcmode="lin" valueType="num">
                                      <p:cBhvr>
                                        <p:cTn id="39" dur="400"/>
                                        <p:tgtEl>
                                          <p:spTgt spid="8"/>
                                        </p:tgtEl>
                                        <p:attrNameLst>
                                          <p:attrName>ppt_x</p:attrName>
                                        </p:attrNameLst>
                                      </p:cBhvr>
                                      <p:tavLst>
                                        <p:tav tm="0">
                                          <p:val>
                                            <p:strVal val="#ppt_x-#ppt_w*1.125000"/>
                                          </p:val>
                                        </p:tav>
                                        <p:tav tm="100000">
                                          <p:val>
                                            <p:strVal val="#ppt_x"/>
                                          </p:val>
                                        </p:tav>
                                      </p:tavLst>
                                    </p:anim>
                                    <p:animEffect>
                                      <p:cBhvr>
                                        <p:cTn id="40" dur="400"/>
                                        <p:tgtEl>
                                          <p:spTgt spid="8"/>
                                        </p:tgtEl>
                                      </p:cBhvr>
                                    </p:animEffect>
                                  </p:childTnLst>
                                </p:cTn>
                              </p:par>
                              <p:par>
                                <p:cTn id="41" presetID="12" presetClass="entr" presetSubtype="4" fill="hold" grpId="0" nodeType="withEffect">
                                  <p:stCondLst>
                                    <p:cond delay="45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400"/>
                                        <p:tgtEl>
                                          <p:spTgt spid="14"/>
                                        </p:tgtEl>
                                        <p:attrNameLst>
                                          <p:attrName>ppt_y</p:attrName>
                                        </p:attrNameLst>
                                      </p:cBhvr>
                                      <p:tavLst>
                                        <p:tav tm="0">
                                          <p:val>
                                            <p:strVal val="#ppt_y+#ppt_h*1.125000"/>
                                          </p:val>
                                        </p:tav>
                                        <p:tav tm="100000">
                                          <p:val>
                                            <p:strVal val="#ppt_y"/>
                                          </p:val>
                                        </p:tav>
                                      </p:tavLst>
                                    </p:anim>
                                    <p:animEffect>
                                      <p:cBhvr>
                                        <p:cTn id="44" dur="400"/>
                                        <p:tgtEl>
                                          <p:spTgt spid="14"/>
                                        </p:tgtEl>
                                      </p:cBhvr>
                                    </p:animEffect>
                                  </p:childTnLst>
                                </p:cTn>
                              </p:par>
                              <p:par>
                                <p:cTn id="45" presetID="12" presetClass="entr" presetSubtype="4" fill="hold" grpId="0" nodeType="withEffect">
                                  <p:stCondLst>
                                    <p:cond delay="45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400"/>
                                        <p:tgtEl>
                                          <p:spTgt spid="33"/>
                                        </p:tgtEl>
                                        <p:attrNameLst>
                                          <p:attrName>ppt_y</p:attrName>
                                        </p:attrNameLst>
                                      </p:cBhvr>
                                      <p:tavLst>
                                        <p:tav tm="0">
                                          <p:val>
                                            <p:strVal val="#ppt_y+#ppt_h*1.125000"/>
                                          </p:val>
                                        </p:tav>
                                        <p:tav tm="100000">
                                          <p:val>
                                            <p:strVal val="#ppt_y"/>
                                          </p:val>
                                        </p:tav>
                                      </p:tavLst>
                                    </p:anim>
                                    <p:animEffect>
                                      <p:cBhvr>
                                        <p:cTn id="48" dur="400"/>
                                        <p:tgtEl>
                                          <p:spTgt spid="33"/>
                                        </p:tgtEl>
                                      </p:cBhvr>
                                    </p:animEffect>
                                  </p:childTnLst>
                                </p:cTn>
                              </p:par>
                              <p:par>
                                <p:cTn id="49" presetID="12" presetClass="entr" presetSubtype="8" fill="hold" grpId="0" nodeType="withEffect">
                                  <p:stCondLst>
                                    <p:cond delay="5250"/>
                                  </p:stCondLst>
                                  <p:childTnLst>
                                    <p:set>
                                      <p:cBhvr>
                                        <p:cTn id="50" dur="1" fill="hold">
                                          <p:stCondLst>
                                            <p:cond delay="0"/>
                                          </p:stCondLst>
                                        </p:cTn>
                                        <p:tgtEl>
                                          <p:spTgt spid="9"/>
                                        </p:tgtEl>
                                        <p:attrNameLst>
                                          <p:attrName>style.visibility</p:attrName>
                                        </p:attrNameLst>
                                      </p:cBhvr>
                                      <p:to>
                                        <p:strVal val="visible"/>
                                      </p:to>
                                    </p:set>
                                    <p:anim calcmode="lin" valueType="num">
                                      <p:cBhvr>
                                        <p:cTn id="51" dur="400"/>
                                        <p:tgtEl>
                                          <p:spTgt spid="9"/>
                                        </p:tgtEl>
                                        <p:attrNameLst>
                                          <p:attrName>ppt_x</p:attrName>
                                        </p:attrNameLst>
                                      </p:cBhvr>
                                      <p:tavLst>
                                        <p:tav tm="0">
                                          <p:val>
                                            <p:strVal val="#ppt_x-#ppt_w*1.125000"/>
                                          </p:val>
                                        </p:tav>
                                        <p:tav tm="100000">
                                          <p:val>
                                            <p:strVal val="#ppt_x"/>
                                          </p:val>
                                        </p:tav>
                                      </p:tavLst>
                                    </p:anim>
                                    <p:animEffect>
                                      <p:cBhvr>
                                        <p:cTn id="52" dur="400"/>
                                        <p:tgtEl>
                                          <p:spTgt spid="9"/>
                                        </p:tgtEl>
                                      </p:cBhvr>
                                    </p:animEffect>
                                  </p:childTnLst>
                                </p:cTn>
                              </p:par>
                              <p:par>
                                <p:cTn id="53" presetID="12" presetClass="entr" presetSubtype="1" fill="hold" grpId="0" nodeType="withEffect">
                                  <p:stCondLst>
                                    <p:cond delay="60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400"/>
                                        <p:tgtEl>
                                          <p:spTgt spid="16"/>
                                        </p:tgtEl>
                                        <p:attrNameLst>
                                          <p:attrName>ppt_y</p:attrName>
                                        </p:attrNameLst>
                                      </p:cBhvr>
                                      <p:tavLst>
                                        <p:tav tm="0">
                                          <p:val>
                                            <p:strVal val="#ppt_y-#ppt_h*1.125000"/>
                                          </p:val>
                                        </p:tav>
                                        <p:tav tm="100000">
                                          <p:val>
                                            <p:strVal val="#ppt_y"/>
                                          </p:val>
                                        </p:tav>
                                      </p:tavLst>
                                    </p:anim>
                                    <p:animEffect>
                                      <p:cBhvr>
                                        <p:cTn id="56" dur="400"/>
                                        <p:tgtEl>
                                          <p:spTgt spid="16"/>
                                        </p:tgtEl>
                                      </p:cBhvr>
                                    </p:animEffect>
                                  </p:childTnLst>
                                </p:cTn>
                              </p:par>
                              <p:par>
                                <p:cTn id="57" presetID="12" presetClass="entr" presetSubtype="1" fill="hold" grpId="0" nodeType="withEffect">
                                  <p:stCondLst>
                                    <p:cond delay="6000"/>
                                  </p:stCondLst>
                                  <p:childTnLst>
                                    <p:set>
                                      <p:cBhvr>
                                        <p:cTn id="58" dur="1" fill="hold">
                                          <p:stCondLst>
                                            <p:cond delay="0"/>
                                          </p:stCondLst>
                                        </p:cTn>
                                        <p:tgtEl>
                                          <p:spTgt spid="35"/>
                                        </p:tgtEl>
                                        <p:attrNameLst>
                                          <p:attrName>style.visibility</p:attrName>
                                        </p:attrNameLst>
                                      </p:cBhvr>
                                      <p:to>
                                        <p:strVal val="visible"/>
                                      </p:to>
                                    </p:set>
                                    <p:anim calcmode="lin" valueType="num">
                                      <p:cBhvr>
                                        <p:cTn id="59" dur="400"/>
                                        <p:tgtEl>
                                          <p:spTgt spid="35"/>
                                        </p:tgtEl>
                                        <p:attrNameLst>
                                          <p:attrName>ppt_y</p:attrName>
                                        </p:attrNameLst>
                                      </p:cBhvr>
                                      <p:tavLst>
                                        <p:tav tm="0">
                                          <p:val>
                                            <p:strVal val="#ppt_y-#ppt_h*1.125000"/>
                                          </p:val>
                                        </p:tav>
                                        <p:tav tm="100000">
                                          <p:val>
                                            <p:strVal val="#ppt_y"/>
                                          </p:val>
                                        </p:tav>
                                      </p:tavLst>
                                    </p:anim>
                                    <p:animEffect>
                                      <p:cBhvr>
                                        <p:cTn id="60" dur="400"/>
                                        <p:tgtEl>
                                          <p:spTgt spid="35"/>
                                        </p:tgtEl>
                                      </p:cBhvr>
                                    </p:animEffect>
                                  </p:childTnLst>
                                </p:cTn>
                              </p:par>
                              <p:par>
                                <p:cTn id="61" presetID="16" presetClass="entr" presetSubtype="42" fill="hold" grpId="0" nodeType="withEffect">
                                  <p:stCondLst>
                                    <p:cond delay="6750"/>
                                  </p:stCondLst>
                                  <p:childTnLst>
                                    <p:set>
                                      <p:cBhvr>
                                        <p:cTn id="62" dur="1" fill="hold">
                                          <p:stCondLst>
                                            <p:cond delay="0"/>
                                          </p:stCondLst>
                                        </p:cTn>
                                        <p:tgtEl>
                                          <p:spTgt spid="13"/>
                                        </p:tgtEl>
                                        <p:attrNameLst>
                                          <p:attrName>style.visibility</p:attrName>
                                        </p:attrNameLst>
                                      </p:cBhvr>
                                      <p:to>
                                        <p:strVal val="visible"/>
                                      </p:to>
                                    </p:set>
                                    <p:animEffect>
                                      <p:cBhvr>
                                        <p:cTn id="63" dur="400"/>
                                        <p:tgtEl>
                                          <p:spTgt spid="13"/>
                                        </p:tgtEl>
                                      </p:cBhvr>
                                    </p:animEffect>
                                  </p:childTnLst>
                                </p:cTn>
                              </p:par>
                            </p:childTnLst>
                          </p:cTn>
                        </p:par>
                        <p:par>
                          <p:cTn id="64" fill="hold">
                            <p:stCondLst>
                              <p:cond delay="500"/>
                            </p:stCondLst>
                            <p:childTnLst>
                              <p:par>
                                <p:cTn id="65" presetID="14" presetClass="entr" presetSubtype="1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p:cBhvr>
                                        <p:cTn id="67" dur="400"/>
                                        <p:tgtEl>
                                          <p:spTgt spid="2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p:cBhvr>
                                        <p:cTn id="70" dur="400"/>
                                        <p:tgtEl>
                                          <p:spTgt spid="2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p:cBhvr>
                                        <p:cTn id="73" dur="400"/>
                                        <p:tgtEl>
                                          <p:spTgt spid="2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p:cBhvr>
                                        <p:cTn id="76" dur="400"/>
                                        <p:tgtEl>
                                          <p:spTgt spid="2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p:cBhvr>
                                        <p:cTn id="79" dur="400"/>
                                        <p:tgtEl>
                                          <p:spTgt spid="2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p:cBhvr>
                                        <p:cTn id="82" dur="400"/>
                                        <p:tgtEl>
                                          <p:spTgt spid="2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p:cBhvr>
                                        <p:cTn id="85" dur="400"/>
                                        <p:tgtEl>
                                          <p:spTgt spid="3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p:cBhvr>
                                        <p:cTn id="88" dur="400"/>
                                        <p:tgtEl>
                                          <p:spTgt spid="31"/>
                                        </p:tgtEl>
                                      </p:cBhvr>
                                    </p:animEffect>
                                  </p:childTnLst>
                                </p:cTn>
                              </p:par>
                            </p:childTnLst>
                          </p:cTn>
                        </p:par>
                        <p:par>
                          <p:cTn id="89" fill="hold">
                            <p:stCondLst>
                              <p:cond delay="1000"/>
                            </p:stCondLst>
                            <p:childTnLst>
                              <p:par>
                                <p:cTn id="90" presetID="16" presetClass="entr" presetSubtype="37"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p:cBhvr>
                                        <p:cTn id="92" dur="500"/>
                                        <p:tgtEl>
                                          <p:spTgt spid="18"/>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p:cBhvr>
                                        <p:cTn id="95" dur="500"/>
                                        <p:tgtEl>
                                          <p:spTgt spid="19"/>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p:cBhvr>
                                        <p:cTn id="9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bldLvl="0" animBg="1" autoUpdateAnimBg="0"/>
      <p:bldP spid="9" grpId="0" bldLvl="0" animBg="1" autoUpdateAnimBg="0"/>
      <p:bldP spid="13" grpId="0" animBg="1"/>
      <p:bldP spid="14" grpId="0" animBg="1"/>
      <p:bldP spid="15" grpId="0" animBg="1"/>
      <p:bldP spid="16" grpId="0" animBg="1"/>
      <p:bldP spid="17" grpId="0" animBg="1"/>
      <p:bldP spid="18" grpId="0" animBg="1"/>
      <p:bldP spid="19" grpId="0" animBg="1"/>
      <p:bldP spid="20" grpId="0" animBg="1"/>
      <p:bldP spid="21" grpId="0" bldLvl="0" autoUpdateAnimBg="0"/>
      <p:bldP spid="22" grpId="0" bldLvl="0" autoUpdateAnimBg="0"/>
      <p:bldP spid="23" grpId="0" bldLvl="0" autoUpdateAnimBg="0"/>
      <p:bldP spid="24" grpId="0" bldLvl="0" autoUpdateAnimBg="0"/>
      <p:bldP spid="25"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13"/>
          <p:cNvGrpSpPr/>
          <p:nvPr/>
        </p:nvGrpSpPr>
        <p:grpSpPr bwMode="auto">
          <a:xfrm>
            <a:off x="1033462" y="1282303"/>
            <a:ext cx="2758679" cy="346249"/>
            <a:chOff x="0" y="0"/>
            <a:chExt cx="3240360" cy="346442"/>
          </a:xfrm>
        </p:grpSpPr>
        <p:sp>
          <p:nvSpPr>
            <p:cNvPr id="6" name="矩形 14"/>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文本框 11"/>
            <p:cNvSpPr>
              <a:spLocks noChangeArrowheads="1"/>
            </p:cNvSpPr>
            <p:nvPr/>
          </p:nvSpPr>
          <p:spPr bwMode="auto">
            <a:xfrm>
              <a:off x="72008" y="0"/>
              <a:ext cx="1640379"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8" name="矩形 17"/>
          <p:cNvSpPr>
            <a:spLocks noChangeArrowheads="1"/>
          </p:cNvSpPr>
          <p:nvPr/>
        </p:nvSpPr>
        <p:spPr bwMode="auto">
          <a:xfrm>
            <a:off x="1000126" y="1663304"/>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9" name="组合 18"/>
          <p:cNvGrpSpPr/>
          <p:nvPr/>
        </p:nvGrpSpPr>
        <p:grpSpPr bwMode="auto">
          <a:xfrm>
            <a:off x="1033462" y="2530078"/>
            <a:ext cx="2758679" cy="346249"/>
            <a:chOff x="0" y="0"/>
            <a:chExt cx="3240360" cy="346442"/>
          </a:xfrm>
        </p:grpSpPr>
        <p:sp>
          <p:nvSpPr>
            <p:cNvPr id="10" name="矩形 19"/>
            <p:cNvSpPr>
              <a:spLocks noChangeArrowheads="1"/>
            </p:cNvSpPr>
            <p:nvPr/>
          </p:nvSpPr>
          <p:spPr bwMode="auto">
            <a:xfrm>
              <a:off x="0" y="1900"/>
              <a:ext cx="3240360" cy="326896"/>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文本框 11"/>
            <p:cNvSpPr>
              <a:spLocks noChangeArrowheads="1"/>
            </p:cNvSpPr>
            <p:nvPr/>
          </p:nvSpPr>
          <p:spPr bwMode="auto">
            <a:xfrm>
              <a:off x="72008" y="0"/>
              <a:ext cx="1636613"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12" name="矩形 21"/>
          <p:cNvSpPr>
            <a:spLocks noChangeArrowheads="1"/>
          </p:cNvSpPr>
          <p:nvPr/>
        </p:nvSpPr>
        <p:spPr bwMode="auto">
          <a:xfrm>
            <a:off x="1000126" y="2911079"/>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22"/>
          <p:cNvGrpSpPr/>
          <p:nvPr/>
        </p:nvGrpSpPr>
        <p:grpSpPr bwMode="auto">
          <a:xfrm>
            <a:off x="1033462" y="3581400"/>
            <a:ext cx="2758679" cy="346249"/>
            <a:chOff x="0" y="0"/>
            <a:chExt cx="3240360" cy="346442"/>
          </a:xfrm>
        </p:grpSpPr>
        <p:sp>
          <p:nvSpPr>
            <p:cNvPr id="14" name="矩形 23"/>
            <p:cNvSpPr>
              <a:spLocks noChangeArrowheads="1"/>
            </p:cNvSpPr>
            <p:nvPr/>
          </p:nvSpPr>
          <p:spPr bwMode="auto">
            <a:xfrm>
              <a:off x="0" y="1900"/>
              <a:ext cx="3240360" cy="326896"/>
            </a:xfrm>
            <a:prstGeom prst="rect">
              <a:avLst/>
            </a:prstGeom>
            <a:solidFill>
              <a:schemeClr val="bg2"/>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文本框 11"/>
            <p:cNvSpPr>
              <a:spLocks noChangeArrowheads="1"/>
            </p:cNvSpPr>
            <p:nvPr/>
          </p:nvSpPr>
          <p:spPr bwMode="auto">
            <a:xfrm>
              <a:off x="72008" y="0"/>
              <a:ext cx="1638497" cy="3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16" name="矩形 25"/>
          <p:cNvSpPr>
            <a:spLocks noChangeArrowheads="1"/>
          </p:cNvSpPr>
          <p:nvPr/>
        </p:nvSpPr>
        <p:spPr bwMode="auto">
          <a:xfrm>
            <a:off x="1000126" y="3962401"/>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7" name="图片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985" y="1277541"/>
            <a:ext cx="4070747" cy="3294459"/>
          </a:xfrm>
          <a:prstGeom prst="rect">
            <a:avLst/>
          </a:prstGeom>
          <a:noFill/>
          <a:ln w="28575">
            <a:noFill/>
            <a:beve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ppt_x</p:attrName>
                                        </p:attrNameLst>
                                      </p:cBhvr>
                                      <p:tavLst>
                                        <p:tav tm="0">
                                          <p:val>
                                            <p:strVal val="0-#ppt_w/2"/>
                                          </p:val>
                                        </p:tav>
                                        <p:tav tm="100000">
                                          <p:val>
                                            <p:strVal val="#ppt_x"/>
                                          </p:val>
                                        </p:tav>
                                      </p:tavLst>
                                    </p:anim>
                                    <p:anim calcmode="lin" valueType="num">
                                      <p:cBhvr>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1+#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ppt_x</p:attrName>
                                        </p:attrNameLst>
                                      </p:cBhvr>
                                      <p:tavLst>
                                        <p:tav tm="0">
                                          <p:val>
                                            <p:strVal val="1+#ppt_w/2"/>
                                          </p:val>
                                        </p:tav>
                                        <p:tav tm="100000">
                                          <p:val>
                                            <p:strVal val="#ppt_x"/>
                                          </p:val>
                                        </p:tav>
                                      </p:tavLst>
                                    </p:anim>
                                    <p:anim calcmode="lin" valueType="num">
                                      <p:cBhvr>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750" fill="hold"/>
                                        <p:tgtEl>
                                          <p:spTgt spid="13"/>
                                        </p:tgtEl>
                                        <p:attrNameLst>
                                          <p:attrName>ppt_x</p:attrName>
                                        </p:attrNameLst>
                                      </p:cBhvr>
                                      <p:tavLst>
                                        <p:tav tm="0">
                                          <p:val>
                                            <p:strVal val="1+#ppt_w/2"/>
                                          </p:val>
                                        </p:tav>
                                        <p:tav tm="100000">
                                          <p:val>
                                            <p:strVal val="#ppt_x"/>
                                          </p:val>
                                        </p:tav>
                                      </p:tavLst>
                                    </p:anim>
                                    <p:anim calcmode="lin" valueType="num">
                                      <p:cBhvr>
                                        <p:cTn id="20" dur="75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p:cBhvr>
                                        <p:cTn id="24" dur="750"/>
                                        <p:tgtEl>
                                          <p:spTgt spid="8"/>
                                        </p:tgtEl>
                                      </p:cBhvr>
                                    </p:animEffect>
                                  </p:childTnLst>
                                </p:cTn>
                              </p:par>
                            </p:childTnLst>
                          </p:cTn>
                        </p:par>
                        <p:par>
                          <p:cTn id="25" fill="hold">
                            <p:stCondLst>
                              <p:cond delay="2250"/>
                            </p:stCondLst>
                            <p:childTnLst>
                              <p:par>
                                <p:cTn id="26" presetID="2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p:cBhvr>
                                        <p:cTn id="28" dur="500"/>
                                        <p:tgtEl>
                                          <p:spTgt spid="12"/>
                                        </p:tgtEl>
                                      </p:cBhvr>
                                    </p:animEffect>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p:cBhvr>
                                        <p:cTn id="3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P spid="12" grpId="0" bldLvl="0" autoUpdateAnimBg="0"/>
      <p:bldP spid="16"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 name="肘形连接符 4"/>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accent3"/>
            </a:solidFill>
            <a:bevel/>
            <a:headEnd type="oval" w="med" len="med"/>
            <a:tailEnd type="oval" w="med" len="med"/>
          </a:ln>
          <a:extLst>
            <a:ext uri="{909E8E84-426E-40DD-AFC4-6F175D3DCCD1}">
              <a14:hiddenFill xmlns:a14="http://schemas.microsoft.com/office/drawing/2010/main">
                <a:noFill/>
              </a14:hiddenFill>
            </a:ext>
          </a:extLst>
        </p:spPr>
      </p:cxnSp>
      <p:cxnSp>
        <p:nvCxnSpPr>
          <p:cNvPr id="6"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accent3"/>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accent3"/>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accent3"/>
            </a:solidFill>
            <a:bevel/>
            <a:headEnd type="oval" w="med" len="med"/>
            <a:tailEnd type="oval" w="med" len="med"/>
          </a:ln>
          <a:extLst>
            <a:ext uri="{909E8E84-426E-40DD-AFC4-6F175D3DCCD1}">
              <a14:hiddenFill xmlns:a14="http://schemas.microsoft.com/office/drawing/2010/main">
                <a:noFill/>
              </a14:hiddenFill>
            </a:ext>
          </a:extLst>
        </p:spPr>
      </p:cxnSp>
      <p:sp>
        <p:nvSpPr>
          <p:cNvPr id="9"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0" name="文本框 6"/>
          <p:cNvSpPr>
            <a:spLocks noChangeArrowheads="1"/>
          </p:cNvSpPr>
          <p:nvPr/>
        </p:nvSpPr>
        <p:spPr bwMode="auto">
          <a:xfrm>
            <a:off x="2159794" y="4401741"/>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accent1"/>
                </a:solidFill>
                <a:latin typeface="微软雅黑" panose="020B0503020204020204" pitchFamily="34" charset="-122"/>
                <a:ea typeface="微软雅黑" panose="020B0503020204020204" pitchFamily="34" charset="-122"/>
              </a:rPr>
              <a:t>标题内容</a:t>
            </a:r>
          </a:p>
        </p:txBody>
      </p:sp>
      <p:grpSp>
        <p:nvGrpSpPr>
          <p:cNvPr id="11" name="组合 7"/>
          <p:cNvGrpSpPr/>
          <p:nvPr/>
        </p:nvGrpSpPr>
        <p:grpSpPr bwMode="auto">
          <a:xfrm>
            <a:off x="1072754" y="2952750"/>
            <a:ext cx="1008459" cy="1009650"/>
            <a:chOff x="0" y="0"/>
            <a:chExt cx="1403797" cy="1403797"/>
          </a:xfrm>
        </p:grpSpPr>
        <p:sp>
          <p:nvSpPr>
            <p:cNvPr id="12" name="椭圆 8"/>
            <p:cNvSpPr>
              <a:spLocks noChangeArrowheads="1"/>
            </p:cNvSpPr>
            <p:nvPr/>
          </p:nvSpPr>
          <p:spPr bwMode="auto">
            <a:xfrm>
              <a:off x="0" y="0"/>
              <a:ext cx="1403797" cy="1403797"/>
            </a:xfrm>
            <a:prstGeom prst="ellipse">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13" name="组合 9"/>
            <p:cNvGrpSpPr/>
            <p:nvPr/>
          </p:nvGrpSpPr>
          <p:grpSpPr bwMode="auto">
            <a:xfrm>
              <a:off x="486136" y="362881"/>
              <a:ext cx="392888" cy="661931"/>
              <a:chOff x="0" y="0"/>
              <a:chExt cx="292099" cy="492124"/>
            </a:xfrm>
          </p:grpSpPr>
          <p:sp>
            <p:nvSpPr>
              <p:cNvPr id="14" name="Freeform 15"/>
              <p:cNvSpPr>
                <a:spLocks noEditPoints="1" noChangeArrowheads="1"/>
              </p:cNvSpPr>
              <p:nvPr/>
            </p:nvSpPr>
            <p:spPr bwMode="auto">
              <a:xfrm>
                <a:off x="0" y="0"/>
                <a:ext cx="292099" cy="492124"/>
              </a:xfrm>
              <a:custGeom>
                <a:avLst/>
                <a:gdLst>
                  <a:gd name="T0" fmla="*/ 0 w 166"/>
                  <a:gd name="T1" fmla="*/ 2147483646 h 280"/>
                  <a:gd name="T2" fmla="*/ 2147483646 w 166"/>
                  <a:gd name="T3" fmla="*/ 2147483646 h 280"/>
                  <a:gd name="T4" fmla="*/ 2147483646 w 166"/>
                  <a:gd name="T5" fmla="*/ 2147483646 h 280"/>
                  <a:gd name="T6" fmla="*/ 2147483646 w 166"/>
                  <a:gd name="T7" fmla="*/ 2147483646 h 280"/>
                  <a:gd name="T8" fmla="*/ 2147483646 w 166"/>
                  <a:gd name="T9" fmla="*/ 2147483646 h 280"/>
                  <a:gd name="T10" fmla="*/ 2147483646 w 166"/>
                  <a:gd name="T11" fmla="*/ 2147483646 h 280"/>
                  <a:gd name="T12" fmla="*/ 2147483646 w 166"/>
                  <a:gd name="T13" fmla="*/ 2147483646 h 280"/>
                  <a:gd name="T14" fmla="*/ 2147483646 w 166"/>
                  <a:gd name="T15" fmla="*/ 2147483646 h 280"/>
                  <a:gd name="T16" fmla="*/ 2147483646 w 166"/>
                  <a:gd name="T17" fmla="*/ 2147483646 h 280"/>
                  <a:gd name="T18" fmla="*/ 0 w 166"/>
                  <a:gd name="T19" fmla="*/ 2147483646 h 280"/>
                  <a:gd name="T20" fmla="*/ 0 w 166"/>
                  <a:gd name="T21" fmla="*/ 2147483646 h 280"/>
                  <a:gd name="T22" fmla="*/ 0 w 166"/>
                  <a:gd name="T23" fmla="*/ 2147483646 h 280"/>
                  <a:gd name="T24" fmla="*/ 0 w 166"/>
                  <a:gd name="T25" fmla="*/ 0 h 280"/>
                  <a:gd name="T26" fmla="*/ 2147483646 w 166"/>
                  <a:gd name="T27" fmla="*/ 0 h 280"/>
                  <a:gd name="T28" fmla="*/ 2147483646 w 166"/>
                  <a:gd name="T29" fmla="*/ 2147483646 h 280"/>
                  <a:gd name="T30" fmla="*/ 2147483646 w 166"/>
                  <a:gd name="T31" fmla="*/ 2147483646 h 280"/>
                  <a:gd name="T32" fmla="*/ 2147483646 w 166"/>
                  <a:gd name="T33" fmla="*/ 2147483646 h 280"/>
                  <a:gd name="T34" fmla="*/ 2147483646 w 166"/>
                  <a:gd name="T35" fmla="*/ 2147483646 h 280"/>
                  <a:gd name="T36" fmla="*/ 2147483646 w 166"/>
                  <a:gd name="T37" fmla="*/ 2147483646 h 280"/>
                  <a:gd name="T38" fmla="*/ 2147483646 w 166"/>
                  <a:gd name="T39" fmla="*/ 2147483646 h 280"/>
                  <a:gd name="T40" fmla="*/ 2147483646 w 166"/>
                  <a:gd name="T41" fmla="*/ 2147483646 h 280"/>
                  <a:gd name="T42" fmla="*/ 0 w 166"/>
                  <a:gd name="T43" fmla="*/ 2147483646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5" name="Freeform 16"/>
              <p:cNvSpPr>
                <a:spLocks noEditPoints="1" noChangeArrowheads="1"/>
              </p:cNvSpPr>
              <p:nvPr/>
            </p:nvSpPr>
            <p:spPr bwMode="auto">
              <a:xfrm>
                <a:off x="23812" y="46039"/>
                <a:ext cx="244476" cy="400050"/>
              </a:xfrm>
              <a:custGeom>
                <a:avLst/>
                <a:gdLst>
                  <a:gd name="T0" fmla="*/ 2147483646 w 138"/>
                  <a:gd name="T1" fmla="*/ 2147483646 h 228"/>
                  <a:gd name="T2" fmla="*/ 2147483646 w 138"/>
                  <a:gd name="T3" fmla="*/ 2147483646 h 228"/>
                  <a:gd name="T4" fmla="*/ 2147483646 w 138"/>
                  <a:gd name="T5" fmla="*/ 2147483646 h 228"/>
                  <a:gd name="T6" fmla="*/ 2147483646 w 138"/>
                  <a:gd name="T7" fmla="*/ 2147483646 h 228"/>
                  <a:gd name="T8" fmla="*/ 2147483646 w 138"/>
                  <a:gd name="T9" fmla="*/ 2147483646 h 228"/>
                  <a:gd name="T10" fmla="*/ 2147483646 w 138"/>
                  <a:gd name="T11" fmla="*/ 2147483646 h 228"/>
                  <a:gd name="T12" fmla="*/ 2147483646 w 138"/>
                  <a:gd name="T13" fmla="*/ 2147483646 h 228"/>
                  <a:gd name="T14" fmla="*/ 2147483646 w 138"/>
                  <a:gd name="T15" fmla="*/ 2147483646 h 228"/>
                  <a:gd name="T16" fmla="*/ 2147483646 w 138"/>
                  <a:gd name="T17" fmla="*/ 2147483646 h 228"/>
                  <a:gd name="T18" fmla="*/ 2147483646 w 138"/>
                  <a:gd name="T19" fmla="*/ 2147483646 h 228"/>
                  <a:gd name="T20" fmla="*/ 0 w 138"/>
                  <a:gd name="T21" fmla="*/ 2147483646 h 228"/>
                  <a:gd name="T22" fmla="*/ 0 w 138"/>
                  <a:gd name="T23" fmla="*/ 2147483646 h 228"/>
                  <a:gd name="T24" fmla="*/ 2147483646 w 138"/>
                  <a:gd name="T25" fmla="*/ 2147483646 h 228"/>
                  <a:gd name="T26" fmla="*/ 2147483646 w 138"/>
                  <a:gd name="T27" fmla="*/ 2147483646 h 228"/>
                  <a:gd name="T28" fmla="*/ 2147483646 w 138"/>
                  <a:gd name="T29" fmla="*/ 2147483646 h 228"/>
                  <a:gd name="T30" fmla="*/ 2147483646 w 138"/>
                  <a:gd name="T31" fmla="*/ 2147483646 h 228"/>
                  <a:gd name="T32" fmla="*/ 2147483646 w 138"/>
                  <a:gd name="T33" fmla="*/ 2147483646 h 228"/>
                  <a:gd name="T34" fmla="*/ 2147483646 w 138"/>
                  <a:gd name="T35" fmla="*/ 2147483646 h 228"/>
                  <a:gd name="T36" fmla="*/ 2147483646 w 138"/>
                  <a:gd name="T37" fmla="*/ 2147483646 h 228"/>
                  <a:gd name="T38" fmla="*/ 0 w 138"/>
                  <a:gd name="T39" fmla="*/ 2147483646 h 228"/>
                  <a:gd name="T40" fmla="*/ 2147483646 w 138"/>
                  <a:gd name="T41" fmla="*/ 0 h 228"/>
                  <a:gd name="T42" fmla="*/ 2147483646 w 138"/>
                  <a:gd name="T43" fmla="*/ 2147483646 h 228"/>
                  <a:gd name="T44" fmla="*/ 2147483646 w 138"/>
                  <a:gd name="T45" fmla="*/ 2147483646 h 228"/>
                  <a:gd name="T46" fmla="*/ 2147483646 w 138"/>
                  <a:gd name="T47" fmla="*/ 2147483646 h 228"/>
                  <a:gd name="T48" fmla="*/ 2147483646 w 138"/>
                  <a:gd name="T49" fmla="*/ 2147483646 h 228"/>
                  <a:gd name="T50" fmla="*/ 2147483646 w 138"/>
                  <a:gd name="T51" fmla="*/ 2147483646 h 228"/>
                  <a:gd name="T52" fmla="*/ 2147483646 w 138"/>
                  <a:gd name="T53" fmla="*/ 2147483646 h 228"/>
                  <a:gd name="T54" fmla="*/ 2147483646 w 138"/>
                  <a:gd name="T55" fmla="*/ 2147483646 h 228"/>
                  <a:gd name="T56" fmla="*/ 2147483646 w 138"/>
                  <a:gd name="T57" fmla="*/ 2147483646 h 228"/>
                  <a:gd name="T58" fmla="*/ 2147483646 w 138"/>
                  <a:gd name="T59" fmla="*/ 2147483646 h 228"/>
                  <a:gd name="T60" fmla="*/ 2147483646 w 138"/>
                  <a:gd name="T61" fmla="*/ 2147483646 h 228"/>
                  <a:gd name="T62" fmla="*/ 2147483646 w 138"/>
                  <a:gd name="T63" fmla="*/ 0 h 228"/>
                  <a:gd name="T64" fmla="*/ 2147483646 w 138"/>
                  <a:gd name="T65" fmla="*/ 2147483646 h 228"/>
                  <a:gd name="T66" fmla="*/ 2147483646 w 138"/>
                  <a:gd name="T67" fmla="*/ 2147483646 h 228"/>
                  <a:gd name="T68" fmla="*/ 2147483646 w 138"/>
                  <a:gd name="T69" fmla="*/ 2147483646 h 228"/>
                  <a:gd name="T70" fmla="*/ 2147483646 w 138"/>
                  <a:gd name="T71" fmla="*/ 2147483646 h 228"/>
                  <a:gd name="T72" fmla="*/ 2147483646 w 138"/>
                  <a:gd name="T73" fmla="*/ 2147483646 h 228"/>
                  <a:gd name="T74" fmla="*/ 2147483646 w 138"/>
                  <a:gd name="T75" fmla="*/ 2147483646 h 228"/>
                  <a:gd name="T76" fmla="*/ 2147483646 w 138"/>
                  <a:gd name="T77" fmla="*/ 2147483646 h 228"/>
                  <a:gd name="T78" fmla="*/ 2147483646 w 138"/>
                  <a:gd name="T79" fmla="*/ 2147483646 h 228"/>
                  <a:gd name="T80" fmla="*/ 2147483646 w 138"/>
                  <a:gd name="T81" fmla="*/ 2147483646 h 228"/>
                  <a:gd name="T82" fmla="*/ 2147483646 w 138"/>
                  <a:gd name="T83" fmla="*/ 2147483646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Freeform 17"/>
              <p:cNvSpPr>
                <a:spLocks noChangeArrowheads="1"/>
              </p:cNvSpPr>
              <p:nvPr/>
            </p:nvSpPr>
            <p:spPr bwMode="auto">
              <a:xfrm>
                <a:off x="63499" y="166689"/>
                <a:ext cx="165100" cy="279400"/>
              </a:xfrm>
              <a:custGeom>
                <a:avLst/>
                <a:gdLst>
                  <a:gd name="T0" fmla="*/ 0 w 94"/>
                  <a:gd name="T1" fmla="*/ 2147483646 h 160"/>
                  <a:gd name="T2" fmla="*/ 2147483646 w 94"/>
                  <a:gd name="T3" fmla="*/ 2147483646 h 160"/>
                  <a:gd name="T4" fmla="*/ 2147483646 w 94"/>
                  <a:gd name="T5" fmla="*/ 2147483646 h 160"/>
                  <a:gd name="T6" fmla="*/ 2147483646 w 94"/>
                  <a:gd name="T7" fmla="*/ 2147483646 h 160"/>
                  <a:gd name="T8" fmla="*/ 2147483646 w 94"/>
                  <a:gd name="T9" fmla="*/ 2147483646 h 160"/>
                  <a:gd name="T10" fmla="*/ 2147483646 w 94"/>
                  <a:gd name="T11" fmla="*/ 2147483646 h 160"/>
                  <a:gd name="T12" fmla="*/ 2147483646 w 94"/>
                  <a:gd name="T13" fmla="*/ 2147483646 h 160"/>
                  <a:gd name="T14" fmla="*/ 2147483646 w 94"/>
                  <a:gd name="T15" fmla="*/ 2147483646 h 160"/>
                  <a:gd name="T16" fmla="*/ 2147483646 w 94"/>
                  <a:gd name="T17" fmla="*/ 2147483646 h 160"/>
                  <a:gd name="T18" fmla="*/ 2147483646 w 94"/>
                  <a:gd name="T19" fmla="*/ 2147483646 h 160"/>
                  <a:gd name="T20" fmla="*/ 2147483646 w 94"/>
                  <a:gd name="T21" fmla="*/ 2147483646 h 160"/>
                  <a:gd name="T22" fmla="*/ 2147483646 w 94"/>
                  <a:gd name="T23" fmla="*/ 2147483646 h 160"/>
                  <a:gd name="T24" fmla="*/ 2147483646 w 94"/>
                  <a:gd name="T25" fmla="*/ 2147483646 h 160"/>
                  <a:gd name="T26" fmla="*/ 2147483646 w 94"/>
                  <a:gd name="T27" fmla="*/ 2147483646 h 160"/>
                  <a:gd name="T28" fmla="*/ 2147483646 w 94"/>
                  <a:gd name="T29" fmla="*/ 2147483646 h 160"/>
                  <a:gd name="T30" fmla="*/ 2147483646 w 94"/>
                  <a:gd name="T31" fmla="*/ 2147483646 h 160"/>
                  <a:gd name="T32" fmla="*/ 2147483646 w 94"/>
                  <a:gd name="T33" fmla="*/ 2147483646 h 160"/>
                  <a:gd name="T34" fmla="*/ 2147483646 w 94"/>
                  <a:gd name="T35" fmla="*/ 0 h 160"/>
                  <a:gd name="T36" fmla="*/ 2147483646 w 94"/>
                  <a:gd name="T37" fmla="*/ 0 h 160"/>
                  <a:gd name="T38" fmla="*/ 2147483646 w 94"/>
                  <a:gd name="T39" fmla="*/ 0 h 160"/>
                  <a:gd name="T40" fmla="*/ 2147483646 w 94"/>
                  <a:gd name="T41" fmla="*/ 0 h 160"/>
                  <a:gd name="T42" fmla="*/ 2147483646 w 94"/>
                  <a:gd name="T43" fmla="*/ 2147483646 h 160"/>
                  <a:gd name="T44" fmla="*/ 2147483646 w 94"/>
                  <a:gd name="T45" fmla="*/ 2147483646 h 160"/>
                  <a:gd name="T46" fmla="*/ 2147483646 w 94"/>
                  <a:gd name="T47" fmla="*/ 2147483646 h 160"/>
                  <a:gd name="T48" fmla="*/ 2147483646 w 94"/>
                  <a:gd name="T49" fmla="*/ 2147483646 h 160"/>
                  <a:gd name="T50" fmla="*/ 2147483646 w 94"/>
                  <a:gd name="T51" fmla="*/ 2147483646 h 160"/>
                  <a:gd name="T52" fmla="*/ 2147483646 w 94"/>
                  <a:gd name="T53" fmla="*/ 2147483646 h 160"/>
                  <a:gd name="T54" fmla="*/ 2147483646 w 94"/>
                  <a:gd name="T55" fmla="*/ 2147483646 h 160"/>
                  <a:gd name="T56" fmla="*/ 2147483646 w 94"/>
                  <a:gd name="T57" fmla="*/ 2147483646 h 160"/>
                  <a:gd name="T58" fmla="*/ 2147483646 w 94"/>
                  <a:gd name="T59" fmla="*/ 2147483646 h 160"/>
                  <a:gd name="T60" fmla="*/ 2147483646 w 94"/>
                  <a:gd name="T61" fmla="*/ 2147483646 h 160"/>
                  <a:gd name="T62" fmla="*/ 2147483646 w 94"/>
                  <a:gd name="T63" fmla="*/ 2147483646 h 160"/>
                  <a:gd name="T64" fmla="*/ 2147483646 w 94"/>
                  <a:gd name="T65" fmla="*/ 2147483646 h 160"/>
                  <a:gd name="T66" fmla="*/ 0 w 94"/>
                  <a:gd name="T67" fmla="*/ 2147483646 h 160"/>
                  <a:gd name="T68" fmla="*/ 0 w 94"/>
                  <a:gd name="T69" fmla="*/ 2147483646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sp>
        <p:nvSpPr>
          <p:cNvPr id="17"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18" name="文本框 14"/>
          <p:cNvSpPr>
            <a:spLocks noChangeArrowheads="1"/>
          </p:cNvSpPr>
          <p:nvPr/>
        </p:nvSpPr>
        <p:spPr bwMode="auto">
          <a:xfrm>
            <a:off x="6005513" y="4401741"/>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accent1"/>
                </a:solidFill>
                <a:latin typeface="微软雅黑" panose="020B0503020204020204" pitchFamily="34" charset="-122"/>
                <a:ea typeface="微软雅黑" panose="020B0503020204020204" pitchFamily="34" charset="-122"/>
              </a:rPr>
              <a:t>标题内容</a:t>
            </a:r>
          </a:p>
        </p:txBody>
      </p:sp>
      <p:sp>
        <p:nvSpPr>
          <p:cNvPr id="19" name="文本框 15"/>
          <p:cNvSpPr>
            <a:spLocks noChangeArrowheads="1"/>
          </p:cNvSpPr>
          <p:nvPr/>
        </p:nvSpPr>
        <p:spPr bwMode="auto">
          <a:xfrm>
            <a:off x="2164556" y="1454944"/>
            <a:ext cx="2157413"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20" name="文本框 16"/>
          <p:cNvSpPr>
            <a:spLocks noChangeArrowheads="1"/>
          </p:cNvSpPr>
          <p:nvPr/>
        </p:nvSpPr>
        <p:spPr bwMode="auto">
          <a:xfrm>
            <a:off x="2169319" y="1097757"/>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accent1"/>
                </a:solidFill>
                <a:latin typeface="微软雅黑" panose="020B0503020204020204" pitchFamily="34" charset="-122"/>
                <a:ea typeface="微软雅黑" panose="020B0503020204020204" pitchFamily="34" charset="-122"/>
              </a:rPr>
              <a:t>标题内容</a:t>
            </a:r>
          </a:p>
        </p:txBody>
      </p:sp>
      <p:sp>
        <p:nvSpPr>
          <p:cNvPr id="21"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p>
        </p:txBody>
      </p:sp>
      <p:sp>
        <p:nvSpPr>
          <p:cNvPr id="22" name="文本框 18"/>
          <p:cNvSpPr>
            <a:spLocks noChangeArrowheads="1"/>
          </p:cNvSpPr>
          <p:nvPr/>
        </p:nvSpPr>
        <p:spPr bwMode="auto">
          <a:xfrm>
            <a:off x="6015038" y="1097757"/>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accent1"/>
                </a:solidFill>
                <a:latin typeface="微软雅黑" panose="020B0503020204020204" pitchFamily="34" charset="-122"/>
                <a:ea typeface="微软雅黑" panose="020B0503020204020204" pitchFamily="34" charset="-122"/>
              </a:rPr>
              <a:t>标题内容</a:t>
            </a:r>
          </a:p>
        </p:txBody>
      </p:sp>
      <p:grpSp>
        <p:nvGrpSpPr>
          <p:cNvPr id="23" name="组合 19"/>
          <p:cNvGrpSpPr/>
          <p:nvPr/>
        </p:nvGrpSpPr>
        <p:grpSpPr bwMode="auto">
          <a:xfrm>
            <a:off x="7072313" y="2952750"/>
            <a:ext cx="1009650" cy="1009650"/>
            <a:chOff x="0" y="0"/>
            <a:chExt cx="1403797" cy="1403797"/>
          </a:xfrm>
        </p:grpSpPr>
        <p:sp>
          <p:nvSpPr>
            <p:cNvPr id="24" name="椭圆 20"/>
            <p:cNvSpPr>
              <a:spLocks noChangeArrowheads="1"/>
            </p:cNvSpPr>
            <p:nvPr/>
          </p:nvSpPr>
          <p:spPr bwMode="auto">
            <a:xfrm>
              <a:off x="0" y="0"/>
              <a:ext cx="1403797" cy="1403797"/>
            </a:xfrm>
            <a:prstGeom prst="ellipse">
              <a:avLst/>
            </a:prstGeom>
            <a:solidFill>
              <a:schemeClr val="tx2"/>
            </a:solidFill>
            <a:ln>
              <a:noFill/>
            </a:ln>
            <a:effectLst/>
          </p:spPr>
          <p:txBody>
            <a:bodyPr vert="horz" wrap="square" lIns="68580" tIns="34290" rIns="68580" bIns="34290" numCol="1" anchor="t" anchorCtr="0" compatLnSpc="1"/>
            <a:lstStyle/>
            <a:p>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Freeform 12"/>
            <p:cNvSpPr>
              <a:spLocks noEditPoints="1" noChangeArrowheads="1"/>
            </p:cNvSpPr>
            <p:nvPr/>
          </p:nvSpPr>
          <p:spPr bwMode="auto">
            <a:xfrm>
              <a:off x="479640" y="362881"/>
              <a:ext cx="471466" cy="666418"/>
            </a:xfrm>
            <a:custGeom>
              <a:avLst/>
              <a:gdLst>
                <a:gd name="T0" fmla="*/ 2147483646 w 408"/>
                <a:gd name="T1" fmla="*/ 2147483646 h 578"/>
                <a:gd name="T2" fmla="*/ 2147483646 w 408"/>
                <a:gd name="T3" fmla="*/ 2147483646 h 578"/>
                <a:gd name="T4" fmla="*/ 2147483646 w 408"/>
                <a:gd name="T5" fmla="*/ 2147483646 h 578"/>
                <a:gd name="T6" fmla="*/ 2147483646 w 408"/>
                <a:gd name="T7" fmla="*/ 2147483646 h 578"/>
                <a:gd name="T8" fmla="*/ 2147483646 w 408"/>
                <a:gd name="T9" fmla="*/ 2147483646 h 578"/>
                <a:gd name="T10" fmla="*/ 2147483646 w 408"/>
                <a:gd name="T11" fmla="*/ 2147483646 h 578"/>
                <a:gd name="T12" fmla="*/ 2147483646 w 408"/>
                <a:gd name="T13" fmla="*/ 2147483646 h 578"/>
                <a:gd name="T14" fmla="*/ 2147483646 w 408"/>
                <a:gd name="T15" fmla="*/ 2147483646 h 578"/>
                <a:gd name="T16" fmla="*/ 2147483646 w 408"/>
                <a:gd name="T17" fmla="*/ 2147483646 h 578"/>
                <a:gd name="T18" fmla="*/ 2147483646 w 408"/>
                <a:gd name="T19" fmla="*/ 2147483646 h 578"/>
                <a:gd name="T20" fmla="*/ 2147483646 w 408"/>
                <a:gd name="T21" fmla="*/ 2147483646 h 578"/>
                <a:gd name="T22" fmla="*/ 2147483646 w 408"/>
                <a:gd name="T23" fmla="*/ 2147483646 h 578"/>
                <a:gd name="T24" fmla="*/ 2147483646 w 408"/>
                <a:gd name="T25" fmla="*/ 2147483646 h 578"/>
                <a:gd name="T26" fmla="*/ 2147483646 w 408"/>
                <a:gd name="T27" fmla="*/ 2147483646 h 578"/>
                <a:gd name="T28" fmla="*/ 2147483646 w 408"/>
                <a:gd name="T29" fmla="*/ 2147483646 h 578"/>
                <a:gd name="T30" fmla="*/ 2147483646 w 408"/>
                <a:gd name="T31" fmla="*/ 2147483646 h 578"/>
                <a:gd name="T32" fmla="*/ 2147483646 w 408"/>
                <a:gd name="T33" fmla="*/ 2147483646 h 578"/>
                <a:gd name="T34" fmla="*/ 0 w 408"/>
                <a:gd name="T35" fmla="*/ 2147483646 h 578"/>
                <a:gd name="T36" fmla="*/ 2147483646 w 408"/>
                <a:gd name="T37" fmla="*/ 2147483646 h 578"/>
                <a:gd name="T38" fmla="*/ 2147483646 w 408"/>
                <a:gd name="T39" fmla="*/ 2147483646 h 578"/>
                <a:gd name="T40" fmla="*/ 2147483646 w 408"/>
                <a:gd name="T41" fmla="*/ 2147483646 h 578"/>
                <a:gd name="T42" fmla="*/ 2147483646 w 408"/>
                <a:gd name="T43" fmla="*/ 2147483646 h 578"/>
                <a:gd name="T44" fmla="*/ 2147483646 w 408"/>
                <a:gd name="T45" fmla="*/ 0 h 578"/>
                <a:gd name="T46" fmla="*/ 2147483646 w 408"/>
                <a:gd name="T47" fmla="*/ 2147483646 h 578"/>
                <a:gd name="T48" fmla="*/ 2147483646 w 408"/>
                <a:gd name="T49" fmla="*/ 2147483646 h 578"/>
                <a:gd name="T50" fmla="*/ 2147483646 w 408"/>
                <a:gd name="T51" fmla="*/ 2147483646 h 578"/>
                <a:gd name="T52" fmla="*/ 2147483646 w 408"/>
                <a:gd name="T53" fmla="*/ 2147483646 h 578"/>
                <a:gd name="T54" fmla="*/ 2147483646 w 408"/>
                <a:gd name="T55" fmla="*/ 2147483646 h 578"/>
                <a:gd name="T56" fmla="*/ 2147483646 w 408"/>
                <a:gd name="T57" fmla="*/ 2147483646 h 578"/>
                <a:gd name="T58" fmla="*/ 2147483646 w 408"/>
                <a:gd name="T59" fmla="*/ 2147483646 h 578"/>
                <a:gd name="T60" fmla="*/ 2147483646 w 408"/>
                <a:gd name="T61" fmla="*/ 2147483646 h 578"/>
                <a:gd name="T62" fmla="*/ 2147483646 w 408"/>
                <a:gd name="T63" fmla="*/ 2147483646 h 578"/>
                <a:gd name="T64" fmla="*/ 2147483646 w 408"/>
                <a:gd name="T65" fmla="*/ 2147483646 h 578"/>
                <a:gd name="T66" fmla="*/ 2147483646 w 408"/>
                <a:gd name="T67" fmla="*/ 2147483646 h 578"/>
                <a:gd name="T68" fmla="*/ 2147483646 w 408"/>
                <a:gd name="T69" fmla="*/ 2147483646 h 578"/>
                <a:gd name="T70" fmla="*/ 2147483646 w 408"/>
                <a:gd name="T71" fmla="*/ 2147483646 h 578"/>
                <a:gd name="T72" fmla="*/ 2147483646 w 408"/>
                <a:gd name="T73" fmla="*/ 2147483646 h 578"/>
                <a:gd name="T74" fmla="*/ 2147483646 w 408"/>
                <a:gd name="T75" fmla="*/ 2147483646 h 578"/>
                <a:gd name="T76" fmla="*/ 2147483646 w 408"/>
                <a:gd name="T77" fmla="*/ 2147483646 h 578"/>
                <a:gd name="T78" fmla="*/ 2147483646 w 408"/>
                <a:gd name="T79" fmla="*/ 2147483646 h 578"/>
                <a:gd name="T80" fmla="*/ 2147483646 w 408"/>
                <a:gd name="T81" fmla="*/ 2147483646 h 578"/>
                <a:gd name="T82" fmla="*/ 2147483646 w 408"/>
                <a:gd name="T83" fmla="*/ 2147483646 h 578"/>
                <a:gd name="T84" fmla="*/ 2147483646 w 408"/>
                <a:gd name="T85" fmla="*/ 2147483646 h 578"/>
                <a:gd name="T86" fmla="*/ 2147483646 w 408"/>
                <a:gd name="T87" fmla="*/ 2147483646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29" name="组合 22"/>
          <p:cNvGrpSpPr/>
          <p:nvPr/>
        </p:nvGrpSpPr>
        <p:grpSpPr bwMode="auto">
          <a:xfrm>
            <a:off x="1072754" y="1826419"/>
            <a:ext cx="1008459" cy="1008460"/>
            <a:chOff x="0" y="0"/>
            <a:chExt cx="1403797" cy="1403797"/>
          </a:xfrm>
        </p:grpSpPr>
        <p:sp>
          <p:nvSpPr>
            <p:cNvPr id="30" name="椭圆 23"/>
            <p:cNvSpPr>
              <a:spLocks noChangeArrowheads="1"/>
            </p:cNvSpPr>
            <p:nvPr/>
          </p:nvSpPr>
          <p:spPr bwMode="auto">
            <a:xfrm>
              <a:off x="0" y="0"/>
              <a:ext cx="1403797" cy="1403797"/>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31" name="组合 24"/>
            <p:cNvGrpSpPr/>
            <p:nvPr/>
          </p:nvGrpSpPr>
          <p:grpSpPr bwMode="auto">
            <a:xfrm>
              <a:off x="282958" y="324214"/>
              <a:ext cx="799244" cy="731504"/>
              <a:chOff x="0" y="0"/>
              <a:chExt cx="550987" cy="504288"/>
            </a:xfrm>
          </p:grpSpPr>
          <p:sp>
            <p:nvSpPr>
              <p:cNvPr id="32" name="Freeform 26"/>
              <p:cNvSpPr>
                <a:spLocks noEditPoints="1" noChangeArrowheads="1"/>
              </p:cNvSpPr>
              <p:nvPr/>
            </p:nvSpPr>
            <p:spPr bwMode="auto">
              <a:xfrm>
                <a:off x="0" y="0"/>
                <a:ext cx="357759" cy="359114"/>
              </a:xfrm>
              <a:custGeom>
                <a:avLst/>
                <a:gdLst>
                  <a:gd name="T0" fmla="*/ 2147483646 w 52"/>
                  <a:gd name="T1" fmla="*/ 1287720650 h 52"/>
                  <a:gd name="T2" fmla="*/ 2147483646 w 52"/>
                  <a:gd name="T3" fmla="*/ 1096948243 h 52"/>
                  <a:gd name="T4" fmla="*/ 2147483646 w 52"/>
                  <a:gd name="T5" fmla="*/ 953868938 h 52"/>
                  <a:gd name="T6" fmla="*/ 2147483646 w 52"/>
                  <a:gd name="T7" fmla="*/ 620017227 h 52"/>
                  <a:gd name="T8" fmla="*/ 2147483646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6 h 52"/>
                  <a:gd name="T50" fmla="*/ 804682551 w 52"/>
                  <a:gd name="T51" fmla="*/ 2147483646 h 52"/>
                  <a:gd name="T52" fmla="*/ 994019622 w 52"/>
                  <a:gd name="T53" fmla="*/ 2146203385 h 52"/>
                  <a:gd name="T54" fmla="*/ 1088688157 w 52"/>
                  <a:gd name="T55" fmla="*/ 2147483646 h 52"/>
                  <a:gd name="T56" fmla="*/ 1136022425 w 52"/>
                  <a:gd name="T57" fmla="*/ 2147483646 h 52"/>
                  <a:gd name="T58" fmla="*/ 1514689686 w 52"/>
                  <a:gd name="T59" fmla="*/ 2147483646 h 52"/>
                  <a:gd name="T60" fmla="*/ 1562023954 w 52"/>
                  <a:gd name="T61" fmla="*/ 2147483646 h 52"/>
                  <a:gd name="T62" fmla="*/ 1656692489 w 52"/>
                  <a:gd name="T63" fmla="*/ 2098510283 h 52"/>
                  <a:gd name="T64" fmla="*/ 1893363828 w 52"/>
                  <a:gd name="T65" fmla="*/ 2147483646 h 52"/>
                  <a:gd name="T66" fmla="*/ 2147483646 w 52"/>
                  <a:gd name="T67" fmla="*/ 2050817182 h 52"/>
                  <a:gd name="T68" fmla="*/ 2147483646 w 52"/>
                  <a:gd name="T69" fmla="*/ 1955430978 h 52"/>
                  <a:gd name="T70" fmla="*/ 2035366631 w 52"/>
                  <a:gd name="T71" fmla="*/ 1669265463 h 52"/>
                  <a:gd name="T72" fmla="*/ 2147483646 w 52"/>
                  <a:gd name="T73" fmla="*/ 1716958564 h 52"/>
                  <a:gd name="T74" fmla="*/ 2147483646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grpSp>
        <p:nvGrpSpPr>
          <p:cNvPr id="34" name="组合 27"/>
          <p:cNvGrpSpPr/>
          <p:nvPr/>
        </p:nvGrpSpPr>
        <p:grpSpPr bwMode="auto">
          <a:xfrm>
            <a:off x="7072313" y="1826419"/>
            <a:ext cx="1009650" cy="1008460"/>
            <a:chOff x="0" y="0"/>
            <a:chExt cx="1403797" cy="1403797"/>
          </a:xfrm>
        </p:grpSpPr>
        <p:sp>
          <p:nvSpPr>
            <p:cNvPr id="35" name="椭圆 28"/>
            <p:cNvSpPr>
              <a:spLocks noChangeArrowheads="1"/>
            </p:cNvSpPr>
            <p:nvPr/>
          </p:nvSpPr>
          <p:spPr bwMode="auto">
            <a:xfrm>
              <a:off x="0" y="0"/>
              <a:ext cx="1403797" cy="1403797"/>
            </a:xfrm>
            <a:prstGeom prst="ellipse">
              <a:avLst/>
            </a:prstGeom>
            <a:solidFill>
              <a:schemeClr val="bg2"/>
            </a:solidFill>
            <a:ln>
              <a:noFill/>
            </a:ln>
            <a:effectLst/>
          </p:spPr>
          <p:txBody>
            <a:bodyPr vert="horz" wrap="square" lIns="68580" tIns="34290" rIns="68580" bIns="34290" numCol="1" anchor="t" anchorCtr="0" compatLnSpc="1"/>
            <a:lstStyle/>
            <a:p>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6" name="Freeform 41"/>
            <p:cNvSpPr>
              <a:spLocks noEditPoints="1" noChangeArrowheads="1"/>
            </p:cNvSpPr>
            <p:nvPr/>
          </p:nvSpPr>
          <p:spPr bwMode="auto">
            <a:xfrm>
              <a:off x="363893" y="385180"/>
              <a:ext cx="661930" cy="531751"/>
            </a:xfrm>
            <a:custGeom>
              <a:avLst/>
              <a:gdLst>
                <a:gd name="T0" fmla="*/ 2147483646 w 72"/>
                <a:gd name="T1" fmla="*/ 2147483646 h 58"/>
                <a:gd name="T2" fmla="*/ 2147483646 w 72"/>
                <a:gd name="T3" fmla="*/ 2147483646 h 58"/>
                <a:gd name="T4" fmla="*/ 2147483646 w 72"/>
                <a:gd name="T5" fmla="*/ 2147483646 h 58"/>
                <a:gd name="T6" fmla="*/ 2147483646 w 72"/>
                <a:gd name="T7" fmla="*/ 2147483646 h 58"/>
                <a:gd name="T8" fmla="*/ 2147483646 w 72"/>
                <a:gd name="T9" fmla="*/ 2147483646 h 58"/>
                <a:gd name="T10" fmla="*/ 2147483646 w 72"/>
                <a:gd name="T11" fmla="*/ 0 h 58"/>
                <a:gd name="T12" fmla="*/ 2147483646 w 72"/>
                <a:gd name="T13" fmla="*/ 0 h 58"/>
                <a:gd name="T14" fmla="*/ 2147483646 w 72"/>
                <a:gd name="T15" fmla="*/ 2147483646 h 58"/>
                <a:gd name="T16" fmla="*/ 2147483646 w 72"/>
                <a:gd name="T17" fmla="*/ 2147483646 h 58"/>
                <a:gd name="T18" fmla="*/ 2147483646 w 72"/>
                <a:gd name="T19" fmla="*/ 2147483646 h 58"/>
                <a:gd name="T20" fmla="*/ 2147483646 w 72"/>
                <a:gd name="T21" fmla="*/ 2147483646 h 58"/>
                <a:gd name="T22" fmla="*/ 0 w 72"/>
                <a:gd name="T23" fmla="*/ 2147483646 h 58"/>
                <a:gd name="T24" fmla="*/ 0 w 72"/>
                <a:gd name="T25" fmla="*/ 2147483646 h 58"/>
                <a:gd name="T26" fmla="*/ 2147483646 w 72"/>
                <a:gd name="T27" fmla="*/ 2147483646 h 58"/>
                <a:gd name="T28" fmla="*/ 2147483646 w 72"/>
                <a:gd name="T29" fmla="*/ 2147483646 h 58"/>
                <a:gd name="T30" fmla="*/ 2147483646 w 72"/>
                <a:gd name="T31" fmla="*/ 2147483646 h 58"/>
                <a:gd name="T32" fmla="*/ 2147483646 w 72"/>
                <a:gd name="T33" fmla="*/ 2147483646 h 58"/>
                <a:gd name="T34" fmla="*/ 0 w 72"/>
                <a:gd name="T35" fmla="*/ 2147483646 h 58"/>
                <a:gd name="T36" fmla="*/ 2147483646 w 72"/>
                <a:gd name="T37" fmla="*/ 2147483646 h 58"/>
                <a:gd name="T38" fmla="*/ 2147483646 w 72"/>
                <a:gd name="T39" fmla="*/ 2147483646 h 58"/>
                <a:gd name="T40" fmla="*/ 2147483646 w 72"/>
                <a:gd name="T41" fmla="*/ 2147483646 h 58"/>
                <a:gd name="T42" fmla="*/ 2147483646 w 72"/>
                <a:gd name="T43" fmla="*/ 2147483646 h 58"/>
                <a:gd name="T44" fmla="*/ 2147483646 w 72"/>
                <a:gd name="T45" fmla="*/ 2147483646 h 58"/>
                <a:gd name="T46" fmla="*/ 2147483646 w 72"/>
                <a:gd name="T47" fmla="*/ 2147483646 h 58"/>
                <a:gd name="T48" fmla="*/ 2147483646 w 72"/>
                <a:gd name="T49" fmla="*/ 2147483646 h 58"/>
                <a:gd name="T50" fmla="*/ 2147483646 w 72"/>
                <a:gd name="T51" fmla="*/ 2147483646 h 58"/>
                <a:gd name="T52" fmla="*/ 2147483646 w 72"/>
                <a:gd name="T53" fmla="*/ 2147483646 h 58"/>
                <a:gd name="T54" fmla="*/ 2147483646 w 72"/>
                <a:gd name="T55" fmla="*/ 2147483646 h 58"/>
                <a:gd name="T56" fmla="*/ 2147483646 w 72"/>
                <a:gd name="T57" fmla="*/ 2147483646 h 58"/>
                <a:gd name="T58" fmla="*/ 2147483646 w 72"/>
                <a:gd name="T59" fmla="*/ 214748364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37" name="矩形 47"/>
          <p:cNvSpPr>
            <a:spLocks noChangeArrowheads="1"/>
          </p:cNvSpPr>
          <p:nvPr/>
        </p:nvSpPr>
        <p:spPr bwMode="auto">
          <a:xfrm>
            <a:off x="2600325" y="2355726"/>
            <a:ext cx="3943350" cy="6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750" fill="hold"/>
                                        <p:tgtEl>
                                          <p:spTgt spid="29"/>
                                        </p:tgtEl>
                                        <p:attrNameLst>
                                          <p:attrName>ppt_w</p:attrName>
                                        </p:attrNameLst>
                                      </p:cBhvr>
                                      <p:tavLst>
                                        <p:tav tm="0">
                                          <p:val>
                                            <p:fltVal val="0"/>
                                          </p:val>
                                        </p:tav>
                                        <p:tav tm="100000">
                                          <p:val>
                                            <p:strVal val="#ppt_w"/>
                                          </p:val>
                                        </p:tav>
                                      </p:tavLst>
                                    </p:anim>
                                    <p:anim calcmode="lin" valueType="num">
                                      <p:cBhvr>
                                        <p:cTn id="8" dur="750" fill="hold"/>
                                        <p:tgtEl>
                                          <p:spTgt spid="29"/>
                                        </p:tgtEl>
                                        <p:attrNameLst>
                                          <p:attrName>ppt_h</p:attrName>
                                        </p:attrNameLst>
                                      </p:cBhvr>
                                      <p:tavLst>
                                        <p:tav tm="0">
                                          <p:val>
                                            <p:fltVal val="0"/>
                                          </p:val>
                                        </p:tav>
                                        <p:tav tm="100000">
                                          <p:val>
                                            <p:strVal val="#ppt_h"/>
                                          </p:val>
                                        </p:tav>
                                      </p:tavLst>
                                    </p:anim>
                                    <p:anim calcmode="lin" valueType="num">
                                      <p:cBhvr>
                                        <p:cTn id="9" dur="750" fill="hold"/>
                                        <p:tgtEl>
                                          <p:spTgt spid="29"/>
                                        </p:tgtEl>
                                        <p:attrNameLst>
                                          <p:attrName>style.rotation</p:attrName>
                                        </p:attrNameLst>
                                      </p:cBhvr>
                                      <p:tavLst>
                                        <p:tav tm="0">
                                          <p:val>
                                            <p:fltVal val="90"/>
                                          </p:val>
                                        </p:tav>
                                        <p:tav tm="100000">
                                          <p:val>
                                            <p:fltVal val="0"/>
                                          </p:val>
                                        </p:tav>
                                      </p:tavLst>
                                    </p:anim>
                                    <p:animEffect>
                                      <p:cBhvr>
                                        <p:cTn id="10" dur="750"/>
                                        <p:tgtEl>
                                          <p:spTgt spid="29"/>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90"/>
                                          </p:val>
                                        </p:tav>
                                        <p:tav tm="100000">
                                          <p:val>
                                            <p:fltVal val="0"/>
                                          </p:val>
                                        </p:tav>
                                      </p:tavLst>
                                    </p:anim>
                                    <p:animEffect>
                                      <p:cBhvr>
                                        <p:cTn id="16" dur="75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750" fill="hold"/>
                                        <p:tgtEl>
                                          <p:spTgt spid="34"/>
                                        </p:tgtEl>
                                        <p:attrNameLst>
                                          <p:attrName>ppt_w</p:attrName>
                                        </p:attrNameLst>
                                      </p:cBhvr>
                                      <p:tavLst>
                                        <p:tav tm="0">
                                          <p:val>
                                            <p:fltVal val="0"/>
                                          </p:val>
                                        </p:tav>
                                        <p:tav tm="100000">
                                          <p:val>
                                            <p:strVal val="#ppt_w"/>
                                          </p:val>
                                        </p:tav>
                                      </p:tavLst>
                                    </p:anim>
                                    <p:anim calcmode="lin" valueType="num">
                                      <p:cBhvr>
                                        <p:cTn id="20" dur="750" fill="hold"/>
                                        <p:tgtEl>
                                          <p:spTgt spid="34"/>
                                        </p:tgtEl>
                                        <p:attrNameLst>
                                          <p:attrName>ppt_h</p:attrName>
                                        </p:attrNameLst>
                                      </p:cBhvr>
                                      <p:tavLst>
                                        <p:tav tm="0">
                                          <p:val>
                                            <p:fltVal val="0"/>
                                          </p:val>
                                        </p:tav>
                                        <p:tav tm="100000">
                                          <p:val>
                                            <p:strVal val="#ppt_h"/>
                                          </p:val>
                                        </p:tav>
                                      </p:tavLst>
                                    </p:anim>
                                    <p:anim calcmode="lin" valueType="num">
                                      <p:cBhvr>
                                        <p:cTn id="21" dur="750" fill="hold"/>
                                        <p:tgtEl>
                                          <p:spTgt spid="34"/>
                                        </p:tgtEl>
                                        <p:attrNameLst>
                                          <p:attrName>style.rotation</p:attrName>
                                        </p:attrNameLst>
                                      </p:cBhvr>
                                      <p:tavLst>
                                        <p:tav tm="0">
                                          <p:val>
                                            <p:fltVal val="90"/>
                                          </p:val>
                                        </p:tav>
                                        <p:tav tm="100000">
                                          <p:val>
                                            <p:fltVal val="0"/>
                                          </p:val>
                                        </p:tav>
                                      </p:tavLst>
                                    </p:anim>
                                    <p:animEffect>
                                      <p:cBhvr>
                                        <p:cTn id="22" dur="750"/>
                                        <p:tgtEl>
                                          <p:spTgt spid="34"/>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750" fill="hold"/>
                                        <p:tgtEl>
                                          <p:spTgt spid="23"/>
                                        </p:tgtEl>
                                        <p:attrNameLst>
                                          <p:attrName>ppt_w</p:attrName>
                                        </p:attrNameLst>
                                      </p:cBhvr>
                                      <p:tavLst>
                                        <p:tav tm="0">
                                          <p:val>
                                            <p:fltVal val="0"/>
                                          </p:val>
                                        </p:tav>
                                        <p:tav tm="100000">
                                          <p:val>
                                            <p:strVal val="#ppt_w"/>
                                          </p:val>
                                        </p:tav>
                                      </p:tavLst>
                                    </p:anim>
                                    <p:anim calcmode="lin" valueType="num">
                                      <p:cBhvr>
                                        <p:cTn id="26" dur="750" fill="hold"/>
                                        <p:tgtEl>
                                          <p:spTgt spid="23"/>
                                        </p:tgtEl>
                                        <p:attrNameLst>
                                          <p:attrName>ppt_h</p:attrName>
                                        </p:attrNameLst>
                                      </p:cBhvr>
                                      <p:tavLst>
                                        <p:tav tm="0">
                                          <p:val>
                                            <p:fltVal val="0"/>
                                          </p:val>
                                        </p:tav>
                                        <p:tav tm="100000">
                                          <p:val>
                                            <p:strVal val="#ppt_h"/>
                                          </p:val>
                                        </p:tav>
                                      </p:tavLst>
                                    </p:anim>
                                    <p:anim calcmode="lin" valueType="num">
                                      <p:cBhvr>
                                        <p:cTn id="27" dur="750" fill="hold"/>
                                        <p:tgtEl>
                                          <p:spTgt spid="23"/>
                                        </p:tgtEl>
                                        <p:attrNameLst>
                                          <p:attrName>style.rotation</p:attrName>
                                        </p:attrNameLst>
                                      </p:cBhvr>
                                      <p:tavLst>
                                        <p:tav tm="0">
                                          <p:val>
                                            <p:fltVal val="90"/>
                                          </p:val>
                                        </p:tav>
                                        <p:tav tm="100000">
                                          <p:val>
                                            <p:fltVal val="0"/>
                                          </p:val>
                                        </p:tav>
                                      </p:tavLst>
                                    </p:anim>
                                    <p:animEffect>
                                      <p:cBhvr>
                                        <p:cTn id="28" dur="75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p:cBhvr>
                                        <p:cTn id="38" dur="500"/>
                                        <p:tgtEl>
                                          <p:spTgt spid="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p:cBhvr>
                                        <p:cTn id="41" dur="500"/>
                                        <p:tgtEl>
                                          <p:spTgt spid="8"/>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p:cBhvr>
                                        <p:cTn id="66" dur="500"/>
                                        <p:tgtEl>
                                          <p:spTgt spid="18"/>
                                        </p:tgtEl>
                                      </p:cBhvr>
                                    </p:animEffect>
                                  </p:childTnLst>
                                </p:cTn>
                              </p:par>
                            </p:childTnLst>
                          </p:cTn>
                        </p:par>
                        <p:par>
                          <p:cTn id="67" fill="hold">
                            <p:stCondLst>
                              <p:cond delay="2000"/>
                            </p:stCondLst>
                            <p:childTnLst>
                              <p:par>
                                <p:cTn id="68" presetID="16" presetClass="entr" presetSubtype="37"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ldLvl="0" autoUpdateAnimBg="0"/>
      <p:bldP spid="10"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37"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47"/>
          <p:cNvSpPr>
            <a:spLocks noChangeArrowheads="1"/>
          </p:cNvSpPr>
          <p:nvPr/>
        </p:nvSpPr>
        <p:spPr bwMode="auto">
          <a:xfrm>
            <a:off x="1026319" y="4068366"/>
            <a:ext cx="710684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6" name="任意多边形 42"/>
          <p:cNvSpPr>
            <a:spLocks noChangeArrowheads="1"/>
          </p:cNvSpPr>
          <p:nvPr/>
        </p:nvSpPr>
        <p:spPr bwMode="auto">
          <a:xfrm>
            <a:off x="1513285" y="2651523"/>
            <a:ext cx="6118622" cy="1259681"/>
          </a:xfrm>
          <a:custGeom>
            <a:avLst/>
            <a:gdLst>
              <a:gd name="T0" fmla="*/ 2754223 w 19135506"/>
              <a:gd name="T1" fmla="*/ 276564 h 3938179"/>
              <a:gd name="T2" fmla="*/ 2848135 w 19135506"/>
              <a:gd name="T3" fmla="*/ 426015 h 3938179"/>
              <a:gd name="T4" fmla="*/ 2901753 w 19135506"/>
              <a:gd name="T5" fmla="*/ 447491 h 3938179"/>
              <a:gd name="T6" fmla="*/ 2967356 w 19135506"/>
              <a:gd name="T7" fmla="*/ 549598 h 3938179"/>
              <a:gd name="T8" fmla="*/ 3037015 w 19135506"/>
              <a:gd name="T9" fmla="*/ 1018109 h 3938179"/>
              <a:gd name="T10" fmla="*/ 3098470 w 19135506"/>
              <a:gd name="T11" fmla="*/ 1000346 h 3938179"/>
              <a:gd name="T12" fmla="*/ 3191490 w 19135506"/>
              <a:gd name="T13" fmla="*/ 1206918 h 3938179"/>
              <a:gd name="T14" fmla="*/ 3627801 w 19135506"/>
              <a:gd name="T15" fmla="*/ 937405 h 3938179"/>
              <a:gd name="T16" fmla="*/ 3883416 w 19135506"/>
              <a:gd name="T17" fmla="*/ 979993 h 3938179"/>
              <a:gd name="T18" fmla="*/ 3971849 w 19135506"/>
              <a:gd name="T19" fmla="*/ 1082890 h 3938179"/>
              <a:gd name="T20" fmla="*/ 4263719 w 19135506"/>
              <a:gd name="T21" fmla="*/ 1167124 h 3938179"/>
              <a:gd name="T22" fmla="*/ 4328899 w 19135506"/>
              <a:gd name="T23" fmla="*/ 864620 h 3938179"/>
              <a:gd name="T24" fmla="*/ 4384427 w 19135506"/>
              <a:gd name="T25" fmla="*/ 1002830 h 3938179"/>
              <a:gd name="T26" fmla="*/ 4537553 w 19135506"/>
              <a:gd name="T27" fmla="*/ 1088738 h 3938179"/>
              <a:gd name="T28" fmla="*/ 4646321 w 19135506"/>
              <a:gd name="T29" fmla="*/ 827715 h 3938179"/>
              <a:gd name="T30" fmla="*/ 4859895 w 19135506"/>
              <a:gd name="T31" fmla="*/ 1080503 h 3938179"/>
              <a:gd name="T32" fmla="*/ 4944217 w 19135506"/>
              <a:gd name="T33" fmla="*/ 1070575 h 3938179"/>
              <a:gd name="T34" fmla="*/ 5026052 w 19135506"/>
              <a:gd name="T35" fmla="*/ 507585 h 3938179"/>
              <a:gd name="T36" fmla="*/ 5144934 w 19135506"/>
              <a:gd name="T37" fmla="*/ 917098 h 3938179"/>
              <a:gd name="T38" fmla="*/ 5304155 w 19135506"/>
              <a:gd name="T39" fmla="*/ 1046379 h 3938179"/>
              <a:gd name="T40" fmla="*/ 5470986 w 19135506"/>
              <a:gd name="T41" fmla="*/ 949023 h 3938179"/>
              <a:gd name="T42" fmla="*/ 5594664 w 19135506"/>
              <a:gd name="T43" fmla="*/ 964385 h 3938179"/>
              <a:gd name="T44" fmla="*/ 5710120 w 19135506"/>
              <a:gd name="T45" fmla="*/ 348485 h 3938179"/>
              <a:gd name="T46" fmla="*/ 5762031 w 19135506"/>
              <a:gd name="T47" fmla="*/ 228005 h 3938179"/>
              <a:gd name="T48" fmla="*/ 5845060 w 19135506"/>
              <a:gd name="T49" fmla="*/ 498697 h 3938179"/>
              <a:gd name="T50" fmla="*/ 5897718 w 19135506"/>
              <a:gd name="T51" fmla="*/ 449445 h 3938179"/>
              <a:gd name="T52" fmla="*/ 5969430 w 19135506"/>
              <a:gd name="T53" fmla="*/ 618826 h 3938179"/>
              <a:gd name="T54" fmla="*/ 6037962 w 19135506"/>
              <a:gd name="T55" fmla="*/ 910951 h 3938179"/>
              <a:gd name="T56" fmla="*/ 6107759 w 19135506"/>
              <a:gd name="T57" fmla="*/ 996027 h 3938179"/>
              <a:gd name="T58" fmla="*/ 6314298 w 19135506"/>
              <a:gd name="T59" fmla="*/ 895418 h 3938179"/>
              <a:gd name="T60" fmla="*/ 6685333 w 19135506"/>
              <a:gd name="T61" fmla="*/ 855492 h 3938179"/>
              <a:gd name="T62" fmla="*/ 6820218 w 19135506"/>
              <a:gd name="T63" fmla="*/ 1019460 h 3938179"/>
              <a:gd name="T64" fmla="*/ 7051067 w 19135506"/>
              <a:gd name="T65" fmla="*/ 899211 h 3938179"/>
              <a:gd name="T66" fmla="*/ 7124422 w 19135506"/>
              <a:gd name="T67" fmla="*/ 1018185 h 3938179"/>
              <a:gd name="T68" fmla="*/ 7339934 w 19135506"/>
              <a:gd name="T69" fmla="*/ 1231597 h 3938179"/>
              <a:gd name="T70" fmla="*/ 7466662 w 19135506"/>
              <a:gd name="T71" fmla="*/ 1261135 h 3938179"/>
              <a:gd name="T72" fmla="*/ 7594457 w 19135506"/>
              <a:gd name="T73" fmla="*/ 1264741 h 3938179"/>
              <a:gd name="T74" fmla="*/ 7873437 w 19135506"/>
              <a:gd name="T75" fmla="*/ 1073279 h 3938179"/>
              <a:gd name="T76" fmla="*/ 8006600 w 19135506"/>
              <a:gd name="T77" fmla="*/ 1175902 h 3938179"/>
              <a:gd name="T78" fmla="*/ 8090323 w 19135506"/>
              <a:gd name="T79" fmla="*/ 1341663 h 3938179"/>
              <a:gd name="T80" fmla="*/ 8130391 w 19135506"/>
              <a:gd name="T81" fmla="*/ 1679575 h 3938179"/>
              <a:gd name="T82" fmla="*/ 36815 w 19135506"/>
              <a:gd name="T83" fmla="*/ 1554165 h 3938179"/>
              <a:gd name="T84" fmla="*/ 327366 w 19135506"/>
              <a:gd name="T85" fmla="*/ 1380833 h 3938179"/>
              <a:gd name="T86" fmla="*/ 550267 w 19135506"/>
              <a:gd name="T87" fmla="*/ 1591511 h 3938179"/>
              <a:gd name="T88" fmla="*/ 710481 w 19135506"/>
              <a:gd name="T89" fmla="*/ 1352359 h 3938179"/>
              <a:gd name="T90" fmla="*/ 952113 w 19135506"/>
              <a:gd name="T91" fmla="*/ 1257275 h 3938179"/>
              <a:gd name="T92" fmla="*/ 1167518 w 19135506"/>
              <a:gd name="T93" fmla="*/ 1352063 h 3938179"/>
              <a:gd name="T94" fmla="*/ 1288163 w 19135506"/>
              <a:gd name="T95" fmla="*/ 1032686 h 3938179"/>
              <a:gd name="T96" fmla="*/ 1539065 w 19135506"/>
              <a:gd name="T97" fmla="*/ 906565 h 3938179"/>
              <a:gd name="T98" fmla="*/ 1643771 w 19135506"/>
              <a:gd name="T99" fmla="*/ 1180475 h 3938179"/>
              <a:gd name="T100" fmla="*/ 1691217 w 19135506"/>
              <a:gd name="T101" fmla="*/ 1165629 h 3938179"/>
              <a:gd name="T102" fmla="*/ 1780030 w 19135506"/>
              <a:gd name="T103" fmla="*/ 1207465 h 3938179"/>
              <a:gd name="T104" fmla="*/ 1924021 w 19135506"/>
              <a:gd name="T105" fmla="*/ 508659 h 3938179"/>
              <a:gd name="T106" fmla="*/ 2030950 w 19135506"/>
              <a:gd name="T107" fmla="*/ 971353 h 3938179"/>
              <a:gd name="T108" fmla="*/ 2116904 w 19135506"/>
              <a:gd name="T109" fmla="*/ 1152848 h 3938179"/>
              <a:gd name="T110" fmla="*/ 2290064 w 19135506"/>
              <a:gd name="T111" fmla="*/ 965506 h 3938179"/>
              <a:gd name="T112" fmla="*/ 2380981 w 19135506"/>
              <a:gd name="T113" fmla="*/ 966241 h 3938179"/>
              <a:gd name="T114" fmla="*/ 2509756 w 19135506"/>
              <a:gd name="T115" fmla="*/ 1083982 h 3938179"/>
              <a:gd name="T116" fmla="*/ 2660662 w 19135506"/>
              <a:gd name="T117" fmla="*/ 175141 h 3938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35506"/>
              <a:gd name="T178" fmla="*/ 0 h 3938179"/>
              <a:gd name="T179" fmla="*/ 19135506 w 19135506"/>
              <a:gd name="T180" fmla="*/ 3938179 h 3938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 name="文本框 44"/>
          <p:cNvSpPr>
            <a:spLocks noChangeArrowheads="1"/>
          </p:cNvSpPr>
          <p:nvPr/>
        </p:nvSpPr>
        <p:spPr bwMode="auto">
          <a:xfrm>
            <a:off x="2245519" y="1362075"/>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p>
        </p:txBody>
      </p:sp>
      <p:sp>
        <p:nvSpPr>
          <p:cNvPr id="8" name="文本框 45"/>
          <p:cNvSpPr>
            <a:spLocks noChangeArrowheads="1"/>
          </p:cNvSpPr>
          <p:nvPr/>
        </p:nvSpPr>
        <p:spPr bwMode="auto">
          <a:xfrm>
            <a:off x="6574631" y="1504950"/>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9" name="文本框 46"/>
          <p:cNvSpPr>
            <a:spLocks noChangeArrowheads="1"/>
          </p:cNvSpPr>
          <p:nvPr/>
        </p:nvSpPr>
        <p:spPr bwMode="auto">
          <a:xfrm>
            <a:off x="3860007" y="1157287"/>
            <a:ext cx="18004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2"/>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p>
        </p:txBody>
      </p:sp>
      <p:sp>
        <p:nvSpPr>
          <p:cNvPr id="10" name="文本框 47"/>
          <p:cNvSpPr>
            <a:spLocks noChangeArrowheads="1"/>
          </p:cNvSpPr>
          <p:nvPr/>
        </p:nvSpPr>
        <p:spPr bwMode="auto">
          <a:xfrm>
            <a:off x="5181601" y="1675210"/>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1" name="文本框 48"/>
          <p:cNvSpPr>
            <a:spLocks noChangeArrowheads="1"/>
          </p:cNvSpPr>
          <p:nvPr/>
        </p:nvSpPr>
        <p:spPr bwMode="auto">
          <a:xfrm>
            <a:off x="4617244" y="2191941"/>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2" name="文本框 53"/>
          <p:cNvSpPr>
            <a:spLocks noChangeArrowheads="1"/>
          </p:cNvSpPr>
          <p:nvPr/>
        </p:nvSpPr>
        <p:spPr bwMode="auto">
          <a:xfrm>
            <a:off x="6654404" y="2368153"/>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3" name="文本框 54"/>
          <p:cNvSpPr>
            <a:spLocks noChangeArrowheads="1"/>
          </p:cNvSpPr>
          <p:nvPr/>
        </p:nvSpPr>
        <p:spPr bwMode="auto">
          <a:xfrm>
            <a:off x="1766888" y="2463403"/>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4" name="文本框 55"/>
          <p:cNvSpPr>
            <a:spLocks noChangeArrowheads="1"/>
          </p:cNvSpPr>
          <p:nvPr/>
        </p:nvSpPr>
        <p:spPr bwMode="auto">
          <a:xfrm>
            <a:off x="2871788" y="1776412"/>
            <a:ext cx="13452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50" b="1" dirty="0">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15" name="文本框 56"/>
          <p:cNvSpPr>
            <a:spLocks noChangeArrowheads="1"/>
          </p:cNvSpPr>
          <p:nvPr/>
        </p:nvSpPr>
        <p:spPr bwMode="auto">
          <a:xfrm>
            <a:off x="801291" y="1841897"/>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750"/>
                                        <p:tgtEl>
                                          <p:spTgt spid="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p:tgtEl>
                                          <p:spTgt spid="14"/>
                                        </p:tgtEl>
                                        <p:attrNameLst>
                                          <p:attrName>ppt_y</p:attrName>
                                        </p:attrNameLst>
                                      </p:cBhvr>
                                      <p:tavLst>
                                        <p:tav tm="0">
                                          <p:val>
                                            <p:strVal val="#ppt_y+#ppt_h*1.125000"/>
                                          </p:val>
                                        </p:tav>
                                        <p:tav tm="100000">
                                          <p:val>
                                            <p:strVal val="#ppt_y"/>
                                          </p:val>
                                        </p:tav>
                                      </p:tavLst>
                                    </p:anim>
                                    <p:animEffect>
                                      <p:cBhvr>
                                        <p:cTn id="12" dur="500"/>
                                        <p:tgtEl>
                                          <p:spTgt spid="14"/>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p:tgtEl>
                                          <p:spTgt spid="15"/>
                                        </p:tgtEl>
                                        <p:attrNameLst>
                                          <p:attrName>ppt_y</p:attrName>
                                        </p:attrNameLst>
                                      </p:cBhvr>
                                      <p:tavLst>
                                        <p:tav tm="0">
                                          <p:val>
                                            <p:strVal val="#ppt_y+#ppt_h*1.125000"/>
                                          </p:val>
                                        </p:tav>
                                        <p:tav tm="100000">
                                          <p:val>
                                            <p:strVal val="#ppt_y"/>
                                          </p:val>
                                        </p:tav>
                                      </p:tavLst>
                                    </p:anim>
                                    <p:animEffect>
                                      <p:cBhvr>
                                        <p:cTn id="16" dur="500"/>
                                        <p:tgtEl>
                                          <p:spTgt spid="15"/>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p:tgtEl>
                                          <p:spTgt spid="13"/>
                                        </p:tgtEl>
                                        <p:attrNameLst>
                                          <p:attrName>ppt_y</p:attrName>
                                        </p:attrNameLst>
                                      </p:cBhvr>
                                      <p:tavLst>
                                        <p:tav tm="0">
                                          <p:val>
                                            <p:strVal val="#ppt_y+#ppt_h*1.125000"/>
                                          </p:val>
                                        </p:tav>
                                        <p:tav tm="100000">
                                          <p:val>
                                            <p:strVal val="#ppt_y"/>
                                          </p:val>
                                        </p:tav>
                                      </p:tavLst>
                                    </p:anim>
                                    <p:animEffect>
                                      <p:cBhvr>
                                        <p:cTn id="20" dur="500"/>
                                        <p:tgtEl>
                                          <p:spTgt spid="13"/>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p:tgtEl>
                                          <p:spTgt spid="7"/>
                                        </p:tgtEl>
                                        <p:attrNameLst>
                                          <p:attrName>ppt_y</p:attrName>
                                        </p:attrNameLst>
                                      </p:cBhvr>
                                      <p:tavLst>
                                        <p:tav tm="0">
                                          <p:val>
                                            <p:strVal val="#ppt_y+#ppt_h*1.125000"/>
                                          </p:val>
                                        </p:tav>
                                        <p:tav tm="100000">
                                          <p:val>
                                            <p:strVal val="#ppt_y"/>
                                          </p:val>
                                        </p:tav>
                                      </p:tavLst>
                                    </p:anim>
                                    <p:animEffect>
                                      <p:cBhvr>
                                        <p:cTn id="24" dur="500"/>
                                        <p:tgtEl>
                                          <p:spTgt spid="7"/>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p:tgtEl>
                                          <p:spTgt spid="9"/>
                                        </p:tgtEl>
                                        <p:attrNameLst>
                                          <p:attrName>ppt_y</p:attrName>
                                        </p:attrNameLst>
                                      </p:cBhvr>
                                      <p:tavLst>
                                        <p:tav tm="0">
                                          <p:val>
                                            <p:strVal val="#ppt_y+#ppt_h*1.125000"/>
                                          </p:val>
                                        </p:tav>
                                        <p:tav tm="100000">
                                          <p:val>
                                            <p:strVal val="#ppt_y"/>
                                          </p:val>
                                        </p:tav>
                                      </p:tavLst>
                                    </p:anim>
                                    <p:animEffect>
                                      <p:cBhvr>
                                        <p:cTn id="28" dur="500"/>
                                        <p:tgtEl>
                                          <p:spTgt spid="9"/>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p:tgtEl>
                                          <p:spTgt spid="10"/>
                                        </p:tgtEl>
                                        <p:attrNameLst>
                                          <p:attrName>ppt_y</p:attrName>
                                        </p:attrNameLst>
                                      </p:cBhvr>
                                      <p:tavLst>
                                        <p:tav tm="0">
                                          <p:val>
                                            <p:strVal val="#ppt_y+#ppt_h*1.125000"/>
                                          </p:val>
                                        </p:tav>
                                        <p:tav tm="100000">
                                          <p:val>
                                            <p:strVal val="#ppt_y"/>
                                          </p:val>
                                        </p:tav>
                                      </p:tavLst>
                                    </p:anim>
                                    <p:animEffect>
                                      <p:cBhvr>
                                        <p:cTn id="32" dur="500"/>
                                        <p:tgtEl>
                                          <p:spTgt spid="10"/>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p:tgtEl>
                                          <p:spTgt spid="8"/>
                                        </p:tgtEl>
                                        <p:attrNameLst>
                                          <p:attrName>ppt_y</p:attrName>
                                        </p:attrNameLst>
                                      </p:cBhvr>
                                      <p:tavLst>
                                        <p:tav tm="0">
                                          <p:val>
                                            <p:strVal val="#ppt_y+#ppt_h*1.125000"/>
                                          </p:val>
                                        </p:tav>
                                        <p:tav tm="100000">
                                          <p:val>
                                            <p:strVal val="#ppt_y"/>
                                          </p:val>
                                        </p:tav>
                                      </p:tavLst>
                                    </p:anim>
                                    <p:animEffect>
                                      <p:cBhvr>
                                        <p:cTn id="36" dur="500"/>
                                        <p:tgtEl>
                                          <p:spTgt spid="8"/>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p:tgtEl>
                                          <p:spTgt spid="11"/>
                                        </p:tgtEl>
                                        <p:attrNameLst>
                                          <p:attrName>ppt_y</p:attrName>
                                        </p:attrNameLst>
                                      </p:cBhvr>
                                      <p:tavLst>
                                        <p:tav tm="0">
                                          <p:val>
                                            <p:strVal val="#ppt_y+#ppt_h*1.125000"/>
                                          </p:val>
                                        </p:tav>
                                        <p:tav tm="100000">
                                          <p:val>
                                            <p:strVal val="#ppt_y"/>
                                          </p:val>
                                        </p:tav>
                                      </p:tavLst>
                                    </p:anim>
                                    <p:animEffect>
                                      <p:cBhvr>
                                        <p:cTn id="40" dur="500"/>
                                        <p:tgtEl>
                                          <p:spTgt spid="11"/>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p:tgtEl>
                                          <p:spTgt spid="12"/>
                                        </p:tgtEl>
                                        <p:attrNameLst>
                                          <p:attrName>ppt_y</p:attrName>
                                        </p:attrNameLst>
                                      </p:cBhvr>
                                      <p:tavLst>
                                        <p:tav tm="0">
                                          <p:val>
                                            <p:strVal val="#ppt_y+#ppt_h*1.125000"/>
                                          </p:val>
                                        </p:tav>
                                        <p:tav tm="100000">
                                          <p:val>
                                            <p:strVal val="#ppt_y"/>
                                          </p:val>
                                        </p:tav>
                                      </p:tavLst>
                                    </p:anim>
                                    <p:animEffect>
                                      <p:cBhvr>
                                        <p:cTn id="44" dur="500"/>
                                        <p:tgtEl>
                                          <p:spTgt spid="12"/>
                                        </p:tgtEl>
                                      </p:cBhvr>
                                    </p:animEffect>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animBg="1"/>
      <p:bldP spid="7" grpId="0" bldLvl="0" autoUpdateAnimBg="0"/>
      <p:bldP spid="8" grpId="0" bldLvl="0" autoUpdateAnimBg="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2899172" y="1275606"/>
            <a:ext cx="3352800" cy="963216"/>
          </a:xfrm>
          <a:prstGeom prst="rect">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2899172" y="2350741"/>
            <a:ext cx="3352800" cy="963215"/>
          </a:xfrm>
          <a:prstGeom prst="rect">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7" name="Rectangle 5"/>
          <p:cNvSpPr>
            <a:spLocks noChangeArrowheads="1"/>
          </p:cNvSpPr>
          <p:nvPr/>
        </p:nvSpPr>
        <p:spPr bwMode="auto">
          <a:xfrm>
            <a:off x="2899172" y="3424685"/>
            <a:ext cx="3352800" cy="963215"/>
          </a:xfrm>
          <a:prstGeom prst="rect">
            <a:avLst/>
          </a:prstGeom>
          <a:solidFill>
            <a:schemeClr val="bg2"/>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nvGrpSpPr>
          <p:cNvPr id="8" name="Group 9"/>
          <p:cNvGrpSpPr/>
          <p:nvPr/>
        </p:nvGrpSpPr>
        <p:grpSpPr bwMode="auto">
          <a:xfrm>
            <a:off x="5357813" y="2611487"/>
            <a:ext cx="647700" cy="481013"/>
            <a:chOff x="0" y="0"/>
            <a:chExt cx="374651" cy="277813"/>
          </a:xfrm>
          <a:solidFill>
            <a:schemeClr val="accent2"/>
          </a:solidFill>
        </p:grpSpPr>
        <p:sp>
          <p:nvSpPr>
            <p:cNvPr id="9"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11" name="Group 12"/>
          <p:cNvGrpSpPr/>
          <p:nvPr/>
        </p:nvGrpSpPr>
        <p:grpSpPr bwMode="auto">
          <a:xfrm>
            <a:off x="3190876" y="3640187"/>
            <a:ext cx="545306" cy="533400"/>
            <a:chOff x="0" y="0"/>
            <a:chExt cx="249238" cy="244475"/>
          </a:xfrm>
          <a:solidFill>
            <a:schemeClr val="accent2"/>
          </a:solidFill>
        </p:grpSpPr>
        <p:sp>
          <p:nvSpPr>
            <p:cNvPr id="12" name="Freeform 50"/>
            <p:cNvSpPr>
              <a:spLocks noEditPoints="1" noChangeArrowheads="1"/>
            </p:cNvSpPr>
            <p:nvPr/>
          </p:nvSpPr>
          <p:spPr bwMode="auto">
            <a:xfrm>
              <a:off x="0" y="0"/>
              <a:ext cx="249238" cy="244475"/>
            </a:xfrm>
            <a:custGeom>
              <a:avLst/>
              <a:gdLst>
                <a:gd name="T0" fmla="*/ 564411257 w 95"/>
                <a:gd name="T1" fmla="*/ 400802304 h 93"/>
                <a:gd name="T2" fmla="*/ 653890323 w 95"/>
                <a:gd name="T3" fmla="*/ 359341447 h 93"/>
                <a:gd name="T4" fmla="*/ 653890323 w 95"/>
                <a:gd name="T5" fmla="*/ 290236514 h 93"/>
                <a:gd name="T6" fmla="*/ 564411257 w 95"/>
                <a:gd name="T7" fmla="*/ 248773028 h 93"/>
                <a:gd name="T8" fmla="*/ 543761233 w 95"/>
                <a:gd name="T9" fmla="*/ 214223190 h 93"/>
                <a:gd name="T10" fmla="*/ 578177065 w 95"/>
                <a:gd name="T11" fmla="*/ 124387828 h 93"/>
                <a:gd name="T12" fmla="*/ 529995425 w 95"/>
                <a:gd name="T13" fmla="*/ 69104933 h 93"/>
                <a:gd name="T14" fmla="*/ 440516359 w 95"/>
                <a:gd name="T15" fmla="*/ 110565790 h 93"/>
                <a:gd name="T16" fmla="*/ 399216311 w 95"/>
                <a:gd name="T17" fmla="*/ 89835362 h 93"/>
                <a:gd name="T18" fmla="*/ 357918886 w 95"/>
                <a:gd name="T19" fmla="*/ 0 h 93"/>
                <a:gd name="T20" fmla="*/ 289087221 w 95"/>
                <a:gd name="T21" fmla="*/ 0 h 93"/>
                <a:gd name="T22" fmla="*/ 247789796 w 95"/>
                <a:gd name="T23" fmla="*/ 89835362 h 93"/>
                <a:gd name="T24" fmla="*/ 213373964 w 95"/>
                <a:gd name="T25" fmla="*/ 110565790 h 93"/>
                <a:gd name="T26" fmla="*/ 117010682 w 95"/>
                <a:gd name="T27" fmla="*/ 76013324 h 93"/>
                <a:gd name="T28" fmla="*/ 68831665 w 95"/>
                <a:gd name="T29" fmla="*/ 124387828 h 93"/>
                <a:gd name="T30" fmla="*/ 103244874 w 95"/>
                <a:gd name="T31" fmla="*/ 214223190 h 93"/>
                <a:gd name="T32" fmla="*/ 89479066 w 95"/>
                <a:gd name="T33" fmla="*/ 248773028 h 93"/>
                <a:gd name="T34" fmla="*/ 0 w 95"/>
                <a:gd name="T35" fmla="*/ 290236514 h 93"/>
                <a:gd name="T36" fmla="*/ 0 w 95"/>
                <a:gd name="T37" fmla="*/ 359341447 h 93"/>
                <a:gd name="T38" fmla="*/ 89479066 w 95"/>
                <a:gd name="T39" fmla="*/ 400802304 h 93"/>
                <a:gd name="T40" fmla="*/ 103244874 w 95"/>
                <a:gd name="T41" fmla="*/ 435354771 h 93"/>
                <a:gd name="T42" fmla="*/ 68831665 w 95"/>
                <a:gd name="T43" fmla="*/ 525190133 h 93"/>
                <a:gd name="T44" fmla="*/ 123894898 w 95"/>
                <a:gd name="T45" fmla="*/ 580473028 h 93"/>
                <a:gd name="T46" fmla="*/ 213373964 w 95"/>
                <a:gd name="T47" fmla="*/ 539012171 h 93"/>
                <a:gd name="T48" fmla="*/ 254674012 w 95"/>
                <a:gd name="T49" fmla="*/ 559742599 h 93"/>
                <a:gd name="T50" fmla="*/ 289087221 w 95"/>
                <a:gd name="T51" fmla="*/ 642666942 h 93"/>
                <a:gd name="T52" fmla="*/ 364803102 w 95"/>
                <a:gd name="T53" fmla="*/ 642666942 h 93"/>
                <a:gd name="T54" fmla="*/ 399216311 w 95"/>
                <a:gd name="T55" fmla="*/ 559742599 h 93"/>
                <a:gd name="T56" fmla="*/ 440516359 w 95"/>
                <a:gd name="T57" fmla="*/ 539012171 h 93"/>
                <a:gd name="T58" fmla="*/ 529995425 w 95"/>
                <a:gd name="T59" fmla="*/ 573562009 h 93"/>
                <a:gd name="T60" fmla="*/ 585058658 w 95"/>
                <a:gd name="T61" fmla="*/ 525190133 h 93"/>
                <a:gd name="T62" fmla="*/ 543761233 w 95"/>
                <a:gd name="T63" fmla="*/ 435354771 h 93"/>
                <a:gd name="T64" fmla="*/ 564411257 w 95"/>
                <a:gd name="T65" fmla="*/ 400802304 h 93"/>
                <a:gd name="T66" fmla="*/ 323503053 w 95"/>
                <a:gd name="T67" fmla="*/ 428443752 h 93"/>
                <a:gd name="T68" fmla="*/ 220258179 w 95"/>
                <a:gd name="T69" fmla="*/ 324788981 h 93"/>
                <a:gd name="T70" fmla="*/ 323503053 w 95"/>
                <a:gd name="T71" fmla="*/ 221131581 h 93"/>
                <a:gd name="T72" fmla="*/ 433632143 w 95"/>
                <a:gd name="T73" fmla="*/ 324788981 h 93"/>
                <a:gd name="T74" fmla="*/ 323503053 w 95"/>
                <a:gd name="T75" fmla="*/ 428443752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3" name="Oval 51"/>
            <p:cNvSpPr>
              <a:spLocks noChangeArrowheads="1"/>
            </p:cNvSpPr>
            <p:nvPr/>
          </p:nvSpPr>
          <p:spPr bwMode="auto">
            <a:xfrm>
              <a:off x="100013" y="100012"/>
              <a:ext cx="49213" cy="4762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2400">
                <a:solidFill>
                  <a:schemeClr val="accent2"/>
                </a:solidFill>
                <a:latin typeface="微软雅黑" panose="020B0503020204020204" pitchFamily="34" charset="-122"/>
                <a:ea typeface="微软雅黑" panose="020B0503020204020204" pitchFamily="34" charset="-122"/>
              </a:endParaRPr>
            </a:p>
          </p:txBody>
        </p:sp>
      </p:grpSp>
      <p:grpSp>
        <p:nvGrpSpPr>
          <p:cNvPr id="14" name="Group 15"/>
          <p:cNvGrpSpPr/>
          <p:nvPr/>
        </p:nvGrpSpPr>
        <p:grpSpPr bwMode="auto">
          <a:xfrm>
            <a:off x="3163491" y="1525637"/>
            <a:ext cx="646509" cy="477441"/>
            <a:chOff x="0" y="0"/>
            <a:chExt cx="346075" cy="255588"/>
          </a:xfrm>
          <a:solidFill>
            <a:schemeClr val="accent2"/>
          </a:solidFill>
        </p:grpSpPr>
        <p:sp>
          <p:nvSpPr>
            <p:cNvPr id="15" name="Freeform 108"/>
            <p:cNvSpPr>
              <a:spLocks noChangeArrowheads="1"/>
            </p:cNvSpPr>
            <p:nvPr/>
          </p:nvSpPr>
          <p:spPr bwMode="auto">
            <a:xfrm>
              <a:off x="122237" y="177800"/>
              <a:ext cx="100013" cy="77788"/>
            </a:xfrm>
            <a:custGeom>
              <a:avLst/>
              <a:gdLst>
                <a:gd name="T0" fmla="*/ 249371888 w 38"/>
                <a:gd name="T1" fmla="*/ 73955645 h 30"/>
                <a:gd name="T2" fmla="*/ 6927216 w 38"/>
                <a:gd name="T3" fmla="*/ 73955645 h 30"/>
                <a:gd name="T4" fmla="*/ 6927216 w 38"/>
                <a:gd name="T5" fmla="*/ 87402597 h 30"/>
                <a:gd name="T6" fmla="*/ 131611844 w 38"/>
                <a:gd name="T7" fmla="*/ 201699098 h 30"/>
                <a:gd name="T8" fmla="*/ 249371888 w 38"/>
                <a:gd name="T9" fmla="*/ 87402597 h 30"/>
                <a:gd name="T10" fmla="*/ 249371888 w 38"/>
                <a:gd name="T11" fmla="*/ 73955645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 name="Freeform 109"/>
            <p:cNvSpPr>
              <a:spLocks noChangeArrowheads="1"/>
            </p:cNvSpPr>
            <p:nvPr/>
          </p:nvSpPr>
          <p:spPr bwMode="auto">
            <a:xfrm>
              <a:off x="57150" y="88900"/>
              <a:ext cx="230188" cy="101600"/>
            </a:xfrm>
            <a:custGeom>
              <a:avLst/>
              <a:gdLst>
                <a:gd name="T0" fmla="*/ 595276631 w 88"/>
                <a:gd name="T1" fmla="*/ 162880431 h 39"/>
                <a:gd name="T2" fmla="*/ 0 w 88"/>
                <a:gd name="T3" fmla="*/ 162880431 h 39"/>
                <a:gd name="T4" fmla="*/ 0 w 88"/>
                <a:gd name="T5" fmla="*/ 176453149 h 39"/>
                <a:gd name="T6" fmla="*/ 88949352 w 88"/>
                <a:gd name="T7" fmla="*/ 257894667 h 39"/>
                <a:gd name="T8" fmla="*/ 102635075 w 88"/>
                <a:gd name="T9" fmla="*/ 257894667 h 39"/>
                <a:gd name="T10" fmla="*/ 499484418 w 88"/>
                <a:gd name="T11" fmla="*/ 257894667 h 39"/>
                <a:gd name="T12" fmla="*/ 513170141 w 88"/>
                <a:gd name="T13" fmla="*/ 257894667 h 39"/>
                <a:gd name="T14" fmla="*/ 595276631 w 88"/>
                <a:gd name="T15" fmla="*/ 176453149 h 39"/>
                <a:gd name="T16" fmla="*/ 595276631 w 88"/>
                <a:gd name="T17" fmla="*/ 176453149 h 39"/>
                <a:gd name="T18" fmla="*/ 595276631 w 88"/>
                <a:gd name="T19" fmla="*/ 16288043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9"/>
                <a:gd name="T32" fmla="*/ 88 w 8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7" name="Freeform 110"/>
            <p:cNvSpPr>
              <a:spLocks noChangeArrowheads="1"/>
            </p:cNvSpPr>
            <p:nvPr/>
          </p:nvSpPr>
          <p:spPr bwMode="auto">
            <a:xfrm>
              <a:off x="0" y="0"/>
              <a:ext cx="346075" cy="134938"/>
            </a:xfrm>
            <a:custGeom>
              <a:avLst/>
              <a:gdLst>
                <a:gd name="T0" fmla="*/ 900458310 w 132"/>
                <a:gd name="T1" fmla="*/ 242418712 h 52"/>
                <a:gd name="T2" fmla="*/ 900458310 w 132"/>
                <a:gd name="T3" fmla="*/ 242418712 h 52"/>
                <a:gd name="T4" fmla="*/ 6874308 w 132"/>
                <a:gd name="T5" fmla="*/ 242418712 h 52"/>
                <a:gd name="T6" fmla="*/ 6874308 w 132"/>
                <a:gd name="T7" fmla="*/ 255886562 h 52"/>
                <a:gd name="T8" fmla="*/ 89358138 w 132"/>
                <a:gd name="T9" fmla="*/ 343424995 h 52"/>
                <a:gd name="T10" fmla="*/ 109978440 w 132"/>
                <a:gd name="T11" fmla="*/ 343424995 h 52"/>
                <a:gd name="T12" fmla="*/ 797354178 w 132"/>
                <a:gd name="T13" fmla="*/ 343424995 h 52"/>
                <a:gd name="T14" fmla="*/ 811100172 w 132"/>
                <a:gd name="T15" fmla="*/ 343424995 h 52"/>
                <a:gd name="T16" fmla="*/ 900458310 w 132"/>
                <a:gd name="T17" fmla="*/ 255886562 h 52"/>
                <a:gd name="T18" fmla="*/ 900458310 w 132"/>
                <a:gd name="T19" fmla="*/ 255886562 h 52"/>
                <a:gd name="T20" fmla="*/ 900458310 w 132"/>
                <a:gd name="T21" fmla="*/ 242418712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2"/>
                <a:gd name="T35" fmla="*/ 132 w 13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18" name="组合 6"/>
          <p:cNvGrpSpPr/>
          <p:nvPr/>
        </p:nvGrpSpPr>
        <p:grpSpPr bwMode="auto">
          <a:xfrm>
            <a:off x="7012781" y="1866156"/>
            <a:ext cx="828675" cy="829866"/>
            <a:chOff x="0" y="0"/>
            <a:chExt cx="1106281" cy="1106281"/>
          </a:xfrm>
        </p:grpSpPr>
        <p:sp>
          <p:nvSpPr>
            <p:cNvPr id="19" name="Oval 20"/>
            <p:cNvSpPr>
              <a:spLocks noChangeArrowheads="1"/>
            </p:cNvSpPr>
            <p:nvPr/>
          </p:nvSpPr>
          <p:spPr bwMode="auto">
            <a:xfrm>
              <a:off x="0" y="0"/>
              <a:ext cx="1106281" cy="1106281"/>
            </a:xfrm>
            <a:prstGeom prst="ellipse">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grpSp>
          <p:nvGrpSpPr>
            <p:cNvPr id="20" name="组合 40"/>
            <p:cNvGrpSpPr/>
            <p:nvPr/>
          </p:nvGrpSpPr>
          <p:grpSpPr bwMode="auto">
            <a:xfrm>
              <a:off x="330005" y="238378"/>
              <a:ext cx="446271" cy="582632"/>
              <a:chOff x="0" y="0"/>
              <a:chExt cx="425020" cy="554888"/>
            </a:xfrm>
          </p:grpSpPr>
          <p:sp>
            <p:nvSpPr>
              <p:cNvPr id="21" name="Freeform 37"/>
              <p:cNvSpPr>
                <a:spLocks noEditPoints="1" noChangeArrowheads="1"/>
              </p:cNvSpPr>
              <p:nvPr/>
            </p:nvSpPr>
            <p:spPr bwMode="auto">
              <a:xfrm>
                <a:off x="0" y="0"/>
                <a:ext cx="425020" cy="554888"/>
              </a:xfrm>
              <a:custGeom>
                <a:avLst/>
                <a:gdLst>
                  <a:gd name="T0" fmla="*/ 1566038830 w 109"/>
                  <a:gd name="T1" fmla="*/ 1038347847 h 142"/>
                  <a:gd name="T2" fmla="*/ 1459612262 w 109"/>
                  <a:gd name="T3" fmla="*/ 1038347847 h 142"/>
                  <a:gd name="T4" fmla="*/ 1459612262 w 109"/>
                  <a:gd name="T5" fmla="*/ 671871676 h 142"/>
                  <a:gd name="T6" fmla="*/ 1277157805 w 109"/>
                  <a:gd name="T7" fmla="*/ 198509228 h 142"/>
                  <a:gd name="T8" fmla="*/ 821029461 w 109"/>
                  <a:gd name="T9" fmla="*/ 0 h 142"/>
                  <a:gd name="T10" fmla="*/ 380108254 w 109"/>
                  <a:gd name="T11" fmla="*/ 198509228 h 142"/>
                  <a:gd name="T12" fmla="*/ 197653796 w 109"/>
                  <a:gd name="T13" fmla="*/ 671871676 h 142"/>
                  <a:gd name="T14" fmla="*/ 197653796 w 109"/>
                  <a:gd name="T15" fmla="*/ 1038347847 h 142"/>
                  <a:gd name="T16" fmla="*/ 76020091 w 109"/>
                  <a:gd name="T17" fmla="*/ 1038347847 h 142"/>
                  <a:gd name="T18" fmla="*/ 0 w 109"/>
                  <a:gd name="T19" fmla="*/ 1114695746 h 142"/>
                  <a:gd name="T20" fmla="*/ 0 w 109"/>
                  <a:gd name="T21" fmla="*/ 2091966837 h 142"/>
                  <a:gd name="T22" fmla="*/ 76020091 w 109"/>
                  <a:gd name="T23" fmla="*/ 2147483646 h 142"/>
                  <a:gd name="T24" fmla="*/ 1566038830 w 109"/>
                  <a:gd name="T25" fmla="*/ 2147483646 h 142"/>
                  <a:gd name="T26" fmla="*/ 1657266059 w 109"/>
                  <a:gd name="T27" fmla="*/ 2091966837 h 142"/>
                  <a:gd name="T28" fmla="*/ 1657266059 w 109"/>
                  <a:gd name="T29" fmla="*/ 1114695746 h 142"/>
                  <a:gd name="T30" fmla="*/ 1566038830 w 109"/>
                  <a:gd name="T31" fmla="*/ 1038347847 h 142"/>
                  <a:gd name="T32" fmla="*/ 1003483918 w 109"/>
                  <a:gd name="T33" fmla="*/ 1893457608 h 142"/>
                  <a:gd name="T34" fmla="*/ 821029461 w 109"/>
                  <a:gd name="T35" fmla="*/ 2076695694 h 142"/>
                  <a:gd name="T36" fmla="*/ 638578903 w 109"/>
                  <a:gd name="T37" fmla="*/ 1893457608 h 142"/>
                  <a:gd name="T38" fmla="*/ 638578903 w 109"/>
                  <a:gd name="T39" fmla="*/ 1557523724 h 142"/>
                  <a:gd name="T40" fmla="*/ 821029461 w 109"/>
                  <a:gd name="T41" fmla="*/ 1389552874 h 142"/>
                  <a:gd name="T42" fmla="*/ 1003483918 w 109"/>
                  <a:gd name="T43" fmla="*/ 1557523724 h 142"/>
                  <a:gd name="T44" fmla="*/ 1003483918 w 109"/>
                  <a:gd name="T45" fmla="*/ 1893457608 h 142"/>
                  <a:gd name="T46" fmla="*/ 1155524100 w 109"/>
                  <a:gd name="T47" fmla="*/ 1038347847 h 142"/>
                  <a:gd name="T48" fmla="*/ 486538721 w 109"/>
                  <a:gd name="T49" fmla="*/ 1038347847 h 142"/>
                  <a:gd name="T50" fmla="*/ 486538721 w 109"/>
                  <a:gd name="T51" fmla="*/ 671871676 h 142"/>
                  <a:gd name="T52" fmla="*/ 592965288 w 109"/>
                  <a:gd name="T53" fmla="*/ 412285692 h 142"/>
                  <a:gd name="T54" fmla="*/ 821029461 w 109"/>
                  <a:gd name="T55" fmla="*/ 305395506 h 142"/>
                  <a:gd name="T56" fmla="*/ 1064300770 w 109"/>
                  <a:gd name="T57" fmla="*/ 412285692 h 142"/>
                  <a:gd name="T58" fmla="*/ 1155524100 w 109"/>
                  <a:gd name="T59" fmla="*/ 671871676 h 142"/>
                  <a:gd name="T60" fmla="*/ 1155524100 w 109"/>
                  <a:gd name="T61" fmla="*/ 1038347847 h 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2"/>
                  <a:gd name="T95" fmla="*/ 109 w 109"/>
                  <a:gd name="T96" fmla="*/ 142 h 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latin typeface="微软雅黑" panose="020B0503020204020204" pitchFamily="34" charset="-122"/>
                  <a:ea typeface="微软雅黑" panose="020B0503020204020204" pitchFamily="34" charset="-122"/>
                </a:endParaRPr>
              </a:p>
            </p:txBody>
          </p:sp>
          <p:sp>
            <p:nvSpPr>
              <p:cNvPr id="22" name="Freeform 38"/>
              <p:cNvSpPr>
                <a:spLocks noChangeArrowheads="1"/>
              </p:cNvSpPr>
              <p:nvPr/>
            </p:nvSpPr>
            <p:spPr bwMode="auto">
              <a:xfrm>
                <a:off x="184176" y="377796"/>
                <a:ext cx="56669" cy="125146"/>
              </a:xfrm>
              <a:custGeom>
                <a:avLst/>
                <a:gdLst>
                  <a:gd name="T0" fmla="*/ 114694008 w 14"/>
                  <a:gd name="T1" fmla="*/ 0 h 32"/>
                  <a:gd name="T2" fmla="*/ 0 w 14"/>
                  <a:gd name="T3" fmla="*/ 107062403 h 32"/>
                  <a:gd name="T4" fmla="*/ 0 w 14"/>
                  <a:gd name="T5" fmla="*/ 382360138 h 32"/>
                  <a:gd name="T6" fmla="*/ 114694008 w 14"/>
                  <a:gd name="T7" fmla="*/ 489422541 h 32"/>
                  <a:gd name="T8" fmla="*/ 229383969 w 14"/>
                  <a:gd name="T9" fmla="*/ 382360138 h 32"/>
                  <a:gd name="T10" fmla="*/ 229383969 w 14"/>
                  <a:gd name="T11" fmla="*/ 107062403 h 32"/>
                  <a:gd name="T12" fmla="*/ 114694008 w 14"/>
                  <a:gd name="T13" fmla="*/ 0 h 32"/>
                  <a:gd name="T14" fmla="*/ 0 60000 65536"/>
                  <a:gd name="T15" fmla="*/ 0 60000 65536"/>
                  <a:gd name="T16" fmla="*/ 0 60000 65536"/>
                  <a:gd name="T17" fmla="*/ 0 60000 65536"/>
                  <a:gd name="T18" fmla="*/ 0 60000 65536"/>
                  <a:gd name="T19" fmla="*/ 0 60000 65536"/>
                  <a:gd name="T20" fmla="*/ 0 60000 65536"/>
                  <a:gd name="T21" fmla="*/ 0 w 14"/>
                  <a:gd name="T22" fmla="*/ 0 h 32"/>
                  <a:gd name="T23" fmla="*/ 14 w 1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latin typeface="微软雅黑" panose="020B0503020204020204" pitchFamily="34" charset="-122"/>
                  <a:ea typeface="微软雅黑" panose="020B0503020204020204" pitchFamily="34" charset="-122"/>
                </a:endParaRPr>
              </a:p>
            </p:txBody>
          </p:sp>
        </p:grpSp>
      </p:grpSp>
      <p:grpSp>
        <p:nvGrpSpPr>
          <p:cNvPr id="23" name="组合 44"/>
          <p:cNvGrpSpPr/>
          <p:nvPr/>
        </p:nvGrpSpPr>
        <p:grpSpPr bwMode="auto">
          <a:xfrm>
            <a:off x="1291829" y="1866156"/>
            <a:ext cx="829865" cy="829866"/>
            <a:chOff x="0" y="0"/>
            <a:chExt cx="1106281" cy="1106281"/>
          </a:xfrm>
        </p:grpSpPr>
        <p:sp>
          <p:nvSpPr>
            <p:cNvPr id="24" name="Oval 25"/>
            <p:cNvSpPr>
              <a:spLocks noChangeArrowheads="1"/>
            </p:cNvSpPr>
            <p:nvPr/>
          </p:nvSpPr>
          <p:spPr bwMode="auto">
            <a:xfrm>
              <a:off x="0" y="0"/>
              <a:ext cx="1106281" cy="1106281"/>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25" name="任意多边形 39"/>
            <p:cNvSpPr>
              <a:spLocks noChangeArrowheads="1"/>
            </p:cNvSpPr>
            <p:nvPr/>
          </p:nvSpPr>
          <p:spPr bwMode="auto">
            <a:xfrm>
              <a:off x="227782" y="237503"/>
              <a:ext cx="650717" cy="631275"/>
            </a:xfrm>
            <a:custGeom>
              <a:avLst/>
              <a:gdLst>
                <a:gd name="T0" fmla="*/ 304657 w 703391"/>
                <a:gd name="T1" fmla="*/ 129324 h 682375"/>
                <a:gd name="T2" fmla="*/ 509774 w 703391"/>
                <a:gd name="T3" fmla="*/ 319995 h 682375"/>
                <a:gd name="T4" fmla="*/ 509774 w 703391"/>
                <a:gd name="T5" fmla="*/ 562002 h 682375"/>
                <a:gd name="T6" fmla="*/ 502449 w 703391"/>
                <a:gd name="T7" fmla="*/ 584002 h 682375"/>
                <a:gd name="T8" fmla="*/ 480472 w 703391"/>
                <a:gd name="T9" fmla="*/ 584002 h 682375"/>
                <a:gd name="T10" fmla="*/ 370587 w 703391"/>
                <a:gd name="T11" fmla="*/ 584002 h 682375"/>
                <a:gd name="T12" fmla="*/ 363262 w 703391"/>
                <a:gd name="T13" fmla="*/ 584002 h 682375"/>
                <a:gd name="T14" fmla="*/ 355936 w 703391"/>
                <a:gd name="T15" fmla="*/ 576668 h 682375"/>
                <a:gd name="T16" fmla="*/ 355936 w 703391"/>
                <a:gd name="T17" fmla="*/ 459332 h 682375"/>
                <a:gd name="T18" fmla="*/ 246051 w 703391"/>
                <a:gd name="T19" fmla="*/ 459332 h 682375"/>
                <a:gd name="T20" fmla="*/ 246051 w 703391"/>
                <a:gd name="T21" fmla="*/ 576668 h 682375"/>
                <a:gd name="T22" fmla="*/ 246051 w 703391"/>
                <a:gd name="T23" fmla="*/ 584002 h 682375"/>
                <a:gd name="T24" fmla="*/ 231400 w 703391"/>
                <a:gd name="T25" fmla="*/ 584002 h 682375"/>
                <a:gd name="T26" fmla="*/ 121516 w 703391"/>
                <a:gd name="T27" fmla="*/ 584002 h 682375"/>
                <a:gd name="T28" fmla="*/ 106864 w 703391"/>
                <a:gd name="T29" fmla="*/ 584002 h 682375"/>
                <a:gd name="T30" fmla="*/ 92213 w 703391"/>
                <a:gd name="T31" fmla="*/ 562002 h 682375"/>
                <a:gd name="T32" fmla="*/ 92213 w 703391"/>
                <a:gd name="T33" fmla="*/ 319995 h 682375"/>
                <a:gd name="T34" fmla="*/ 300994 w 703391"/>
                <a:gd name="T35" fmla="*/ 0 h 682375"/>
                <a:gd name="T36" fmla="*/ 326688 w 703391"/>
                <a:gd name="T37" fmla="*/ 11032 h 682375"/>
                <a:gd name="T38" fmla="*/ 429468 w 703391"/>
                <a:gd name="T39" fmla="*/ 106642 h 682375"/>
                <a:gd name="T40" fmla="*/ 429468 w 703391"/>
                <a:gd name="T41" fmla="*/ 25741 h 682375"/>
                <a:gd name="T42" fmla="*/ 444149 w 703391"/>
                <a:gd name="T43" fmla="*/ 11032 h 682375"/>
                <a:gd name="T44" fmla="*/ 480856 w 703391"/>
                <a:gd name="T45" fmla="*/ 11032 h 682375"/>
                <a:gd name="T46" fmla="*/ 495538 w 703391"/>
                <a:gd name="T47" fmla="*/ 25741 h 682375"/>
                <a:gd name="T48" fmla="*/ 495538 w 703391"/>
                <a:gd name="T49" fmla="*/ 165478 h 682375"/>
                <a:gd name="T50" fmla="*/ 590976 w 703391"/>
                <a:gd name="T51" fmla="*/ 253733 h 682375"/>
                <a:gd name="T52" fmla="*/ 590976 w 703391"/>
                <a:gd name="T53" fmla="*/ 312569 h 682375"/>
                <a:gd name="T54" fmla="*/ 539587 w 703391"/>
                <a:gd name="T55" fmla="*/ 312569 h 682375"/>
                <a:gd name="T56" fmla="*/ 304665 w 703391"/>
                <a:gd name="T57" fmla="*/ 91932 h 682375"/>
                <a:gd name="T58" fmla="*/ 69743 w 703391"/>
                <a:gd name="T59" fmla="*/ 312569 h 682375"/>
                <a:gd name="T60" fmla="*/ 40378 w 703391"/>
                <a:gd name="T61" fmla="*/ 319925 h 682375"/>
                <a:gd name="T62" fmla="*/ 11012 w 703391"/>
                <a:gd name="T63" fmla="*/ 312569 h 682375"/>
                <a:gd name="T64" fmla="*/ 11012 w 703391"/>
                <a:gd name="T65" fmla="*/ 253733 h 682375"/>
                <a:gd name="T66" fmla="*/ 275299 w 703391"/>
                <a:gd name="T67" fmla="*/ 11032 h 682375"/>
                <a:gd name="T68" fmla="*/ 300994 w 703391"/>
                <a:gd name="T69" fmla="*/ 0 h 682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391"/>
                <a:gd name="T106" fmla="*/ 0 h 682375"/>
                <a:gd name="T107" fmla="*/ 703391 w 703391"/>
                <a:gd name="T108" fmla="*/ 682375 h 6823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lnTo>
                    <a:pt x="355975" y="151108"/>
                  </a:ln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微软雅黑" panose="020B0503020204020204" pitchFamily="34" charset="-122"/>
                <a:ea typeface="微软雅黑" panose="020B0503020204020204" pitchFamily="34" charset="-122"/>
              </a:endParaRPr>
            </a:p>
          </p:txBody>
        </p:sp>
      </p:grpSp>
      <p:sp>
        <p:nvSpPr>
          <p:cNvPr id="29" name="矩形 42"/>
          <p:cNvSpPr>
            <a:spLocks noChangeArrowheads="1"/>
          </p:cNvSpPr>
          <p:nvPr/>
        </p:nvSpPr>
        <p:spPr bwMode="auto">
          <a:xfrm>
            <a:off x="1139429" y="2812704"/>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矩形 47"/>
          <p:cNvSpPr>
            <a:spLocks noChangeArrowheads="1"/>
          </p:cNvSpPr>
          <p:nvPr/>
        </p:nvSpPr>
        <p:spPr bwMode="auto">
          <a:xfrm>
            <a:off x="982267" y="3128219"/>
            <a:ext cx="1478756"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1" name="矩形 45"/>
          <p:cNvSpPr>
            <a:spLocks noChangeArrowheads="1"/>
          </p:cNvSpPr>
          <p:nvPr/>
        </p:nvSpPr>
        <p:spPr bwMode="auto">
          <a:xfrm>
            <a:off x="6844904" y="2812704"/>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47"/>
          <p:cNvSpPr>
            <a:spLocks noChangeArrowheads="1"/>
          </p:cNvSpPr>
          <p:nvPr/>
        </p:nvSpPr>
        <p:spPr bwMode="auto">
          <a:xfrm>
            <a:off x="6687742" y="3128219"/>
            <a:ext cx="1478756"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3870723" y="1307754"/>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矩形 47"/>
          <p:cNvSpPr>
            <a:spLocks noChangeArrowheads="1"/>
          </p:cNvSpPr>
          <p:nvPr/>
        </p:nvSpPr>
        <p:spPr bwMode="auto">
          <a:xfrm>
            <a:off x="3870723" y="1623269"/>
            <a:ext cx="2301478" cy="5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975">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350">
              <a:solidFill>
                <a:schemeClr val="accent2"/>
              </a:solidFill>
              <a:latin typeface="微软雅黑" panose="020B0503020204020204" pitchFamily="34" charset="-122"/>
              <a:ea typeface="微软雅黑" panose="020B0503020204020204" pitchFamily="34" charset="-122"/>
            </a:endParaRPr>
          </a:p>
        </p:txBody>
      </p:sp>
      <p:sp>
        <p:nvSpPr>
          <p:cNvPr id="35" name="矩形 49"/>
          <p:cNvSpPr>
            <a:spLocks noChangeArrowheads="1"/>
          </p:cNvSpPr>
          <p:nvPr/>
        </p:nvSpPr>
        <p:spPr bwMode="auto">
          <a:xfrm>
            <a:off x="3870723" y="346516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6" name="矩形 47"/>
          <p:cNvSpPr>
            <a:spLocks noChangeArrowheads="1"/>
          </p:cNvSpPr>
          <p:nvPr/>
        </p:nvSpPr>
        <p:spPr bwMode="auto">
          <a:xfrm>
            <a:off x="3870723" y="3780682"/>
            <a:ext cx="2301478" cy="5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975">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350">
              <a:solidFill>
                <a:schemeClr val="accent2"/>
              </a:solidFill>
              <a:latin typeface="微软雅黑" panose="020B0503020204020204" pitchFamily="34" charset="-122"/>
              <a:ea typeface="微软雅黑" panose="020B0503020204020204" pitchFamily="34" charset="-122"/>
            </a:endParaRPr>
          </a:p>
        </p:txBody>
      </p:sp>
      <p:sp>
        <p:nvSpPr>
          <p:cNvPr id="37" name="矩形 51"/>
          <p:cNvSpPr>
            <a:spLocks noChangeArrowheads="1"/>
          </p:cNvSpPr>
          <p:nvPr/>
        </p:nvSpPr>
        <p:spPr bwMode="auto">
          <a:xfrm>
            <a:off x="3034904" y="2391222"/>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8" name="矩形 47"/>
          <p:cNvSpPr>
            <a:spLocks noChangeArrowheads="1"/>
          </p:cNvSpPr>
          <p:nvPr/>
        </p:nvSpPr>
        <p:spPr bwMode="auto">
          <a:xfrm>
            <a:off x="3034904" y="2706738"/>
            <a:ext cx="2301478" cy="5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975">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35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1+#ppt_w/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0-#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350" fill="hold"/>
                                        <p:tgtEl>
                                          <p:spTgt spid="14"/>
                                        </p:tgtEl>
                                        <p:attrNameLst>
                                          <p:attrName>ppt_w</p:attrName>
                                        </p:attrNameLst>
                                      </p:cBhvr>
                                      <p:tavLst>
                                        <p:tav tm="0">
                                          <p:val>
                                            <p:fltVal val="0"/>
                                          </p:val>
                                        </p:tav>
                                        <p:tav tm="100000">
                                          <p:val>
                                            <p:strVal val="#ppt_w"/>
                                          </p:val>
                                        </p:tav>
                                      </p:tavLst>
                                    </p:anim>
                                    <p:anim calcmode="lin" valueType="num">
                                      <p:cBhvr>
                                        <p:cTn id="21" dur="350" fill="hold"/>
                                        <p:tgtEl>
                                          <p:spTgt spid="14"/>
                                        </p:tgtEl>
                                        <p:attrNameLst>
                                          <p:attrName>ppt_h</p:attrName>
                                        </p:attrNameLst>
                                      </p:cBhvr>
                                      <p:tavLst>
                                        <p:tav tm="0">
                                          <p:val>
                                            <p:fltVal val="0"/>
                                          </p:val>
                                        </p:tav>
                                        <p:tav tm="100000">
                                          <p:val>
                                            <p:strVal val="#ppt_h"/>
                                          </p:val>
                                        </p:tav>
                                      </p:tavLst>
                                    </p:anim>
                                    <p:animEffect>
                                      <p:cBhvr>
                                        <p:cTn id="22" dur="350"/>
                                        <p:tgtEl>
                                          <p:spTgt spid="14"/>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p:cBhvr>
                                        <p:cTn id="25" dur="500" tmFilter="0, 0; .2, .5; .8, .5; 1, 0"/>
                                        <p:tgtEl>
                                          <p:spTgt spid="14"/>
                                        </p:tgtEl>
                                      </p:cBhvr>
                                    </p:animEffect>
                                    <p:animScale>
                                      <p:cBhvr>
                                        <p:cTn id="26" dur="250" autoRev="1" fill="hold"/>
                                        <p:tgtEl>
                                          <p:spTgt spid="14"/>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33"/>
                                        </p:tgtEl>
                                        <p:attrNameLst>
                                          <p:attrName>style.visibility</p:attrName>
                                        </p:attrNameLst>
                                      </p:cBhvr>
                                      <p:to>
                                        <p:strVal val="visible"/>
                                      </p:to>
                                    </p:set>
                                    <p:animEffect>
                                      <p:cBhvr>
                                        <p:cTn id="29" dur="400"/>
                                        <p:tgtEl>
                                          <p:spTgt spid="33"/>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34"/>
                                        </p:tgtEl>
                                        <p:attrNameLst>
                                          <p:attrName>style.visibility</p:attrName>
                                        </p:attrNameLst>
                                      </p:cBhvr>
                                      <p:to>
                                        <p:strVal val="visible"/>
                                      </p:to>
                                    </p:set>
                                    <p:animEffect>
                                      <p:cBhvr>
                                        <p:cTn id="32" dur="400"/>
                                        <p:tgtEl>
                                          <p:spTgt spid="34"/>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350" fill="hold"/>
                                        <p:tgtEl>
                                          <p:spTgt spid="8"/>
                                        </p:tgtEl>
                                        <p:attrNameLst>
                                          <p:attrName>ppt_w</p:attrName>
                                        </p:attrNameLst>
                                      </p:cBhvr>
                                      <p:tavLst>
                                        <p:tav tm="0">
                                          <p:val>
                                            <p:fltVal val="0"/>
                                          </p:val>
                                        </p:tav>
                                        <p:tav tm="100000">
                                          <p:val>
                                            <p:strVal val="#ppt_w"/>
                                          </p:val>
                                        </p:tav>
                                      </p:tavLst>
                                    </p:anim>
                                    <p:anim calcmode="lin" valueType="num">
                                      <p:cBhvr>
                                        <p:cTn id="37" dur="350" fill="hold"/>
                                        <p:tgtEl>
                                          <p:spTgt spid="8"/>
                                        </p:tgtEl>
                                        <p:attrNameLst>
                                          <p:attrName>ppt_h</p:attrName>
                                        </p:attrNameLst>
                                      </p:cBhvr>
                                      <p:tavLst>
                                        <p:tav tm="0">
                                          <p:val>
                                            <p:fltVal val="0"/>
                                          </p:val>
                                        </p:tav>
                                        <p:tav tm="100000">
                                          <p:val>
                                            <p:strVal val="#ppt_h"/>
                                          </p:val>
                                        </p:tav>
                                      </p:tavLst>
                                    </p:anim>
                                    <p:animEffect>
                                      <p:cBhvr>
                                        <p:cTn id="38" dur="350"/>
                                        <p:tgtEl>
                                          <p:spTgt spid="8"/>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p:cBhvr>
                                        <p:cTn id="41" dur="500" tmFilter="0, 0; .2, .5; .8, .5; 1, 0"/>
                                        <p:tgtEl>
                                          <p:spTgt spid="8"/>
                                        </p:tgtEl>
                                      </p:cBhvr>
                                    </p:animEffect>
                                    <p:animScale>
                                      <p:cBhvr>
                                        <p:cTn id="42" dur="250" autoRev="1" fill="hold"/>
                                        <p:tgtEl>
                                          <p:spTgt spid="8"/>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7"/>
                                        </p:tgtEl>
                                        <p:attrNameLst>
                                          <p:attrName>style.visibility</p:attrName>
                                        </p:attrNameLst>
                                      </p:cBhvr>
                                      <p:to>
                                        <p:strVal val="visible"/>
                                      </p:to>
                                    </p:set>
                                    <p:animEffect>
                                      <p:cBhvr>
                                        <p:cTn id="45" dur="400"/>
                                        <p:tgtEl>
                                          <p:spTgt spid="37"/>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p:cBhvr>
                                        <p:cTn id="48" dur="400"/>
                                        <p:tgtEl>
                                          <p:spTgt spid="3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350" fill="hold"/>
                                        <p:tgtEl>
                                          <p:spTgt spid="11"/>
                                        </p:tgtEl>
                                        <p:attrNameLst>
                                          <p:attrName>ppt_w</p:attrName>
                                        </p:attrNameLst>
                                      </p:cBhvr>
                                      <p:tavLst>
                                        <p:tav tm="0">
                                          <p:val>
                                            <p:fltVal val="0"/>
                                          </p:val>
                                        </p:tav>
                                        <p:tav tm="100000">
                                          <p:val>
                                            <p:strVal val="#ppt_w"/>
                                          </p:val>
                                        </p:tav>
                                      </p:tavLst>
                                    </p:anim>
                                    <p:anim calcmode="lin" valueType="num">
                                      <p:cBhvr>
                                        <p:cTn id="53" dur="350" fill="hold"/>
                                        <p:tgtEl>
                                          <p:spTgt spid="11"/>
                                        </p:tgtEl>
                                        <p:attrNameLst>
                                          <p:attrName>ppt_h</p:attrName>
                                        </p:attrNameLst>
                                      </p:cBhvr>
                                      <p:tavLst>
                                        <p:tav tm="0">
                                          <p:val>
                                            <p:fltVal val="0"/>
                                          </p:val>
                                        </p:tav>
                                        <p:tav tm="100000">
                                          <p:val>
                                            <p:strVal val="#ppt_h"/>
                                          </p:val>
                                        </p:tav>
                                      </p:tavLst>
                                    </p:anim>
                                    <p:animEffect>
                                      <p:cBhvr>
                                        <p:cTn id="54" dur="350"/>
                                        <p:tgtEl>
                                          <p:spTgt spid="11"/>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p:cBhvr>
                                        <p:cTn id="57" dur="500" tmFilter="0, 0; .2, .5; .8, .5; 1, 0"/>
                                        <p:tgtEl>
                                          <p:spTgt spid="11"/>
                                        </p:tgtEl>
                                      </p:cBhvr>
                                    </p:animEffect>
                                    <p:animScale>
                                      <p:cBhvr>
                                        <p:cTn id="58" dur="250" autoRev="1" fill="hold"/>
                                        <p:tgtEl>
                                          <p:spTgt spid="11"/>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5"/>
                                        </p:tgtEl>
                                        <p:attrNameLst>
                                          <p:attrName>style.visibility</p:attrName>
                                        </p:attrNameLst>
                                      </p:cBhvr>
                                      <p:to>
                                        <p:strVal val="visible"/>
                                      </p:to>
                                    </p:set>
                                    <p:animEffect>
                                      <p:cBhvr>
                                        <p:cTn id="61" dur="400"/>
                                        <p:tgtEl>
                                          <p:spTgt spid="35"/>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6"/>
                                        </p:tgtEl>
                                        <p:attrNameLst>
                                          <p:attrName>style.visibility</p:attrName>
                                        </p:attrNameLst>
                                      </p:cBhvr>
                                      <p:to>
                                        <p:strVal val="visible"/>
                                      </p:to>
                                    </p:set>
                                    <p:animEffect>
                                      <p:cBhvr>
                                        <p:cTn id="64" dur="400"/>
                                        <p:tgtEl>
                                          <p:spTgt spid="36"/>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p:cBhvr>
                                        <p:cTn id="68" dur="750"/>
                                        <p:tgtEl>
                                          <p:spTgt spid="23"/>
                                        </p:tgtEl>
                                      </p:cBhvr>
                                    </p:animEffect>
                                    <p:anim calcmode="lin" valueType="num">
                                      <p:cBhvr>
                                        <p:cTn id="69" dur="750" fill="hold"/>
                                        <p:tgtEl>
                                          <p:spTgt spid="23"/>
                                        </p:tgtEl>
                                        <p:attrNameLst>
                                          <p:attrName>style.rotation</p:attrName>
                                        </p:attrNameLst>
                                      </p:cBhvr>
                                      <p:tavLst>
                                        <p:tav tm="0">
                                          <p:val>
                                            <p:fltVal val="720"/>
                                          </p:val>
                                        </p:tav>
                                        <p:tav tm="100000">
                                          <p:val>
                                            <p:fltVal val="0"/>
                                          </p:val>
                                        </p:tav>
                                      </p:tavLst>
                                    </p:anim>
                                    <p:anim calcmode="lin" valueType="num">
                                      <p:cBhvr>
                                        <p:cTn id="70" dur="750" fill="hold"/>
                                        <p:tgtEl>
                                          <p:spTgt spid="23"/>
                                        </p:tgtEl>
                                        <p:attrNameLst>
                                          <p:attrName>ppt_h</p:attrName>
                                        </p:attrNameLst>
                                      </p:cBhvr>
                                      <p:tavLst>
                                        <p:tav tm="0">
                                          <p:val>
                                            <p:fltVal val="0"/>
                                          </p:val>
                                        </p:tav>
                                        <p:tav tm="100000">
                                          <p:val>
                                            <p:strVal val="#ppt_h"/>
                                          </p:val>
                                        </p:tav>
                                      </p:tavLst>
                                    </p:anim>
                                    <p:anim calcmode="lin" valueType="num">
                                      <p:cBhvr>
                                        <p:cTn id="71" dur="750" fill="hold"/>
                                        <p:tgtEl>
                                          <p:spTgt spid="23"/>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p:cBhvr>
                                        <p:cTn id="75" dur="400"/>
                                        <p:tgtEl>
                                          <p:spTgt spid="2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p:cBhvr>
                                        <p:cTn id="78" dur="400"/>
                                        <p:tgtEl>
                                          <p:spTgt spid="30"/>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p:cBhvr>
                                        <p:cTn id="82" dur="750"/>
                                        <p:tgtEl>
                                          <p:spTgt spid="18"/>
                                        </p:tgtEl>
                                      </p:cBhvr>
                                    </p:animEffect>
                                    <p:anim calcmode="lin" valueType="num">
                                      <p:cBhvr>
                                        <p:cTn id="83" dur="750" fill="hold"/>
                                        <p:tgtEl>
                                          <p:spTgt spid="18"/>
                                        </p:tgtEl>
                                        <p:attrNameLst>
                                          <p:attrName>style.rotation</p:attrName>
                                        </p:attrNameLst>
                                      </p:cBhvr>
                                      <p:tavLst>
                                        <p:tav tm="0">
                                          <p:val>
                                            <p:fltVal val="720"/>
                                          </p:val>
                                        </p:tav>
                                        <p:tav tm="100000">
                                          <p:val>
                                            <p:fltVal val="0"/>
                                          </p:val>
                                        </p:tav>
                                      </p:tavLst>
                                    </p:anim>
                                    <p:anim calcmode="lin" valueType="num">
                                      <p:cBhvr>
                                        <p:cTn id="84" dur="750" fill="hold"/>
                                        <p:tgtEl>
                                          <p:spTgt spid="18"/>
                                        </p:tgtEl>
                                        <p:attrNameLst>
                                          <p:attrName>ppt_h</p:attrName>
                                        </p:attrNameLst>
                                      </p:cBhvr>
                                      <p:tavLst>
                                        <p:tav tm="0">
                                          <p:val>
                                            <p:fltVal val="0"/>
                                          </p:val>
                                        </p:tav>
                                        <p:tav tm="100000">
                                          <p:val>
                                            <p:strVal val="#ppt_h"/>
                                          </p:val>
                                        </p:tav>
                                      </p:tavLst>
                                    </p:anim>
                                    <p:anim calcmode="lin" valueType="num">
                                      <p:cBhvr>
                                        <p:cTn id="85" dur="750" fill="hold"/>
                                        <p:tgtEl>
                                          <p:spTgt spid="18"/>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p:cBhvr>
                                        <p:cTn id="89" dur="400"/>
                                        <p:tgtEl>
                                          <p:spTgt spid="31"/>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p:cBhvr>
                                        <p:cTn id="92"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16"/>
          <p:cNvGrpSpPr/>
          <p:nvPr/>
        </p:nvGrpSpPr>
        <p:grpSpPr bwMode="auto">
          <a:xfrm>
            <a:off x="5450681" y="1341835"/>
            <a:ext cx="1466850" cy="260747"/>
            <a:chOff x="0" y="0"/>
            <a:chExt cx="1957146" cy="347067"/>
          </a:xfrm>
        </p:grpSpPr>
        <p:cxnSp>
          <p:nvCxnSpPr>
            <p:cNvPr id="6" name="Straight Arrow Connector 25"/>
            <p:cNvCxnSpPr>
              <a:cxnSpLocks noChangeShapeType="1"/>
            </p:cNvCxnSpPr>
            <p:nvPr/>
          </p:nvCxnSpPr>
          <p:spPr bwMode="auto">
            <a:xfrm>
              <a:off x="0" y="173534"/>
              <a:ext cx="1766584" cy="1"/>
            </a:xfrm>
            <a:prstGeom prst="straightConnector1">
              <a:avLst/>
            </a:prstGeom>
            <a:noFill/>
            <a:ln w="19050">
              <a:solidFill>
                <a:schemeClr val="accent3"/>
              </a:solidFill>
              <a:bevel/>
            </a:ln>
            <a:extLst>
              <a:ext uri="{909E8E84-426E-40DD-AFC4-6F175D3DCCD1}">
                <a14:hiddenFill xmlns:a14="http://schemas.microsoft.com/office/drawing/2010/main">
                  <a:noFill/>
                </a14:hiddenFill>
              </a:ext>
            </a:extLst>
          </p:spPr>
        </p:cxnSp>
        <p:sp>
          <p:nvSpPr>
            <p:cNvPr id="7" name="Oval 27"/>
            <p:cNvSpPr>
              <a:spLocks noChangeArrowheads="1"/>
            </p:cNvSpPr>
            <p:nvPr/>
          </p:nvSpPr>
          <p:spPr bwMode="auto">
            <a:xfrm>
              <a:off x="1612059" y="0"/>
              <a:ext cx="345087" cy="347067"/>
            </a:xfrm>
            <a:prstGeom prst="ellipse">
              <a:avLst/>
            </a:prstGeom>
            <a:solidFill>
              <a:schemeClr val="accent3"/>
            </a:solidFill>
            <a:ln>
              <a:noFill/>
            </a:ln>
            <a:extLst>
              <a:ext uri="{91240B29-F687-4F45-9708-019B960494DF}">
                <a14:hiddenLine xmlns:a14="http://schemas.microsoft.com/office/drawing/2010/main" w="12700">
                  <a:solidFill>
                    <a:srgbClr val="31538F"/>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8775">
                <a:solidFill>
                  <a:schemeClr val="accent1"/>
                </a:solidFill>
                <a:latin typeface="微软雅黑" panose="020B0503020204020204" pitchFamily="34" charset="-122"/>
                <a:ea typeface="微软雅黑" panose="020B0503020204020204" pitchFamily="34" charset="-122"/>
              </a:endParaRPr>
            </a:p>
          </p:txBody>
        </p:sp>
      </p:grpSp>
      <p:grpSp>
        <p:nvGrpSpPr>
          <p:cNvPr id="8" name="组合 15"/>
          <p:cNvGrpSpPr/>
          <p:nvPr/>
        </p:nvGrpSpPr>
        <p:grpSpPr bwMode="auto">
          <a:xfrm>
            <a:off x="6075760" y="3579019"/>
            <a:ext cx="841772" cy="635794"/>
            <a:chOff x="0" y="0"/>
            <a:chExt cx="1122813" cy="848625"/>
          </a:xfrm>
        </p:grpSpPr>
        <p:cxnSp>
          <p:nvCxnSpPr>
            <p:cNvPr id="9" name="Straight Arrow Connector 42"/>
            <p:cNvCxnSpPr>
              <a:cxnSpLocks noChangeShapeType="1"/>
            </p:cNvCxnSpPr>
            <p:nvPr/>
          </p:nvCxnSpPr>
          <p:spPr bwMode="auto">
            <a:xfrm>
              <a:off x="535223" y="675092"/>
              <a:ext cx="394904" cy="1"/>
            </a:xfrm>
            <a:prstGeom prst="straightConnector1">
              <a:avLst/>
            </a:prstGeom>
            <a:noFill/>
            <a:ln w="19050">
              <a:solidFill>
                <a:schemeClr val="accent3"/>
              </a:solidFill>
              <a:bevel/>
            </a:ln>
            <a:extLst>
              <a:ext uri="{909E8E84-426E-40DD-AFC4-6F175D3DCCD1}">
                <a14:hiddenFill xmlns:a14="http://schemas.microsoft.com/office/drawing/2010/main">
                  <a:noFill/>
                </a14:hiddenFill>
              </a:ext>
            </a:extLst>
          </p:spPr>
        </p:cxnSp>
        <p:sp>
          <p:nvSpPr>
            <p:cNvPr id="10" name="Straight Connector 45"/>
            <p:cNvSpPr>
              <a:spLocks noChangeShapeType="1"/>
            </p:cNvSpPr>
            <p:nvPr/>
          </p:nvSpPr>
          <p:spPr bwMode="auto">
            <a:xfrm flipH="1" flipV="1">
              <a:off x="0" y="0"/>
              <a:ext cx="535223" cy="675092"/>
            </a:xfrm>
            <a:prstGeom prst="line">
              <a:avLst/>
            </a:prstGeom>
            <a:noFill/>
            <a:ln w="1905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 name="Oval 34"/>
            <p:cNvSpPr>
              <a:spLocks noChangeArrowheads="1"/>
            </p:cNvSpPr>
            <p:nvPr/>
          </p:nvSpPr>
          <p:spPr bwMode="auto">
            <a:xfrm>
              <a:off x="777726" y="501558"/>
              <a:ext cx="345087" cy="347067"/>
            </a:xfrm>
            <a:prstGeom prst="ellipse">
              <a:avLst/>
            </a:prstGeom>
            <a:solidFill>
              <a:schemeClr val="accent3"/>
            </a:solidFill>
            <a:ln>
              <a:noFill/>
            </a:ln>
            <a:extLst>
              <a:ext uri="{91240B29-F687-4F45-9708-019B960494DF}">
                <a14:hiddenLine xmlns:a14="http://schemas.microsoft.com/office/drawing/2010/main" w="12700">
                  <a:solidFill>
                    <a:srgbClr val="31538F"/>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8775">
                <a:solidFill>
                  <a:schemeClr val="accent1"/>
                </a:solidFill>
                <a:latin typeface="微软雅黑" panose="020B0503020204020204" pitchFamily="34" charset="-122"/>
                <a:ea typeface="微软雅黑" panose="020B0503020204020204" pitchFamily="34" charset="-122"/>
              </a:endParaRPr>
            </a:p>
          </p:txBody>
        </p:sp>
      </p:grpSp>
      <p:grpSp>
        <p:nvGrpSpPr>
          <p:cNvPr id="12" name="组合 17"/>
          <p:cNvGrpSpPr/>
          <p:nvPr/>
        </p:nvGrpSpPr>
        <p:grpSpPr bwMode="auto">
          <a:xfrm>
            <a:off x="5974556" y="2188369"/>
            <a:ext cx="942975" cy="731044"/>
            <a:chOff x="0" y="0"/>
            <a:chExt cx="1258787" cy="975500"/>
          </a:xfrm>
          <a:solidFill>
            <a:schemeClr val="accent3"/>
          </a:solidFill>
        </p:grpSpPr>
        <p:cxnSp>
          <p:nvCxnSpPr>
            <p:cNvPr id="13" name="Straight Arrow Connector 38"/>
            <p:cNvCxnSpPr>
              <a:cxnSpLocks noChangeShapeType="1"/>
            </p:cNvCxnSpPr>
            <p:nvPr/>
          </p:nvCxnSpPr>
          <p:spPr bwMode="auto">
            <a:xfrm>
              <a:off x="494871" y="0"/>
              <a:ext cx="572172" cy="765754"/>
            </a:xfrm>
            <a:prstGeom prst="straightConnector1">
              <a:avLst/>
            </a:prstGeom>
            <a:grpFill/>
            <a:ln w="19050">
              <a:solidFill>
                <a:schemeClr val="accent3"/>
              </a:solidFill>
              <a:bevel/>
            </a:ln>
          </p:spPr>
        </p:cxnSp>
        <p:sp>
          <p:nvSpPr>
            <p:cNvPr id="14" name="Straight Connector 41"/>
            <p:cNvSpPr>
              <a:spLocks noChangeShapeType="1"/>
            </p:cNvSpPr>
            <p:nvPr/>
          </p:nvSpPr>
          <p:spPr bwMode="auto">
            <a:xfrm flipH="1">
              <a:off x="0" y="0"/>
              <a:ext cx="494871" cy="1"/>
            </a:xfrm>
            <a:prstGeom prst="line">
              <a:avLst/>
            </a:prstGeom>
            <a:grpFill/>
            <a:ln w="19050">
              <a:solidFill>
                <a:srgbClr val="A5A5A5"/>
              </a:solid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5" name="Oval 36"/>
            <p:cNvSpPr>
              <a:spLocks noChangeArrowheads="1"/>
            </p:cNvSpPr>
            <p:nvPr/>
          </p:nvSpPr>
          <p:spPr bwMode="auto">
            <a:xfrm>
              <a:off x="913700" y="628433"/>
              <a:ext cx="345087" cy="347067"/>
            </a:xfrm>
            <a:prstGeom prst="ellipse">
              <a:avLst/>
            </a:prstGeom>
            <a:grpFill/>
            <a:ln>
              <a:noFill/>
            </a:ln>
            <a:extLst>
              <a:ext uri="{91240B29-F687-4F45-9708-019B960494DF}">
                <a14:hiddenLine xmlns:a14="http://schemas.microsoft.com/office/drawing/2010/main" w="12700">
                  <a:solidFill>
                    <a:srgbClr val="31538F"/>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8775">
                <a:solidFill>
                  <a:schemeClr val="accent1"/>
                </a:solidFill>
                <a:latin typeface="微软雅黑" panose="020B0503020204020204" pitchFamily="34" charset="-122"/>
                <a:ea typeface="微软雅黑" panose="020B0503020204020204" pitchFamily="34" charset="-122"/>
              </a:endParaRPr>
            </a:p>
          </p:txBody>
        </p:sp>
      </p:grpSp>
      <p:grpSp>
        <p:nvGrpSpPr>
          <p:cNvPr id="16" name="组合 9"/>
          <p:cNvGrpSpPr/>
          <p:nvPr/>
        </p:nvGrpSpPr>
        <p:grpSpPr bwMode="auto">
          <a:xfrm>
            <a:off x="2318147" y="1377554"/>
            <a:ext cx="1042988" cy="333375"/>
            <a:chOff x="0" y="0"/>
            <a:chExt cx="1390391" cy="444014"/>
          </a:xfrm>
        </p:grpSpPr>
        <p:cxnSp>
          <p:nvCxnSpPr>
            <p:cNvPr id="17" name="Straight Arrow Connector 70"/>
            <p:cNvCxnSpPr>
              <a:cxnSpLocks noChangeShapeType="1"/>
            </p:cNvCxnSpPr>
            <p:nvPr/>
          </p:nvCxnSpPr>
          <p:spPr bwMode="auto">
            <a:xfrm flipH="1">
              <a:off x="89829" y="173534"/>
              <a:ext cx="781837" cy="1"/>
            </a:xfrm>
            <a:prstGeom prst="straightConnector1">
              <a:avLst/>
            </a:prstGeom>
            <a:noFill/>
            <a:ln w="19050">
              <a:solidFill>
                <a:schemeClr val="accent3"/>
              </a:solidFill>
              <a:bevel/>
            </a:ln>
            <a:extLst>
              <a:ext uri="{909E8E84-426E-40DD-AFC4-6F175D3DCCD1}">
                <a14:hiddenFill xmlns:a14="http://schemas.microsoft.com/office/drawing/2010/main">
                  <a:noFill/>
                </a14:hiddenFill>
              </a:ext>
            </a:extLst>
          </p:spPr>
        </p:cxnSp>
        <p:sp>
          <p:nvSpPr>
            <p:cNvPr id="18" name="Straight Connector 72"/>
            <p:cNvSpPr>
              <a:spLocks noChangeShapeType="1"/>
            </p:cNvSpPr>
            <p:nvPr/>
          </p:nvSpPr>
          <p:spPr bwMode="auto">
            <a:xfrm>
              <a:off x="871666" y="173534"/>
              <a:ext cx="518725" cy="270480"/>
            </a:xfrm>
            <a:prstGeom prst="line">
              <a:avLst/>
            </a:prstGeom>
            <a:noFill/>
            <a:ln w="1905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9" name="Oval 48"/>
            <p:cNvSpPr>
              <a:spLocks noChangeArrowheads="1"/>
            </p:cNvSpPr>
            <p:nvPr/>
          </p:nvSpPr>
          <p:spPr bwMode="auto">
            <a:xfrm>
              <a:off x="0" y="0"/>
              <a:ext cx="345087" cy="347067"/>
            </a:xfrm>
            <a:prstGeom prst="ellipse">
              <a:avLst/>
            </a:prstGeom>
            <a:solidFill>
              <a:schemeClr val="accent3"/>
            </a:solidFill>
            <a:ln>
              <a:noFill/>
            </a:ln>
            <a:extLst>
              <a:ext uri="{91240B29-F687-4F45-9708-019B960494DF}">
                <a14:hiddenLine xmlns:a14="http://schemas.microsoft.com/office/drawing/2010/main" w="12700">
                  <a:solidFill>
                    <a:srgbClr val="31538F"/>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8775">
                <a:solidFill>
                  <a:schemeClr val="accent1"/>
                </a:solidFill>
                <a:latin typeface="微软雅黑" panose="020B0503020204020204" pitchFamily="34" charset="-122"/>
                <a:ea typeface="微软雅黑" panose="020B0503020204020204" pitchFamily="34" charset="-122"/>
              </a:endParaRPr>
            </a:p>
          </p:txBody>
        </p:sp>
      </p:grpSp>
      <p:grpSp>
        <p:nvGrpSpPr>
          <p:cNvPr id="20" name="组合 14"/>
          <p:cNvGrpSpPr/>
          <p:nvPr/>
        </p:nvGrpSpPr>
        <p:grpSpPr bwMode="auto">
          <a:xfrm>
            <a:off x="2318148" y="3783807"/>
            <a:ext cx="1110853" cy="431006"/>
            <a:chOff x="0" y="0"/>
            <a:chExt cx="1481420" cy="575242"/>
          </a:xfrm>
        </p:grpSpPr>
        <p:cxnSp>
          <p:nvCxnSpPr>
            <p:cNvPr id="21" name="Straight Arrow Connector 57"/>
            <p:cNvCxnSpPr>
              <a:cxnSpLocks noChangeShapeType="1"/>
            </p:cNvCxnSpPr>
            <p:nvPr/>
          </p:nvCxnSpPr>
          <p:spPr bwMode="auto">
            <a:xfrm flipH="1">
              <a:off x="172543" y="401709"/>
              <a:ext cx="1052726" cy="1"/>
            </a:xfrm>
            <a:prstGeom prst="straightConnector1">
              <a:avLst/>
            </a:prstGeom>
            <a:noFill/>
            <a:ln w="19050">
              <a:solidFill>
                <a:schemeClr val="accent3"/>
              </a:solidFill>
              <a:bevel/>
            </a:ln>
            <a:extLst>
              <a:ext uri="{909E8E84-426E-40DD-AFC4-6F175D3DCCD1}">
                <a14:hiddenFill xmlns:a14="http://schemas.microsoft.com/office/drawing/2010/main">
                  <a:noFill/>
                </a14:hiddenFill>
              </a:ext>
            </a:extLst>
          </p:spPr>
        </p:cxnSp>
        <p:sp>
          <p:nvSpPr>
            <p:cNvPr id="22" name="Straight Connector 60"/>
            <p:cNvSpPr>
              <a:spLocks noChangeShapeType="1"/>
            </p:cNvSpPr>
            <p:nvPr/>
          </p:nvSpPr>
          <p:spPr bwMode="auto">
            <a:xfrm flipH="1">
              <a:off x="1225268" y="0"/>
              <a:ext cx="256152" cy="401711"/>
            </a:xfrm>
            <a:prstGeom prst="line">
              <a:avLst/>
            </a:prstGeom>
            <a:noFill/>
            <a:ln w="1905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3" name="Oval 50"/>
            <p:cNvSpPr>
              <a:spLocks noChangeArrowheads="1"/>
            </p:cNvSpPr>
            <p:nvPr/>
          </p:nvSpPr>
          <p:spPr bwMode="auto">
            <a:xfrm>
              <a:off x="0" y="228175"/>
              <a:ext cx="345087" cy="347067"/>
            </a:xfrm>
            <a:prstGeom prst="ellipse">
              <a:avLst/>
            </a:prstGeom>
            <a:solidFill>
              <a:schemeClr val="accent3"/>
            </a:solidFill>
            <a:ln>
              <a:noFill/>
            </a:ln>
            <a:extLst>
              <a:ext uri="{91240B29-F687-4F45-9708-019B960494DF}">
                <a14:hiddenLine xmlns:a14="http://schemas.microsoft.com/office/drawing/2010/main" w="12700">
                  <a:solidFill>
                    <a:srgbClr val="31538F"/>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8775">
                <a:solidFill>
                  <a:schemeClr val="accent1"/>
                </a:solidFill>
                <a:latin typeface="微软雅黑" panose="020B0503020204020204" pitchFamily="34" charset="-122"/>
                <a:ea typeface="微软雅黑" panose="020B0503020204020204" pitchFamily="34" charset="-122"/>
              </a:endParaRPr>
            </a:p>
          </p:txBody>
        </p:sp>
      </p:grpSp>
      <p:grpSp>
        <p:nvGrpSpPr>
          <p:cNvPr id="24" name="组合 12"/>
          <p:cNvGrpSpPr/>
          <p:nvPr/>
        </p:nvGrpSpPr>
        <p:grpSpPr bwMode="auto">
          <a:xfrm>
            <a:off x="2318147" y="2259807"/>
            <a:ext cx="1785938" cy="659606"/>
            <a:chOff x="0" y="0"/>
            <a:chExt cx="2382016" cy="879473"/>
          </a:xfrm>
        </p:grpSpPr>
        <p:cxnSp>
          <p:nvCxnSpPr>
            <p:cNvPr id="25" name="Straight Arrow Connector 62"/>
            <p:cNvCxnSpPr>
              <a:cxnSpLocks noChangeShapeType="1"/>
            </p:cNvCxnSpPr>
            <p:nvPr/>
          </p:nvCxnSpPr>
          <p:spPr bwMode="auto">
            <a:xfrm flipH="1">
              <a:off x="188483" y="0"/>
              <a:ext cx="683241" cy="705113"/>
            </a:xfrm>
            <a:prstGeom prst="straightConnector1">
              <a:avLst/>
            </a:prstGeom>
            <a:noFill/>
            <a:ln w="19050">
              <a:solidFill>
                <a:schemeClr val="accent3"/>
              </a:solidFill>
              <a:bevel/>
            </a:ln>
            <a:extLst>
              <a:ext uri="{909E8E84-426E-40DD-AFC4-6F175D3DCCD1}">
                <a14:hiddenFill xmlns:a14="http://schemas.microsoft.com/office/drawing/2010/main">
                  <a:noFill/>
                </a14:hiddenFill>
              </a:ext>
            </a:extLst>
          </p:spPr>
        </p:cxnSp>
        <p:sp>
          <p:nvSpPr>
            <p:cNvPr id="29" name="Straight Connector 64"/>
            <p:cNvSpPr>
              <a:spLocks noChangeShapeType="1"/>
            </p:cNvSpPr>
            <p:nvPr/>
          </p:nvSpPr>
          <p:spPr bwMode="auto">
            <a:xfrm flipH="1">
              <a:off x="871666" y="4152"/>
              <a:ext cx="1510350" cy="1"/>
            </a:xfrm>
            <a:prstGeom prst="line">
              <a:avLst/>
            </a:prstGeom>
            <a:noFill/>
            <a:ln w="1905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0" name="Oval 52"/>
            <p:cNvSpPr>
              <a:spLocks noChangeArrowheads="1"/>
            </p:cNvSpPr>
            <p:nvPr/>
          </p:nvSpPr>
          <p:spPr bwMode="auto">
            <a:xfrm>
              <a:off x="0" y="532406"/>
              <a:ext cx="345087" cy="347067"/>
            </a:xfrm>
            <a:prstGeom prst="ellipse">
              <a:avLst/>
            </a:prstGeom>
            <a:solidFill>
              <a:schemeClr val="accent3"/>
            </a:solidFill>
            <a:ln>
              <a:noFill/>
            </a:ln>
            <a:extLst>
              <a:ext uri="{91240B29-F687-4F45-9708-019B960494DF}">
                <a14:hiddenLine xmlns:a14="http://schemas.microsoft.com/office/drawing/2010/main" w="12700">
                  <a:solidFill>
                    <a:srgbClr val="31538F"/>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8775">
                <a:solidFill>
                  <a:schemeClr val="accent1"/>
                </a:solidFill>
                <a:latin typeface="微软雅黑" panose="020B0503020204020204" pitchFamily="34" charset="-122"/>
                <a:ea typeface="微软雅黑" panose="020B0503020204020204" pitchFamily="34" charset="-122"/>
              </a:endParaRPr>
            </a:p>
          </p:txBody>
        </p:sp>
      </p:grpSp>
      <p:sp>
        <p:nvSpPr>
          <p:cNvPr id="31" name="矩形 17"/>
          <p:cNvSpPr>
            <a:spLocks noChangeArrowheads="1"/>
          </p:cNvSpPr>
          <p:nvPr/>
        </p:nvSpPr>
        <p:spPr bwMode="auto">
          <a:xfrm>
            <a:off x="802481" y="1569244"/>
            <a:ext cx="1366838" cy="5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1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a:t>
            </a:r>
            <a:endParaRPr lang="zh-CN" altLang="en-US" sz="975"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矩形 17"/>
          <p:cNvSpPr>
            <a:spLocks noChangeArrowheads="1"/>
          </p:cNvSpPr>
          <p:nvPr/>
        </p:nvSpPr>
        <p:spPr bwMode="auto">
          <a:xfrm>
            <a:off x="802481" y="2864644"/>
            <a:ext cx="1366838" cy="55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1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a:t>
            </a:r>
            <a:endParaRPr lang="zh-CN" altLang="en-US" sz="975"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矩形 17"/>
          <p:cNvSpPr>
            <a:spLocks noChangeArrowheads="1"/>
          </p:cNvSpPr>
          <p:nvPr/>
        </p:nvSpPr>
        <p:spPr bwMode="auto">
          <a:xfrm>
            <a:off x="802481" y="4164807"/>
            <a:ext cx="1366838" cy="3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1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a:t>
            </a:r>
            <a:endParaRPr lang="zh-CN" altLang="en-US" sz="975"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矩形 17"/>
          <p:cNvSpPr>
            <a:spLocks noChangeArrowheads="1"/>
          </p:cNvSpPr>
          <p:nvPr/>
        </p:nvSpPr>
        <p:spPr bwMode="auto">
          <a:xfrm>
            <a:off x="7030641" y="1545431"/>
            <a:ext cx="1366838" cy="55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a:t>
            </a:r>
            <a:endParaRPr lang="zh-CN" altLang="en-US" sz="975"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矩形 17"/>
          <p:cNvSpPr>
            <a:spLocks noChangeArrowheads="1"/>
          </p:cNvSpPr>
          <p:nvPr/>
        </p:nvSpPr>
        <p:spPr bwMode="auto">
          <a:xfrm>
            <a:off x="7030641" y="2870597"/>
            <a:ext cx="1366838" cy="55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a:t>
            </a:r>
            <a:endParaRPr lang="zh-CN" altLang="en-US" sz="975"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7"/>
          <p:cNvSpPr>
            <a:spLocks noChangeArrowheads="1"/>
          </p:cNvSpPr>
          <p:nvPr/>
        </p:nvSpPr>
        <p:spPr bwMode="auto">
          <a:xfrm>
            <a:off x="7030641" y="4181476"/>
            <a:ext cx="1366838" cy="3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a:t>
            </a:r>
            <a:endParaRPr lang="zh-CN" altLang="en-US" sz="975"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7" name="组合 7"/>
          <p:cNvGrpSpPr/>
          <p:nvPr/>
        </p:nvGrpSpPr>
        <p:grpSpPr bwMode="auto">
          <a:xfrm>
            <a:off x="2845594" y="2364582"/>
            <a:ext cx="1495425" cy="1498997"/>
            <a:chOff x="0" y="0"/>
            <a:chExt cx="1993900" cy="1998133"/>
          </a:xfrm>
        </p:grpSpPr>
        <p:sp>
          <p:nvSpPr>
            <p:cNvPr id="38" name="Freeform 10"/>
            <p:cNvSpPr>
              <a:spLocks noEditPoints="1" noChangeArrowheads="1"/>
            </p:cNvSpPr>
            <p:nvPr/>
          </p:nvSpPr>
          <p:spPr bwMode="auto">
            <a:xfrm>
              <a:off x="0" y="0"/>
              <a:ext cx="1993900" cy="1998133"/>
            </a:xfrm>
            <a:custGeom>
              <a:avLst/>
              <a:gdLst>
                <a:gd name="T0" fmla="*/ 2147483646 w 1088"/>
                <a:gd name="T1" fmla="*/ 1703742016 h 1090"/>
                <a:gd name="T2" fmla="*/ 2147483646 w 1088"/>
                <a:gd name="T3" fmla="*/ 1528998869 h 1090"/>
                <a:gd name="T4" fmla="*/ 2147483646 w 1088"/>
                <a:gd name="T5" fmla="*/ 1357615885 h 1090"/>
                <a:gd name="T6" fmla="*/ 2147483646 w 1088"/>
                <a:gd name="T7" fmla="*/ 1192955061 h 1090"/>
                <a:gd name="T8" fmla="*/ 2147483646 w 1088"/>
                <a:gd name="T9" fmla="*/ 1031654399 h 1090"/>
                <a:gd name="T10" fmla="*/ 2147483646 w 1088"/>
                <a:gd name="T11" fmla="*/ 883794391 h 1090"/>
                <a:gd name="T12" fmla="*/ 2147483646 w 1088"/>
                <a:gd name="T13" fmla="*/ 742656541 h 1090"/>
                <a:gd name="T14" fmla="*/ 2147483646 w 1088"/>
                <a:gd name="T15" fmla="*/ 614959344 h 1090"/>
                <a:gd name="T16" fmla="*/ 2147483646 w 1088"/>
                <a:gd name="T17" fmla="*/ 500704633 h 1090"/>
                <a:gd name="T18" fmla="*/ 2147483646 w 1088"/>
                <a:gd name="T19" fmla="*/ 399892407 h 1090"/>
                <a:gd name="T20" fmla="*/ 2147483646 w 1088"/>
                <a:gd name="T21" fmla="*/ 312520833 h 1090"/>
                <a:gd name="T22" fmla="*/ 2147483646 w 1088"/>
                <a:gd name="T23" fmla="*/ 245312072 h 1090"/>
                <a:gd name="T24" fmla="*/ 2147483646 w 1088"/>
                <a:gd name="T25" fmla="*/ 194905959 h 1090"/>
                <a:gd name="T26" fmla="*/ 2052060304 w 1088"/>
                <a:gd name="T27" fmla="*/ 161300661 h 1090"/>
                <a:gd name="T28" fmla="*/ 1877416289 w 1088"/>
                <a:gd name="T29" fmla="*/ 147860009 h 1090"/>
                <a:gd name="T30" fmla="*/ 1702774106 w 1088"/>
                <a:gd name="T31" fmla="*/ 151220172 h 1090"/>
                <a:gd name="T32" fmla="*/ 1528130091 w 1088"/>
                <a:gd name="T33" fmla="*/ 174743147 h 1090"/>
                <a:gd name="T34" fmla="*/ 1356845285 w 1088"/>
                <a:gd name="T35" fmla="*/ 215068770 h 1090"/>
                <a:gd name="T36" fmla="*/ 1188919686 w 1088"/>
                <a:gd name="T37" fmla="*/ 272195210 h 1090"/>
                <a:gd name="T38" fmla="*/ 1031068048 w 1088"/>
                <a:gd name="T39" fmla="*/ 349486294 h 1090"/>
                <a:gd name="T40" fmla="*/ 879934826 w 1088"/>
                <a:gd name="T41" fmla="*/ 440218030 h 1090"/>
                <a:gd name="T42" fmla="*/ 742234773 w 1088"/>
                <a:gd name="T43" fmla="*/ 547750582 h 1090"/>
                <a:gd name="T44" fmla="*/ 611251303 w 1088"/>
                <a:gd name="T45" fmla="*/ 668727453 h 1090"/>
                <a:gd name="T46" fmla="*/ 497062043 w 1088"/>
                <a:gd name="T47" fmla="*/ 799784813 h 1090"/>
                <a:gd name="T48" fmla="*/ 396305951 w 1088"/>
                <a:gd name="T49" fmla="*/ 947642989 h 1090"/>
                <a:gd name="T50" fmla="*/ 312342236 w 1088"/>
                <a:gd name="T51" fmla="*/ 1102223324 h 1090"/>
                <a:gd name="T52" fmla="*/ 245172730 w 1088"/>
                <a:gd name="T53" fmla="*/ 1263523985 h 1090"/>
                <a:gd name="T54" fmla="*/ 194793767 w 1088"/>
                <a:gd name="T55" fmla="*/ 1431546806 h 1090"/>
                <a:gd name="T56" fmla="*/ 161209014 w 1088"/>
                <a:gd name="T57" fmla="*/ 1606288120 h 1090"/>
                <a:gd name="T58" fmla="*/ 147775846 w 1088"/>
                <a:gd name="T59" fmla="*/ 1781031267 h 1090"/>
                <a:gd name="T60" fmla="*/ 151133222 w 1088"/>
                <a:gd name="T61" fmla="*/ 1955774414 h 1090"/>
                <a:gd name="T62" fmla="*/ 174644015 w 1088"/>
                <a:gd name="T63" fmla="*/ 2130517560 h 1090"/>
                <a:gd name="T64" fmla="*/ 214945352 w 1088"/>
                <a:gd name="T65" fmla="*/ 2147483646 h 1090"/>
                <a:gd name="T66" fmla="*/ 272040899 w 1088"/>
                <a:gd name="T67" fmla="*/ 2147483646 h 1090"/>
                <a:gd name="T68" fmla="*/ 349286197 w 1088"/>
                <a:gd name="T69" fmla="*/ 2147483646 h 1090"/>
                <a:gd name="T70" fmla="*/ 439966497 w 1088"/>
                <a:gd name="T71" fmla="*/ 2147483646 h 1090"/>
                <a:gd name="T72" fmla="*/ 547439173 w 1088"/>
                <a:gd name="T73" fmla="*/ 2147483646 h 1090"/>
                <a:gd name="T74" fmla="*/ 664987642 w 1088"/>
                <a:gd name="T75" fmla="*/ 2147483646 h 1090"/>
                <a:gd name="T76" fmla="*/ 799330319 w 1088"/>
                <a:gd name="T77" fmla="*/ 2147483646 h 1090"/>
                <a:gd name="T78" fmla="*/ 943746957 w 1088"/>
                <a:gd name="T79" fmla="*/ 2147483646 h 1090"/>
                <a:gd name="T80" fmla="*/ 1098239387 w 1088"/>
                <a:gd name="T81" fmla="*/ 2147483646 h 1090"/>
                <a:gd name="T82" fmla="*/ 1259448401 w 1088"/>
                <a:gd name="T83" fmla="*/ 2147483646 h 1090"/>
                <a:gd name="T84" fmla="*/ 1427373999 w 1088"/>
                <a:gd name="T85" fmla="*/ 2147483646 h 1090"/>
                <a:gd name="T86" fmla="*/ 1602018014 w 1088"/>
                <a:gd name="T87" fmla="*/ 2147483646 h 1090"/>
                <a:gd name="T88" fmla="*/ 1776662029 w 1088"/>
                <a:gd name="T89" fmla="*/ 2147483646 h 1090"/>
                <a:gd name="T90" fmla="*/ 1951304212 w 1088"/>
                <a:gd name="T91" fmla="*/ 2147483646 h 1090"/>
                <a:gd name="T92" fmla="*/ 2125948227 w 1088"/>
                <a:gd name="T93" fmla="*/ 2147483646 h 1090"/>
                <a:gd name="T94" fmla="*/ 2147483646 w 1088"/>
                <a:gd name="T95" fmla="*/ 2147483646 h 1090"/>
                <a:gd name="T96" fmla="*/ 2147483646 w 1088"/>
                <a:gd name="T97" fmla="*/ 2147483646 h 1090"/>
                <a:gd name="T98" fmla="*/ 2147483646 w 1088"/>
                <a:gd name="T99" fmla="*/ 2147483646 h 1090"/>
                <a:gd name="T100" fmla="*/ 2147483646 w 1088"/>
                <a:gd name="T101" fmla="*/ 2147483646 h 1090"/>
                <a:gd name="T102" fmla="*/ 2147483646 w 1088"/>
                <a:gd name="T103" fmla="*/ 2147483646 h 1090"/>
                <a:gd name="T104" fmla="*/ 2147483646 w 1088"/>
                <a:gd name="T105" fmla="*/ 2147483646 h 1090"/>
                <a:gd name="T106" fmla="*/ 2147483646 w 1088"/>
                <a:gd name="T107" fmla="*/ 2147483646 h 1090"/>
                <a:gd name="T108" fmla="*/ 2147483646 w 1088"/>
                <a:gd name="T109" fmla="*/ 2147483646 h 1090"/>
                <a:gd name="T110" fmla="*/ 2147483646 w 1088"/>
                <a:gd name="T111" fmla="*/ 2147483646 h 1090"/>
                <a:gd name="T112" fmla="*/ 2147483646 w 1088"/>
                <a:gd name="T113" fmla="*/ 2147483646 h 1090"/>
                <a:gd name="T114" fmla="*/ 2147483646 w 1088"/>
                <a:gd name="T115" fmla="*/ 2147483646 h 1090"/>
                <a:gd name="T116" fmla="*/ 2147483646 w 1088"/>
                <a:gd name="T117" fmla="*/ 2056588473 h 1090"/>
                <a:gd name="T118" fmla="*/ 2147483646 w 1088"/>
                <a:gd name="T119" fmla="*/ 1881845326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39" name="Group 97"/>
            <p:cNvGrpSpPr/>
            <p:nvPr/>
          </p:nvGrpSpPr>
          <p:grpSpPr bwMode="auto">
            <a:xfrm>
              <a:off x="601129" y="535046"/>
              <a:ext cx="835377" cy="851864"/>
              <a:chOff x="0" y="0"/>
              <a:chExt cx="379359" cy="386846"/>
            </a:xfrm>
          </p:grpSpPr>
          <p:sp>
            <p:nvSpPr>
              <p:cNvPr id="40" name="Freeform 36"/>
              <p:cNvSpPr>
                <a:spLocks noEditPoints="1" noChangeArrowheads="1"/>
              </p:cNvSpPr>
              <p:nvPr/>
            </p:nvSpPr>
            <p:spPr bwMode="auto">
              <a:xfrm>
                <a:off x="117301" y="0"/>
                <a:ext cx="262058" cy="262058"/>
              </a:xfrm>
              <a:custGeom>
                <a:avLst/>
                <a:gdLst>
                  <a:gd name="T0" fmla="*/ 715242529 w 79"/>
                  <a:gd name="T1" fmla="*/ 154053615 h 79"/>
                  <a:gd name="T2" fmla="*/ 154053615 w 79"/>
                  <a:gd name="T3" fmla="*/ 154053615 h 79"/>
                  <a:gd name="T4" fmla="*/ 121040941 w 79"/>
                  <a:gd name="T5" fmla="*/ 693236291 h 79"/>
                  <a:gd name="T6" fmla="*/ 121040941 w 79"/>
                  <a:gd name="T7" fmla="*/ 693236291 h 79"/>
                  <a:gd name="T8" fmla="*/ 187062971 w 79"/>
                  <a:gd name="T9" fmla="*/ 748255203 h 79"/>
                  <a:gd name="T10" fmla="*/ 704239410 w 79"/>
                  <a:gd name="T11" fmla="*/ 715242529 h 79"/>
                  <a:gd name="T12" fmla="*/ 715242529 w 79"/>
                  <a:gd name="T13" fmla="*/ 154053615 h 79"/>
                  <a:gd name="T14" fmla="*/ 638217380 w 79"/>
                  <a:gd name="T15" fmla="*/ 649220499 h 79"/>
                  <a:gd name="T16" fmla="*/ 220075645 w 79"/>
                  <a:gd name="T17" fmla="*/ 649220499 h 79"/>
                  <a:gd name="T18" fmla="*/ 220075645 w 79"/>
                  <a:gd name="T19" fmla="*/ 231078764 h 79"/>
                  <a:gd name="T20" fmla="*/ 638217380 w 79"/>
                  <a:gd name="T21" fmla="*/ 231078764 h 79"/>
                  <a:gd name="T22" fmla="*/ 638217380 w 79"/>
                  <a:gd name="T23" fmla="*/ 649220499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37"/>
              <p:cNvSpPr>
                <a:spLocks noChangeArrowheads="1"/>
              </p:cNvSpPr>
              <p:nvPr/>
            </p:nvSpPr>
            <p:spPr bwMode="auto">
              <a:xfrm>
                <a:off x="0" y="222124"/>
                <a:ext cx="159730" cy="164722"/>
              </a:xfrm>
              <a:custGeom>
                <a:avLst/>
                <a:gdLst>
                  <a:gd name="T0" fmla="*/ 0 w 64"/>
                  <a:gd name="T1" fmla="*/ 323905847 h 66"/>
                  <a:gd name="T2" fmla="*/ 74746153 w 64"/>
                  <a:gd name="T3" fmla="*/ 411111171 h 66"/>
                  <a:gd name="T4" fmla="*/ 398651139 w 64"/>
                  <a:gd name="T5" fmla="*/ 49830901 h 66"/>
                  <a:gd name="T6" fmla="*/ 342590901 w 64"/>
                  <a:gd name="T7" fmla="*/ 0 h 66"/>
                  <a:gd name="T8" fmla="*/ 0 w 64"/>
                  <a:gd name="T9" fmla="*/ 323905847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2" name="Freeform 38"/>
              <p:cNvSpPr>
                <a:spLocks noChangeArrowheads="1"/>
              </p:cNvSpPr>
              <p:nvPr/>
            </p:nvSpPr>
            <p:spPr bwMode="auto">
              <a:xfrm>
                <a:off x="252073" y="87352"/>
                <a:ext cx="99831" cy="119797"/>
              </a:xfrm>
              <a:custGeom>
                <a:avLst/>
                <a:gdLst>
                  <a:gd name="T0" fmla="*/ 177176731 w 30"/>
                  <a:gd name="T1" fmla="*/ 0 h 36"/>
                  <a:gd name="T2" fmla="*/ 0 w 30"/>
                  <a:gd name="T3" fmla="*/ 376502005 h 36"/>
                  <a:gd name="T4" fmla="*/ 66440858 w 30"/>
                  <a:gd name="T5" fmla="*/ 398647811 h 36"/>
                  <a:gd name="T6" fmla="*/ 177176731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3" name="组合 11"/>
          <p:cNvGrpSpPr/>
          <p:nvPr/>
        </p:nvGrpSpPr>
        <p:grpSpPr bwMode="auto">
          <a:xfrm>
            <a:off x="5201841" y="1812132"/>
            <a:ext cx="806053" cy="807244"/>
            <a:chOff x="0" y="0"/>
            <a:chExt cx="1073832" cy="1076112"/>
          </a:xfrm>
        </p:grpSpPr>
        <p:sp>
          <p:nvSpPr>
            <p:cNvPr id="44" name="Freeform 10"/>
            <p:cNvSpPr>
              <a:spLocks noEditPoints="1" noChangeArrowheads="1"/>
            </p:cNvSpPr>
            <p:nvPr/>
          </p:nvSpPr>
          <p:spPr bwMode="auto">
            <a:xfrm>
              <a:off x="0" y="0"/>
              <a:ext cx="1073832" cy="1076112"/>
            </a:xfrm>
            <a:custGeom>
              <a:avLst/>
              <a:gdLst>
                <a:gd name="T0" fmla="*/ 1016012858 w 1088"/>
                <a:gd name="T1" fmla="*/ 494162478 h 1090"/>
                <a:gd name="T2" fmla="*/ 1009193828 w 1088"/>
                <a:gd name="T3" fmla="*/ 443479577 h 1090"/>
                <a:gd name="T4" fmla="*/ 997504061 w 1088"/>
                <a:gd name="T5" fmla="*/ 393771100 h 1090"/>
                <a:gd name="T6" fmla="*/ 980944545 w 1088"/>
                <a:gd name="T7" fmla="*/ 346011473 h 1090"/>
                <a:gd name="T8" fmla="*/ 958539159 w 1088"/>
                <a:gd name="T9" fmla="*/ 299226270 h 1090"/>
                <a:gd name="T10" fmla="*/ 932238171 w 1088"/>
                <a:gd name="T11" fmla="*/ 256340738 h 1090"/>
                <a:gd name="T12" fmla="*/ 901066446 w 1088"/>
                <a:gd name="T13" fmla="*/ 215404056 h 1090"/>
                <a:gd name="T14" fmla="*/ 866971293 w 1088"/>
                <a:gd name="T15" fmla="*/ 178366058 h 1090"/>
                <a:gd name="T16" fmla="*/ 828006391 w 1088"/>
                <a:gd name="T17" fmla="*/ 145227732 h 1090"/>
                <a:gd name="T18" fmla="*/ 786119047 w 1088"/>
                <a:gd name="T19" fmla="*/ 115987103 h 1090"/>
                <a:gd name="T20" fmla="*/ 741309262 w 1088"/>
                <a:gd name="T21" fmla="*/ 90645159 h 1090"/>
                <a:gd name="T22" fmla="*/ 694551182 w 1088"/>
                <a:gd name="T23" fmla="*/ 71151736 h 1090"/>
                <a:gd name="T24" fmla="*/ 645844807 w 1088"/>
                <a:gd name="T25" fmla="*/ 56531421 h 1090"/>
                <a:gd name="T26" fmla="*/ 595191126 w 1088"/>
                <a:gd name="T27" fmla="*/ 46784216 h 1090"/>
                <a:gd name="T28" fmla="*/ 544536457 w 1088"/>
                <a:gd name="T29" fmla="*/ 42885531 h 1090"/>
                <a:gd name="T30" fmla="*/ 493881788 w 1088"/>
                <a:gd name="T31" fmla="*/ 43860943 h 1090"/>
                <a:gd name="T32" fmla="*/ 443227119 w 1088"/>
                <a:gd name="T33" fmla="*/ 50682901 h 1090"/>
                <a:gd name="T34" fmla="*/ 393546597 w 1088"/>
                <a:gd name="T35" fmla="*/ 62379942 h 1090"/>
                <a:gd name="T36" fmla="*/ 344840223 w 1088"/>
                <a:gd name="T37" fmla="*/ 78949105 h 1090"/>
                <a:gd name="T38" fmla="*/ 299056290 w 1088"/>
                <a:gd name="T39" fmla="*/ 101366789 h 1090"/>
                <a:gd name="T40" fmla="*/ 255220652 w 1088"/>
                <a:gd name="T41" fmla="*/ 127683157 h 1090"/>
                <a:gd name="T42" fmla="*/ 215281602 w 1088"/>
                <a:gd name="T43" fmla="*/ 158872634 h 1090"/>
                <a:gd name="T44" fmla="*/ 177290848 w 1088"/>
                <a:gd name="T45" fmla="*/ 193960796 h 1090"/>
                <a:gd name="T46" fmla="*/ 144170829 w 1088"/>
                <a:gd name="T47" fmla="*/ 231974206 h 1090"/>
                <a:gd name="T48" fmla="*/ 114946412 w 1088"/>
                <a:gd name="T49" fmla="*/ 274859737 h 1090"/>
                <a:gd name="T50" fmla="*/ 90593718 w 1088"/>
                <a:gd name="T51" fmla="*/ 319695105 h 1090"/>
                <a:gd name="T52" fmla="*/ 71110774 w 1088"/>
                <a:gd name="T53" fmla="*/ 366479321 h 1090"/>
                <a:gd name="T54" fmla="*/ 56499552 w 1088"/>
                <a:gd name="T55" fmla="*/ 415213373 h 1090"/>
                <a:gd name="T56" fmla="*/ 46758080 w 1088"/>
                <a:gd name="T57" fmla="*/ 465897260 h 1090"/>
                <a:gd name="T58" fmla="*/ 42861491 w 1088"/>
                <a:gd name="T59" fmla="*/ 516580161 h 1090"/>
                <a:gd name="T60" fmla="*/ 43835638 w 1088"/>
                <a:gd name="T61" fmla="*/ 567264049 h 1090"/>
                <a:gd name="T62" fmla="*/ 50654669 w 1088"/>
                <a:gd name="T63" fmla="*/ 617946950 h 1090"/>
                <a:gd name="T64" fmla="*/ 62344436 w 1088"/>
                <a:gd name="T65" fmla="*/ 668629850 h 1090"/>
                <a:gd name="T66" fmla="*/ 78903952 w 1088"/>
                <a:gd name="T67" fmla="*/ 716389478 h 1090"/>
                <a:gd name="T68" fmla="*/ 101309338 w 1088"/>
                <a:gd name="T69" fmla="*/ 762199270 h 1090"/>
                <a:gd name="T70" fmla="*/ 127610326 w 1088"/>
                <a:gd name="T71" fmla="*/ 806060213 h 1090"/>
                <a:gd name="T72" fmla="*/ 158782050 w 1088"/>
                <a:gd name="T73" fmla="*/ 846996895 h 1090"/>
                <a:gd name="T74" fmla="*/ 192877203 w 1088"/>
                <a:gd name="T75" fmla="*/ 884034893 h 1090"/>
                <a:gd name="T76" fmla="*/ 231842105 w 1088"/>
                <a:gd name="T77" fmla="*/ 917173219 h 1090"/>
                <a:gd name="T78" fmla="*/ 273729449 w 1088"/>
                <a:gd name="T79" fmla="*/ 946413848 h 1090"/>
                <a:gd name="T80" fmla="*/ 318539235 w 1088"/>
                <a:gd name="T81" fmla="*/ 970781368 h 1090"/>
                <a:gd name="T82" fmla="*/ 365297315 w 1088"/>
                <a:gd name="T83" fmla="*/ 991249215 h 1090"/>
                <a:gd name="T84" fmla="*/ 414003689 w 1088"/>
                <a:gd name="T85" fmla="*/ 1005869530 h 1090"/>
                <a:gd name="T86" fmla="*/ 464657371 w 1088"/>
                <a:gd name="T87" fmla="*/ 1014641323 h 1090"/>
                <a:gd name="T88" fmla="*/ 515312040 w 1088"/>
                <a:gd name="T89" fmla="*/ 1019515420 h 1090"/>
                <a:gd name="T90" fmla="*/ 565966709 w 1088"/>
                <a:gd name="T91" fmla="*/ 1018540008 h 1090"/>
                <a:gd name="T92" fmla="*/ 616621378 w 1088"/>
                <a:gd name="T93" fmla="*/ 1011718050 h 1090"/>
                <a:gd name="T94" fmla="*/ 666301899 w 1088"/>
                <a:gd name="T95" fmla="*/ 1000021009 h 1090"/>
                <a:gd name="T96" fmla="*/ 715008274 w 1088"/>
                <a:gd name="T97" fmla="*/ 983451846 h 1090"/>
                <a:gd name="T98" fmla="*/ 760792206 w 1088"/>
                <a:gd name="T99" fmla="*/ 961034162 h 1090"/>
                <a:gd name="T100" fmla="*/ 804627845 w 1088"/>
                <a:gd name="T101" fmla="*/ 934717794 h 1090"/>
                <a:gd name="T102" fmla="*/ 844566894 w 1088"/>
                <a:gd name="T103" fmla="*/ 903528317 h 1090"/>
                <a:gd name="T104" fmla="*/ 881583502 w 1088"/>
                <a:gd name="T105" fmla="*/ 868440155 h 1090"/>
                <a:gd name="T106" fmla="*/ 915677668 w 1088"/>
                <a:gd name="T107" fmla="*/ 829452321 h 1090"/>
                <a:gd name="T108" fmla="*/ 943927937 w 1088"/>
                <a:gd name="T109" fmla="*/ 787541214 h 1090"/>
                <a:gd name="T110" fmla="*/ 969254778 w 1088"/>
                <a:gd name="T111" fmla="*/ 742705846 h 1090"/>
                <a:gd name="T112" fmla="*/ 988737723 w 1088"/>
                <a:gd name="T113" fmla="*/ 695921630 h 1090"/>
                <a:gd name="T114" fmla="*/ 1003348944 w 1088"/>
                <a:gd name="T115" fmla="*/ 647187578 h 1090"/>
                <a:gd name="T116" fmla="*/ 1013090417 w 1088"/>
                <a:gd name="T117" fmla="*/ 596503690 h 1090"/>
                <a:gd name="T118" fmla="*/ 1016987005 w 1088"/>
                <a:gd name="T119" fmla="*/ 54582079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45" name="Group 105"/>
            <p:cNvGrpSpPr/>
            <p:nvPr/>
          </p:nvGrpSpPr>
          <p:grpSpPr bwMode="auto">
            <a:xfrm>
              <a:off x="264472" y="285377"/>
              <a:ext cx="578264" cy="529199"/>
              <a:chOff x="0" y="0"/>
              <a:chExt cx="411805" cy="376863"/>
            </a:xfrm>
          </p:grpSpPr>
          <p:sp>
            <p:nvSpPr>
              <p:cNvPr id="46" name="Oval 52"/>
              <p:cNvSpPr>
                <a:spLocks noChangeArrowheads="1"/>
              </p:cNvSpPr>
              <p:nvPr/>
            </p:nvSpPr>
            <p:spPr bwMode="auto">
              <a:xfrm>
                <a:off x="47419" y="299494"/>
                <a:ext cx="44924" cy="42429"/>
              </a:xfrm>
              <a:prstGeom prst="ellipse">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47" name="Oval 53"/>
              <p:cNvSpPr>
                <a:spLocks noChangeArrowheads="1"/>
              </p:cNvSpPr>
              <p:nvPr/>
            </p:nvSpPr>
            <p:spPr bwMode="auto">
              <a:xfrm>
                <a:off x="22462" y="349409"/>
                <a:ext cx="24958" cy="27454"/>
              </a:xfrm>
              <a:prstGeom prst="ellipse">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48" name="Freeform 54"/>
              <p:cNvSpPr>
                <a:spLocks noChangeArrowheads="1"/>
              </p:cNvSpPr>
              <p:nvPr/>
            </p:nvSpPr>
            <p:spPr bwMode="auto">
              <a:xfrm>
                <a:off x="0" y="0"/>
                <a:ext cx="411805" cy="292007"/>
              </a:xfrm>
              <a:custGeom>
                <a:avLst/>
                <a:gdLst>
                  <a:gd name="T0" fmla="*/ 1367607726 w 124"/>
                  <a:gd name="T1" fmla="*/ 374369565 h 88"/>
                  <a:gd name="T2" fmla="*/ 1091881031 w 124"/>
                  <a:gd name="T3" fmla="*/ 99096557 h 88"/>
                  <a:gd name="T4" fmla="*/ 1025706625 w 124"/>
                  <a:gd name="T5" fmla="*/ 110109867 h 88"/>
                  <a:gd name="T6" fmla="*/ 816154337 w 124"/>
                  <a:gd name="T7" fmla="*/ 0 h 88"/>
                  <a:gd name="T8" fmla="*/ 661744067 w 124"/>
                  <a:gd name="T9" fmla="*/ 55053274 h 88"/>
                  <a:gd name="T10" fmla="*/ 507337118 w 124"/>
                  <a:gd name="T11" fmla="*/ 0 h 88"/>
                  <a:gd name="T12" fmla="*/ 341901101 w 124"/>
                  <a:gd name="T13" fmla="*/ 55053274 h 88"/>
                  <a:gd name="T14" fmla="*/ 275726695 w 124"/>
                  <a:gd name="T15" fmla="*/ 55053274 h 88"/>
                  <a:gd name="T16" fmla="*/ 0 w 124"/>
                  <a:gd name="T17" fmla="*/ 330326282 h 88"/>
                  <a:gd name="T18" fmla="*/ 33087203 w 124"/>
                  <a:gd name="T19" fmla="*/ 473466123 h 88"/>
                  <a:gd name="T20" fmla="*/ 0 w 124"/>
                  <a:gd name="T21" fmla="*/ 605595972 h 88"/>
                  <a:gd name="T22" fmla="*/ 275726695 w 124"/>
                  <a:gd name="T23" fmla="*/ 880868980 h 88"/>
                  <a:gd name="T24" fmla="*/ 308813898 w 124"/>
                  <a:gd name="T25" fmla="*/ 880868980 h 88"/>
                  <a:gd name="T26" fmla="*/ 507337118 w 124"/>
                  <a:gd name="T27" fmla="*/ 968955546 h 88"/>
                  <a:gd name="T28" fmla="*/ 705863659 w 124"/>
                  <a:gd name="T29" fmla="*/ 880868980 h 88"/>
                  <a:gd name="T30" fmla="*/ 871299676 w 124"/>
                  <a:gd name="T31" fmla="*/ 935922254 h 88"/>
                  <a:gd name="T32" fmla="*/ 1147026370 w 124"/>
                  <a:gd name="T33" fmla="*/ 660652564 h 88"/>
                  <a:gd name="T34" fmla="*/ 1147026370 w 124"/>
                  <a:gd name="T35" fmla="*/ 649639255 h 88"/>
                  <a:gd name="T36" fmla="*/ 1367607726 w 124"/>
                  <a:gd name="T37" fmla="*/ 374369565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88"/>
                  <a:gd name="T59" fmla="*/ 124 w 124"/>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9" name="组合 6"/>
          <p:cNvGrpSpPr/>
          <p:nvPr/>
        </p:nvGrpSpPr>
        <p:grpSpPr bwMode="auto">
          <a:xfrm>
            <a:off x="4019550" y="1612107"/>
            <a:ext cx="1151335" cy="1154906"/>
            <a:chOff x="0" y="0"/>
            <a:chExt cx="1535131" cy="1538389"/>
          </a:xfrm>
        </p:grpSpPr>
        <p:sp>
          <p:nvSpPr>
            <p:cNvPr id="50" name="Freeform 10"/>
            <p:cNvSpPr>
              <a:spLocks noEditPoints="1" noChangeArrowheads="1"/>
            </p:cNvSpPr>
            <p:nvPr/>
          </p:nvSpPr>
          <p:spPr bwMode="auto">
            <a:xfrm>
              <a:off x="0" y="0"/>
              <a:ext cx="1535131" cy="1538389"/>
            </a:xfrm>
            <a:custGeom>
              <a:avLst/>
              <a:gdLst>
                <a:gd name="T0" fmla="*/ 2076431171 w 1088"/>
                <a:gd name="T1" fmla="*/ 1009921328 h 1090"/>
                <a:gd name="T2" fmla="*/ 2062495060 w 1088"/>
                <a:gd name="T3" fmla="*/ 906339762 h 1090"/>
                <a:gd name="T4" fmla="*/ 2038604584 w 1088"/>
                <a:gd name="T5" fmla="*/ 804749634 h 1090"/>
                <a:gd name="T6" fmla="*/ 2004761154 w 1088"/>
                <a:gd name="T7" fmla="*/ 707143791 h 1090"/>
                <a:gd name="T8" fmla="*/ 1958972485 w 1088"/>
                <a:gd name="T9" fmla="*/ 611529387 h 1090"/>
                <a:gd name="T10" fmla="*/ 1905218914 w 1088"/>
                <a:gd name="T11" fmla="*/ 523883555 h 1090"/>
                <a:gd name="T12" fmla="*/ 1841513800 w 1088"/>
                <a:gd name="T13" fmla="*/ 440222009 h 1090"/>
                <a:gd name="T14" fmla="*/ 1771834655 w 1088"/>
                <a:gd name="T15" fmla="*/ 364527625 h 1090"/>
                <a:gd name="T16" fmla="*/ 1692201145 w 1088"/>
                <a:gd name="T17" fmla="*/ 296801813 h 1090"/>
                <a:gd name="T18" fmla="*/ 1606596428 w 1088"/>
                <a:gd name="T19" fmla="*/ 237043163 h 1090"/>
                <a:gd name="T20" fmla="*/ 1515017680 w 1088"/>
                <a:gd name="T21" fmla="*/ 185251674 h 1090"/>
                <a:gd name="T22" fmla="*/ 1419458597 w 1088"/>
                <a:gd name="T23" fmla="*/ 145413045 h 1090"/>
                <a:gd name="T24" fmla="*/ 1319916357 w 1088"/>
                <a:gd name="T25" fmla="*/ 115533014 h 1090"/>
                <a:gd name="T26" fmla="*/ 1216393782 w 1088"/>
                <a:gd name="T27" fmla="*/ 95614405 h 1090"/>
                <a:gd name="T28" fmla="*/ 1112871207 w 1088"/>
                <a:gd name="T29" fmla="*/ 87645832 h 1090"/>
                <a:gd name="T30" fmla="*/ 1009348633 w 1088"/>
                <a:gd name="T31" fmla="*/ 89637270 h 1090"/>
                <a:gd name="T32" fmla="*/ 905826058 w 1088"/>
                <a:gd name="T33" fmla="*/ 103581566 h 1090"/>
                <a:gd name="T34" fmla="*/ 804292945 w 1088"/>
                <a:gd name="T35" fmla="*/ 127484462 h 1090"/>
                <a:gd name="T36" fmla="*/ 704752116 w 1088"/>
                <a:gd name="T37" fmla="*/ 161348779 h 1090"/>
                <a:gd name="T38" fmla="*/ 611183906 w 1088"/>
                <a:gd name="T39" fmla="*/ 207163132 h 1090"/>
                <a:gd name="T40" fmla="*/ 521596031 w 1088"/>
                <a:gd name="T41" fmla="*/ 260946059 h 1090"/>
                <a:gd name="T42" fmla="*/ 439971649 w 1088"/>
                <a:gd name="T43" fmla="*/ 324688995 h 1090"/>
                <a:gd name="T44" fmla="*/ 362330423 w 1088"/>
                <a:gd name="T45" fmla="*/ 396399093 h 1090"/>
                <a:gd name="T46" fmla="*/ 294642151 w 1088"/>
                <a:gd name="T47" fmla="*/ 474084915 h 1090"/>
                <a:gd name="T48" fmla="*/ 234917372 w 1088"/>
                <a:gd name="T49" fmla="*/ 561730747 h 1090"/>
                <a:gd name="T50" fmla="*/ 185146958 w 1088"/>
                <a:gd name="T51" fmla="*/ 653360865 h 1090"/>
                <a:gd name="T52" fmla="*/ 145330908 w 1088"/>
                <a:gd name="T53" fmla="*/ 748975270 h 1090"/>
                <a:gd name="T54" fmla="*/ 115467813 w 1088"/>
                <a:gd name="T55" fmla="*/ 848572550 h 1090"/>
                <a:gd name="T56" fmla="*/ 95559083 w 1088"/>
                <a:gd name="T57" fmla="*/ 952154116 h 1090"/>
                <a:gd name="T58" fmla="*/ 87597002 w 1088"/>
                <a:gd name="T59" fmla="*/ 1055735682 h 1090"/>
                <a:gd name="T60" fmla="*/ 89586464 w 1088"/>
                <a:gd name="T61" fmla="*/ 1159317248 h 1090"/>
                <a:gd name="T62" fmla="*/ 103522575 w 1088"/>
                <a:gd name="T63" fmla="*/ 1262898814 h 1090"/>
                <a:gd name="T64" fmla="*/ 127413051 w 1088"/>
                <a:gd name="T65" fmla="*/ 1366480380 h 1090"/>
                <a:gd name="T66" fmla="*/ 161256481 w 1088"/>
                <a:gd name="T67" fmla="*/ 1464086223 h 1090"/>
                <a:gd name="T68" fmla="*/ 207045150 w 1088"/>
                <a:gd name="T69" fmla="*/ 1557707779 h 1090"/>
                <a:gd name="T70" fmla="*/ 260798721 w 1088"/>
                <a:gd name="T71" fmla="*/ 1647346459 h 1090"/>
                <a:gd name="T72" fmla="*/ 324503836 w 1088"/>
                <a:gd name="T73" fmla="*/ 1731008005 h 1090"/>
                <a:gd name="T74" fmla="*/ 394182980 w 1088"/>
                <a:gd name="T75" fmla="*/ 1806702389 h 1090"/>
                <a:gd name="T76" fmla="*/ 473816490 w 1088"/>
                <a:gd name="T77" fmla="*/ 1874428201 h 1090"/>
                <a:gd name="T78" fmla="*/ 559421208 w 1088"/>
                <a:gd name="T79" fmla="*/ 1934186851 h 1090"/>
                <a:gd name="T80" fmla="*/ 650999955 w 1088"/>
                <a:gd name="T81" fmla="*/ 1983986902 h 1090"/>
                <a:gd name="T82" fmla="*/ 746559038 w 1088"/>
                <a:gd name="T83" fmla="*/ 2025816969 h 1090"/>
                <a:gd name="T84" fmla="*/ 846101278 w 1088"/>
                <a:gd name="T85" fmla="*/ 2055697000 h 1090"/>
                <a:gd name="T86" fmla="*/ 949623853 w 1088"/>
                <a:gd name="T87" fmla="*/ 2073624172 h 1090"/>
                <a:gd name="T88" fmla="*/ 1053146428 w 1088"/>
                <a:gd name="T89" fmla="*/ 2083584182 h 1090"/>
                <a:gd name="T90" fmla="*/ 1156669003 w 1088"/>
                <a:gd name="T91" fmla="*/ 2081592745 h 1090"/>
                <a:gd name="T92" fmla="*/ 1260191578 w 1088"/>
                <a:gd name="T93" fmla="*/ 2067648448 h 1090"/>
                <a:gd name="T94" fmla="*/ 1361724690 w 1088"/>
                <a:gd name="T95" fmla="*/ 2043745552 h 1090"/>
                <a:gd name="T96" fmla="*/ 1461265519 w 1088"/>
                <a:gd name="T97" fmla="*/ 2009881235 h 1090"/>
                <a:gd name="T98" fmla="*/ 1554833729 w 1088"/>
                <a:gd name="T99" fmla="*/ 1964066882 h 1090"/>
                <a:gd name="T100" fmla="*/ 1644421604 w 1088"/>
                <a:gd name="T101" fmla="*/ 1910283956 h 1090"/>
                <a:gd name="T102" fmla="*/ 1726045987 w 1088"/>
                <a:gd name="T103" fmla="*/ 1846541019 h 1090"/>
                <a:gd name="T104" fmla="*/ 1801696339 w 1088"/>
                <a:gd name="T105" fmla="*/ 1774830921 h 1090"/>
                <a:gd name="T106" fmla="*/ 1871375484 w 1088"/>
                <a:gd name="T107" fmla="*/ 1695153662 h 1090"/>
                <a:gd name="T108" fmla="*/ 1929109390 w 1088"/>
                <a:gd name="T109" fmla="*/ 1609499267 h 1090"/>
                <a:gd name="T110" fmla="*/ 1980870678 w 1088"/>
                <a:gd name="T111" fmla="*/ 1517869149 h 1090"/>
                <a:gd name="T112" fmla="*/ 2020686727 w 1088"/>
                <a:gd name="T113" fmla="*/ 1422254744 h 1090"/>
                <a:gd name="T114" fmla="*/ 2050549822 w 1088"/>
                <a:gd name="T115" fmla="*/ 1322657464 h 1090"/>
                <a:gd name="T116" fmla="*/ 2070458552 w 1088"/>
                <a:gd name="T117" fmla="*/ 1219075898 h 1090"/>
                <a:gd name="T118" fmla="*/ 2078420634 w 1088"/>
                <a:gd name="T119" fmla="*/ 1115494332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1" name="Freeform 55"/>
            <p:cNvSpPr>
              <a:spLocks noEditPoints="1" noChangeArrowheads="1"/>
            </p:cNvSpPr>
            <p:nvPr/>
          </p:nvSpPr>
          <p:spPr bwMode="auto">
            <a:xfrm>
              <a:off x="440098" y="453779"/>
              <a:ext cx="643516" cy="673448"/>
            </a:xfrm>
            <a:custGeom>
              <a:avLst/>
              <a:gdLst>
                <a:gd name="T0" fmla="*/ 2065461878 w 129"/>
                <a:gd name="T1" fmla="*/ 2147483646 h 135"/>
                <a:gd name="T2" fmla="*/ 2147483646 w 129"/>
                <a:gd name="T3" fmla="*/ 647013919 h 135"/>
                <a:gd name="T4" fmla="*/ 2147483646 w 129"/>
                <a:gd name="T5" fmla="*/ 522590659 h 135"/>
                <a:gd name="T6" fmla="*/ 2147483646 w 129"/>
                <a:gd name="T7" fmla="*/ 248851507 h 135"/>
                <a:gd name="T8" fmla="*/ 2147483646 w 129"/>
                <a:gd name="T9" fmla="*/ 248851507 h 135"/>
                <a:gd name="T10" fmla="*/ 2147483646 w 129"/>
                <a:gd name="T11" fmla="*/ 398162412 h 135"/>
                <a:gd name="T12" fmla="*/ 2147483646 w 129"/>
                <a:gd name="T13" fmla="*/ 398162412 h 135"/>
                <a:gd name="T14" fmla="*/ 2147483646 w 129"/>
                <a:gd name="T15" fmla="*/ 0 h 135"/>
                <a:gd name="T16" fmla="*/ 671895554 w 129"/>
                <a:gd name="T17" fmla="*/ 0 h 135"/>
                <a:gd name="T18" fmla="*/ 671895554 w 129"/>
                <a:gd name="T19" fmla="*/ 398162412 h 135"/>
                <a:gd name="T20" fmla="*/ 547472484 w 129"/>
                <a:gd name="T21" fmla="*/ 398162412 h 135"/>
                <a:gd name="T22" fmla="*/ 423044425 w 129"/>
                <a:gd name="T23" fmla="*/ 248851507 h 135"/>
                <a:gd name="T24" fmla="*/ 298621355 w 129"/>
                <a:gd name="T25" fmla="*/ 248851507 h 135"/>
                <a:gd name="T26" fmla="*/ 24882619 w 129"/>
                <a:gd name="T27" fmla="*/ 522590659 h 135"/>
                <a:gd name="T28" fmla="*/ 24882619 w 129"/>
                <a:gd name="T29" fmla="*/ 647013919 h 135"/>
                <a:gd name="T30" fmla="*/ 1144715194 w 129"/>
                <a:gd name="T31" fmla="*/ 2147483646 h 135"/>
                <a:gd name="T32" fmla="*/ 1468219168 w 129"/>
                <a:gd name="T33" fmla="*/ 2147483646 h 135"/>
                <a:gd name="T34" fmla="*/ 1468219168 w 129"/>
                <a:gd name="T35" fmla="*/ 2147483646 h 135"/>
                <a:gd name="T36" fmla="*/ 1343796097 w 129"/>
                <a:gd name="T37" fmla="*/ 2147483646 h 135"/>
                <a:gd name="T38" fmla="*/ 1468219168 w 129"/>
                <a:gd name="T39" fmla="*/ 2147483646 h 135"/>
                <a:gd name="T40" fmla="*/ 1468219168 w 129"/>
                <a:gd name="T41" fmla="*/ 2147483646 h 135"/>
                <a:gd name="T42" fmla="*/ 1343796097 w 129"/>
                <a:gd name="T43" fmla="*/ 2147483646 h 135"/>
                <a:gd name="T44" fmla="*/ 1194485420 w 129"/>
                <a:gd name="T45" fmla="*/ 2147483646 h 135"/>
                <a:gd name="T46" fmla="*/ 1070057361 w 129"/>
                <a:gd name="T47" fmla="*/ 2147483646 h 135"/>
                <a:gd name="T48" fmla="*/ 1219368039 w 129"/>
                <a:gd name="T49" fmla="*/ 2147483646 h 135"/>
                <a:gd name="T50" fmla="*/ 1990809033 w 129"/>
                <a:gd name="T51" fmla="*/ 2147483646 h 135"/>
                <a:gd name="T52" fmla="*/ 2115232104 w 129"/>
                <a:gd name="T53" fmla="*/ 2147483646 h 135"/>
                <a:gd name="T54" fmla="*/ 1990809033 w 129"/>
                <a:gd name="T55" fmla="*/ 2147483646 h 135"/>
                <a:gd name="T56" fmla="*/ 1841498356 w 129"/>
                <a:gd name="T57" fmla="*/ 2147483646 h 135"/>
                <a:gd name="T58" fmla="*/ 1717070297 w 129"/>
                <a:gd name="T59" fmla="*/ 2147483646 h 135"/>
                <a:gd name="T60" fmla="*/ 1717070297 w 129"/>
                <a:gd name="T61" fmla="*/ 2147483646 h 135"/>
                <a:gd name="T62" fmla="*/ 1866380974 w 129"/>
                <a:gd name="T63" fmla="*/ 2147483646 h 135"/>
                <a:gd name="T64" fmla="*/ 1717070297 w 129"/>
                <a:gd name="T65" fmla="*/ 2147483646 h 135"/>
                <a:gd name="T66" fmla="*/ 1717070297 w 129"/>
                <a:gd name="T67" fmla="*/ 2147483646 h 135"/>
                <a:gd name="T68" fmla="*/ 2065461878 w 129"/>
                <a:gd name="T69" fmla="*/ 2147483646 h 135"/>
                <a:gd name="T70" fmla="*/ 2147483646 w 129"/>
                <a:gd name="T71" fmla="*/ 522590659 h 135"/>
                <a:gd name="T72" fmla="*/ 2147483646 w 129"/>
                <a:gd name="T73" fmla="*/ 522590659 h 135"/>
                <a:gd name="T74" fmla="*/ 2147483646 w 129"/>
                <a:gd name="T75" fmla="*/ 398162412 h 135"/>
                <a:gd name="T76" fmla="*/ 2147483646 w 129"/>
                <a:gd name="T77" fmla="*/ 522590659 h 135"/>
                <a:gd name="T78" fmla="*/ 2147483646 w 129"/>
                <a:gd name="T79" fmla="*/ 647013919 h 135"/>
                <a:gd name="T80" fmla="*/ 2147483646 w 129"/>
                <a:gd name="T81" fmla="*/ 1766848196 h 135"/>
                <a:gd name="T82" fmla="*/ 2147483646 w 129"/>
                <a:gd name="T83" fmla="*/ 522590659 h 135"/>
                <a:gd name="T84" fmla="*/ 895864065 w 129"/>
                <a:gd name="T85" fmla="*/ 1791730852 h 135"/>
                <a:gd name="T86" fmla="*/ 248851129 w 129"/>
                <a:gd name="T87" fmla="*/ 671901564 h 135"/>
                <a:gd name="T88" fmla="*/ 248851129 w 129"/>
                <a:gd name="T89" fmla="*/ 547473316 h 135"/>
                <a:gd name="T90" fmla="*/ 373274199 w 129"/>
                <a:gd name="T91" fmla="*/ 423050057 h 135"/>
                <a:gd name="T92" fmla="*/ 497702258 w 129"/>
                <a:gd name="T93" fmla="*/ 547473316 h 135"/>
                <a:gd name="T94" fmla="*/ 647012936 w 129"/>
                <a:gd name="T95" fmla="*/ 547473316 h 135"/>
                <a:gd name="T96" fmla="*/ 895864065 w 129"/>
                <a:gd name="T97" fmla="*/ 1791730852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35"/>
                <a:gd name="T149" fmla="*/ 129 w 129"/>
                <a:gd name="T150" fmla="*/ 135 h 1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52" name="组合 24"/>
          <p:cNvGrpSpPr/>
          <p:nvPr/>
        </p:nvGrpSpPr>
        <p:grpSpPr bwMode="auto">
          <a:xfrm>
            <a:off x="5303044" y="2619375"/>
            <a:ext cx="1141810" cy="1153716"/>
            <a:chOff x="0" y="0"/>
            <a:chExt cx="1521883" cy="1538389"/>
          </a:xfrm>
        </p:grpSpPr>
        <p:sp>
          <p:nvSpPr>
            <p:cNvPr id="53" name="Freeform 11"/>
            <p:cNvSpPr>
              <a:spLocks noChangeArrowheads="1"/>
            </p:cNvSpPr>
            <p:nvPr/>
          </p:nvSpPr>
          <p:spPr bwMode="auto">
            <a:xfrm>
              <a:off x="0" y="0"/>
              <a:ext cx="1521883" cy="1538389"/>
            </a:xfrm>
            <a:custGeom>
              <a:avLst/>
              <a:gdLst>
                <a:gd name="T0" fmla="*/ 1945627292 w 1064"/>
                <a:gd name="T1" fmla="*/ 1169109934 h 1077"/>
                <a:gd name="T2" fmla="*/ 1914939322 w 1064"/>
                <a:gd name="T3" fmla="*/ 1036488517 h 1077"/>
                <a:gd name="T4" fmla="*/ 2129756540 w 1064"/>
                <a:gd name="T5" fmla="*/ 977319820 h 1077"/>
                <a:gd name="T6" fmla="*/ 2009050049 w 1064"/>
                <a:gd name="T7" fmla="*/ 865100270 h 1077"/>
                <a:gd name="T8" fmla="*/ 1845380401 w 1064"/>
                <a:gd name="T9" fmla="*/ 756963093 h 1077"/>
                <a:gd name="T10" fmla="*/ 2025417443 w 1064"/>
                <a:gd name="T11" fmla="*/ 628422622 h 1077"/>
                <a:gd name="T12" fmla="*/ 1871976164 w 1064"/>
                <a:gd name="T13" fmla="*/ 563131793 h 1077"/>
                <a:gd name="T14" fmla="*/ 1681709322 w 1064"/>
                <a:gd name="T15" fmla="*/ 520285445 h 1077"/>
                <a:gd name="T16" fmla="*/ 1808554837 w 1064"/>
                <a:gd name="T17" fmla="*/ 336654364 h 1077"/>
                <a:gd name="T18" fmla="*/ 1642838370 w 1064"/>
                <a:gd name="T19" fmla="*/ 328493903 h 1077"/>
                <a:gd name="T20" fmla="*/ 1448480752 w 1064"/>
                <a:gd name="T21" fmla="*/ 350936956 h 1077"/>
                <a:gd name="T22" fmla="*/ 1503719098 w 1064"/>
                <a:gd name="T23" fmla="*/ 136702361 h 1077"/>
                <a:gd name="T24" fmla="*/ 1346185613 w 1064"/>
                <a:gd name="T25" fmla="*/ 185670840 h 1077"/>
                <a:gd name="T26" fmla="*/ 1170240776 w 1064"/>
                <a:gd name="T27" fmla="*/ 273404721 h 1077"/>
                <a:gd name="T28" fmla="*/ 1149782607 w 1064"/>
                <a:gd name="T29" fmla="*/ 53047995 h 1077"/>
                <a:gd name="T30" fmla="*/ 1016800928 w 1064"/>
                <a:gd name="T31" fmla="*/ 153024711 h 1077"/>
                <a:gd name="T32" fmla="*/ 883817818 w 1064"/>
                <a:gd name="T33" fmla="*/ 293808016 h 1077"/>
                <a:gd name="T34" fmla="*/ 787661703 w 1064"/>
                <a:gd name="T35" fmla="*/ 93854585 h 1077"/>
                <a:gd name="T36" fmla="*/ 697643182 w 1064"/>
                <a:gd name="T37" fmla="*/ 234637890 h 1077"/>
                <a:gd name="T38" fmla="*/ 619899849 w 1064"/>
                <a:gd name="T39" fmla="*/ 414188027 h 1077"/>
                <a:gd name="T40" fmla="*/ 462367794 w 1064"/>
                <a:gd name="T41" fmla="*/ 257082371 h 1077"/>
                <a:gd name="T42" fmla="*/ 425542230 w 1064"/>
                <a:gd name="T43" fmla="*/ 420308729 h 1077"/>
                <a:gd name="T44" fmla="*/ 415312430 w 1064"/>
                <a:gd name="T45" fmla="*/ 614140030 h 1077"/>
                <a:gd name="T46" fmla="*/ 212770400 w 1064"/>
                <a:gd name="T47" fmla="*/ 522325203 h 1077"/>
                <a:gd name="T48" fmla="*/ 233230000 w 1064"/>
                <a:gd name="T49" fmla="*/ 687591320 h 1077"/>
                <a:gd name="T50" fmla="*/ 290513733 w 1064"/>
                <a:gd name="T51" fmla="*/ 873262159 h 1077"/>
                <a:gd name="T52" fmla="*/ 67513533 w 1064"/>
                <a:gd name="T53" fmla="*/ 856939809 h 1077"/>
                <a:gd name="T54" fmla="*/ 143211479 w 1064"/>
                <a:gd name="T55" fmla="*/ 1003843817 h 1077"/>
                <a:gd name="T56" fmla="*/ 257780376 w 1064"/>
                <a:gd name="T57" fmla="*/ 1097698402 h 1077"/>
                <a:gd name="T58" fmla="*/ 143211479 w 1064"/>
                <a:gd name="T59" fmla="*/ 1193594173 h 1077"/>
                <a:gd name="T60" fmla="*/ 67513533 w 1064"/>
                <a:gd name="T61" fmla="*/ 1340498181 h 1077"/>
                <a:gd name="T62" fmla="*/ 290513733 w 1064"/>
                <a:gd name="T63" fmla="*/ 1322136073 h 1077"/>
                <a:gd name="T64" fmla="*/ 233230000 w 1064"/>
                <a:gd name="T65" fmla="*/ 1509846670 h 1077"/>
                <a:gd name="T66" fmla="*/ 212770400 w 1064"/>
                <a:gd name="T67" fmla="*/ 1675112787 h 1077"/>
                <a:gd name="T68" fmla="*/ 415312430 w 1064"/>
                <a:gd name="T69" fmla="*/ 1581258202 h 1077"/>
                <a:gd name="T70" fmla="*/ 425542230 w 1064"/>
                <a:gd name="T71" fmla="*/ 1777129261 h 1077"/>
                <a:gd name="T72" fmla="*/ 462367794 w 1064"/>
                <a:gd name="T73" fmla="*/ 1938315861 h 1077"/>
                <a:gd name="T74" fmla="*/ 619899849 w 1064"/>
                <a:gd name="T75" fmla="*/ 1783249963 h 1077"/>
                <a:gd name="T76" fmla="*/ 697643182 w 1064"/>
                <a:gd name="T77" fmla="*/ 1962800100 h 1077"/>
                <a:gd name="T78" fmla="*/ 787661703 w 1064"/>
                <a:gd name="T79" fmla="*/ 2101542219 h 1077"/>
                <a:gd name="T80" fmla="*/ 883817818 w 1064"/>
                <a:gd name="T81" fmla="*/ 1901590216 h 1077"/>
                <a:gd name="T82" fmla="*/ 1016800928 w 1064"/>
                <a:gd name="T83" fmla="*/ 2044413279 h 1077"/>
                <a:gd name="T84" fmla="*/ 1149782607 w 1064"/>
                <a:gd name="T85" fmla="*/ 2144389995 h 1077"/>
                <a:gd name="T86" fmla="*/ 1170240776 w 1064"/>
                <a:gd name="T87" fmla="*/ 1924033269 h 1077"/>
                <a:gd name="T88" fmla="*/ 1346185613 w 1064"/>
                <a:gd name="T89" fmla="*/ 2011767151 h 1077"/>
                <a:gd name="T90" fmla="*/ 1503719098 w 1064"/>
                <a:gd name="T91" fmla="*/ 2060735629 h 1077"/>
                <a:gd name="T92" fmla="*/ 1448480752 w 1064"/>
                <a:gd name="T93" fmla="*/ 1846501034 h 1077"/>
                <a:gd name="T94" fmla="*/ 1642838370 w 1064"/>
                <a:gd name="T95" fmla="*/ 1868944087 h 1077"/>
                <a:gd name="T96" fmla="*/ 1808554837 w 1064"/>
                <a:gd name="T97" fmla="*/ 1858742440 h 1077"/>
                <a:gd name="T98" fmla="*/ 1681709322 w 1064"/>
                <a:gd name="T99" fmla="*/ 1677152545 h 1077"/>
                <a:gd name="T100" fmla="*/ 1871976164 w 1064"/>
                <a:gd name="T101" fmla="*/ 1632266439 h 1077"/>
                <a:gd name="T102" fmla="*/ 2025417443 w 1064"/>
                <a:gd name="T103" fmla="*/ 1566975610 h 1077"/>
                <a:gd name="T104" fmla="*/ 1845380401 w 1064"/>
                <a:gd name="T105" fmla="*/ 1438433710 h 1077"/>
                <a:gd name="T106" fmla="*/ 2009050049 w 1064"/>
                <a:gd name="T107" fmla="*/ 1332337720 h 1077"/>
                <a:gd name="T108" fmla="*/ 2129756540 w 1064"/>
                <a:gd name="T109" fmla="*/ 1220118170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54" name="Group 101"/>
            <p:cNvGrpSpPr/>
            <p:nvPr/>
          </p:nvGrpSpPr>
          <p:grpSpPr bwMode="auto">
            <a:xfrm>
              <a:off x="475315" y="483568"/>
              <a:ext cx="571253" cy="571253"/>
              <a:chOff x="0" y="0"/>
              <a:chExt cx="406813" cy="406813"/>
            </a:xfrm>
          </p:grpSpPr>
          <p:sp>
            <p:nvSpPr>
              <p:cNvPr id="55" name="Freeform 39"/>
              <p:cNvSpPr>
                <a:spLocks noEditPoints="1" noChangeArrowheads="1"/>
              </p:cNvSpPr>
              <p:nvPr/>
            </p:nvSpPr>
            <p:spPr bwMode="auto">
              <a:xfrm>
                <a:off x="0" y="0"/>
                <a:ext cx="406813" cy="406813"/>
              </a:xfrm>
              <a:custGeom>
                <a:avLst/>
                <a:gdLst>
                  <a:gd name="T0" fmla="*/ 678267311 w 122"/>
                  <a:gd name="T1" fmla="*/ 0 h 122"/>
                  <a:gd name="T2" fmla="*/ 0 w 122"/>
                  <a:gd name="T3" fmla="*/ 678267311 h 122"/>
                  <a:gd name="T4" fmla="*/ 678267311 w 122"/>
                  <a:gd name="T5" fmla="*/ 1356531287 h 122"/>
                  <a:gd name="T6" fmla="*/ 1356531287 w 122"/>
                  <a:gd name="T7" fmla="*/ 678267311 h 122"/>
                  <a:gd name="T8" fmla="*/ 678267311 w 122"/>
                  <a:gd name="T9" fmla="*/ 0 h 122"/>
                  <a:gd name="T10" fmla="*/ 722743309 w 122"/>
                  <a:gd name="T11" fmla="*/ 1211982625 h 122"/>
                  <a:gd name="T12" fmla="*/ 722743309 w 122"/>
                  <a:gd name="T13" fmla="*/ 1134147961 h 122"/>
                  <a:gd name="T14" fmla="*/ 644908645 w 122"/>
                  <a:gd name="T15" fmla="*/ 1134147961 h 122"/>
                  <a:gd name="T16" fmla="*/ 644908645 w 122"/>
                  <a:gd name="T17" fmla="*/ 1211982625 h 122"/>
                  <a:gd name="T18" fmla="*/ 333573322 w 122"/>
                  <a:gd name="T19" fmla="*/ 1078554630 h 122"/>
                  <a:gd name="T20" fmla="*/ 322452655 w 122"/>
                  <a:gd name="T21" fmla="*/ 1078554630 h 122"/>
                  <a:gd name="T22" fmla="*/ 300214656 w 122"/>
                  <a:gd name="T23" fmla="*/ 1056316631 h 122"/>
                  <a:gd name="T24" fmla="*/ 277976657 w 122"/>
                  <a:gd name="T25" fmla="*/ 1034078632 h 122"/>
                  <a:gd name="T26" fmla="*/ 277976657 w 122"/>
                  <a:gd name="T27" fmla="*/ 1022957965 h 122"/>
                  <a:gd name="T28" fmla="*/ 144548662 w 122"/>
                  <a:gd name="T29" fmla="*/ 711622642 h 122"/>
                  <a:gd name="T30" fmla="*/ 222383326 w 122"/>
                  <a:gd name="T31" fmla="*/ 711622642 h 122"/>
                  <a:gd name="T32" fmla="*/ 222383326 w 122"/>
                  <a:gd name="T33" fmla="*/ 633787978 h 122"/>
                  <a:gd name="T34" fmla="*/ 144548662 w 122"/>
                  <a:gd name="T35" fmla="*/ 633787978 h 122"/>
                  <a:gd name="T36" fmla="*/ 644908645 w 122"/>
                  <a:gd name="T37" fmla="*/ 144548662 h 122"/>
                  <a:gd name="T38" fmla="*/ 644908645 w 122"/>
                  <a:gd name="T39" fmla="*/ 222383326 h 122"/>
                  <a:gd name="T40" fmla="*/ 722743309 w 122"/>
                  <a:gd name="T41" fmla="*/ 222383326 h 122"/>
                  <a:gd name="T42" fmla="*/ 722743309 w 122"/>
                  <a:gd name="T43" fmla="*/ 144548662 h 122"/>
                  <a:gd name="T44" fmla="*/ 922885301 w 122"/>
                  <a:gd name="T45" fmla="*/ 200145327 h 122"/>
                  <a:gd name="T46" fmla="*/ 922885301 w 122"/>
                  <a:gd name="T47" fmla="*/ 200145327 h 122"/>
                  <a:gd name="T48" fmla="*/ 967361300 w 122"/>
                  <a:gd name="T49" fmla="*/ 222383326 h 122"/>
                  <a:gd name="T50" fmla="*/ 978481966 w 122"/>
                  <a:gd name="T51" fmla="*/ 233500658 h 122"/>
                  <a:gd name="T52" fmla="*/ 1000719966 w 122"/>
                  <a:gd name="T53" fmla="*/ 255738658 h 122"/>
                  <a:gd name="T54" fmla="*/ 1011837298 w 122"/>
                  <a:gd name="T55" fmla="*/ 266859324 h 122"/>
                  <a:gd name="T56" fmla="*/ 1045195964 w 122"/>
                  <a:gd name="T57" fmla="*/ 277976657 h 122"/>
                  <a:gd name="T58" fmla="*/ 1056316631 w 122"/>
                  <a:gd name="T59" fmla="*/ 300214656 h 122"/>
                  <a:gd name="T60" fmla="*/ 1078554630 w 122"/>
                  <a:gd name="T61" fmla="*/ 311335323 h 122"/>
                  <a:gd name="T62" fmla="*/ 1089671962 w 122"/>
                  <a:gd name="T63" fmla="*/ 344693989 h 122"/>
                  <a:gd name="T64" fmla="*/ 1100792629 w 122"/>
                  <a:gd name="T65" fmla="*/ 355811321 h 122"/>
                  <a:gd name="T66" fmla="*/ 1123030628 w 122"/>
                  <a:gd name="T67" fmla="*/ 378049320 h 122"/>
                  <a:gd name="T68" fmla="*/ 1134147961 w 122"/>
                  <a:gd name="T69" fmla="*/ 389169987 h 122"/>
                  <a:gd name="T70" fmla="*/ 1156385960 w 122"/>
                  <a:gd name="T71" fmla="*/ 433645985 h 122"/>
                  <a:gd name="T72" fmla="*/ 1156385960 w 122"/>
                  <a:gd name="T73" fmla="*/ 433645985 h 122"/>
                  <a:gd name="T74" fmla="*/ 1211982625 w 122"/>
                  <a:gd name="T75" fmla="*/ 633787978 h 122"/>
                  <a:gd name="T76" fmla="*/ 1134147961 w 122"/>
                  <a:gd name="T77" fmla="*/ 633787978 h 122"/>
                  <a:gd name="T78" fmla="*/ 1134147961 w 122"/>
                  <a:gd name="T79" fmla="*/ 711622642 h 122"/>
                  <a:gd name="T80" fmla="*/ 1211982625 w 122"/>
                  <a:gd name="T81" fmla="*/ 711622642 h 122"/>
                  <a:gd name="T82" fmla="*/ 722743309 w 122"/>
                  <a:gd name="T83" fmla="*/ 121198262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22"/>
                  <a:gd name="T128" fmla="*/ 122 w 122"/>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6" name="Freeform 40"/>
              <p:cNvSpPr>
                <a:spLocks noEditPoints="1" noChangeArrowheads="1"/>
              </p:cNvSpPr>
              <p:nvPr/>
            </p:nvSpPr>
            <p:spPr bwMode="auto">
              <a:xfrm>
                <a:off x="154739" y="99832"/>
                <a:ext cx="119797" cy="177201"/>
              </a:xfrm>
              <a:custGeom>
                <a:avLst/>
                <a:gdLst>
                  <a:gd name="T0" fmla="*/ 88589882 w 36"/>
                  <a:gd name="T1" fmla="*/ 324174184 h 53"/>
                  <a:gd name="T2" fmla="*/ 88589882 w 36"/>
                  <a:gd name="T3" fmla="*/ 324174184 h 53"/>
                  <a:gd name="T4" fmla="*/ 0 w 36"/>
                  <a:gd name="T5" fmla="*/ 592456498 h 53"/>
                  <a:gd name="T6" fmla="*/ 210396809 w 36"/>
                  <a:gd name="T7" fmla="*/ 402423471 h 53"/>
                  <a:gd name="T8" fmla="*/ 210396809 w 36"/>
                  <a:gd name="T9" fmla="*/ 402423471 h 53"/>
                  <a:gd name="T10" fmla="*/ 243617183 w 36"/>
                  <a:gd name="T11" fmla="*/ 368889018 h 53"/>
                  <a:gd name="T12" fmla="*/ 398647811 w 36"/>
                  <a:gd name="T13" fmla="*/ 0 h 53"/>
                  <a:gd name="T14" fmla="*/ 121810255 w 36"/>
                  <a:gd name="T15" fmla="*/ 279459351 h 53"/>
                  <a:gd name="T16" fmla="*/ 88589882 w 36"/>
                  <a:gd name="T17" fmla="*/ 324174184 h 53"/>
                  <a:gd name="T18" fmla="*/ 166101868 w 36"/>
                  <a:gd name="T19" fmla="*/ 312997147 h 53"/>
                  <a:gd name="T20" fmla="*/ 199325570 w 36"/>
                  <a:gd name="T21" fmla="*/ 346531601 h 53"/>
                  <a:gd name="T22" fmla="*/ 166101868 w 36"/>
                  <a:gd name="T23" fmla="*/ 380066054 h 53"/>
                  <a:gd name="T24" fmla="*/ 132881495 w 36"/>
                  <a:gd name="T25" fmla="*/ 346531601 h 53"/>
                  <a:gd name="T26" fmla="*/ 166101868 w 36"/>
                  <a:gd name="T27" fmla="*/ 312997147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53"/>
                  <a:gd name="T44" fmla="*/ 36 w 36"/>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7" name="Oval 41"/>
              <p:cNvSpPr>
                <a:spLocks noChangeArrowheads="1"/>
              </p:cNvSpPr>
              <p:nvPr/>
            </p:nvSpPr>
            <p:spPr bwMode="auto">
              <a:xfrm>
                <a:off x="199663" y="197168"/>
                <a:ext cx="9983" cy="9983"/>
              </a:xfrm>
              <a:prstGeom prst="ellipse">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grpSp>
      <p:grpSp>
        <p:nvGrpSpPr>
          <p:cNvPr id="58" name="组合 10"/>
          <p:cNvGrpSpPr/>
          <p:nvPr/>
        </p:nvGrpSpPr>
        <p:grpSpPr bwMode="auto">
          <a:xfrm>
            <a:off x="4887056" y="1011315"/>
            <a:ext cx="760810" cy="767953"/>
            <a:chOff x="0" y="0"/>
            <a:chExt cx="1013883" cy="1024880"/>
          </a:xfrm>
          <a:solidFill>
            <a:schemeClr val="accent2"/>
          </a:solidFill>
        </p:grpSpPr>
        <p:sp>
          <p:nvSpPr>
            <p:cNvPr id="59" name="Freeform 11"/>
            <p:cNvSpPr>
              <a:spLocks noChangeArrowheads="1"/>
            </p:cNvSpPr>
            <p:nvPr/>
          </p:nvSpPr>
          <p:spPr bwMode="auto">
            <a:xfrm>
              <a:off x="0" y="0"/>
              <a:ext cx="1013883" cy="1024880"/>
            </a:xfrm>
            <a:custGeom>
              <a:avLst/>
              <a:gdLst>
                <a:gd name="T0" fmla="*/ 863521483 w 1064"/>
                <a:gd name="T1" fmla="*/ 518882375 h 1077"/>
                <a:gd name="T2" fmla="*/ 849900765 w 1064"/>
                <a:gd name="T3" fmla="*/ 460021718 h 1077"/>
                <a:gd name="T4" fmla="*/ 945241977 w 1064"/>
                <a:gd name="T5" fmla="*/ 433760238 h 1077"/>
                <a:gd name="T6" fmla="*/ 891669124 w 1064"/>
                <a:gd name="T7" fmla="*/ 383955067 h 1077"/>
                <a:gd name="T8" fmla="*/ 819028790 w 1064"/>
                <a:gd name="T9" fmla="*/ 335960803 h 1077"/>
                <a:gd name="T10" fmla="*/ 898934015 w 1064"/>
                <a:gd name="T11" fmla="*/ 278911053 h 1077"/>
                <a:gd name="T12" fmla="*/ 830832332 w 1064"/>
                <a:gd name="T13" fmla="*/ 249932737 h 1077"/>
                <a:gd name="T14" fmla="*/ 746387504 w 1064"/>
                <a:gd name="T15" fmla="*/ 230916788 h 1077"/>
                <a:gd name="T16" fmla="*/ 802683738 w 1064"/>
                <a:gd name="T17" fmla="*/ 149416465 h 1077"/>
                <a:gd name="T18" fmla="*/ 729135294 w 1064"/>
                <a:gd name="T19" fmla="*/ 145794652 h 1077"/>
                <a:gd name="T20" fmla="*/ 642873289 w 1064"/>
                <a:gd name="T21" fmla="*/ 155755115 h 1077"/>
                <a:gd name="T22" fmla="*/ 667390391 w 1064"/>
                <a:gd name="T23" fmla="*/ 60672515 h 1077"/>
                <a:gd name="T24" fmla="*/ 597473438 w 1064"/>
                <a:gd name="T25" fmla="*/ 82405300 h 1077"/>
                <a:gd name="T26" fmla="*/ 519383483 w 1064"/>
                <a:gd name="T27" fmla="*/ 121344079 h 1077"/>
                <a:gd name="T28" fmla="*/ 510303323 w 1064"/>
                <a:gd name="T29" fmla="*/ 23544643 h 1077"/>
                <a:gd name="T30" fmla="*/ 451282754 w 1064"/>
                <a:gd name="T31" fmla="*/ 67916143 h 1077"/>
                <a:gd name="T32" fmla="*/ 392262185 w 1064"/>
                <a:gd name="T33" fmla="*/ 130399565 h 1077"/>
                <a:gd name="T34" fmla="*/ 349585715 w 1064"/>
                <a:gd name="T35" fmla="*/ 41655615 h 1077"/>
                <a:gd name="T36" fmla="*/ 309632626 w 1064"/>
                <a:gd name="T37" fmla="*/ 104139037 h 1077"/>
                <a:gd name="T38" fmla="*/ 275128206 w 1064"/>
                <a:gd name="T39" fmla="*/ 183827501 h 1077"/>
                <a:gd name="T40" fmla="*/ 205211253 w 1064"/>
                <a:gd name="T41" fmla="*/ 114099500 h 1077"/>
                <a:gd name="T42" fmla="*/ 188867154 w 1064"/>
                <a:gd name="T43" fmla="*/ 186544337 h 1077"/>
                <a:gd name="T44" fmla="*/ 184326598 w 1064"/>
                <a:gd name="T45" fmla="*/ 272572403 h 1077"/>
                <a:gd name="T46" fmla="*/ 94433101 w 1064"/>
                <a:gd name="T47" fmla="*/ 231821766 h 1077"/>
                <a:gd name="T48" fmla="*/ 103513262 w 1064"/>
                <a:gd name="T49" fmla="*/ 305171580 h 1077"/>
                <a:gd name="T50" fmla="*/ 128937521 w 1064"/>
                <a:gd name="T51" fmla="*/ 387577832 h 1077"/>
                <a:gd name="T52" fmla="*/ 29964817 w 1064"/>
                <a:gd name="T53" fmla="*/ 380333253 h 1077"/>
                <a:gd name="T54" fmla="*/ 63561126 w 1064"/>
                <a:gd name="T55" fmla="*/ 445532560 h 1077"/>
                <a:gd name="T56" fmla="*/ 114409645 w 1064"/>
                <a:gd name="T57" fmla="*/ 487188175 h 1077"/>
                <a:gd name="T58" fmla="*/ 63561126 w 1064"/>
                <a:gd name="T59" fmla="*/ 529749719 h 1077"/>
                <a:gd name="T60" fmla="*/ 29964817 w 1064"/>
                <a:gd name="T61" fmla="*/ 594949025 h 1077"/>
                <a:gd name="T62" fmla="*/ 128937521 w 1064"/>
                <a:gd name="T63" fmla="*/ 586799469 h 1077"/>
                <a:gd name="T64" fmla="*/ 103513262 w 1064"/>
                <a:gd name="T65" fmla="*/ 670110699 h 1077"/>
                <a:gd name="T66" fmla="*/ 94433101 w 1064"/>
                <a:gd name="T67" fmla="*/ 743460513 h 1077"/>
                <a:gd name="T68" fmla="*/ 184326598 w 1064"/>
                <a:gd name="T69" fmla="*/ 701804898 h 1077"/>
                <a:gd name="T70" fmla="*/ 188867154 w 1064"/>
                <a:gd name="T71" fmla="*/ 788737942 h 1077"/>
                <a:gd name="T72" fmla="*/ 205211253 w 1064"/>
                <a:gd name="T73" fmla="*/ 860276849 h 1077"/>
                <a:gd name="T74" fmla="*/ 275128206 w 1064"/>
                <a:gd name="T75" fmla="*/ 791454778 h 1077"/>
                <a:gd name="T76" fmla="*/ 309632626 w 1064"/>
                <a:gd name="T77" fmla="*/ 871143242 h 1077"/>
                <a:gd name="T78" fmla="*/ 349585715 w 1064"/>
                <a:gd name="T79" fmla="*/ 932721687 h 1077"/>
                <a:gd name="T80" fmla="*/ 392262185 w 1064"/>
                <a:gd name="T81" fmla="*/ 843976785 h 1077"/>
                <a:gd name="T82" fmla="*/ 451282754 w 1064"/>
                <a:gd name="T83" fmla="*/ 907366136 h 1077"/>
                <a:gd name="T84" fmla="*/ 510303323 w 1064"/>
                <a:gd name="T85" fmla="*/ 951737636 h 1077"/>
                <a:gd name="T86" fmla="*/ 519383483 w 1064"/>
                <a:gd name="T87" fmla="*/ 853938200 h 1077"/>
                <a:gd name="T88" fmla="*/ 597473438 w 1064"/>
                <a:gd name="T89" fmla="*/ 892876979 h 1077"/>
                <a:gd name="T90" fmla="*/ 667390391 w 1064"/>
                <a:gd name="T91" fmla="*/ 914609764 h 1077"/>
                <a:gd name="T92" fmla="*/ 642873289 w 1064"/>
                <a:gd name="T93" fmla="*/ 819527164 h 1077"/>
                <a:gd name="T94" fmla="*/ 729135294 w 1064"/>
                <a:gd name="T95" fmla="*/ 829487627 h 1077"/>
                <a:gd name="T96" fmla="*/ 802683738 w 1064"/>
                <a:gd name="T97" fmla="*/ 824959884 h 1077"/>
                <a:gd name="T98" fmla="*/ 746387504 w 1064"/>
                <a:gd name="T99" fmla="*/ 744365491 h 1077"/>
                <a:gd name="T100" fmla="*/ 830832332 w 1064"/>
                <a:gd name="T101" fmla="*/ 724443613 h 1077"/>
                <a:gd name="T102" fmla="*/ 898934015 w 1064"/>
                <a:gd name="T103" fmla="*/ 695466249 h 1077"/>
                <a:gd name="T104" fmla="*/ 819028790 w 1064"/>
                <a:gd name="T105" fmla="*/ 638415547 h 1077"/>
                <a:gd name="T106" fmla="*/ 891669124 w 1064"/>
                <a:gd name="T107" fmla="*/ 591327212 h 1077"/>
                <a:gd name="T108" fmla="*/ 945241977 w 1064"/>
                <a:gd name="T109" fmla="*/ 541522041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chemeClr val="tx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0" name="Freeform 62"/>
            <p:cNvSpPr>
              <a:spLocks noEditPoints="1" noChangeArrowheads="1"/>
            </p:cNvSpPr>
            <p:nvPr/>
          </p:nvSpPr>
          <p:spPr bwMode="auto">
            <a:xfrm>
              <a:off x="372489" y="331300"/>
              <a:ext cx="268908" cy="362280"/>
            </a:xfrm>
            <a:custGeom>
              <a:avLst/>
              <a:gdLst>
                <a:gd name="T0" fmla="*/ 669551041 w 108"/>
                <a:gd name="T1" fmla="*/ 905150334 h 145"/>
                <a:gd name="T2" fmla="*/ 0 w 108"/>
                <a:gd name="T3" fmla="*/ 905150334 h 145"/>
                <a:gd name="T4" fmla="*/ 0 w 108"/>
                <a:gd name="T5" fmla="*/ 848969450 h 145"/>
                <a:gd name="T6" fmla="*/ 80595213 w 108"/>
                <a:gd name="T7" fmla="*/ 780301150 h 145"/>
                <a:gd name="T8" fmla="*/ 595155651 w 108"/>
                <a:gd name="T9" fmla="*/ 780301150 h 145"/>
                <a:gd name="T10" fmla="*/ 669551041 w 108"/>
                <a:gd name="T11" fmla="*/ 842725742 h 145"/>
                <a:gd name="T12" fmla="*/ 669551041 w 108"/>
                <a:gd name="T13" fmla="*/ 905150334 h 145"/>
                <a:gd name="T14" fmla="*/ 99192194 w 108"/>
                <a:gd name="T15" fmla="*/ 724120267 h 145"/>
                <a:gd name="T16" fmla="*/ 148788290 w 108"/>
                <a:gd name="T17" fmla="*/ 568060037 h 145"/>
                <a:gd name="T18" fmla="*/ 526962574 w 108"/>
                <a:gd name="T19" fmla="*/ 568060037 h 145"/>
                <a:gd name="T20" fmla="*/ 570358848 w 108"/>
                <a:gd name="T21" fmla="*/ 724120267 h 145"/>
                <a:gd name="T22" fmla="*/ 99192194 w 108"/>
                <a:gd name="T23" fmla="*/ 724120267 h 145"/>
                <a:gd name="T24" fmla="*/ 173587584 w 108"/>
                <a:gd name="T25" fmla="*/ 474424399 h 145"/>
                <a:gd name="T26" fmla="*/ 223183680 w 108"/>
                <a:gd name="T27" fmla="*/ 318364169 h 145"/>
                <a:gd name="T28" fmla="*/ 446367361 w 108"/>
                <a:gd name="T29" fmla="*/ 318364169 h 145"/>
                <a:gd name="T30" fmla="*/ 495963458 w 108"/>
                <a:gd name="T31" fmla="*/ 474424399 h 145"/>
                <a:gd name="T32" fmla="*/ 173587584 w 108"/>
                <a:gd name="T33" fmla="*/ 474424399 h 145"/>
                <a:gd name="T34" fmla="*/ 297579071 w 108"/>
                <a:gd name="T35" fmla="*/ 74909510 h 145"/>
                <a:gd name="T36" fmla="*/ 371971971 w 108"/>
                <a:gd name="T37" fmla="*/ 74909510 h 145"/>
                <a:gd name="T38" fmla="*/ 415370734 w 108"/>
                <a:gd name="T39" fmla="*/ 230969740 h 145"/>
                <a:gd name="T40" fmla="*/ 254180307 w 108"/>
                <a:gd name="T41" fmla="*/ 230969740 h 145"/>
                <a:gd name="T42" fmla="*/ 297579071 w 108"/>
                <a:gd name="T43" fmla="*/ 7490951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45"/>
                <a:gd name="T68" fmla="*/ 108 w 108"/>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1" name="组合 8"/>
          <p:cNvGrpSpPr/>
          <p:nvPr/>
        </p:nvGrpSpPr>
        <p:grpSpPr bwMode="auto">
          <a:xfrm>
            <a:off x="3259932" y="1404938"/>
            <a:ext cx="759619" cy="769144"/>
            <a:chOff x="0" y="0"/>
            <a:chExt cx="1013883" cy="1024880"/>
          </a:xfrm>
        </p:grpSpPr>
        <p:sp>
          <p:nvSpPr>
            <p:cNvPr id="62" name="Freeform 11"/>
            <p:cNvSpPr>
              <a:spLocks noChangeArrowheads="1"/>
            </p:cNvSpPr>
            <p:nvPr/>
          </p:nvSpPr>
          <p:spPr bwMode="auto">
            <a:xfrm>
              <a:off x="0" y="0"/>
              <a:ext cx="1013883" cy="1024880"/>
            </a:xfrm>
            <a:custGeom>
              <a:avLst/>
              <a:gdLst>
                <a:gd name="T0" fmla="*/ 863521483 w 1064"/>
                <a:gd name="T1" fmla="*/ 518882375 h 1077"/>
                <a:gd name="T2" fmla="*/ 849900765 w 1064"/>
                <a:gd name="T3" fmla="*/ 460021718 h 1077"/>
                <a:gd name="T4" fmla="*/ 945241977 w 1064"/>
                <a:gd name="T5" fmla="*/ 433760238 h 1077"/>
                <a:gd name="T6" fmla="*/ 891669124 w 1064"/>
                <a:gd name="T7" fmla="*/ 383955067 h 1077"/>
                <a:gd name="T8" fmla="*/ 819028790 w 1064"/>
                <a:gd name="T9" fmla="*/ 335960803 h 1077"/>
                <a:gd name="T10" fmla="*/ 898934015 w 1064"/>
                <a:gd name="T11" fmla="*/ 278911053 h 1077"/>
                <a:gd name="T12" fmla="*/ 830832332 w 1064"/>
                <a:gd name="T13" fmla="*/ 249932737 h 1077"/>
                <a:gd name="T14" fmla="*/ 746387504 w 1064"/>
                <a:gd name="T15" fmla="*/ 230916788 h 1077"/>
                <a:gd name="T16" fmla="*/ 802683738 w 1064"/>
                <a:gd name="T17" fmla="*/ 149416465 h 1077"/>
                <a:gd name="T18" fmla="*/ 729135294 w 1064"/>
                <a:gd name="T19" fmla="*/ 145794652 h 1077"/>
                <a:gd name="T20" fmla="*/ 642873289 w 1064"/>
                <a:gd name="T21" fmla="*/ 155755115 h 1077"/>
                <a:gd name="T22" fmla="*/ 667390391 w 1064"/>
                <a:gd name="T23" fmla="*/ 60672515 h 1077"/>
                <a:gd name="T24" fmla="*/ 597473438 w 1064"/>
                <a:gd name="T25" fmla="*/ 82405300 h 1077"/>
                <a:gd name="T26" fmla="*/ 519383483 w 1064"/>
                <a:gd name="T27" fmla="*/ 121344079 h 1077"/>
                <a:gd name="T28" fmla="*/ 510303323 w 1064"/>
                <a:gd name="T29" fmla="*/ 23544643 h 1077"/>
                <a:gd name="T30" fmla="*/ 451282754 w 1064"/>
                <a:gd name="T31" fmla="*/ 67916143 h 1077"/>
                <a:gd name="T32" fmla="*/ 392262185 w 1064"/>
                <a:gd name="T33" fmla="*/ 130399565 h 1077"/>
                <a:gd name="T34" fmla="*/ 349585715 w 1064"/>
                <a:gd name="T35" fmla="*/ 41655615 h 1077"/>
                <a:gd name="T36" fmla="*/ 309632626 w 1064"/>
                <a:gd name="T37" fmla="*/ 104139037 h 1077"/>
                <a:gd name="T38" fmla="*/ 275128206 w 1064"/>
                <a:gd name="T39" fmla="*/ 183827501 h 1077"/>
                <a:gd name="T40" fmla="*/ 205211253 w 1064"/>
                <a:gd name="T41" fmla="*/ 114099500 h 1077"/>
                <a:gd name="T42" fmla="*/ 188867154 w 1064"/>
                <a:gd name="T43" fmla="*/ 186544337 h 1077"/>
                <a:gd name="T44" fmla="*/ 184326598 w 1064"/>
                <a:gd name="T45" fmla="*/ 272572403 h 1077"/>
                <a:gd name="T46" fmla="*/ 94433101 w 1064"/>
                <a:gd name="T47" fmla="*/ 231821766 h 1077"/>
                <a:gd name="T48" fmla="*/ 103513262 w 1064"/>
                <a:gd name="T49" fmla="*/ 305171580 h 1077"/>
                <a:gd name="T50" fmla="*/ 128937521 w 1064"/>
                <a:gd name="T51" fmla="*/ 387577832 h 1077"/>
                <a:gd name="T52" fmla="*/ 29964817 w 1064"/>
                <a:gd name="T53" fmla="*/ 380333253 h 1077"/>
                <a:gd name="T54" fmla="*/ 63561126 w 1064"/>
                <a:gd name="T55" fmla="*/ 445532560 h 1077"/>
                <a:gd name="T56" fmla="*/ 114409645 w 1064"/>
                <a:gd name="T57" fmla="*/ 487188175 h 1077"/>
                <a:gd name="T58" fmla="*/ 63561126 w 1064"/>
                <a:gd name="T59" fmla="*/ 529749719 h 1077"/>
                <a:gd name="T60" fmla="*/ 29964817 w 1064"/>
                <a:gd name="T61" fmla="*/ 594949025 h 1077"/>
                <a:gd name="T62" fmla="*/ 128937521 w 1064"/>
                <a:gd name="T63" fmla="*/ 586799469 h 1077"/>
                <a:gd name="T64" fmla="*/ 103513262 w 1064"/>
                <a:gd name="T65" fmla="*/ 670110699 h 1077"/>
                <a:gd name="T66" fmla="*/ 94433101 w 1064"/>
                <a:gd name="T67" fmla="*/ 743460513 h 1077"/>
                <a:gd name="T68" fmla="*/ 184326598 w 1064"/>
                <a:gd name="T69" fmla="*/ 701804898 h 1077"/>
                <a:gd name="T70" fmla="*/ 188867154 w 1064"/>
                <a:gd name="T71" fmla="*/ 788737942 h 1077"/>
                <a:gd name="T72" fmla="*/ 205211253 w 1064"/>
                <a:gd name="T73" fmla="*/ 860276849 h 1077"/>
                <a:gd name="T74" fmla="*/ 275128206 w 1064"/>
                <a:gd name="T75" fmla="*/ 791454778 h 1077"/>
                <a:gd name="T76" fmla="*/ 309632626 w 1064"/>
                <a:gd name="T77" fmla="*/ 871143242 h 1077"/>
                <a:gd name="T78" fmla="*/ 349585715 w 1064"/>
                <a:gd name="T79" fmla="*/ 932721687 h 1077"/>
                <a:gd name="T80" fmla="*/ 392262185 w 1064"/>
                <a:gd name="T81" fmla="*/ 843976785 h 1077"/>
                <a:gd name="T82" fmla="*/ 451282754 w 1064"/>
                <a:gd name="T83" fmla="*/ 907366136 h 1077"/>
                <a:gd name="T84" fmla="*/ 510303323 w 1064"/>
                <a:gd name="T85" fmla="*/ 951737636 h 1077"/>
                <a:gd name="T86" fmla="*/ 519383483 w 1064"/>
                <a:gd name="T87" fmla="*/ 853938200 h 1077"/>
                <a:gd name="T88" fmla="*/ 597473438 w 1064"/>
                <a:gd name="T89" fmla="*/ 892876979 h 1077"/>
                <a:gd name="T90" fmla="*/ 667390391 w 1064"/>
                <a:gd name="T91" fmla="*/ 914609764 h 1077"/>
                <a:gd name="T92" fmla="*/ 642873289 w 1064"/>
                <a:gd name="T93" fmla="*/ 819527164 h 1077"/>
                <a:gd name="T94" fmla="*/ 729135294 w 1064"/>
                <a:gd name="T95" fmla="*/ 829487627 h 1077"/>
                <a:gd name="T96" fmla="*/ 802683738 w 1064"/>
                <a:gd name="T97" fmla="*/ 824959884 h 1077"/>
                <a:gd name="T98" fmla="*/ 746387504 w 1064"/>
                <a:gd name="T99" fmla="*/ 744365491 h 1077"/>
                <a:gd name="T100" fmla="*/ 830832332 w 1064"/>
                <a:gd name="T101" fmla="*/ 724443613 h 1077"/>
                <a:gd name="T102" fmla="*/ 898934015 w 1064"/>
                <a:gd name="T103" fmla="*/ 695466249 h 1077"/>
                <a:gd name="T104" fmla="*/ 819028790 w 1064"/>
                <a:gd name="T105" fmla="*/ 638415547 h 1077"/>
                <a:gd name="T106" fmla="*/ 891669124 w 1064"/>
                <a:gd name="T107" fmla="*/ 591327212 h 1077"/>
                <a:gd name="T108" fmla="*/ 945241977 w 1064"/>
                <a:gd name="T109" fmla="*/ 541522041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3" name="任意多边形 60"/>
            <p:cNvSpPr>
              <a:spLocks noChangeArrowheads="1"/>
            </p:cNvSpPr>
            <p:nvPr/>
          </p:nvSpPr>
          <p:spPr bwMode="auto">
            <a:xfrm>
              <a:off x="256904" y="256226"/>
              <a:ext cx="500074" cy="485133"/>
            </a:xfrm>
            <a:custGeom>
              <a:avLst/>
              <a:gdLst>
                <a:gd name="T0" fmla="*/ 148254 w 853662"/>
                <a:gd name="T1" fmla="*/ 62932 h 828157"/>
                <a:gd name="T2" fmla="*/ 248070 w 853662"/>
                <a:gd name="T3" fmla="*/ 155718 h 828157"/>
                <a:gd name="T4" fmla="*/ 248070 w 853662"/>
                <a:gd name="T5" fmla="*/ 273484 h 828157"/>
                <a:gd name="T6" fmla="*/ 244505 w 853662"/>
                <a:gd name="T7" fmla="*/ 284190 h 828157"/>
                <a:gd name="T8" fmla="*/ 233810 w 853662"/>
                <a:gd name="T9" fmla="*/ 284190 h 828157"/>
                <a:gd name="T10" fmla="*/ 180338 w 853662"/>
                <a:gd name="T11" fmla="*/ 284190 h 828157"/>
                <a:gd name="T12" fmla="*/ 176773 w 853662"/>
                <a:gd name="T13" fmla="*/ 284190 h 828157"/>
                <a:gd name="T14" fmla="*/ 173208 w 853662"/>
                <a:gd name="T15" fmla="*/ 280621 h 828157"/>
                <a:gd name="T16" fmla="*/ 173208 w 853662"/>
                <a:gd name="T17" fmla="*/ 223522 h 828157"/>
                <a:gd name="T18" fmla="*/ 119735 w 853662"/>
                <a:gd name="T19" fmla="*/ 223522 h 828157"/>
                <a:gd name="T20" fmla="*/ 119735 w 853662"/>
                <a:gd name="T21" fmla="*/ 280621 h 828157"/>
                <a:gd name="T22" fmla="*/ 119735 w 853662"/>
                <a:gd name="T23" fmla="*/ 284190 h 828157"/>
                <a:gd name="T24" fmla="*/ 112606 w 853662"/>
                <a:gd name="T25" fmla="*/ 284190 h 828157"/>
                <a:gd name="T26" fmla="*/ 59133 w 853662"/>
                <a:gd name="T27" fmla="*/ 284190 h 828157"/>
                <a:gd name="T28" fmla="*/ 52004 w 853662"/>
                <a:gd name="T29" fmla="*/ 284190 h 828157"/>
                <a:gd name="T30" fmla="*/ 44874 w 853662"/>
                <a:gd name="T31" fmla="*/ 273484 h 828157"/>
                <a:gd name="T32" fmla="*/ 44874 w 853662"/>
                <a:gd name="T33" fmla="*/ 155718 h 828157"/>
                <a:gd name="T34" fmla="*/ 146471 w 853662"/>
                <a:gd name="T35" fmla="*/ 0 h 828157"/>
                <a:gd name="T36" fmla="*/ 158975 w 853662"/>
                <a:gd name="T37" fmla="*/ 5368 h 828157"/>
                <a:gd name="T38" fmla="*/ 208990 w 853662"/>
                <a:gd name="T39" fmla="*/ 51894 h 828157"/>
                <a:gd name="T40" fmla="*/ 208990 w 853662"/>
                <a:gd name="T41" fmla="*/ 12526 h 828157"/>
                <a:gd name="T42" fmla="*/ 216135 w 853662"/>
                <a:gd name="T43" fmla="*/ 5368 h 828157"/>
                <a:gd name="T44" fmla="*/ 233997 w 853662"/>
                <a:gd name="T45" fmla="*/ 5368 h 828157"/>
                <a:gd name="T46" fmla="*/ 241142 w 853662"/>
                <a:gd name="T47" fmla="*/ 12526 h 828157"/>
                <a:gd name="T48" fmla="*/ 241142 w 853662"/>
                <a:gd name="T49" fmla="*/ 80526 h 828157"/>
                <a:gd name="T50" fmla="*/ 287584 w 853662"/>
                <a:gd name="T51" fmla="*/ 123473 h 828157"/>
                <a:gd name="T52" fmla="*/ 287584 w 853662"/>
                <a:gd name="T53" fmla="*/ 152104 h 828157"/>
                <a:gd name="T54" fmla="*/ 262577 w 853662"/>
                <a:gd name="T55" fmla="*/ 152104 h 828157"/>
                <a:gd name="T56" fmla="*/ 148257 w 853662"/>
                <a:gd name="T57" fmla="*/ 44736 h 828157"/>
                <a:gd name="T58" fmla="*/ 33938 w 853662"/>
                <a:gd name="T59" fmla="*/ 152104 h 828157"/>
                <a:gd name="T60" fmla="*/ 19648 w 853662"/>
                <a:gd name="T61" fmla="*/ 155684 h 828157"/>
                <a:gd name="T62" fmla="*/ 5358 w 853662"/>
                <a:gd name="T63" fmla="*/ 152104 h 828157"/>
                <a:gd name="T64" fmla="*/ 5358 w 853662"/>
                <a:gd name="T65" fmla="*/ 123473 h 828157"/>
                <a:gd name="T66" fmla="*/ 133967 w 853662"/>
                <a:gd name="T67" fmla="*/ 5368 h 828157"/>
                <a:gd name="T68" fmla="*/ 146471 w 853662"/>
                <a:gd name="T69" fmla="*/ 0 h 8281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3662"/>
                <a:gd name="T106" fmla="*/ 0 h 828157"/>
                <a:gd name="T107" fmla="*/ 853662 w 853662"/>
                <a:gd name="T108" fmla="*/ 828157 h 8281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3662" h="828157">
                  <a:moveTo>
                    <a:pt x="432026" y="183391"/>
                  </a:moveTo>
                  <a:cubicBezTo>
                    <a:pt x="432026" y="183391"/>
                    <a:pt x="432026" y="183391"/>
                    <a:pt x="722898" y="453777"/>
                  </a:cubicBezTo>
                  <a:cubicBezTo>
                    <a:pt x="722898" y="453777"/>
                    <a:pt x="722898" y="453777"/>
                    <a:pt x="722898" y="796959"/>
                  </a:cubicBezTo>
                  <a:cubicBezTo>
                    <a:pt x="722898" y="817758"/>
                    <a:pt x="712510" y="828157"/>
                    <a:pt x="712510" y="828157"/>
                  </a:cubicBezTo>
                  <a:cubicBezTo>
                    <a:pt x="702122" y="828157"/>
                    <a:pt x="691733" y="828157"/>
                    <a:pt x="681345" y="828157"/>
                  </a:cubicBezTo>
                  <a:cubicBezTo>
                    <a:pt x="681345" y="828157"/>
                    <a:pt x="681345" y="828157"/>
                    <a:pt x="525521" y="828157"/>
                  </a:cubicBezTo>
                  <a:cubicBezTo>
                    <a:pt x="525521" y="828157"/>
                    <a:pt x="515133" y="828157"/>
                    <a:pt x="515133" y="828157"/>
                  </a:cubicBezTo>
                  <a:cubicBezTo>
                    <a:pt x="515133" y="828157"/>
                    <a:pt x="504744" y="817758"/>
                    <a:pt x="504744" y="817758"/>
                  </a:cubicBezTo>
                  <a:cubicBezTo>
                    <a:pt x="504744" y="817758"/>
                    <a:pt x="504744" y="817758"/>
                    <a:pt x="504744" y="651366"/>
                  </a:cubicBezTo>
                  <a:cubicBezTo>
                    <a:pt x="504744" y="651366"/>
                    <a:pt x="504744" y="651366"/>
                    <a:pt x="348920" y="651366"/>
                  </a:cubicBezTo>
                  <a:cubicBezTo>
                    <a:pt x="348920" y="651366"/>
                    <a:pt x="348920" y="651366"/>
                    <a:pt x="348920" y="817758"/>
                  </a:cubicBezTo>
                  <a:cubicBezTo>
                    <a:pt x="348920" y="817758"/>
                    <a:pt x="348920" y="828157"/>
                    <a:pt x="348920" y="828157"/>
                  </a:cubicBezTo>
                  <a:cubicBezTo>
                    <a:pt x="338532" y="828157"/>
                    <a:pt x="338532" y="828157"/>
                    <a:pt x="328144" y="828157"/>
                  </a:cubicBezTo>
                  <a:cubicBezTo>
                    <a:pt x="328144" y="828157"/>
                    <a:pt x="328144" y="828157"/>
                    <a:pt x="172319" y="828157"/>
                  </a:cubicBezTo>
                  <a:cubicBezTo>
                    <a:pt x="161931" y="828157"/>
                    <a:pt x="161931" y="828157"/>
                    <a:pt x="151543" y="828157"/>
                  </a:cubicBezTo>
                  <a:cubicBezTo>
                    <a:pt x="141155" y="828157"/>
                    <a:pt x="130766" y="817758"/>
                    <a:pt x="130766" y="796959"/>
                  </a:cubicBezTo>
                  <a:cubicBezTo>
                    <a:pt x="130766" y="796959"/>
                    <a:pt x="130766" y="796959"/>
                    <a:pt x="130766" y="453777"/>
                  </a:cubicBezTo>
                  <a:lnTo>
                    <a:pt x="432026" y="183391"/>
                  </a:lnTo>
                  <a:close/>
                  <a:moveTo>
                    <a:pt x="426831" y="0"/>
                  </a:moveTo>
                  <a:cubicBezTo>
                    <a:pt x="439845" y="0"/>
                    <a:pt x="452858" y="5214"/>
                    <a:pt x="463268" y="15644"/>
                  </a:cubicBezTo>
                  <a:cubicBezTo>
                    <a:pt x="463268" y="15644"/>
                    <a:pt x="463268" y="15644"/>
                    <a:pt x="609015" y="151225"/>
                  </a:cubicBezTo>
                  <a:cubicBezTo>
                    <a:pt x="609015" y="151225"/>
                    <a:pt x="609015" y="151225"/>
                    <a:pt x="609015" y="36502"/>
                  </a:cubicBezTo>
                  <a:cubicBezTo>
                    <a:pt x="609015" y="26073"/>
                    <a:pt x="619426" y="15644"/>
                    <a:pt x="629837" y="15644"/>
                  </a:cubicBezTo>
                  <a:cubicBezTo>
                    <a:pt x="629837" y="15644"/>
                    <a:pt x="629837" y="15644"/>
                    <a:pt x="681889" y="15644"/>
                  </a:cubicBezTo>
                  <a:cubicBezTo>
                    <a:pt x="692300" y="15644"/>
                    <a:pt x="702710" y="26073"/>
                    <a:pt x="702710" y="36502"/>
                  </a:cubicBezTo>
                  <a:cubicBezTo>
                    <a:pt x="702710" y="36502"/>
                    <a:pt x="702710" y="36502"/>
                    <a:pt x="702710" y="234660"/>
                  </a:cubicBezTo>
                  <a:cubicBezTo>
                    <a:pt x="702710" y="234660"/>
                    <a:pt x="702710" y="234660"/>
                    <a:pt x="838047" y="359812"/>
                  </a:cubicBezTo>
                  <a:cubicBezTo>
                    <a:pt x="858868" y="380670"/>
                    <a:pt x="858868" y="411958"/>
                    <a:pt x="838047" y="443246"/>
                  </a:cubicBezTo>
                  <a:cubicBezTo>
                    <a:pt x="827637" y="464105"/>
                    <a:pt x="785995" y="464105"/>
                    <a:pt x="765173" y="443246"/>
                  </a:cubicBezTo>
                  <a:cubicBezTo>
                    <a:pt x="765173" y="443246"/>
                    <a:pt x="765173" y="443246"/>
                    <a:pt x="432036" y="130366"/>
                  </a:cubicBezTo>
                  <a:cubicBezTo>
                    <a:pt x="432036" y="130366"/>
                    <a:pt x="432036" y="130366"/>
                    <a:pt x="98899" y="443246"/>
                  </a:cubicBezTo>
                  <a:cubicBezTo>
                    <a:pt x="88489" y="453676"/>
                    <a:pt x="67667" y="453676"/>
                    <a:pt x="57257" y="453676"/>
                  </a:cubicBezTo>
                  <a:cubicBezTo>
                    <a:pt x="46846" y="453676"/>
                    <a:pt x="26025" y="453676"/>
                    <a:pt x="15615" y="443246"/>
                  </a:cubicBezTo>
                  <a:cubicBezTo>
                    <a:pt x="-5206" y="411958"/>
                    <a:pt x="-5206" y="380670"/>
                    <a:pt x="15615" y="359812"/>
                  </a:cubicBezTo>
                  <a:cubicBezTo>
                    <a:pt x="15615" y="359812"/>
                    <a:pt x="15615" y="359812"/>
                    <a:pt x="390394" y="15644"/>
                  </a:cubicBezTo>
                  <a:cubicBezTo>
                    <a:pt x="400805" y="5214"/>
                    <a:pt x="413818" y="0"/>
                    <a:pt x="426831" y="0"/>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64" name="Freeform 6"/>
          <p:cNvSpPr>
            <a:spLocks noEditPoints="1" noChangeArrowheads="1"/>
          </p:cNvSpPr>
          <p:nvPr/>
        </p:nvSpPr>
        <p:spPr bwMode="auto">
          <a:xfrm>
            <a:off x="4061223" y="3177779"/>
            <a:ext cx="1410890" cy="1502569"/>
          </a:xfrm>
          <a:custGeom>
            <a:avLst/>
            <a:gdLst>
              <a:gd name="T0" fmla="*/ 2147483646 w 957"/>
              <a:gd name="T1" fmla="*/ 1207507459 h 1020"/>
              <a:gd name="T2" fmla="*/ 2147483646 w 957"/>
              <a:gd name="T3" fmla="*/ 1651161997 h 1020"/>
              <a:gd name="T4" fmla="*/ 2147483646 w 957"/>
              <a:gd name="T5" fmla="*/ 1979079458 h 1020"/>
              <a:gd name="T6" fmla="*/ 2147483646 w 957"/>
              <a:gd name="T7" fmla="*/ 1315527421 h 1020"/>
              <a:gd name="T8" fmla="*/ 2147483646 w 957"/>
              <a:gd name="T9" fmla="*/ 586394641 h 1020"/>
              <a:gd name="T10" fmla="*/ 2147483646 w 957"/>
              <a:gd name="T11" fmla="*/ 2147483646 h 1020"/>
              <a:gd name="T12" fmla="*/ 2147483646 w 957"/>
              <a:gd name="T13" fmla="*/ 2147483646 h 1020"/>
              <a:gd name="T14" fmla="*/ 1847005223 w 957"/>
              <a:gd name="T15" fmla="*/ 61725131 h 1020"/>
              <a:gd name="T16" fmla="*/ 2147483646 w 957"/>
              <a:gd name="T17" fmla="*/ 1188219583 h 1020"/>
              <a:gd name="T18" fmla="*/ 2147483646 w 957"/>
              <a:gd name="T19" fmla="*/ 1905779637 h 1020"/>
              <a:gd name="T20" fmla="*/ 2147483646 w 957"/>
              <a:gd name="T21" fmla="*/ 1979079458 h 1020"/>
              <a:gd name="T22" fmla="*/ 2147483646 w 957"/>
              <a:gd name="T23" fmla="*/ 2147483646 h 1020"/>
              <a:gd name="T24" fmla="*/ 2147483646 w 957"/>
              <a:gd name="T25" fmla="*/ 2147483646 h 1020"/>
              <a:gd name="T26" fmla="*/ 2147483646 w 957"/>
              <a:gd name="T27" fmla="*/ 2147483646 h 1020"/>
              <a:gd name="T28" fmla="*/ 1847005223 w 957"/>
              <a:gd name="T29" fmla="*/ 2147483646 h 1020"/>
              <a:gd name="T30" fmla="*/ 1904964260 w 957"/>
              <a:gd name="T31" fmla="*/ 2147483646 h 1020"/>
              <a:gd name="T32" fmla="*/ 1847005223 w 957"/>
              <a:gd name="T33" fmla="*/ 2147483646 h 1020"/>
              <a:gd name="T34" fmla="*/ 1854732439 w 957"/>
              <a:gd name="T35" fmla="*/ 2147483646 h 1020"/>
              <a:gd name="T36" fmla="*/ 1854732439 w 957"/>
              <a:gd name="T37" fmla="*/ 2147483646 h 1020"/>
              <a:gd name="T38" fmla="*/ 1847005223 w 957"/>
              <a:gd name="T39" fmla="*/ 2147483646 h 1020"/>
              <a:gd name="T40" fmla="*/ 2147483646 w 957"/>
              <a:gd name="T41" fmla="*/ 2147483646 h 1020"/>
              <a:gd name="T42" fmla="*/ 1850867848 w 957"/>
              <a:gd name="T43" fmla="*/ 2147483646 h 1020"/>
              <a:gd name="T44" fmla="*/ 1847005223 w 957"/>
              <a:gd name="T45" fmla="*/ 2147483646 h 1020"/>
              <a:gd name="T46" fmla="*/ 2005429868 w 957"/>
              <a:gd name="T47" fmla="*/ 2147483646 h 1020"/>
              <a:gd name="T48" fmla="*/ 1847005223 w 957"/>
              <a:gd name="T49" fmla="*/ 1975221883 h 1020"/>
              <a:gd name="T50" fmla="*/ 2147483646 w 957"/>
              <a:gd name="T51" fmla="*/ 1936642203 h 1020"/>
              <a:gd name="T52" fmla="*/ 2147483646 w 957"/>
              <a:gd name="T53" fmla="*/ 1230654874 h 1020"/>
              <a:gd name="T54" fmla="*/ 1847005223 w 957"/>
              <a:gd name="T55" fmla="*/ 61725131 h 1020"/>
              <a:gd name="T56" fmla="*/ 1526289376 w 957"/>
              <a:gd name="T57" fmla="*/ 135024953 h 1020"/>
              <a:gd name="T58" fmla="*/ 1847005223 w 957"/>
              <a:gd name="T59" fmla="*/ 61725131 h 1020"/>
              <a:gd name="T60" fmla="*/ 1642211382 w 957"/>
              <a:gd name="T61" fmla="*/ 787002300 h 1020"/>
              <a:gd name="T62" fmla="*/ 1136024651 w 957"/>
              <a:gd name="T63" fmla="*/ 1095629921 h 1020"/>
              <a:gd name="T64" fmla="*/ 1398777529 w 957"/>
              <a:gd name="T65" fmla="*/ 1952074467 h 1020"/>
              <a:gd name="T66" fmla="*/ 1843140632 w 957"/>
              <a:gd name="T67" fmla="*/ 1844054505 h 1020"/>
              <a:gd name="T68" fmla="*/ 1847005223 w 957"/>
              <a:gd name="T69" fmla="*/ 1975221883 h 1020"/>
              <a:gd name="T70" fmla="*/ 1692443203 w 957"/>
              <a:gd name="T71" fmla="*/ 2147483646 h 1020"/>
              <a:gd name="T72" fmla="*/ 1847005223 w 957"/>
              <a:gd name="T73" fmla="*/ 2147483646 h 1020"/>
              <a:gd name="T74" fmla="*/ 1429690326 w 957"/>
              <a:gd name="T75" fmla="*/ 2147483646 h 1020"/>
              <a:gd name="T76" fmla="*/ 1847005223 w 957"/>
              <a:gd name="T77" fmla="*/ 2147483646 h 1020"/>
              <a:gd name="T78" fmla="*/ 1847005223 w 957"/>
              <a:gd name="T79" fmla="*/ 2147483646 h 1020"/>
              <a:gd name="T80" fmla="*/ 1847005223 w 957"/>
              <a:gd name="T81" fmla="*/ 2147483646 h 1020"/>
              <a:gd name="T82" fmla="*/ 1800636027 w 957"/>
              <a:gd name="T83" fmla="*/ 2147483646 h 1020"/>
              <a:gd name="T84" fmla="*/ 1847005223 w 957"/>
              <a:gd name="T85" fmla="*/ 2147483646 h 1020"/>
              <a:gd name="T86" fmla="*/ 977598041 w 957"/>
              <a:gd name="T87" fmla="*/ 2147483646 h 1020"/>
              <a:gd name="T88" fmla="*/ 1321497502 w 957"/>
              <a:gd name="T89" fmla="*/ 2147483646 h 1020"/>
              <a:gd name="T90" fmla="*/ 1023967236 w 957"/>
              <a:gd name="T91" fmla="*/ 2002226873 h 1020"/>
              <a:gd name="T92" fmla="*/ 977598041 w 957"/>
              <a:gd name="T93" fmla="*/ 1840196930 h 1020"/>
              <a:gd name="T94" fmla="*/ 1066471841 w 957"/>
              <a:gd name="T95" fmla="*/ 1315527421 h 1020"/>
              <a:gd name="T96" fmla="*/ 977598041 w 957"/>
              <a:gd name="T97" fmla="*/ 551672536 h 1020"/>
              <a:gd name="T98" fmla="*/ 826902578 w 957"/>
              <a:gd name="T99" fmla="*/ 1207507459 h 1020"/>
              <a:gd name="T100" fmla="*/ 977598041 w 957"/>
              <a:gd name="T101" fmla="*/ 1195934733 h 1020"/>
              <a:gd name="T102" fmla="*/ 977598041 w 957"/>
              <a:gd name="T103" fmla="*/ 1840196930 h 1020"/>
              <a:gd name="T104" fmla="*/ 877134399 w 957"/>
              <a:gd name="T105" fmla="*/ 1890349336 h 1020"/>
              <a:gd name="T106" fmla="*/ 768941575 w 957"/>
              <a:gd name="T107" fmla="*/ 1384969667 h 1020"/>
              <a:gd name="T108" fmla="*/ 977598041 w 957"/>
              <a:gd name="T109" fmla="*/ 2147483646 h 1020"/>
              <a:gd name="T110" fmla="*/ 11591807 w 957"/>
              <a:gd name="T111" fmla="*/ 2147483646 h 1020"/>
              <a:gd name="T112" fmla="*/ 977598041 w 957"/>
              <a:gd name="T113" fmla="*/ 2147483646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ppt_x</p:attrName>
                                        </p:attrNameLst>
                                      </p:cBhvr>
                                      <p:tavLst>
                                        <p:tav tm="0">
                                          <p:val>
                                            <p:strVal val="1+#ppt_w/2"/>
                                          </p:val>
                                        </p:tav>
                                        <p:tav tm="100000">
                                          <p:val>
                                            <p:strVal val="#ppt_x"/>
                                          </p:val>
                                        </p:tav>
                                      </p:tavLst>
                                    </p:anim>
                                    <p:anim calcmode="lin" valueType="num">
                                      <p:cBhvr>
                                        <p:cTn id="14" dur="500" fill="hold"/>
                                        <p:tgtEl>
                                          <p:spTgt spid="49"/>
                                        </p:tgtEl>
                                        <p:attrNameLst>
                                          <p:attrName>ppt_y</p:attrName>
                                        </p:attrNameLst>
                                      </p:cBhvr>
                                      <p:tavLst>
                                        <p:tav tm="0">
                                          <p:val>
                                            <p:strVal val="#ppt_y"/>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ppt_x</p:attrName>
                                        </p:attrNameLst>
                                      </p:cBhvr>
                                      <p:tavLst>
                                        <p:tav tm="0">
                                          <p:val>
                                            <p:strVal val="1+#ppt_w/2"/>
                                          </p:val>
                                        </p:tav>
                                        <p:tav tm="100000">
                                          <p:val>
                                            <p:strVal val="#ppt_x"/>
                                          </p:val>
                                        </p:tav>
                                      </p:tavLst>
                                    </p:anim>
                                    <p:anim calcmode="lin" valueType="num">
                                      <p:cBhvr>
                                        <p:cTn id="18" dur="500" fill="hold"/>
                                        <p:tgtEl>
                                          <p:spTgt spid="37"/>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40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ppt_x</p:attrName>
                                        </p:attrNameLst>
                                      </p:cBhvr>
                                      <p:tavLst>
                                        <p:tav tm="0">
                                          <p:val>
                                            <p:strVal val="1+#ppt_w/2"/>
                                          </p:val>
                                        </p:tav>
                                        <p:tav tm="100000">
                                          <p:val>
                                            <p:strVal val="#ppt_x"/>
                                          </p:val>
                                        </p:tav>
                                      </p:tavLst>
                                    </p:anim>
                                    <p:anim calcmode="lin" valueType="num">
                                      <p:cBhvr>
                                        <p:cTn id="22" dur="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25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ppt_x</p:attrName>
                                        </p:attrNameLst>
                                      </p:cBhvr>
                                      <p:tavLst>
                                        <p:tav tm="0">
                                          <p:val>
                                            <p:strVal val="0-#ppt_w/2"/>
                                          </p:val>
                                        </p:tav>
                                        <p:tav tm="100000">
                                          <p:val>
                                            <p:strVal val="#ppt_x"/>
                                          </p:val>
                                        </p:tav>
                                      </p:tavLst>
                                    </p:anim>
                                    <p:anim calcmode="lin" valueType="num">
                                      <p:cBhvr>
                                        <p:cTn id="26" dur="500" fill="hold"/>
                                        <p:tgtEl>
                                          <p:spTgt spid="58"/>
                                        </p:tgtEl>
                                        <p:attrNameLst>
                                          <p:attrName>ppt_y</p:attrName>
                                        </p:attrNameLst>
                                      </p:cBhvr>
                                      <p:tavLst>
                                        <p:tav tm="0">
                                          <p:val>
                                            <p:strVal val="1+#ppt_h/2"/>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ppt_x</p:attrName>
                                        </p:attrNameLst>
                                      </p:cBhvr>
                                      <p:tavLst>
                                        <p:tav tm="0">
                                          <p:val>
                                            <p:strVal val="0-#ppt_w/2"/>
                                          </p:val>
                                        </p:tav>
                                        <p:tav tm="100000">
                                          <p:val>
                                            <p:strVal val="#ppt_x"/>
                                          </p:val>
                                        </p:tav>
                                      </p:tavLst>
                                    </p:anim>
                                    <p:anim calcmode="lin" valueType="num">
                                      <p:cBhvr>
                                        <p:cTn id="30" dur="500" fill="hold"/>
                                        <p:tgtEl>
                                          <p:spTgt spid="43"/>
                                        </p:tgtEl>
                                        <p:attrNameLst>
                                          <p:attrName>ppt_y</p:attrName>
                                        </p:attrNameLst>
                                      </p:cBhvr>
                                      <p:tavLst>
                                        <p:tav tm="0">
                                          <p:val>
                                            <p:strVal val="#ppt_y"/>
                                          </p:val>
                                        </p:tav>
                                        <p:tav tm="100000">
                                          <p:val>
                                            <p:strVal val="#ppt_y"/>
                                          </p:val>
                                        </p:tav>
                                      </p:tavLst>
                                    </p:anim>
                                  </p:childTnLst>
                                </p:cTn>
                              </p:par>
                              <p:par>
                                <p:cTn id="31" presetID="2" presetClass="entr" presetSubtype="9" fill="hold" nodeType="withEffect">
                                  <p:stCondLst>
                                    <p:cond delay="10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ppt_x</p:attrName>
                                        </p:attrNameLst>
                                      </p:cBhvr>
                                      <p:tavLst>
                                        <p:tav tm="0">
                                          <p:val>
                                            <p:strVal val="0-#ppt_w/2"/>
                                          </p:val>
                                        </p:tav>
                                        <p:tav tm="100000">
                                          <p:val>
                                            <p:strVal val="#ppt_x"/>
                                          </p:val>
                                        </p:tav>
                                      </p:tavLst>
                                    </p:anim>
                                    <p:anim calcmode="lin" valueType="num">
                                      <p:cBhvr>
                                        <p:cTn id="34" dur="500" fill="hold"/>
                                        <p:tgtEl>
                                          <p:spTgt spid="52"/>
                                        </p:tgtEl>
                                        <p:attrNameLst>
                                          <p:attrName>ppt_y</p:attrName>
                                        </p:attrNameLst>
                                      </p:cBhvr>
                                      <p:tavLst>
                                        <p:tav tm="0">
                                          <p:val>
                                            <p:strVal val="0-#ppt_h/2"/>
                                          </p:val>
                                        </p:tav>
                                        <p:tav tm="100000">
                                          <p:val>
                                            <p:strVal val="#ppt_y"/>
                                          </p:val>
                                        </p:tav>
                                      </p:tavLst>
                                    </p:anim>
                                  </p:childTnLst>
                                </p:cTn>
                              </p:par>
                              <p:par>
                                <p:cTn id="35" presetID="8" presetClass="emph" presetSubtype="0" fill="hold" nodeType="withEffect">
                                  <p:stCondLst>
                                    <p:cond delay="0"/>
                                  </p:stCondLst>
                                  <p:childTnLst>
                                    <p:animRot by="21600000">
                                      <p:cBhvr>
                                        <p:cTn id="36" dur="2000" fill="hold"/>
                                        <p:tgtEl>
                                          <p:spTgt spid="49"/>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37"/>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61"/>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58"/>
                                        </p:tgtEl>
                                        <p:attrNameLst>
                                          <p:attrName>r</p:attrName>
                                        </p:attrNameLst>
                                      </p:cBhvr>
                                    </p:animRot>
                                  </p:childTnLst>
                                </p:cTn>
                              </p:par>
                              <p:par>
                                <p:cTn id="43" presetID="8" presetClass="emph" presetSubtype="0" fill="hold" nodeType="withEffect">
                                  <p:stCondLst>
                                    <p:cond delay="0"/>
                                  </p:stCondLst>
                                  <p:childTnLst>
                                    <p:animRot by="21600000">
                                      <p:cBhvr>
                                        <p:cTn id="44" dur="2000" fill="hold"/>
                                        <p:tgtEl>
                                          <p:spTgt spid="43"/>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52"/>
                                        </p:tgtEl>
                                        <p:attrNameLst>
                                          <p:attrName>r</p:attrName>
                                        </p:attrNameLst>
                                      </p:cBhvr>
                                    </p:animRot>
                                  </p:childTnLst>
                                </p:cTn>
                              </p:par>
                              <p:par>
                                <p:cTn id="47" presetID="22" presetClass="entr" presetSubtype="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Effect>
                                      <p:cBhvr>
                                        <p:cTn id="49" dur="500"/>
                                        <p:tgtEl>
                                          <p:spTgt spid="16"/>
                                        </p:tgtEl>
                                      </p:cBhvr>
                                    </p:animEffect>
                                  </p:childTnLst>
                                </p:cTn>
                              </p:par>
                              <p:par>
                                <p:cTn id="50" presetID="22" presetClass="entr" presetSubtype="2" fill="hold" grpId="0" nodeType="withEffect">
                                  <p:stCondLst>
                                    <p:cond delay="1500"/>
                                  </p:stCondLst>
                                  <p:childTnLst>
                                    <p:set>
                                      <p:cBhvr>
                                        <p:cTn id="51" dur="1" fill="hold">
                                          <p:stCondLst>
                                            <p:cond delay="0"/>
                                          </p:stCondLst>
                                        </p:cTn>
                                        <p:tgtEl>
                                          <p:spTgt spid="31"/>
                                        </p:tgtEl>
                                        <p:attrNameLst>
                                          <p:attrName>style.visibility</p:attrName>
                                        </p:attrNameLst>
                                      </p:cBhvr>
                                      <p:to>
                                        <p:strVal val="visible"/>
                                      </p:to>
                                    </p:set>
                                    <p:animEffect>
                                      <p:cBhvr>
                                        <p:cTn id="52" dur="500"/>
                                        <p:tgtEl>
                                          <p:spTgt spid="31"/>
                                        </p:tgtEl>
                                      </p:cBhvr>
                                    </p:animEffect>
                                  </p:childTnLst>
                                </p:cTn>
                              </p:par>
                              <p:par>
                                <p:cTn id="53" presetID="22" presetClass="entr" presetSubtype="2" fill="hold" nodeType="withEffect">
                                  <p:stCondLst>
                                    <p:cond delay="2000"/>
                                  </p:stCondLst>
                                  <p:childTnLst>
                                    <p:set>
                                      <p:cBhvr>
                                        <p:cTn id="54" dur="1" fill="hold">
                                          <p:stCondLst>
                                            <p:cond delay="0"/>
                                          </p:stCondLst>
                                        </p:cTn>
                                        <p:tgtEl>
                                          <p:spTgt spid="24"/>
                                        </p:tgtEl>
                                        <p:attrNameLst>
                                          <p:attrName>style.visibility</p:attrName>
                                        </p:attrNameLst>
                                      </p:cBhvr>
                                      <p:to>
                                        <p:strVal val="visible"/>
                                      </p:to>
                                    </p:set>
                                    <p:animEffect>
                                      <p:cBhvr>
                                        <p:cTn id="55" dur="500"/>
                                        <p:tgtEl>
                                          <p:spTgt spid="24"/>
                                        </p:tgtEl>
                                      </p:cBhvr>
                                    </p:animEffect>
                                  </p:childTnLst>
                                </p:cTn>
                              </p:par>
                              <p:par>
                                <p:cTn id="56" presetID="22" presetClass="entr" presetSubtype="2" fill="hold" grpId="0" nodeType="withEffect">
                                  <p:stCondLst>
                                    <p:cond delay="2500"/>
                                  </p:stCondLst>
                                  <p:childTnLst>
                                    <p:set>
                                      <p:cBhvr>
                                        <p:cTn id="57" dur="1" fill="hold">
                                          <p:stCondLst>
                                            <p:cond delay="0"/>
                                          </p:stCondLst>
                                        </p:cTn>
                                        <p:tgtEl>
                                          <p:spTgt spid="32"/>
                                        </p:tgtEl>
                                        <p:attrNameLst>
                                          <p:attrName>style.visibility</p:attrName>
                                        </p:attrNameLst>
                                      </p:cBhvr>
                                      <p:to>
                                        <p:strVal val="visible"/>
                                      </p:to>
                                    </p:set>
                                    <p:animEffect>
                                      <p:cBhvr>
                                        <p:cTn id="58" dur="500"/>
                                        <p:tgtEl>
                                          <p:spTgt spid="32"/>
                                        </p:tgtEl>
                                      </p:cBhvr>
                                    </p:animEffect>
                                  </p:childTnLst>
                                </p:cTn>
                              </p:par>
                            </p:childTnLst>
                          </p:cTn>
                        </p:par>
                        <p:par>
                          <p:cTn id="59" fill="hold">
                            <p:stCondLst>
                              <p:cond delay="1500"/>
                            </p:stCondLst>
                            <p:childTnLst>
                              <p:par>
                                <p:cTn id="60" presetID="22" presetClass="entr" presetSubtype="2"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p:cBhvr>
                                        <p:cTn id="62" dur="500"/>
                                        <p:tgtEl>
                                          <p:spTgt spid="20"/>
                                        </p:tgtEl>
                                      </p:cBhvr>
                                    </p:animEffect>
                                  </p:childTnLst>
                                </p:cTn>
                              </p:par>
                              <p:par>
                                <p:cTn id="63" presetID="22" presetClass="entr" presetSubtype="2" fill="hold" grpId="0" nodeType="withEffect">
                                  <p:stCondLst>
                                    <p:cond delay="500"/>
                                  </p:stCondLst>
                                  <p:childTnLst>
                                    <p:set>
                                      <p:cBhvr>
                                        <p:cTn id="64" dur="1" fill="hold">
                                          <p:stCondLst>
                                            <p:cond delay="0"/>
                                          </p:stCondLst>
                                        </p:cTn>
                                        <p:tgtEl>
                                          <p:spTgt spid="33"/>
                                        </p:tgtEl>
                                        <p:attrNameLst>
                                          <p:attrName>style.visibility</p:attrName>
                                        </p:attrNameLst>
                                      </p:cBhvr>
                                      <p:to>
                                        <p:strVal val="visible"/>
                                      </p:to>
                                    </p:set>
                                    <p:animEffect>
                                      <p:cBhvr>
                                        <p:cTn id="65" dur="500"/>
                                        <p:tgtEl>
                                          <p:spTgt spid="33"/>
                                        </p:tgtEl>
                                      </p:cBhvr>
                                    </p:animEffec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p:cBhvr>
                                        <p:cTn id="69" dur="500"/>
                                        <p:tgtEl>
                                          <p:spTgt spid="5"/>
                                        </p:tgtEl>
                                      </p:cBhvr>
                                    </p:animEffect>
                                  </p:childTnLst>
                                </p:cTn>
                              </p:par>
                              <p:par>
                                <p:cTn id="70" presetID="22" presetClass="entr" presetSubtype="8"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p:cBhvr>
                                        <p:cTn id="72" dur="500"/>
                                        <p:tgtEl>
                                          <p:spTgt spid="34"/>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p:cBhvr>
                                        <p:cTn id="76" dur="500"/>
                                        <p:tgtEl>
                                          <p:spTgt spid="12"/>
                                        </p:tgtEl>
                                      </p:cBhvr>
                                    </p:animEffect>
                                  </p:childTnLst>
                                </p:cTn>
                              </p:par>
                              <p:par>
                                <p:cTn id="77" presetID="22" presetClass="entr" presetSubtype="8" fill="hold" grpId="0" nodeType="withEffect">
                                  <p:stCondLst>
                                    <p:cond delay="500"/>
                                  </p:stCondLst>
                                  <p:childTnLst>
                                    <p:set>
                                      <p:cBhvr>
                                        <p:cTn id="78" dur="1" fill="hold">
                                          <p:stCondLst>
                                            <p:cond delay="0"/>
                                          </p:stCondLst>
                                        </p:cTn>
                                        <p:tgtEl>
                                          <p:spTgt spid="35"/>
                                        </p:tgtEl>
                                        <p:attrNameLst>
                                          <p:attrName>style.visibility</p:attrName>
                                        </p:attrNameLst>
                                      </p:cBhvr>
                                      <p:to>
                                        <p:strVal val="visible"/>
                                      </p:to>
                                    </p:set>
                                    <p:animEffect>
                                      <p:cBhvr>
                                        <p:cTn id="79" dur="500"/>
                                        <p:tgtEl>
                                          <p:spTgt spid="35"/>
                                        </p:tgtEl>
                                      </p:cBhvr>
                                    </p:animEffect>
                                  </p:childTnLst>
                                </p:cTn>
                              </p:par>
                            </p:childTnLst>
                          </p:cTn>
                        </p:par>
                        <p:par>
                          <p:cTn id="80" fill="hold">
                            <p:stCondLst>
                              <p:cond delay="3000"/>
                            </p:stCondLst>
                            <p:childTnLst>
                              <p:par>
                                <p:cTn id="81" presetID="22" presetClass="entr" presetSubtype="8"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p:cBhvr>
                                        <p:cTn id="83" dur="500"/>
                                        <p:tgtEl>
                                          <p:spTgt spid="8"/>
                                        </p:tgtEl>
                                      </p:cBhvr>
                                    </p:animEffect>
                                  </p:childTnLst>
                                </p:cTn>
                              </p:par>
                              <p:par>
                                <p:cTn id="84" presetID="22" presetClass="entr" presetSubtype="8" fill="hold" grpId="0" nodeType="withEffect">
                                  <p:stCondLst>
                                    <p:cond delay="500"/>
                                  </p:stCondLst>
                                  <p:childTnLst>
                                    <p:set>
                                      <p:cBhvr>
                                        <p:cTn id="85" dur="1" fill="hold">
                                          <p:stCondLst>
                                            <p:cond delay="0"/>
                                          </p:stCondLst>
                                        </p:cTn>
                                        <p:tgtEl>
                                          <p:spTgt spid="36"/>
                                        </p:tgtEl>
                                        <p:attrNameLst>
                                          <p:attrName>style.visibility</p:attrName>
                                        </p:attrNameLst>
                                      </p:cBhvr>
                                      <p:to>
                                        <p:strVal val="visible"/>
                                      </p:to>
                                    </p:set>
                                    <p:animEffect>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8 h 510140"/>
              <a:gd name="T8" fmla="*/ 157341 w 808522"/>
              <a:gd name="T9" fmla="*/ 313718 h 510140"/>
              <a:gd name="T10" fmla="*/ 157334 w 808522"/>
              <a:gd name="T11" fmla="*/ 313719 h 510140"/>
              <a:gd name="T12" fmla="*/ 157328 w 808522"/>
              <a:gd name="T13" fmla="*/ 313718 h 510140"/>
              <a:gd name="T14" fmla="*/ 154365 w 808522"/>
              <a:gd name="T15" fmla="*/ 313718 h 510140"/>
              <a:gd name="T16" fmla="*/ 154365 w 808522"/>
              <a:gd name="T17" fmla="*/ 313421 h 510140"/>
              <a:gd name="T18" fmla="*/ 125625 w 808522"/>
              <a:gd name="T19" fmla="*/ 310532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 name="TextBox 15"/>
          <p:cNvSpPr>
            <a:spLocks noChangeArrowheads="1"/>
          </p:cNvSpPr>
          <p:nvPr/>
        </p:nvSpPr>
        <p:spPr bwMode="auto">
          <a:xfrm>
            <a:off x="8803482" y="4656535"/>
            <a:ext cx="340519"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05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rPr>
              <a:t>* </a:t>
            </a:r>
            <a:endParaRPr lang="zh-CN" altLang="zh-CN" sz="1050" b="1">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endParaRPr>
          </a:p>
        </p:txBody>
      </p:sp>
      <p:sp>
        <p:nvSpPr>
          <p:cNvPr id="7" name="矩形 6"/>
          <p:cNvSpPr>
            <a:spLocks noChangeArrowheads="1"/>
          </p:cNvSpPr>
          <p:nvPr/>
        </p:nvSpPr>
        <p:spPr bwMode="auto">
          <a:xfrm>
            <a:off x="0" y="2531269"/>
            <a:ext cx="5054204" cy="276225"/>
          </a:xfrm>
          <a:prstGeom prst="rect">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 name="文本框 3"/>
          <p:cNvSpPr>
            <a:spLocks noChangeArrowheads="1"/>
          </p:cNvSpPr>
          <p:nvPr/>
        </p:nvSpPr>
        <p:spPr bwMode="auto">
          <a:xfrm>
            <a:off x="4732412" y="1660477"/>
            <a:ext cx="741215"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01</a:t>
            </a:r>
            <a:endParaRPr lang="zh-CN" altLang="en-US" sz="4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12" name="矩形 6"/>
          <p:cNvSpPr>
            <a:spLocks noChangeArrowheads="1"/>
          </p:cNvSpPr>
          <p:nvPr/>
        </p:nvSpPr>
        <p:spPr bwMode="auto">
          <a:xfrm flipV="1">
            <a:off x="0" y="3058717"/>
            <a:ext cx="3446860" cy="277415"/>
          </a:xfrm>
          <a:prstGeom prst="rect">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 name="文本框 16"/>
          <p:cNvSpPr>
            <a:spLocks noChangeArrowheads="1"/>
          </p:cNvSpPr>
          <p:nvPr/>
        </p:nvSpPr>
        <p:spPr bwMode="auto">
          <a:xfrm>
            <a:off x="3084587" y="3604693"/>
            <a:ext cx="741215"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02</a:t>
            </a:r>
            <a:endParaRPr lang="zh-CN" altLang="en-US" sz="4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17" name="矩形 11"/>
          <p:cNvSpPr>
            <a:spLocks noChangeArrowheads="1"/>
          </p:cNvSpPr>
          <p:nvPr/>
        </p:nvSpPr>
        <p:spPr bwMode="auto">
          <a:xfrm flipV="1">
            <a:off x="5243512" y="3058717"/>
            <a:ext cx="3900488" cy="277415"/>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8" name="文本框 24"/>
          <p:cNvSpPr>
            <a:spLocks noChangeArrowheads="1"/>
          </p:cNvSpPr>
          <p:nvPr/>
        </p:nvSpPr>
        <p:spPr bwMode="auto">
          <a:xfrm>
            <a:off x="4953868" y="3604693"/>
            <a:ext cx="741215"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03</a:t>
            </a:r>
            <a:endParaRPr lang="zh-CN" altLang="en-US" sz="4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2" name="TextBox 59"/>
          <p:cNvSpPr>
            <a:spLocks noChangeArrowheads="1"/>
          </p:cNvSpPr>
          <p:nvPr/>
        </p:nvSpPr>
        <p:spPr bwMode="auto">
          <a:xfrm flipH="1">
            <a:off x="1980010" y="1406129"/>
            <a:ext cx="1941909"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点击此处输入内容</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3" name="矩形 17"/>
          <p:cNvSpPr>
            <a:spLocks noChangeArrowheads="1"/>
          </p:cNvSpPr>
          <p:nvPr/>
        </p:nvSpPr>
        <p:spPr bwMode="auto">
          <a:xfrm>
            <a:off x="1014412" y="1685925"/>
            <a:ext cx="2976563" cy="6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TextBox 59"/>
          <p:cNvSpPr>
            <a:spLocks noChangeArrowheads="1"/>
          </p:cNvSpPr>
          <p:nvPr/>
        </p:nvSpPr>
        <p:spPr bwMode="auto">
          <a:xfrm flipH="1">
            <a:off x="6179344" y="3451623"/>
            <a:ext cx="1940719"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点击此处输入内容</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17"/>
          <p:cNvSpPr>
            <a:spLocks noChangeArrowheads="1"/>
          </p:cNvSpPr>
          <p:nvPr/>
        </p:nvSpPr>
        <p:spPr bwMode="auto">
          <a:xfrm>
            <a:off x="6329363" y="3740944"/>
            <a:ext cx="1940719" cy="80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TextBox 59"/>
          <p:cNvSpPr>
            <a:spLocks noChangeArrowheads="1"/>
          </p:cNvSpPr>
          <p:nvPr/>
        </p:nvSpPr>
        <p:spPr bwMode="auto">
          <a:xfrm flipH="1">
            <a:off x="742950" y="3429000"/>
            <a:ext cx="1941910"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点击输入内容</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矩形 17"/>
          <p:cNvSpPr>
            <a:spLocks noChangeArrowheads="1"/>
          </p:cNvSpPr>
          <p:nvPr/>
        </p:nvSpPr>
        <p:spPr bwMode="auto">
          <a:xfrm>
            <a:off x="1014412" y="3718323"/>
            <a:ext cx="1395413" cy="80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500"/>
                                        <p:tgtEl>
                                          <p:spTgt spid="7"/>
                                        </p:tgtEl>
                                      </p:cBhvr>
                                    </p:animEffect>
                                  </p:childTnLst>
                                </p:cTn>
                              </p:par>
                              <p:par>
                                <p:cTn id="8" presetID="22" presetClass="entr" presetSubtype="4" fill="hold" nodeType="withEffect">
                                  <p:stCondLst>
                                    <p:cond delay="450"/>
                                  </p:stCondLst>
                                  <p:childTnLst>
                                    <p:set>
                                      <p:cBhvr>
                                        <p:cTn id="9" dur="1" fill="hold">
                                          <p:stCondLst>
                                            <p:cond delay="0"/>
                                          </p:stCondLst>
                                        </p:cTn>
                                        <p:tgtEl>
                                          <p:spTgt spid="9"/>
                                        </p:tgtEl>
                                        <p:attrNameLst>
                                          <p:attrName>style.visibility</p:attrName>
                                        </p:attrNameLst>
                                      </p:cBhvr>
                                      <p:to>
                                        <p:strVal val="visible"/>
                                      </p:to>
                                    </p:set>
                                    <p:animEffect>
                                      <p:cBhvr>
                                        <p:cTn id="10" dur="500"/>
                                        <p:tgtEl>
                                          <p:spTgt spid="9"/>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p:cBhvr>
                                        <p:cTn id="13" dur="500"/>
                                        <p:tgtEl>
                                          <p:spTgt spid="12"/>
                                        </p:tgtEl>
                                      </p:cBhvr>
                                    </p:animEffect>
                                  </p:childTnLst>
                                </p:cTn>
                              </p:par>
                              <p:par>
                                <p:cTn id="14" presetID="22" presetClass="entr" presetSubtype="1" fill="hold" nodeType="withEffect">
                                  <p:stCondLst>
                                    <p:cond delay="700"/>
                                  </p:stCondLst>
                                  <p:childTnLst>
                                    <p:set>
                                      <p:cBhvr>
                                        <p:cTn id="15" dur="1" fill="hold">
                                          <p:stCondLst>
                                            <p:cond delay="0"/>
                                          </p:stCondLst>
                                        </p:cTn>
                                        <p:tgtEl>
                                          <p:spTgt spid="14"/>
                                        </p:tgtEl>
                                        <p:attrNameLst>
                                          <p:attrName>style.visibility</p:attrName>
                                        </p:attrNameLst>
                                      </p:cBhvr>
                                      <p:to>
                                        <p:strVal val="visible"/>
                                      </p:to>
                                    </p:set>
                                    <p:animEffect>
                                      <p:cBhvr>
                                        <p:cTn id="16" dur="500"/>
                                        <p:tgtEl>
                                          <p:spTgt spid="14"/>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7"/>
                                        </p:tgtEl>
                                        <p:attrNameLst>
                                          <p:attrName>style.visibility</p:attrName>
                                        </p:attrNameLst>
                                      </p:cBhvr>
                                      <p:to>
                                        <p:strVal val="visible"/>
                                      </p:to>
                                    </p:set>
                                    <p:animEffect>
                                      <p:cBhvr>
                                        <p:cTn id="19" dur="500"/>
                                        <p:tgtEl>
                                          <p:spTgt spid="17"/>
                                        </p:tgtEl>
                                      </p:cBhvr>
                                    </p:animEffect>
                                  </p:childTnLst>
                                </p:cTn>
                              </p:par>
                              <p:par>
                                <p:cTn id="20" presetID="22" presetClass="entr" presetSubtype="1" fill="hold" nodeType="withEffect">
                                  <p:stCondLst>
                                    <p:cond delay="700"/>
                                  </p:stCondLst>
                                  <p:childTnLst>
                                    <p:set>
                                      <p:cBhvr>
                                        <p:cTn id="21" dur="1" fill="hold">
                                          <p:stCondLst>
                                            <p:cond delay="0"/>
                                          </p:stCondLst>
                                        </p:cTn>
                                        <p:tgtEl>
                                          <p:spTgt spid="19"/>
                                        </p:tgtEl>
                                        <p:attrNameLst>
                                          <p:attrName>style.visibility</p:attrName>
                                        </p:attrNameLst>
                                      </p:cBhvr>
                                      <p:to>
                                        <p:strVal val="visible"/>
                                      </p:to>
                                    </p:set>
                                    <p:animEffect>
                                      <p:cBhvr>
                                        <p:cTn id="22" dur="500"/>
                                        <p:tgtEl>
                                          <p:spTgt spid="1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p:cBhvr>
                                        <p:cTn id="32" dur="500"/>
                                        <p:tgtEl>
                                          <p:spTgt spid="18"/>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p:cBhvr>
                                        <p:cTn id="36" dur="500"/>
                                        <p:tgtEl>
                                          <p:spTgt spid="2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p:cBhvr>
                                        <p:cTn id="42" dur="500"/>
                                        <p:tgtEl>
                                          <p:spTgt spid="2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p:cBhvr>
                                        <p:cTn id="45" dur="500"/>
                                        <p:tgtEl>
                                          <p:spTgt spid="3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p:cBhvr>
                                        <p:cTn id="48" dur="500"/>
                                        <p:tgtEl>
                                          <p:spTgt spid="2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12" grpId="0" bldLvl="0" animBg="1" autoUpdateAnimBg="0"/>
      <p:bldP spid="13" grpId="0" bldLvl="0" autoUpdateAnimBg="0"/>
      <p:bldP spid="17" grpId="0" bldLvl="0" animBg="1" autoUpdateAnimBg="0"/>
      <p:bldP spid="18" grpId="0" bldLvl="0" autoUpdateAnimBg="0"/>
      <p:bldP spid="22" grpId="0" bldLvl="0" autoUpdateAnimBg="0"/>
      <p:bldP spid="23" grpId="0" bldLvl="0" autoUpdateAnimBg="0"/>
      <p:bldP spid="24" grpId="0" bldLvl="0" autoUpdateAnimBg="0"/>
      <p:bldP spid="25" grpId="0" bldLvl="0" autoUpdateAnimBg="0"/>
      <p:bldP spid="29" grpId="0" bldLvl="0" autoUpdateAnimBg="0"/>
      <p:bldP spid="30"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3"/>
          <p:cNvSpPr>
            <a:spLocks noChangeArrowheads="1"/>
          </p:cNvSpPr>
          <p:nvPr/>
        </p:nvSpPr>
        <p:spPr bwMode="auto">
          <a:xfrm>
            <a:off x="3680223" y="1672829"/>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标题内容</a:t>
            </a:r>
          </a:p>
        </p:txBody>
      </p:sp>
      <p:sp>
        <p:nvSpPr>
          <p:cNvPr id="6" name="Rectangle 42"/>
          <p:cNvSpPr>
            <a:spLocks noChangeArrowheads="1"/>
          </p:cNvSpPr>
          <p:nvPr/>
        </p:nvSpPr>
        <p:spPr bwMode="auto">
          <a:xfrm>
            <a:off x="1062038" y="1689498"/>
            <a:ext cx="2352675" cy="269200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7" name="矩形 47"/>
          <p:cNvSpPr>
            <a:spLocks noChangeArrowheads="1"/>
          </p:cNvSpPr>
          <p:nvPr/>
        </p:nvSpPr>
        <p:spPr bwMode="auto">
          <a:xfrm>
            <a:off x="3689748" y="2064544"/>
            <a:ext cx="1553765" cy="243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grpSp>
        <p:nvGrpSpPr>
          <p:cNvPr id="8" name="组合 19"/>
          <p:cNvGrpSpPr/>
          <p:nvPr/>
        </p:nvGrpSpPr>
        <p:grpSpPr bwMode="auto">
          <a:xfrm>
            <a:off x="5567362" y="3726657"/>
            <a:ext cx="595313" cy="597694"/>
            <a:chOff x="0" y="0"/>
            <a:chExt cx="792885" cy="797434"/>
          </a:xfrm>
        </p:grpSpPr>
        <p:sp>
          <p:nvSpPr>
            <p:cNvPr id="9" name="Oval 10"/>
            <p:cNvSpPr>
              <a:spLocks noChangeArrowheads="1"/>
            </p:cNvSpPr>
            <p:nvPr/>
          </p:nvSpPr>
          <p:spPr bwMode="auto">
            <a:xfrm>
              <a:off x="0" y="0"/>
              <a:ext cx="792885" cy="797434"/>
            </a:xfrm>
            <a:prstGeom prst="ellipse">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nvGrpSpPr>
            <p:cNvPr id="10" name="Group 22"/>
            <p:cNvGrpSpPr/>
            <p:nvPr/>
          </p:nvGrpSpPr>
          <p:grpSpPr bwMode="auto">
            <a:xfrm>
              <a:off x="219119" y="227439"/>
              <a:ext cx="354646" cy="342557"/>
              <a:chOff x="0" y="0"/>
              <a:chExt cx="439257" cy="424283"/>
            </a:xfrm>
          </p:grpSpPr>
          <p:sp>
            <p:nvSpPr>
              <p:cNvPr id="11" name="Rectangle 18"/>
              <p:cNvSpPr>
                <a:spLocks noChangeArrowheads="1"/>
              </p:cNvSpPr>
              <p:nvPr/>
            </p:nvSpPr>
            <p:spPr bwMode="auto">
              <a:xfrm>
                <a:off x="157234" y="169713"/>
                <a:ext cx="47421"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2" name="Rectangle 19"/>
              <p:cNvSpPr>
                <a:spLocks noChangeArrowheads="1"/>
              </p:cNvSpPr>
              <p:nvPr/>
            </p:nvSpPr>
            <p:spPr bwMode="auto">
              <a:xfrm>
                <a:off x="232107" y="169713"/>
                <a:ext cx="49916"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3" name="Rectangle 20"/>
              <p:cNvSpPr>
                <a:spLocks noChangeArrowheads="1"/>
              </p:cNvSpPr>
              <p:nvPr/>
            </p:nvSpPr>
            <p:spPr bwMode="auto">
              <a:xfrm>
                <a:off x="309477" y="169713"/>
                <a:ext cx="49916"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4" name="Rectangle 21"/>
              <p:cNvSpPr>
                <a:spLocks noChangeArrowheads="1"/>
              </p:cNvSpPr>
              <p:nvPr/>
            </p:nvSpPr>
            <p:spPr bwMode="auto">
              <a:xfrm>
                <a:off x="157234" y="237099"/>
                <a:ext cx="47421" cy="47421"/>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5" name="Rectangle 22"/>
              <p:cNvSpPr>
                <a:spLocks noChangeArrowheads="1"/>
              </p:cNvSpPr>
              <p:nvPr/>
            </p:nvSpPr>
            <p:spPr bwMode="auto">
              <a:xfrm>
                <a:off x="232107" y="237099"/>
                <a:ext cx="49916" cy="47421"/>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6" name="Rectangle 23"/>
              <p:cNvSpPr>
                <a:spLocks noChangeArrowheads="1"/>
              </p:cNvSpPr>
              <p:nvPr/>
            </p:nvSpPr>
            <p:spPr bwMode="auto">
              <a:xfrm>
                <a:off x="309477" y="237099"/>
                <a:ext cx="49916" cy="47421"/>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7" name="Rectangle 24"/>
              <p:cNvSpPr>
                <a:spLocks noChangeArrowheads="1"/>
              </p:cNvSpPr>
              <p:nvPr/>
            </p:nvSpPr>
            <p:spPr bwMode="auto">
              <a:xfrm>
                <a:off x="157234" y="309477"/>
                <a:ext cx="47421"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8" name="Rectangle 25"/>
              <p:cNvSpPr>
                <a:spLocks noChangeArrowheads="1"/>
              </p:cNvSpPr>
              <p:nvPr/>
            </p:nvSpPr>
            <p:spPr bwMode="auto">
              <a:xfrm>
                <a:off x="79865" y="237099"/>
                <a:ext cx="49916" cy="47421"/>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9" name="Rectangle 26"/>
              <p:cNvSpPr>
                <a:spLocks noChangeArrowheads="1"/>
              </p:cNvSpPr>
              <p:nvPr/>
            </p:nvSpPr>
            <p:spPr bwMode="auto">
              <a:xfrm>
                <a:off x="79865" y="309477"/>
                <a:ext cx="49916"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0" name="Rectangle 27"/>
              <p:cNvSpPr>
                <a:spLocks noChangeArrowheads="1"/>
              </p:cNvSpPr>
              <p:nvPr/>
            </p:nvSpPr>
            <p:spPr bwMode="auto">
              <a:xfrm>
                <a:off x="232107" y="309477"/>
                <a:ext cx="49916"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1" name="Rectangle 28"/>
              <p:cNvSpPr>
                <a:spLocks noChangeArrowheads="1"/>
              </p:cNvSpPr>
              <p:nvPr/>
            </p:nvSpPr>
            <p:spPr bwMode="auto">
              <a:xfrm>
                <a:off x="309477" y="309477"/>
                <a:ext cx="49916" cy="44924"/>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2"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accent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Rectangle 30"/>
              <p:cNvSpPr>
                <a:spLocks noChangeArrowheads="1"/>
              </p:cNvSpPr>
              <p:nvPr/>
            </p:nvSpPr>
            <p:spPr bwMode="auto">
              <a:xfrm>
                <a:off x="82360" y="0"/>
                <a:ext cx="37438" cy="59899"/>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4" name="Rectangle 31"/>
              <p:cNvSpPr>
                <a:spLocks noChangeArrowheads="1"/>
              </p:cNvSpPr>
              <p:nvPr/>
            </p:nvSpPr>
            <p:spPr bwMode="auto">
              <a:xfrm>
                <a:off x="329443" y="0"/>
                <a:ext cx="34941" cy="59899"/>
              </a:xfrm>
              <a:prstGeom prst="rect">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grpSp>
      <p:grpSp>
        <p:nvGrpSpPr>
          <p:cNvPr id="25" name="组合 18"/>
          <p:cNvGrpSpPr/>
          <p:nvPr/>
        </p:nvGrpSpPr>
        <p:grpSpPr bwMode="auto">
          <a:xfrm>
            <a:off x="5567362" y="1778794"/>
            <a:ext cx="595313" cy="598885"/>
            <a:chOff x="0" y="0"/>
            <a:chExt cx="792885" cy="797434"/>
          </a:xfrm>
        </p:grpSpPr>
        <p:sp>
          <p:nvSpPr>
            <p:cNvPr id="29" name="Oval 6"/>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30"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31" name="矩形 67"/>
          <p:cNvSpPr>
            <a:spLocks noChangeArrowheads="1"/>
          </p:cNvSpPr>
          <p:nvPr/>
        </p:nvSpPr>
        <p:spPr bwMode="auto">
          <a:xfrm>
            <a:off x="6209110" y="177879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47"/>
          <p:cNvSpPr>
            <a:spLocks noChangeArrowheads="1"/>
          </p:cNvSpPr>
          <p:nvPr/>
        </p:nvSpPr>
        <p:spPr bwMode="auto">
          <a:xfrm>
            <a:off x="6209110" y="2055019"/>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33" name="矩形 69"/>
          <p:cNvSpPr>
            <a:spLocks noChangeArrowheads="1"/>
          </p:cNvSpPr>
          <p:nvPr/>
        </p:nvSpPr>
        <p:spPr bwMode="auto">
          <a:xfrm>
            <a:off x="6209110" y="275034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矩形 47"/>
          <p:cNvSpPr>
            <a:spLocks noChangeArrowheads="1"/>
          </p:cNvSpPr>
          <p:nvPr/>
        </p:nvSpPr>
        <p:spPr bwMode="auto">
          <a:xfrm>
            <a:off x="6209110" y="3027760"/>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35" name="矩形 71"/>
          <p:cNvSpPr>
            <a:spLocks noChangeArrowheads="1"/>
          </p:cNvSpPr>
          <p:nvPr/>
        </p:nvSpPr>
        <p:spPr bwMode="auto">
          <a:xfrm>
            <a:off x="6209110" y="372189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6" name="矩形 47"/>
          <p:cNvSpPr>
            <a:spLocks noChangeArrowheads="1"/>
          </p:cNvSpPr>
          <p:nvPr/>
        </p:nvSpPr>
        <p:spPr bwMode="auto">
          <a:xfrm>
            <a:off x="6209110" y="3988594"/>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grpSp>
        <p:nvGrpSpPr>
          <p:cNvPr id="37" name="组合 17"/>
          <p:cNvGrpSpPr/>
          <p:nvPr/>
        </p:nvGrpSpPr>
        <p:grpSpPr bwMode="auto">
          <a:xfrm>
            <a:off x="5567362" y="2752725"/>
            <a:ext cx="595313" cy="597694"/>
            <a:chOff x="0" y="0"/>
            <a:chExt cx="792885" cy="797434"/>
          </a:xfrm>
        </p:grpSpPr>
        <p:sp>
          <p:nvSpPr>
            <p:cNvPr id="38" name="Oval 8"/>
            <p:cNvSpPr>
              <a:spLocks noChangeArrowheads="1"/>
            </p:cNvSpPr>
            <p:nvPr/>
          </p:nvSpPr>
          <p:spPr bwMode="auto">
            <a:xfrm>
              <a:off x="0" y="0"/>
              <a:ext cx="792885" cy="797434"/>
            </a:xfrm>
            <a:prstGeom prst="ellipse">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39"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accent2"/>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p:cBhvr>
                                        <p:cTn id="16" dur="500"/>
                                        <p:tgtEl>
                                          <p:spTgt spid="7"/>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p:cBhvr>
                                        <p:cTn id="20" dur="500"/>
                                        <p:tgtEl>
                                          <p:spTgt spid="25"/>
                                        </p:tgtEl>
                                      </p:cBhvr>
                                    </p:animEffect>
                                    <p:anim calcmode="lin" valueType="num">
                                      <p:cBhvr>
                                        <p:cTn id="21" dur="500" fill="hold"/>
                                        <p:tgtEl>
                                          <p:spTgt spid="25"/>
                                        </p:tgtEl>
                                        <p:attrNameLst>
                                          <p:attrName>ppt_x</p:attrName>
                                        </p:attrNameLst>
                                      </p:cBhvr>
                                      <p:tavLst>
                                        <p:tav tm="0">
                                          <p:val>
                                            <p:strVal val="#ppt_x"/>
                                          </p:val>
                                        </p:tav>
                                        <p:tav tm="100000">
                                          <p:val>
                                            <p:strVal val="#ppt_x"/>
                                          </p:val>
                                        </p:tav>
                                      </p:tavLst>
                                    </p:anim>
                                    <p:anim calcmode="lin" valueType="num">
                                      <p:cBhvr>
                                        <p:cTn id="22" dur="500" fill="hold"/>
                                        <p:tgtEl>
                                          <p:spTgt spid="25"/>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Effect>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800"/>
                                  </p:stCondLst>
                                  <p:childTnLst>
                                    <p:set>
                                      <p:cBhvr>
                                        <p:cTn id="29" dur="1" fill="hold">
                                          <p:stCondLst>
                                            <p:cond delay="0"/>
                                          </p:stCondLst>
                                        </p:cTn>
                                        <p:tgtEl>
                                          <p:spTgt spid="8"/>
                                        </p:tgtEl>
                                        <p:attrNameLst>
                                          <p:attrName>style.visibility</p:attrName>
                                        </p:attrNameLst>
                                      </p:cBhvr>
                                      <p:to>
                                        <p:strVal val="visible"/>
                                      </p:to>
                                    </p:set>
                                    <p:animEffect>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250"/>
                                  </p:stCondLst>
                                  <p:childTnLst>
                                    <p:set>
                                      <p:cBhvr>
                                        <p:cTn id="35" dur="1" fill="hold">
                                          <p:stCondLst>
                                            <p:cond delay="0"/>
                                          </p:stCondLst>
                                        </p:cTn>
                                        <p:tgtEl>
                                          <p:spTgt spid="31"/>
                                        </p:tgtEl>
                                        <p:attrNameLst>
                                          <p:attrName>style.visibility</p:attrName>
                                        </p:attrNameLst>
                                      </p:cBhvr>
                                      <p:to>
                                        <p:strVal val="visible"/>
                                      </p:to>
                                    </p:set>
                                    <p:animEffect>
                                      <p:cBhvr>
                                        <p:cTn id="36" dur="400"/>
                                        <p:tgtEl>
                                          <p:spTgt spid="31"/>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32"/>
                                        </p:tgtEl>
                                        <p:attrNameLst>
                                          <p:attrName>style.visibility</p:attrName>
                                        </p:attrNameLst>
                                      </p:cBhvr>
                                      <p:to>
                                        <p:strVal val="visible"/>
                                      </p:to>
                                    </p:set>
                                    <p:animEffect>
                                      <p:cBhvr>
                                        <p:cTn id="39" dur="400"/>
                                        <p:tgtEl>
                                          <p:spTgt spid="32"/>
                                        </p:tgtEl>
                                      </p:cBhvr>
                                    </p:animEffect>
                                  </p:childTnLst>
                                </p:cTn>
                              </p:par>
                            </p:childTnLst>
                          </p:cTn>
                        </p:par>
                        <p:par>
                          <p:cTn id="40" fill="hold">
                            <p:stCondLst>
                              <p:cond delay="2750"/>
                            </p:stCondLst>
                            <p:childTnLst>
                              <p:par>
                                <p:cTn id="41" presetID="14" presetClass="entr" presetSubtype="10" fill="hold" grpId="0" nodeType="afterEffect">
                                  <p:stCondLst>
                                    <p:cond delay="250"/>
                                  </p:stCondLst>
                                  <p:childTnLst>
                                    <p:set>
                                      <p:cBhvr>
                                        <p:cTn id="42" dur="1" fill="hold">
                                          <p:stCondLst>
                                            <p:cond delay="0"/>
                                          </p:stCondLst>
                                        </p:cTn>
                                        <p:tgtEl>
                                          <p:spTgt spid="33"/>
                                        </p:tgtEl>
                                        <p:attrNameLst>
                                          <p:attrName>style.visibility</p:attrName>
                                        </p:attrNameLst>
                                      </p:cBhvr>
                                      <p:to>
                                        <p:strVal val="visible"/>
                                      </p:to>
                                    </p:set>
                                    <p:animEffect>
                                      <p:cBhvr>
                                        <p:cTn id="43" dur="400"/>
                                        <p:tgtEl>
                                          <p:spTgt spid="33"/>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34"/>
                                        </p:tgtEl>
                                        <p:attrNameLst>
                                          <p:attrName>style.visibility</p:attrName>
                                        </p:attrNameLst>
                                      </p:cBhvr>
                                      <p:to>
                                        <p:strVal val="visible"/>
                                      </p:to>
                                    </p:set>
                                    <p:animEffect>
                                      <p:cBhvr>
                                        <p:cTn id="46" dur="400"/>
                                        <p:tgtEl>
                                          <p:spTgt spid="34"/>
                                        </p:tgtEl>
                                      </p:cBhvr>
                                    </p:animEffect>
                                  </p:childTnLst>
                                </p:cTn>
                              </p:par>
                            </p:childTnLst>
                          </p:cTn>
                        </p:par>
                        <p:par>
                          <p:cTn id="47" fill="hold">
                            <p:stCondLst>
                              <p:cond delay="3500"/>
                            </p:stCondLst>
                            <p:childTnLst>
                              <p:par>
                                <p:cTn id="48" presetID="14" presetClass="entr" presetSubtype="10" fill="hold" grpId="0" nodeType="afterEffect">
                                  <p:stCondLst>
                                    <p:cond delay="250"/>
                                  </p:stCondLst>
                                  <p:childTnLst>
                                    <p:set>
                                      <p:cBhvr>
                                        <p:cTn id="49" dur="1" fill="hold">
                                          <p:stCondLst>
                                            <p:cond delay="0"/>
                                          </p:stCondLst>
                                        </p:cTn>
                                        <p:tgtEl>
                                          <p:spTgt spid="35"/>
                                        </p:tgtEl>
                                        <p:attrNameLst>
                                          <p:attrName>style.visibility</p:attrName>
                                        </p:attrNameLst>
                                      </p:cBhvr>
                                      <p:to>
                                        <p:strVal val="visible"/>
                                      </p:to>
                                    </p:set>
                                    <p:animEffect>
                                      <p:cBhvr>
                                        <p:cTn id="50" dur="400"/>
                                        <p:tgtEl>
                                          <p:spTgt spid="35"/>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36"/>
                                        </p:tgtEl>
                                        <p:attrNameLst>
                                          <p:attrName>style.visibility</p:attrName>
                                        </p:attrNameLst>
                                      </p:cBhvr>
                                      <p:to>
                                        <p:strVal val="visible"/>
                                      </p:to>
                                    </p:set>
                                    <p:animEffect>
                                      <p:cBhvr>
                                        <p:cTn id="53" dur="4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bldLvl="0" animBg="1" autoUpdateAnimBg="0"/>
      <p:bldP spid="7"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5"/>
          <p:cNvGrpSpPr/>
          <p:nvPr/>
        </p:nvGrpSpPr>
        <p:grpSpPr bwMode="auto">
          <a:xfrm>
            <a:off x="1466850" y="2849167"/>
            <a:ext cx="952500" cy="953690"/>
            <a:chOff x="0" y="0"/>
            <a:chExt cx="1080120" cy="1080120"/>
          </a:xfrm>
        </p:grpSpPr>
        <p:sp>
          <p:nvSpPr>
            <p:cNvPr id="6" name="椭圆 6"/>
            <p:cNvSpPr>
              <a:spLocks noChangeArrowheads="1"/>
            </p:cNvSpPr>
            <p:nvPr/>
          </p:nvSpPr>
          <p:spPr bwMode="auto">
            <a:xfrm>
              <a:off x="0" y="0"/>
              <a:ext cx="1080120" cy="1080120"/>
            </a:xfrm>
            <a:prstGeom prst="ellipse">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文本框 10"/>
            <p:cNvSpPr>
              <a:spLocks noChangeArrowheads="1"/>
            </p:cNvSpPr>
            <p:nvPr/>
          </p:nvSpPr>
          <p:spPr bwMode="auto">
            <a:xfrm>
              <a:off x="138057" y="365759"/>
              <a:ext cx="798370" cy="339864"/>
            </a:xfrm>
            <a:prstGeom prst="rect">
              <a:avLst/>
            </a:prstGeom>
            <a:solidFill>
              <a:schemeClr val="tx1"/>
            </a:solidFill>
            <a:ln>
              <a:noFill/>
            </a:ln>
            <a:effectLst/>
          </p:spPr>
          <p:txBody>
            <a:bodyPr vert="horz" wrap="square" lIns="68580" tIns="34290" rIns="68580" bIns="34290" numCol="1" anchor="t" anchorCtr="0" compatLnSpc="1"/>
            <a:lstStyle/>
            <a:p>
              <a:r>
                <a:rPr lang="zh-CN" altLang="en-US" dirty="0">
                  <a:solidFill>
                    <a:schemeClr val="accent2"/>
                  </a:solidFill>
                  <a:latin typeface="微软雅黑" panose="020B0503020204020204" pitchFamily="34" charset="-122"/>
                  <a:ea typeface="微软雅黑" panose="020B0503020204020204" pitchFamily="34" charset="-122"/>
                </a:rPr>
                <a:t> 标题</a:t>
              </a:r>
            </a:p>
          </p:txBody>
        </p:sp>
      </p:grpSp>
      <p:grpSp>
        <p:nvGrpSpPr>
          <p:cNvPr id="8" name="Group 10"/>
          <p:cNvGrpSpPr/>
          <p:nvPr/>
        </p:nvGrpSpPr>
        <p:grpSpPr bwMode="auto">
          <a:xfrm>
            <a:off x="2450306" y="1581150"/>
            <a:ext cx="1306116" cy="1306116"/>
            <a:chOff x="0" y="0"/>
            <a:chExt cx="1080120" cy="1080120"/>
          </a:xfrm>
        </p:grpSpPr>
        <p:sp>
          <p:nvSpPr>
            <p:cNvPr id="9" name="椭圆 27"/>
            <p:cNvSpPr>
              <a:spLocks noChangeArrowheads="1"/>
            </p:cNvSpPr>
            <p:nvPr/>
          </p:nvSpPr>
          <p:spPr bwMode="auto">
            <a:xfrm>
              <a:off x="0" y="0"/>
              <a:ext cx="1080120" cy="1080120"/>
            </a:xfrm>
            <a:prstGeom prst="ellipse">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 name="文本框 26"/>
            <p:cNvSpPr>
              <a:spLocks noChangeArrowheads="1"/>
            </p:cNvSpPr>
            <p:nvPr/>
          </p:nvSpPr>
          <p:spPr bwMode="auto">
            <a:xfrm>
              <a:off x="213163" y="400115"/>
              <a:ext cx="653804" cy="276793"/>
            </a:xfrm>
            <a:prstGeom prst="rect">
              <a:avLst/>
            </a:prstGeom>
            <a:solidFill>
              <a:schemeClr val="bg2"/>
            </a:solidFill>
            <a:ln>
              <a:noFill/>
            </a:ln>
            <a:effectLst/>
          </p:spPr>
          <p:txBody>
            <a:bodyPr vert="horz" wrap="square" lIns="68580" tIns="34290" rIns="68580" bIns="34290" numCol="1" anchor="t" anchorCtr="0" compatLnSpc="1"/>
            <a:lstStyle/>
            <a:p>
              <a:r>
                <a:rPr lang="zh-CN" altLang="en-US" dirty="0">
                  <a:solidFill>
                    <a:schemeClr val="accent2"/>
                  </a:solidFill>
                  <a:latin typeface="微软雅黑" panose="020B0503020204020204" pitchFamily="34" charset="-122"/>
                  <a:ea typeface="微软雅黑" panose="020B0503020204020204" pitchFamily="34" charset="-122"/>
                </a:rPr>
                <a:t>  标题</a:t>
              </a:r>
            </a:p>
          </p:txBody>
        </p:sp>
      </p:grpSp>
      <p:grpSp>
        <p:nvGrpSpPr>
          <p:cNvPr id="11" name="Group 15"/>
          <p:cNvGrpSpPr/>
          <p:nvPr/>
        </p:nvGrpSpPr>
        <p:grpSpPr bwMode="auto">
          <a:xfrm>
            <a:off x="4179094" y="2849166"/>
            <a:ext cx="1170385" cy="1170384"/>
            <a:chOff x="0" y="0"/>
            <a:chExt cx="1080120" cy="1080120"/>
          </a:xfrm>
        </p:grpSpPr>
        <p:sp>
          <p:nvSpPr>
            <p:cNvPr id="12" name="椭圆 32"/>
            <p:cNvSpPr>
              <a:spLocks noChangeArrowheads="1"/>
            </p:cNvSpPr>
            <p:nvPr/>
          </p:nvSpPr>
          <p:spPr bwMode="auto">
            <a:xfrm>
              <a:off x="0" y="0"/>
              <a:ext cx="1080120" cy="1080120"/>
            </a:xfrm>
            <a:prstGeom prst="ellipse">
              <a:avLst/>
            </a:prstGeom>
            <a:solidFill>
              <a:schemeClr val="tx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 name="文本框 31"/>
            <p:cNvSpPr>
              <a:spLocks noChangeArrowheads="1"/>
            </p:cNvSpPr>
            <p:nvPr/>
          </p:nvSpPr>
          <p:spPr bwMode="auto">
            <a:xfrm>
              <a:off x="175247" y="398075"/>
              <a:ext cx="729627" cy="308893"/>
            </a:xfrm>
            <a:prstGeom prst="rect">
              <a:avLst/>
            </a:prstGeom>
            <a:solidFill>
              <a:schemeClr val="tx2"/>
            </a:solidFill>
            <a:ln>
              <a:noFill/>
            </a:ln>
            <a:effectLst/>
          </p:spPr>
          <p:txBody>
            <a:bodyPr vert="horz" wrap="square" lIns="68580" tIns="34290" rIns="68580" bIns="34290" numCol="1" anchor="t" anchorCtr="0" compatLnSpc="1"/>
            <a:lstStyle/>
            <a:p>
              <a:r>
                <a:rPr lang="zh-CN" altLang="en-US" dirty="0">
                  <a:solidFill>
                    <a:schemeClr val="accent2"/>
                  </a:solidFill>
                  <a:latin typeface="微软雅黑" panose="020B0503020204020204" pitchFamily="34" charset="-122"/>
                  <a:ea typeface="微软雅黑" panose="020B0503020204020204" pitchFamily="34" charset="-122"/>
                </a:rPr>
                <a:t>  标题</a:t>
              </a:r>
            </a:p>
          </p:txBody>
        </p:sp>
      </p:grpSp>
      <p:grpSp>
        <p:nvGrpSpPr>
          <p:cNvPr id="14" name="Group 20"/>
          <p:cNvGrpSpPr/>
          <p:nvPr/>
        </p:nvGrpSpPr>
        <p:grpSpPr bwMode="auto">
          <a:xfrm>
            <a:off x="5549504" y="1009650"/>
            <a:ext cx="1715690" cy="1714500"/>
            <a:chOff x="0" y="0"/>
            <a:chExt cx="1080120" cy="1080120"/>
          </a:xfrm>
        </p:grpSpPr>
        <p:sp>
          <p:nvSpPr>
            <p:cNvPr id="15" name="椭圆 38"/>
            <p:cNvSpPr>
              <a:spLocks noChangeArrowheads="1"/>
            </p:cNvSpPr>
            <p:nvPr/>
          </p:nvSpPr>
          <p:spPr bwMode="auto">
            <a:xfrm>
              <a:off x="0" y="0"/>
              <a:ext cx="1080120" cy="1080120"/>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文本框 37"/>
            <p:cNvSpPr>
              <a:spLocks noChangeArrowheads="1"/>
            </p:cNvSpPr>
            <p:nvPr/>
          </p:nvSpPr>
          <p:spPr bwMode="auto">
            <a:xfrm>
              <a:off x="245783" y="414093"/>
              <a:ext cx="588553" cy="247218"/>
            </a:xfrm>
            <a:prstGeom prst="rect">
              <a:avLst/>
            </a:prstGeom>
            <a:solidFill>
              <a:schemeClr val="bg1"/>
            </a:solidFill>
            <a:ln>
              <a:noFill/>
            </a:ln>
            <a:effectLst/>
          </p:spPr>
          <p:txBody>
            <a:bodyPr vert="horz" wrap="square" lIns="68580" tIns="34290" rIns="68580" bIns="34290" numCol="1" anchor="t" anchorCtr="0" compatLnSpc="1"/>
            <a:lstStyle/>
            <a:p>
              <a:r>
                <a:rPr lang="zh-CN" altLang="en-US" dirty="0">
                  <a:solidFill>
                    <a:schemeClr val="accent2"/>
                  </a:solidFill>
                  <a:latin typeface="微软雅黑" panose="020B0503020204020204" pitchFamily="34" charset="-122"/>
                  <a:ea typeface="微软雅黑" panose="020B0503020204020204" pitchFamily="34" charset="-122"/>
                </a:rPr>
                <a:t>  标题</a:t>
              </a:r>
            </a:p>
          </p:txBody>
        </p:sp>
      </p:grpSp>
      <p:cxnSp>
        <p:nvCxnSpPr>
          <p:cNvPr id="17" name="直接连接符 13"/>
          <p:cNvCxnSpPr>
            <a:cxnSpLocks noChangeShapeType="1"/>
            <a:stCxn id="6" idx="7"/>
          </p:cNvCxnSpPr>
          <p:nvPr/>
        </p:nvCxnSpPr>
        <p:spPr bwMode="auto">
          <a:xfrm flipV="1">
            <a:off x="2280047" y="2695575"/>
            <a:ext cx="360759" cy="292894"/>
          </a:xfrm>
          <a:prstGeom prst="line">
            <a:avLst/>
          </a:prstGeom>
          <a:noFill/>
          <a:ln w="28575">
            <a:solidFill>
              <a:schemeClr val="accent3"/>
            </a:solidFill>
            <a:round/>
          </a:ln>
          <a:extLst>
            <a:ext uri="{909E8E84-426E-40DD-AFC4-6F175D3DCCD1}">
              <a14:hiddenFill xmlns:a14="http://schemas.microsoft.com/office/drawing/2010/main">
                <a:noFill/>
              </a14:hiddenFill>
            </a:ext>
          </a:extLst>
        </p:spPr>
      </p:cxnSp>
      <p:sp>
        <p:nvSpPr>
          <p:cNvPr id="18" name="直接连接符 17"/>
          <p:cNvSpPr>
            <a:spLocks noChangeShapeType="1"/>
          </p:cNvSpPr>
          <p:nvPr/>
        </p:nvSpPr>
        <p:spPr bwMode="auto">
          <a:xfrm>
            <a:off x="3669506" y="2530078"/>
            <a:ext cx="681038" cy="490538"/>
          </a:xfrm>
          <a:prstGeom prst="line">
            <a:avLst/>
          </a:prstGeom>
          <a:noFill/>
          <a:ln w="28575">
            <a:solidFill>
              <a:schemeClr val="accent3"/>
            </a:solidFill>
            <a:rou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cxnSp>
        <p:nvCxnSpPr>
          <p:cNvPr id="19" name="直接连接符 20"/>
          <p:cNvCxnSpPr>
            <a:cxnSpLocks noChangeShapeType="1"/>
          </p:cNvCxnSpPr>
          <p:nvPr/>
        </p:nvCxnSpPr>
        <p:spPr bwMode="auto">
          <a:xfrm flipV="1">
            <a:off x="5176837" y="2472929"/>
            <a:ext cx="623888" cy="548878"/>
          </a:xfrm>
          <a:prstGeom prst="line">
            <a:avLst/>
          </a:prstGeom>
          <a:noFill/>
          <a:ln w="28575">
            <a:solidFill>
              <a:schemeClr val="accent3"/>
            </a:solidFill>
            <a:round/>
          </a:ln>
          <a:extLst>
            <a:ext uri="{909E8E84-426E-40DD-AFC4-6F175D3DCCD1}">
              <a14:hiddenFill xmlns:a14="http://schemas.microsoft.com/office/drawing/2010/main">
                <a:noFill/>
              </a14:hiddenFill>
            </a:ext>
          </a:extLst>
        </p:spPr>
      </p:cxnSp>
      <p:cxnSp>
        <p:nvCxnSpPr>
          <p:cNvPr id="20" name="直接连接符 23"/>
          <p:cNvCxnSpPr>
            <a:cxnSpLocks noChangeShapeType="1"/>
            <a:stCxn id="32" idx="5"/>
            <a:endCxn id="6" idx="1"/>
          </p:cNvCxnSpPr>
          <p:nvPr/>
        </p:nvCxnSpPr>
        <p:spPr bwMode="auto">
          <a:xfrm>
            <a:off x="1307307" y="2775347"/>
            <a:ext cx="298847" cy="213122"/>
          </a:xfrm>
          <a:prstGeom prst="line">
            <a:avLst/>
          </a:prstGeom>
          <a:noFill/>
          <a:ln w="28575">
            <a:solidFill>
              <a:schemeClr val="accent3"/>
            </a:solidFill>
            <a:round/>
          </a:ln>
          <a:extLst>
            <a:ext uri="{909E8E84-426E-40DD-AFC4-6F175D3DCCD1}">
              <a14:hiddenFill xmlns:a14="http://schemas.microsoft.com/office/drawing/2010/main">
                <a:noFill/>
              </a14:hiddenFill>
            </a:ext>
          </a:extLst>
        </p:spPr>
      </p:cxnSp>
      <p:cxnSp>
        <p:nvCxnSpPr>
          <p:cNvPr id="21" name="直接连接符 43"/>
          <p:cNvCxnSpPr>
            <a:cxnSpLocks noChangeShapeType="1"/>
            <a:stCxn id="33" idx="7"/>
          </p:cNvCxnSpPr>
          <p:nvPr/>
        </p:nvCxnSpPr>
        <p:spPr bwMode="auto">
          <a:xfrm flipV="1">
            <a:off x="4049316" y="3848101"/>
            <a:ext cx="301228" cy="278606"/>
          </a:xfrm>
          <a:prstGeom prst="line">
            <a:avLst/>
          </a:prstGeom>
          <a:noFill/>
          <a:ln w="28575">
            <a:solidFill>
              <a:schemeClr val="accent3"/>
            </a:solidFill>
            <a:round/>
          </a:ln>
          <a:extLst>
            <a:ext uri="{909E8E84-426E-40DD-AFC4-6F175D3DCCD1}">
              <a14:hiddenFill xmlns:a14="http://schemas.microsoft.com/office/drawing/2010/main">
                <a:noFill/>
              </a14:hiddenFill>
            </a:ext>
          </a:extLst>
        </p:spPr>
      </p:cxnSp>
      <p:cxnSp>
        <p:nvCxnSpPr>
          <p:cNvPr id="22" name="直接连接符 72"/>
          <p:cNvCxnSpPr>
            <a:cxnSpLocks noChangeShapeType="1"/>
            <a:endCxn id="34" idx="1"/>
          </p:cNvCxnSpPr>
          <p:nvPr/>
        </p:nvCxnSpPr>
        <p:spPr bwMode="auto">
          <a:xfrm>
            <a:off x="7265194" y="1866900"/>
            <a:ext cx="417910" cy="280988"/>
          </a:xfrm>
          <a:prstGeom prst="line">
            <a:avLst/>
          </a:prstGeom>
          <a:noFill/>
          <a:ln w="28575">
            <a:solidFill>
              <a:schemeClr val="accent3"/>
            </a:solidFill>
            <a:round/>
          </a:ln>
          <a:extLst>
            <a:ext uri="{909E8E84-426E-40DD-AFC4-6F175D3DCCD1}">
              <a14:hiddenFill xmlns:a14="http://schemas.microsoft.com/office/drawing/2010/main">
                <a:noFill/>
              </a14:hiddenFill>
            </a:ext>
          </a:extLst>
        </p:spPr>
      </p:cxnSp>
      <p:sp>
        <p:nvSpPr>
          <p:cNvPr id="23" name="矩形 76"/>
          <p:cNvSpPr>
            <a:spLocks noChangeArrowheads="1"/>
          </p:cNvSpPr>
          <p:nvPr/>
        </p:nvSpPr>
        <p:spPr bwMode="auto">
          <a:xfrm>
            <a:off x="1221582" y="3811191"/>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矩形 80"/>
          <p:cNvSpPr>
            <a:spLocks noChangeArrowheads="1"/>
          </p:cNvSpPr>
          <p:nvPr/>
        </p:nvSpPr>
        <p:spPr bwMode="auto">
          <a:xfrm>
            <a:off x="2407444" y="2913460"/>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81"/>
          <p:cNvSpPr>
            <a:spLocks noChangeArrowheads="1"/>
          </p:cNvSpPr>
          <p:nvPr/>
        </p:nvSpPr>
        <p:spPr bwMode="auto">
          <a:xfrm>
            <a:off x="4099322" y="4055269"/>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9" name="矩形 82"/>
          <p:cNvSpPr>
            <a:spLocks noChangeArrowheads="1"/>
          </p:cNvSpPr>
          <p:nvPr/>
        </p:nvSpPr>
        <p:spPr bwMode="auto">
          <a:xfrm>
            <a:off x="5744766" y="2746772"/>
            <a:ext cx="1366838"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0" name="矩形 85"/>
          <p:cNvSpPr>
            <a:spLocks noChangeArrowheads="1"/>
          </p:cNvSpPr>
          <p:nvPr/>
        </p:nvSpPr>
        <p:spPr bwMode="auto">
          <a:xfrm>
            <a:off x="5938838" y="3331369"/>
            <a:ext cx="2324100" cy="3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zh-CN" altLang="en-US" sz="165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13"/>
          <p:cNvSpPr>
            <a:spLocks noChangeArrowheads="1"/>
          </p:cNvSpPr>
          <p:nvPr/>
        </p:nvSpPr>
        <p:spPr bwMode="auto">
          <a:xfrm>
            <a:off x="5557838" y="3687366"/>
            <a:ext cx="274081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ct val="120000"/>
              </a:lnSpc>
              <a:spcBef>
                <a:spcPct val="0"/>
              </a:spcBef>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在此录入上述图表的综合描述说明，在此录入上述图表，在此录入上述图表的综合描述说明，在此录入上述图表的综合描</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32" name="椭圆 56"/>
          <p:cNvSpPr>
            <a:spLocks noChangeArrowheads="1"/>
          </p:cNvSpPr>
          <p:nvPr/>
        </p:nvSpPr>
        <p:spPr bwMode="auto">
          <a:xfrm rot="-580840">
            <a:off x="958453" y="2472929"/>
            <a:ext cx="384572" cy="383381"/>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3" name="椭圆 58"/>
          <p:cNvSpPr>
            <a:spLocks noChangeArrowheads="1"/>
          </p:cNvSpPr>
          <p:nvPr/>
        </p:nvSpPr>
        <p:spPr bwMode="auto">
          <a:xfrm>
            <a:off x="3627835" y="4054079"/>
            <a:ext cx="492919" cy="494109"/>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椭圆 70"/>
          <p:cNvSpPr>
            <a:spLocks noChangeArrowheads="1"/>
          </p:cNvSpPr>
          <p:nvPr/>
        </p:nvSpPr>
        <p:spPr bwMode="auto">
          <a:xfrm>
            <a:off x="7599760" y="2064544"/>
            <a:ext cx="570309" cy="570310"/>
          </a:xfrm>
          <a:prstGeom prst="ellipse">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p:cBhvr>
                                        <p:cTn id="11" dur="35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65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p:cBhvr>
                                        <p:cTn id="18" dur="400"/>
                                        <p:tgtEl>
                                          <p:spTgt spid="2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p:cBhvr>
                                        <p:cTn id="22" dur="350"/>
                                        <p:tgtEl>
                                          <p:spTgt spid="17"/>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p:cBhvr>
                                        <p:cTn id="26" dur="750"/>
                                        <p:tgtEl>
                                          <p:spTgt spid="8"/>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4"/>
                                        </p:tgtEl>
                                        <p:attrNameLst>
                                          <p:attrName>style.visibility</p:attrName>
                                        </p:attrNameLst>
                                      </p:cBhvr>
                                      <p:to>
                                        <p:strVal val="visible"/>
                                      </p:to>
                                    </p:set>
                                    <p:animEffect>
                                      <p:cBhvr>
                                        <p:cTn id="29" dur="500"/>
                                        <p:tgtEl>
                                          <p:spTgt spid="24"/>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p:cBhvr>
                                        <p:cTn id="33" dur="450"/>
                                        <p:tgtEl>
                                          <p:spTgt spid="1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p:cBhvr>
                                        <p:cTn id="37" dur="650"/>
                                        <p:tgtEl>
                                          <p:spTgt spid="11"/>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5"/>
                                        </p:tgtEl>
                                        <p:attrNameLst>
                                          <p:attrName>style.visibility</p:attrName>
                                        </p:attrNameLst>
                                      </p:cBhvr>
                                      <p:to>
                                        <p:strVal val="visible"/>
                                      </p:to>
                                    </p:set>
                                    <p:animEffect>
                                      <p:cBhvr>
                                        <p:cTn id="40" dur="400"/>
                                        <p:tgtEl>
                                          <p:spTgt spid="25"/>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p:cBhvr>
                                        <p:cTn id="44" dur="450"/>
                                        <p:tgtEl>
                                          <p:spTgt spid="19"/>
                                        </p:tgtEl>
                                      </p:cBhvr>
                                    </p:animEffect>
                                  </p:childTnLst>
                                </p:cTn>
                              </p:par>
                              <p:par>
                                <p:cTn id="45" presetID="22" presetClass="entr" presetSubtype="2"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p:cBhvr>
                                        <p:cTn id="47" dur="4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p:cBhvr>
                                        <p:cTn id="51" dur="750"/>
                                        <p:tgtEl>
                                          <p:spTgt spid="1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9"/>
                                        </p:tgtEl>
                                        <p:attrNameLst>
                                          <p:attrName>style.visibility</p:attrName>
                                        </p:attrNameLst>
                                      </p:cBhvr>
                                      <p:to>
                                        <p:strVal val="visible"/>
                                      </p:to>
                                    </p:set>
                                    <p:animEffect>
                                      <p:cBhvr>
                                        <p:cTn id="54" dur="500"/>
                                        <p:tgtEl>
                                          <p:spTgt spid="2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p:cBhvr>
                                        <p:cTn id="57" dur="400"/>
                                        <p:tgtEl>
                                          <p:spTgt spid="33"/>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p:cBhvr>
                                        <p:cTn id="61" dur="350"/>
                                        <p:tgtEl>
                                          <p:spTgt spid="22"/>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p:cBhvr>
                                        <p:cTn id="65" dur="400"/>
                                        <p:tgtEl>
                                          <p:spTgt spid="34"/>
                                        </p:tgtEl>
                                      </p:cBhvr>
                                    </p:animEffect>
                                  </p:childTnLst>
                                </p:cTn>
                              </p:par>
                            </p:childTnLst>
                          </p:cTn>
                        </p:par>
                        <p:par>
                          <p:cTn id="66" fill="hold">
                            <p:stCondLst>
                              <p:cond delay="7500"/>
                            </p:stCondLst>
                            <p:childTnLst>
                              <p:par>
                                <p:cTn id="67" presetID="26" presetClass="emph" presetSubtype="0" fill="hold" nodeType="afterEffect">
                                  <p:stCondLst>
                                    <p:cond delay="0"/>
                                  </p:stCondLst>
                                  <p:childTnLst>
                                    <p:animEffect>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fill="hold" nodeType="withEffect">
                                  <p:stCondLst>
                                    <p:cond delay="500"/>
                                  </p:stCondLst>
                                  <p:childTnLst>
                                    <p:animEffect>
                                      <p:cBhvr>
                                        <p:cTn id="71" dur="500" tmFilter="0, 0; .2, .5; .8, .5; 1, 0"/>
                                        <p:tgtEl>
                                          <p:spTgt spid="8"/>
                                        </p:tgtEl>
                                      </p:cBhvr>
                                    </p:animEffect>
                                    <p:animScale>
                                      <p:cBhvr>
                                        <p:cTn id="72" dur="250" autoRev="1" fill="hold"/>
                                        <p:tgtEl>
                                          <p:spTgt spid="8"/>
                                        </p:tgtEl>
                                      </p:cBhvr>
                                      <p:by x="105000" y="105000"/>
                                    </p:animScale>
                                  </p:childTnLst>
                                </p:cTn>
                              </p:par>
                              <p:par>
                                <p:cTn id="73" presetID="26" presetClass="emph" presetSubtype="0" fill="hold" nodeType="withEffect">
                                  <p:stCondLst>
                                    <p:cond delay="250"/>
                                  </p:stCondLst>
                                  <p:childTnLst>
                                    <p:animEffect>
                                      <p:cBhvr>
                                        <p:cTn id="74" dur="500" tmFilter="0, 0; .2, .5; .8, .5; 1, 0"/>
                                        <p:tgtEl>
                                          <p:spTgt spid="11"/>
                                        </p:tgtEl>
                                      </p:cBhvr>
                                    </p:animEffect>
                                    <p:animScale>
                                      <p:cBhvr>
                                        <p:cTn id="75" dur="250" autoRev="1" fill="hold"/>
                                        <p:tgtEl>
                                          <p:spTgt spid="11"/>
                                        </p:tgtEl>
                                      </p:cBhvr>
                                      <p:by x="105000" y="105000"/>
                                    </p:animScale>
                                  </p:childTnLst>
                                </p:cTn>
                              </p:par>
                              <p:par>
                                <p:cTn id="76" presetID="26" presetClass="emph" presetSubtype="0" fill="hold" nodeType="withEffect">
                                  <p:stCondLst>
                                    <p:cond delay="750"/>
                                  </p:stCondLst>
                                  <p:childTnLst>
                                    <p:animEffect>
                                      <p:cBhvr>
                                        <p:cTn id="77" dur="500" tmFilter="0, 0; .2, .5; .8, .5; 1, 0"/>
                                        <p:tgtEl>
                                          <p:spTgt spid="14"/>
                                        </p:tgtEl>
                                      </p:cBhvr>
                                    </p:animEffect>
                                    <p:animScale>
                                      <p:cBhvr>
                                        <p:cTn id="78" dur="250" autoRev="1" fill="hold"/>
                                        <p:tgtEl>
                                          <p:spTgt spid="14"/>
                                        </p:tgtEl>
                                      </p:cBhvr>
                                      <p:by x="105000" y="105000"/>
                                    </p:animScale>
                                  </p:childTnLst>
                                </p:cTn>
                              </p:par>
                            </p:childTnLst>
                          </p:cTn>
                        </p:par>
                        <p:par>
                          <p:cTn id="79" fill="hold">
                            <p:stCondLst>
                              <p:cond delay="8000"/>
                            </p:stCondLst>
                            <p:childTnLst>
                              <p:par>
                                <p:cTn id="80" presetID="22" presetClass="entr" presetSubtype="2"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p:cBhvr>
                                        <p:cTn id="82" dur="500"/>
                                        <p:tgtEl>
                                          <p:spTgt spid="30"/>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p:cBhvr>
                                        <p:cTn id="85"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bldLvl="0" autoUpdateAnimBg="0"/>
      <p:bldP spid="24" grpId="0" bldLvl="0" autoUpdateAnimBg="0"/>
      <p:bldP spid="25" grpId="0" bldLvl="0" autoUpdateAnimBg="0"/>
      <p:bldP spid="29" grpId="0" bldLvl="0" autoUpdateAnimBg="0"/>
      <p:bldP spid="30" grpId="0" bldLvl="0" autoUpdateAnimBg="0"/>
      <p:bldP spid="31" grpId="0" bldLvl="0" autoUpdateAnimBg="0"/>
      <p:bldP spid="32" grpId="0" bldLvl="0" animBg="1" autoUpdateAnimBg="0"/>
      <p:bldP spid="33" grpId="0" bldLvl="0" animBg="1" autoUpdateAnimBg="0"/>
      <p:bldP spid="34"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45221" y="134761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3" name="组合 2"/>
          <p:cNvGrpSpPr/>
          <p:nvPr/>
        </p:nvGrpSpPr>
        <p:grpSpPr>
          <a:xfrm>
            <a:off x="2167226" y="1406649"/>
            <a:ext cx="4073941" cy="369332"/>
            <a:chOff x="2167226" y="1730685"/>
            <a:chExt cx="4073941" cy="369332"/>
          </a:xfrm>
        </p:grpSpPr>
        <p:sp>
          <p:nvSpPr>
            <p:cNvPr id="4"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添加目录一标题 </a:t>
              </a:r>
              <a:r>
                <a:rPr lang="en-US" altLang="zh-CN" sz="1100" dirty="0">
                  <a:solidFill>
                    <a:schemeClr val="accent1"/>
                  </a:solidFill>
                  <a:latin typeface="微软雅黑" panose="020B0503020204020204" pitchFamily="34" charset="-122"/>
                  <a:ea typeface="微软雅黑" panose="020B0503020204020204" pitchFamily="34" charset="-122"/>
                </a:rPr>
                <a:t>ADD DIRECTORY ONE TITLES</a:t>
              </a:r>
              <a:endParaRPr lang="zh-CN" altLang="en-US" sz="1100" dirty="0">
                <a:solidFill>
                  <a:schemeClr val="accent1"/>
                </a:solidFill>
                <a:latin typeface="微软雅黑" panose="020B0503020204020204" pitchFamily="34" charset="-122"/>
                <a:ea typeface="微软雅黑" panose="020B0503020204020204" pitchFamily="34" charset="-122"/>
              </a:endParaRPr>
            </a:p>
          </p:txBody>
        </p:sp>
        <p:sp>
          <p:nvSpPr>
            <p:cNvPr id="5" name="椭圆 4"/>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01</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
        <p:nvSpPr>
          <p:cNvPr id="7" name="圆角矩形 6"/>
          <p:cNvSpPr/>
          <p:nvPr/>
        </p:nvSpPr>
        <p:spPr>
          <a:xfrm>
            <a:off x="1845221" y="2044663"/>
            <a:ext cx="5616624" cy="46805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8" name="组合 7"/>
          <p:cNvGrpSpPr/>
          <p:nvPr/>
        </p:nvGrpSpPr>
        <p:grpSpPr>
          <a:xfrm>
            <a:off x="2167226" y="2103698"/>
            <a:ext cx="4073941" cy="369332"/>
            <a:chOff x="2167226" y="1730685"/>
            <a:chExt cx="4073941" cy="369332"/>
          </a:xfrm>
        </p:grpSpPr>
        <p:sp>
          <p:nvSpPr>
            <p:cNvPr id="9"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添加目录二标题 </a:t>
              </a:r>
              <a:r>
                <a:rPr lang="en-US" altLang="zh-CN" sz="1100" dirty="0">
                  <a:solidFill>
                    <a:schemeClr val="accent1"/>
                  </a:solidFill>
                  <a:latin typeface="微软雅黑" panose="020B0503020204020204" pitchFamily="34" charset="-122"/>
                  <a:ea typeface="微软雅黑" panose="020B0503020204020204" pitchFamily="34" charset="-122"/>
                </a:rPr>
                <a:t>ADD DIRECTORY ONE TITLES</a:t>
              </a:r>
              <a:endParaRPr lang="zh-CN" altLang="en-US" sz="1100" dirty="0">
                <a:solidFill>
                  <a:schemeClr val="accent1"/>
                </a:solidFill>
                <a:latin typeface="微软雅黑" panose="020B0503020204020204" pitchFamily="34" charset="-122"/>
                <a:ea typeface="微软雅黑" panose="020B0503020204020204" pitchFamily="34" charset="-122"/>
              </a:endParaRPr>
            </a:p>
          </p:txBody>
        </p:sp>
        <p:sp>
          <p:nvSpPr>
            <p:cNvPr id="10" name="椭圆 9"/>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02</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
        <p:nvSpPr>
          <p:cNvPr id="12" name="圆角矩形 11"/>
          <p:cNvSpPr/>
          <p:nvPr/>
        </p:nvSpPr>
        <p:spPr>
          <a:xfrm>
            <a:off x="1845221" y="273580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13" name="组合 12"/>
          <p:cNvGrpSpPr/>
          <p:nvPr/>
        </p:nvGrpSpPr>
        <p:grpSpPr>
          <a:xfrm>
            <a:off x="2167226" y="2794841"/>
            <a:ext cx="4073941" cy="369332"/>
            <a:chOff x="2167226" y="1730685"/>
            <a:chExt cx="4073941" cy="369332"/>
          </a:xfrm>
        </p:grpSpPr>
        <p:sp>
          <p:nvSpPr>
            <p:cNvPr id="14"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添加目录三标题 </a:t>
              </a:r>
              <a:r>
                <a:rPr lang="en-US" altLang="zh-CN" sz="1100" dirty="0">
                  <a:solidFill>
                    <a:schemeClr val="accent1"/>
                  </a:solidFill>
                  <a:latin typeface="微软雅黑" panose="020B0503020204020204" pitchFamily="34" charset="-122"/>
                  <a:ea typeface="微软雅黑" panose="020B0503020204020204" pitchFamily="34" charset="-122"/>
                </a:rPr>
                <a:t>ADD DIRECTORY ONE TITLES</a:t>
              </a:r>
              <a:endParaRPr lang="zh-CN" altLang="en-US" sz="1100" dirty="0">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03</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
        <p:nvSpPr>
          <p:cNvPr id="17" name="圆角矩形 16"/>
          <p:cNvSpPr/>
          <p:nvPr/>
        </p:nvSpPr>
        <p:spPr>
          <a:xfrm>
            <a:off x="1845221" y="3417526"/>
            <a:ext cx="5616624" cy="468052"/>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18" name="组合 17"/>
          <p:cNvGrpSpPr/>
          <p:nvPr/>
        </p:nvGrpSpPr>
        <p:grpSpPr>
          <a:xfrm>
            <a:off x="2167226" y="3476561"/>
            <a:ext cx="4073941" cy="369332"/>
            <a:chOff x="2167226" y="1730685"/>
            <a:chExt cx="4073941" cy="369332"/>
          </a:xfrm>
        </p:grpSpPr>
        <p:sp>
          <p:nvSpPr>
            <p:cNvPr id="19"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添加目录四标题 </a:t>
              </a:r>
              <a:r>
                <a:rPr lang="en-US" altLang="zh-CN" sz="1100" dirty="0">
                  <a:solidFill>
                    <a:schemeClr val="accent1"/>
                  </a:solidFill>
                  <a:latin typeface="微软雅黑" panose="020B0503020204020204" pitchFamily="34" charset="-122"/>
                  <a:ea typeface="微软雅黑" panose="020B0503020204020204" pitchFamily="34" charset="-122"/>
                </a:rPr>
                <a:t>ADD DIRECTORY ONE TITLES</a:t>
              </a:r>
              <a:endParaRPr lang="zh-CN" altLang="en-US" sz="1100" dirty="0">
                <a:solidFill>
                  <a:schemeClr val="accent1"/>
                </a:solidFill>
                <a:latin typeface="微软雅黑" panose="020B0503020204020204" pitchFamily="34" charset="-122"/>
                <a:ea typeface="微软雅黑" panose="020B0503020204020204" pitchFamily="34" charset="-122"/>
              </a:endParaRPr>
            </a:p>
          </p:txBody>
        </p:sp>
        <p:sp>
          <p:nvSpPr>
            <p:cNvPr id="20" name="椭圆 19"/>
            <p:cNvSpPr/>
            <p:nvPr/>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04</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7"/>
                                        </p:tgtEl>
                                      </p:cBhvr>
                                    </p:animEffect>
                                    <p:animScale>
                                      <p:cBhvr>
                                        <p:cTn id="23" dur="250" autoRev="1" fill="hold"/>
                                        <p:tgtEl>
                                          <p:spTgt spid="7"/>
                                        </p:tgtEl>
                                      </p:cBhvr>
                                      <p:by x="105000" y="105000"/>
                                    </p:animScale>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5000"/>
                            </p:stCondLst>
                            <p:childTnLst>
                              <p:par>
                                <p:cTn id="45" presetID="26" presetClass="emph" presetSubtype="0" fill="hold" grpId="1" nodeType="after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2" grpId="0" animBg="1"/>
      <p:bldP spid="12" grpId="1" animBg="1"/>
      <p:bldP spid="17" grpId="0" animBg="1"/>
      <p:bldP spid="1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solidFill>
                  <a:schemeClr val="bg2"/>
                </a:solidFill>
                <a:latin typeface="微软雅黑" panose="020B0503020204020204" pitchFamily="34" charset="-122"/>
                <a:ea typeface="微软雅黑" panose="020B0503020204020204" pitchFamily="34" charset="-122"/>
              </a:rPr>
              <a:t>标题内容概述</a:t>
            </a:r>
          </a:p>
        </p:txBody>
      </p:sp>
      <p:cxnSp>
        <p:nvCxnSpPr>
          <p:cNvPr id="11" name="直接连接符 10"/>
          <p:cNvCxnSpPr/>
          <p:nvPr/>
        </p:nvCxnSpPr>
        <p:spPr>
          <a:xfrm>
            <a:off x="3954147" y="2433609"/>
            <a:ext cx="3268081"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7"/>
            <p:cNvSpPr txBox="1"/>
            <p:nvPr/>
          </p:nvSpPr>
          <p:spPr>
            <a:xfrm>
              <a:off x="2396584" y="1556810"/>
              <a:ext cx="1162055"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03</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760501" y="1431232"/>
            <a:ext cx="1486292" cy="1317287"/>
            <a:chOff x="1760501" y="1431232"/>
            <a:chExt cx="1486292" cy="1317287"/>
          </a:xfrm>
        </p:grpSpPr>
        <p:sp>
          <p:nvSpPr>
            <p:cNvPr id="6" name="Freeform 5"/>
            <p:cNvSpPr/>
            <p:nvPr/>
          </p:nvSpPr>
          <p:spPr bwMode="auto">
            <a:xfrm>
              <a:off x="1760501"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2102575" y="2110921"/>
              <a:ext cx="856645" cy="284693"/>
            </a:xfrm>
            <a:prstGeom prst="rect">
              <a:avLst/>
            </a:prstGeom>
          </p:spPr>
          <p:txBody>
            <a:bodyPr wrap="none" lIns="68580" tIns="34290" rIns="68580" bIns="34290">
              <a:spAutoFit/>
            </a:bodyPr>
            <a:lstStyle/>
            <a:p>
              <a:r>
                <a:rPr lang="zh-CN" altLang="en-US" sz="1400" dirty="0">
                  <a:solidFill>
                    <a:schemeClr val="accent2"/>
                  </a:solidFill>
                  <a:latin typeface="微软雅黑" panose="020B0503020204020204" pitchFamily="34" charset="-122"/>
                  <a:ea typeface="微软雅黑" panose="020B0503020204020204" pitchFamily="34" charset="-122"/>
                </a:rPr>
                <a:t>标题文字</a:t>
              </a:r>
            </a:p>
          </p:txBody>
        </p:sp>
        <p:grpSp>
          <p:nvGrpSpPr>
            <p:cNvPr id="8" name="组合 7"/>
            <p:cNvGrpSpPr/>
            <p:nvPr/>
          </p:nvGrpSpPr>
          <p:grpSpPr>
            <a:xfrm>
              <a:off x="2366317" y="1694569"/>
              <a:ext cx="273108" cy="313433"/>
              <a:chOff x="2733098" y="4187405"/>
              <a:chExt cx="484675" cy="556238"/>
            </a:xfrm>
            <a:solidFill>
              <a:schemeClr val="accent2"/>
            </a:solidFill>
          </p:grpSpPr>
          <p:sp>
            <p:nvSpPr>
              <p:cNvPr id="9"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1"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2"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3"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4"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5"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6"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7"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8"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9"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0"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1"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3"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4"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5"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grpSp>
      <p:cxnSp>
        <p:nvCxnSpPr>
          <p:cNvPr id="29" name="直接连接符 28"/>
          <p:cNvCxnSpPr/>
          <p:nvPr/>
        </p:nvCxnSpPr>
        <p:spPr>
          <a:xfrm>
            <a:off x="1059503" y="3651870"/>
            <a:ext cx="7024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828855" y="1431232"/>
            <a:ext cx="1486292" cy="1317287"/>
            <a:chOff x="3828855" y="1431232"/>
            <a:chExt cx="1486292" cy="1317287"/>
          </a:xfrm>
        </p:grpSpPr>
        <p:sp>
          <p:nvSpPr>
            <p:cNvPr id="31" name="Freeform 5"/>
            <p:cNvSpPr/>
            <p:nvPr/>
          </p:nvSpPr>
          <p:spPr bwMode="auto">
            <a:xfrm>
              <a:off x="3828855"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2" name="组合 31"/>
            <p:cNvGrpSpPr/>
            <p:nvPr/>
          </p:nvGrpSpPr>
          <p:grpSpPr>
            <a:xfrm>
              <a:off x="4428868" y="1741616"/>
              <a:ext cx="321986" cy="219341"/>
              <a:chOff x="4895160" y="4287159"/>
              <a:chExt cx="571418" cy="389258"/>
            </a:xfrm>
            <a:solidFill>
              <a:schemeClr val="accent2"/>
            </a:solidFill>
          </p:grpSpPr>
          <p:sp>
            <p:nvSpPr>
              <p:cNvPr id="3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0"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1"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2"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33" name="矩形 32"/>
            <p:cNvSpPr/>
            <p:nvPr/>
          </p:nvSpPr>
          <p:spPr>
            <a:xfrm>
              <a:off x="4141309" y="2110921"/>
              <a:ext cx="856645" cy="284693"/>
            </a:xfrm>
            <a:prstGeom prst="rect">
              <a:avLst/>
            </a:prstGeom>
          </p:spPr>
          <p:txBody>
            <a:bodyPr wrap="none" lIns="68580" tIns="34290" rIns="68580" bIns="34290">
              <a:spAutoFit/>
            </a:bodyPr>
            <a:lstStyle/>
            <a:p>
              <a:r>
                <a:rPr lang="zh-CN" altLang="en-US" sz="1400" dirty="0">
                  <a:solidFill>
                    <a:schemeClr val="accent2"/>
                  </a:solidFill>
                  <a:latin typeface="微软雅黑" panose="020B0503020204020204" pitchFamily="34" charset="-122"/>
                  <a:ea typeface="微软雅黑" panose="020B0503020204020204" pitchFamily="34" charset="-122"/>
                </a:rPr>
                <a:t>标题文字</a:t>
              </a:r>
            </a:p>
          </p:txBody>
        </p:sp>
      </p:grpSp>
      <p:grpSp>
        <p:nvGrpSpPr>
          <p:cNvPr id="43" name="组合 42"/>
          <p:cNvGrpSpPr/>
          <p:nvPr/>
        </p:nvGrpSpPr>
        <p:grpSpPr>
          <a:xfrm>
            <a:off x="5897209" y="1431232"/>
            <a:ext cx="1486292" cy="1317287"/>
            <a:chOff x="5897209" y="1431232"/>
            <a:chExt cx="1486292" cy="1317287"/>
          </a:xfrm>
        </p:grpSpPr>
        <p:sp>
          <p:nvSpPr>
            <p:cNvPr id="44" name="Freeform 5"/>
            <p:cNvSpPr/>
            <p:nvPr/>
          </p:nvSpPr>
          <p:spPr bwMode="auto">
            <a:xfrm>
              <a:off x="5897209"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5" name="组合 44"/>
            <p:cNvGrpSpPr/>
            <p:nvPr/>
          </p:nvGrpSpPr>
          <p:grpSpPr>
            <a:xfrm>
              <a:off x="6524878" y="1736422"/>
              <a:ext cx="230951" cy="229729"/>
              <a:chOff x="3856417" y="4248125"/>
              <a:chExt cx="409860" cy="407692"/>
            </a:xfrm>
            <a:solidFill>
              <a:schemeClr val="accent2"/>
            </a:solidFill>
          </p:grpSpPr>
          <p:sp>
            <p:nvSpPr>
              <p:cNvPr id="47"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8"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9"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0"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1"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2"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3"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6206836" y="2110921"/>
              <a:ext cx="856645" cy="284693"/>
            </a:xfrm>
            <a:prstGeom prst="rect">
              <a:avLst/>
            </a:prstGeom>
          </p:spPr>
          <p:txBody>
            <a:bodyPr wrap="none" lIns="68580" tIns="34290" rIns="68580" bIns="34290">
              <a:spAutoFit/>
            </a:bodyPr>
            <a:lstStyle/>
            <a:p>
              <a:r>
                <a:rPr lang="zh-CN" altLang="en-US" sz="1400" dirty="0">
                  <a:solidFill>
                    <a:schemeClr val="accent2"/>
                  </a:solidFill>
                  <a:latin typeface="微软雅黑" panose="020B0503020204020204" pitchFamily="34" charset="-122"/>
                  <a:ea typeface="微软雅黑" panose="020B0503020204020204" pitchFamily="34" charset="-122"/>
                </a:rPr>
                <a:t>标题文字</a:t>
              </a:r>
            </a:p>
          </p:txBody>
        </p:sp>
      </p:grpSp>
      <p:grpSp>
        <p:nvGrpSpPr>
          <p:cNvPr id="54" name="组合 53"/>
          <p:cNvGrpSpPr/>
          <p:nvPr/>
        </p:nvGrpSpPr>
        <p:grpSpPr>
          <a:xfrm>
            <a:off x="1835696" y="2857548"/>
            <a:ext cx="1435400" cy="734033"/>
            <a:chOff x="746611" y="1597841"/>
            <a:chExt cx="1435400" cy="734033"/>
          </a:xfrm>
        </p:grpSpPr>
        <p:sp>
          <p:nvSpPr>
            <p:cNvPr id="55" name="TextBox 40"/>
            <p:cNvSpPr txBox="1"/>
            <p:nvPr/>
          </p:nvSpPr>
          <p:spPr>
            <a:xfrm>
              <a:off x="746611" y="1847126"/>
              <a:ext cx="1296144" cy="4847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56"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rPr>
                <a:t>标题内容</a:t>
              </a:r>
            </a:p>
          </p:txBody>
        </p:sp>
      </p:grpSp>
      <p:grpSp>
        <p:nvGrpSpPr>
          <p:cNvPr id="57" name="组合 56"/>
          <p:cNvGrpSpPr/>
          <p:nvPr/>
        </p:nvGrpSpPr>
        <p:grpSpPr>
          <a:xfrm>
            <a:off x="3915846" y="2857548"/>
            <a:ext cx="1435400" cy="734033"/>
            <a:chOff x="746611" y="1597841"/>
            <a:chExt cx="1435400" cy="734033"/>
          </a:xfrm>
        </p:grpSpPr>
        <p:sp>
          <p:nvSpPr>
            <p:cNvPr id="58" name="TextBox 40"/>
            <p:cNvSpPr txBox="1"/>
            <p:nvPr/>
          </p:nvSpPr>
          <p:spPr>
            <a:xfrm>
              <a:off x="746611" y="1847126"/>
              <a:ext cx="1296144" cy="4847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59"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标题内容</a:t>
              </a:r>
            </a:p>
          </p:txBody>
        </p:sp>
      </p:grpSp>
      <p:grpSp>
        <p:nvGrpSpPr>
          <p:cNvPr id="60" name="组合 59"/>
          <p:cNvGrpSpPr/>
          <p:nvPr/>
        </p:nvGrpSpPr>
        <p:grpSpPr>
          <a:xfrm>
            <a:off x="6012160" y="2857548"/>
            <a:ext cx="1424099" cy="734033"/>
            <a:chOff x="757912" y="1597841"/>
            <a:chExt cx="1424099" cy="734033"/>
          </a:xfrm>
        </p:grpSpPr>
        <p:sp>
          <p:nvSpPr>
            <p:cNvPr id="61" name="TextBox 40"/>
            <p:cNvSpPr txBox="1"/>
            <p:nvPr/>
          </p:nvSpPr>
          <p:spPr>
            <a:xfrm>
              <a:off x="757912" y="1847126"/>
              <a:ext cx="1296144" cy="4847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62"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2"/>
                  </a:solidFill>
                  <a:latin typeface="微软雅黑" panose="020B0503020204020204" pitchFamily="34" charset="-122"/>
                  <a:ea typeface="微软雅黑" panose="020B0503020204020204" pitchFamily="34" charset="-122"/>
                </a:rPr>
                <a:t>标题内容</a:t>
              </a:r>
            </a:p>
          </p:txBody>
        </p:sp>
      </p:grpSp>
      <p:sp>
        <p:nvSpPr>
          <p:cNvPr id="63" name="矩形 1"/>
          <p:cNvSpPr>
            <a:spLocks noChangeArrowheads="1"/>
          </p:cNvSpPr>
          <p:nvPr/>
        </p:nvSpPr>
        <p:spPr bwMode="auto">
          <a:xfrm>
            <a:off x="1509922" y="3803709"/>
            <a:ext cx="590387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9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9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ppt_x"/>
                                          </p:val>
                                        </p:tav>
                                        <p:tav tm="100000">
                                          <p:val>
                                            <p:strVal val="#ppt_x"/>
                                          </p:val>
                                        </p:tav>
                                      </p:tavLst>
                                    </p:anim>
                                    <p:anim calcmode="lin" valueType="num">
                                      <p:cBhvr additive="base">
                                        <p:cTn id="33"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1+#ppt_w/2"/>
                                          </p:val>
                                        </p:tav>
                                        <p:tav tm="100000">
                                          <p:val>
                                            <p:strVal val="#ppt_x"/>
                                          </p:val>
                                        </p:tav>
                                      </p:tavLst>
                                    </p:anim>
                                    <p:anim calcmode="lin" valueType="num">
                                      <p:cBhvr additive="base">
                                        <p:cTn id="44"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138069" y="1491630"/>
            <a:ext cx="1327870" cy="626311"/>
            <a:chOff x="854141" y="1597841"/>
            <a:chExt cx="1327870" cy="626311"/>
          </a:xfrm>
        </p:grpSpPr>
        <p:sp>
          <p:nvSpPr>
            <p:cNvPr id="6"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7"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2"/>
                  </a:solidFill>
                  <a:latin typeface="微软雅黑" panose="020B0503020204020204" pitchFamily="34" charset="-122"/>
                  <a:ea typeface="微软雅黑" panose="020B0503020204020204" pitchFamily="34" charset="-122"/>
                </a:rPr>
                <a:t>标题内容</a:t>
              </a:r>
            </a:p>
          </p:txBody>
        </p:sp>
      </p:grpSp>
      <p:cxnSp>
        <p:nvCxnSpPr>
          <p:cNvPr id="8" name="直接连接符 7"/>
          <p:cNvCxnSpPr/>
          <p:nvPr/>
        </p:nvCxnSpPr>
        <p:spPr>
          <a:xfrm flipV="1">
            <a:off x="7667308" y="2105499"/>
            <a:ext cx="0" cy="257394"/>
          </a:xfrm>
          <a:prstGeom prst="line">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54141" y="1597841"/>
            <a:ext cx="1327870" cy="626311"/>
            <a:chOff x="854141" y="1597841"/>
            <a:chExt cx="1327870" cy="626311"/>
          </a:xfrm>
        </p:grpSpPr>
        <p:sp>
          <p:nvSpPr>
            <p:cNvPr id="10"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11"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rPr>
                <a:t>标题内容</a:t>
              </a:r>
            </a:p>
          </p:txBody>
        </p:sp>
      </p:grpSp>
      <p:cxnSp>
        <p:nvCxnSpPr>
          <p:cNvPr id="12" name="直接连接符 11"/>
          <p:cNvCxnSpPr/>
          <p:nvPr/>
        </p:nvCxnSpPr>
        <p:spPr>
          <a:xfrm flipV="1">
            <a:off x="1383380" y="2211710"/>
            <a:ext cx="0" cy="257394"/>
          </a:xfrm>
          <a:prstGeom prst="line">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918836"/>
            <a:ext cx="9108504"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956098" y="1597841"/>
            <a:ext cx="1327870" cy="626311"/>
            <a:chOff x="854141" y="1597841"/>
            <a:chExt cx="1327870" cy="626311"/>
          </a:xfrm>
        </p:grpSpPr>
        <p:sp>
          <p:nvSpPr>
            <p:cNvPr id="15"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16"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2"/>
                  </a:solidFill>
                  <a:latin typeface="微软雅黑" panose="020B0503020204020204" pitchFamily="34" charset="-122"/>
                  <a:ea typeface="微软雅黑" panose="020B0503020204020204" pitchFamily="34" charset="-122"/>
                </a:rPr>
                <a:t>标题内容</a:t>
              </a:r>
            </a:p>
          </p:txBody>
        </p:sp>
      </p:grpSp>
      <p:cxnSp>
        <p:nvCxnSpPr>
          <p:cNvPr id="17" name="直接连接符 16"/>
          <p:cNvCxnSpPr/>
          <p:nvPr/>
        </p:nvCxnSpPr>
        <p:spPr>
          <a:xfrm flipV="1">
            <a:off x="3485337" y="2211710"/>
            <a:ext cx="0" cy="257394"/>
          </a:xfrm>
          <a:prstGeom prst="line">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74213" y="1597841"/>
            <a:ext cx="1327870" cy="626311"/>
            <a:chOff x="854141" y="1597841"/>
            <a:chExt cx="1327870" cy="626311"/>
          </a:xfrm>
        </p:grpSpPr>
        <p:sp>
          <p:nvSpPr>
            <p:cNvPr id="19"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20"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rPr>
                <a:t>标题内容</a:t>
              </a:r>
            </a:p>
          </p:txBody>
        </p:sp>
      </p:grpSp>
      <p:cxnSp>
        <p:nvCxnSpPr>
          <p:cNvPr id="21" name="直接连接符 20"/>
          <p:cNvCxnSpPr/>
          <p:nvPr/>
        </p:nvCxnSpPr>
        <p:spPr>
          <a:xfrm flipV="1">
            <a:off x="5403452" y="2211710"/>
            <a:ext cx="0" cy="257394"/>
          </a:xfrm>
          <a:prstGeom prst="line">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987336" y="2505108"/>
            <a:ext cx="792088" cy="792088"/>
            <a:chOff x="1043608" y="2448836"/>
            <a:chExt cx="792088" cy="792088"/>
          </a:xfrm>
        </p:grpSpPr>
        <p:sp>
          <p:nvSpPr>
            <p:cNvPr id="23" name="椭圆 22"/>
            <p:cNvSpPr/>
            <p:nvPr/>
          </p:nvSpPr>
          <p:spPr>
            <a:xfrm>
              <a:off x="1043608" y="24488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15"/>
            <p:cNvSpPr>
              <a:spLocks noChangeArrowheads="1"/>
            </p:cNvSpPr>
            <p:nvPr/>
          </p:nvSpPr>
          <p:spPr bwMode="auto">
            <a:xfrm>
              <a:off x="1142135" y="2654251"/>
              <a:ext cx="595035"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5" name="组合 24"/>
          <p:cNvGrpSpPr/>
          <p:nvPr/>
        </p:nvGrpSpPr>
        <p:grpSpPr>
          <a:xfrm>
            <a:off x="3069407" y="2505108"/>
            <a:ext cx="792088" cy="792088"/>
            <a:chOff x="1043608" y="2448836"/>
            <a:chExt cx="792088" cy="792088"/>
          </a:xfrm>
        </p:grpSpPr>
        <p:sp>
          <p:nvSpPr>
            <p:cNvPr id="29" name="椭圆 28"/>
            <p:cNvSpPr/>
            <p:nvPr/>
          </p:nvSpPr>
          <p:spPr>
            <a:xfrm>
              <a:off x="1043608" y="2448836"/>
              <a:ext cx="792088" cy="7920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15"/>
            <p:cNvSpPr>
              <a:spLocks noChangeArrowheads="1"/>
            </p:cNvSpPr>
            <p:nvPr/>
          </p:nvSpPr>
          <p:spPr bwMode="auto">
            <a:xfrm>
              <a:off x="1142135" y="2654251"/>
              <a:ext cx="595035"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1" name="组合 30"/>
          <p:cNvGrpSpPr/>
          <p:nvPr/>
        </p:nvGrpSpPr>
        <p:grpSpPr>
          <a:xfrm>
            <a:off x="6020546" y="2505108"/>
            <a:ext cx="792088" cy="792088"/>
            <a:chOff x="1043608" y="2448836"/>
            <a:chExt cx="792088" cy="792088"/>
          </a:xfrm>
        </p:grpSpPr>
        <p:sp>
          <p:nvSpPr>
            <p:cNvPr id="32" name="椭圆 31"/>
            <p:cNvSpPr/>
            <p:nvPr/>
          </p:nvSpPr>
          <p:spPr>
            <a:xfrm>
              <a:off x="1043608" y="2448836"/>
              <a:ext cx="792088"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5"/>
            <p:cNvSpPr>
              <a:spLocks noChangeArrowheads="1"/>
            </p:cNvSpPr>
            <p:nvPr/>
          </p:nvSpPr>
          <p:spPr bwMode="auto">
            <a:xfrm>
              <a:off x="1142135" y="2654251"/>
              <a:ext cx="595035"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33"/>
          <p:cNvGrpSpPr/>
          <p:nvPr/>
        </p:nvGrpSpPr>
        <p:grpSpPr>
          <a:xfrm>
            <a:off x="7164288" y="2397096"/>
            <a:ext cx="1008112" cy="1008112"/>
            <a:chOff x="1043608" y="2448836"/>
            <a:chExt cx="792088" cy="792088"/>
          </a:xfrm>
        </p:grpSpPr>
        <p:sp>
          <p:nvSpPr>
            <p:cNvPr id="35" name="椭圆 34"/>
            <p:cNvSpPr/>
            <p:nvPr/>
          </p:nvSpPr>
          <p:spPr>
            <a:xfrm>
              <a:off x="1043608" y="2448836"/>
              <a:ext cx="792088" cy="7920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15"/>
            <p:cNvSpPr>
              <a:spLocks noChangeArrowheads="1"/>
            </p:cNvSpPr>
            <p:nvPr/>
          </p:nvSpPr>
          <p:spPr bwMode="auto">
            <a:xfrm>
              <a:off x="1142135" y="2654251"/>
              <a:ext cx="595035"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7" name="组合 36"/>
          <p:cNvGrpSpPr/>
          <p:nvPr/>
        </p:nvGrpSpPr>
        <p:grpSpPr>
          <a:xfrm>
            <a:off x="2131079" y="2607816"/>
            <a:ext cx="586673" cy="586673"/>
            <a:chOff x="1043608" y="2448836"/>
            <a:chExt cx="792088" cy="792088"/>
          </a:xfrm>
        </p:grpSpPr>
        <p:sp>
          <p:nvSpPr>
            <p:cNvPr id="38" name="椭圆 37"/>
            <p:cNvSpPr/>
            <p:nvPr/>
          </p:nvSpPr>
          <p:spPr>
            <a:xfrm>
              <a:off x="1043608" y="2448836"/>
              <a:ext cx="792088"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5"/>
            <p:cNvSpPr>
              <a:spLocks noChangeArrowheads="1"/>
            </p:cNvSpPr>
            <p:nvPr/>
          </p:nvSpPr>
          <p:spPr bwMode="auto">
            <a:xfrm>
              <a:off x="1142135" y="2598373"/>
              <a:ext cx="595034"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39"/>
          <p:cNvGrpSpPr/>
          <p:nvPr/>
        </p:nvGrpSpPr>
        <p:grpSpPr>
          <a:xfrm>
            <a:off x="4213150" y="2607816"/>
            <a:ext cx="586673" cy="586673"/>
            <a:chOff x="1043608" y="2448836"/>
            <a:chExt cx="792088" cy="792088"/>
          </a:xfrm>
        </p:grpSpPr>
        <p:sp>
          <p:nvSpPr>
            <p:cNvPr id="41" name="椭圆 40"/>
            <p:cNvSpPr/>
            <p:nvPr/>
          </p:nvSpPr>
          <p:spPr>
            <a:xfrm>
              <a:off x="1043608" y="2448836"/>
              <a:ext cx="792088" cy="7920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15"/>
            <p:cNvSpPr>
              <a:spLocks noChangeArrowheads="1"/>
            </p:cNvSpPr>
            <p:nvPr/>
          </p:nvSpPr>
          <p:spPr bwMode="auto">
            <a:xfrm>
              <a:off x="1142135" y="2598373"/>
              <a:ext cx="595034"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3" name="组合 42"/>
          <p:cNvGrpSpPr/>
          <p:nvPr/>
        </p:nvGrpSpPr>
        <p:grpSpPr>
          <a:xfrm>
            <a:off x="5151478" y="2642446"/>
            <a:ext cx="517413" cy="517413"/>
            <a:chOff x="1043608" y="2448836"/>
            <a:chExt cx="792088" cy="792088"/>
          </a:xfrm>
        </p:grpSpPr>
        <p:sp>
          <p:nvSpPr>
            <p:cNvPr id="44" name="椭圆 43"/>
            <p:cNvSpPr/>
            <p:nvPr/>
          </p:nvSpPr>
          <p:spPr>
            <a:xfrm>
              <a:off x="1043608" y="24488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5"/>
            <p:cNvSpPr>
              <a:spLocks noChangeArrowheads="1"/>
            </p:cNvSpPr>
            <p:nvPr/>
          </p:nvSpPr>
          <p:spPr bwMode="auto">
            <a:xfrm>
              <a:off x="1142134" y="2544533"/>
              <a:ext cx="595034"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6" name="组合 45"/>
          <p:cNvGrpSpPr/>
          <p:nvPr/>
        </p:nvGrpSpPr>
        <p:grpSpPr>
          <a:xfrm>
            <a:off x="1832245" y="3671871"/>
            <a:ext cx="1327870" cy="626311"/>
            <a:chOff x="854141" y="1597841"/>
            <a:chExt cx="1327870" cy="626311"/>
          </a:xfrm>
        </p:grpSpPr>
        <p:sp>
          <p:nvSpPr>
            <p:cNvPr id="47"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48"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标题内容</a:t>
              </a:r>
            </a:p>
          </p:txBody>
        </p:sp>
      </p:grpSp>
      <p:cxnSp>
        <p:nvCxnSpPr>
          <p:cNvPr id="49" name="直接连接符 48"/>
          <p:cNvCxnSpPr/>
          <p:nvPr/>
        </p:nvCxnSpPr>
        <p:spPr>
          <a:xfrm flipV="1">
            <a:off x="2417126" y="3379307"/>
            <a:ext cx="0" cy="257394"/>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915111" y="3671871"/>
            <a:ext cx="1327870" cy="626311"/>
            <a:chOff x="854141" y="1597841"/>
            <a:chExt cx="1327870" cy="626311"/>
          </a:xfrm>
        </p:grpSpPr>
        <p:sp>
          <p:nvSpPr>
            <p:cNvPr id="51"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52"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2"/>
                  </a:solidFill>
                  <a:latin typeface="微软雅黑" panose="020B0503020204020204" pitchFamily="34" charset="-122"/>
                  <a:ea typeface="微软雅黑" panose="020B0503020204020204" pitchFamily="34" charset="-122"/>
                </a:rPr>
                <a:t>标题内容</a:t>
              </a:r>
            </a:p>
          </p:txBody>
        </p:sp>
      </p:grpSp>
      <p:cxnSp>
        <p:nvCxnSpPr>
          <p:cNvPr id="53" name="直接连接符 52"/>
          <p:cNvCxnSpPr/>
          <p:nvPr/>
        </p:nvCxnSpPr>
        <p:spPr>
          <a:xfrm flipV="1">
            <a:off x="4499992" y="3379307"/>
            <a:ext cx="0" cy="257394"/>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5855850" y="3671871"/>
            <a:ext cx="1327870" cy="626311"/>
            <a:chOff x="854141" y="1597841"/>
            <a:chExt cx="1327870" cy="626311"/>
          </a:xfrm>
        </p:grpSpPr>
        <p:sp>
          <p:nvSpPr>
            <p:cNvPr id="55"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56"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标题内容</a:t>
              </a:r>
            </a:p>
          </p:txBody>
        </p:sp>
      </p:grpSp>
      <p:cxnSp>
        <p:nvCxnSpPr>
          <p:cNvPr id="57" name="直接连接符 56"/>
          <p:cNvCxnSpPr/>
          <p:nvPr/>
        </p:nvCxnSpPr>
        <p:spPr>
          <a:xfrm flipV="1">
            <a:off x="6440731" y="3379307"/>
            <a:ext cx="0" cy="257394"/>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anim calcmode="lin" valueType="num">
                                      <p:cBhvr>
                                        <p:cTn id="44" dur="500" fill="hold"/>
                                        <p:tgtEl>
                                          <p:spTgt spid="49"/>
                                        </p:tgtEl>
                                        <p:attrNameLst>
                                          <p:attrName>ppt_x</p:attrName>
                                        </p:attrNameLst>
                                      </p:cBhvr>
                                      <p:tavLst>
                                        <p:tav tm="0">
                                          <p:val>
                                            <p:strVal val="#ppt_x"/>
                                          </p:val>
                                        </p:tav>
                                        <p:tav tm="100000">
                                          <p:val>
                                            <p:strVal val="#ppt_x"/>
                                          </p:val>
                                        </p:tav>
                                      </p:tavLst>
                                    </p:anim>
                                    <p:anim calcmode="lin" valueType="num">
                                      <p:cBhvr>
                                        <p:cTn id="4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anim calcmode="lin" valueType="num">
                                      <p:cBhvr>
                                        <p:cTn id="63" dur="500" fill="hold"/>
                                        <p:tgtEl>
                                          <p:spTgt spid="17"/>
                                        </p:tgtEl>
                                        <p:attrNameLst>
                                          <p:attrName>ppt_x</p:attrName>
                                        </p:attrNameLst>
                                      </p:cBhvr>
                                      <p:tavLst>
                                        <p:tav tm="0">
                                          <p:val>
                                            <p:strVal val="#ppt_x"/>
                                          </p:val>
                                        </p:tav>
                                        <p:tav tm="100000">
                                          <p:val>
                                            <p:strVal val="#ppt_x"/>
                                          </p:val>
                                        </p:tav>
                                      </p:tavLst>
                                    </p:anim>
                                    <p:anim calcmode="lin" valueType="num">
                                      <p:cBhvr>
                                        <p:cTn id="6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anim calcmode="lin" valueType="num">
                                      <p:cBhvr>
                                        <p:cTn id="77" dur="500" fill="hold"/>
                                        <p:tgtEl>
                                          <p:spTgt spid="50"/>
                                        </p:tgtEl>
                                        <p:attrNameLst>
                                          <p:attrName>ppt_x</p:attrName>
                                        </p:attrNameLst>
                                      </p:cBhvr>
                                      <p:tavLst>
                                        <p:tav tm="0">
                                          <p:val>
                                            <p:strVal val="#ppt_x"/>
                                          </p:val>
                                        </p:tav>
                                        <p:tav tm="100000">
                                          <p:val>
                                            <p:strVal val="#ppt_x"/>
                                          </p:val>
                                        </p:tav>
                                      </p:tavLst>
                                    </p:anim>
                                    <p:anim calcmode="lin" valueType="num">
                                      <p:cBhvr>
                                        <p:cTn id="78" dur="500" fill="hold"/>
                                        <p:tgtEl>
                                          <p:spTgt spid="50"/>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anim calcmode="lin" valueType="num">
                                      <p:cBhvr>
                                        <p:cTn id="82" dur="500" fill="hold"/>
                                        <p:tgtEl>
                                          <p:spTgt spid="53"/>
                                        </p:tgtEl>
                                        <p:attrNameLst>
                                          <p:attrName>ppt_x</p:attrName>
                                        </p:attrNameLst>
                                      </p:cBhvr>
                                      <p:tavLst>
                                        <p:tav tm="0">
                                          <p:val>
                                            <p:strVal val="#ppt_x"/>
                                          </p:val>
                                        </p:tav>
                                        <p:tav tm="100000">
                                          <p:val>
                                            <p:strVal val="#ppt_x"/>
                                          </p:val>
                                        </p:tav>
                                      </p:tavLst>
                                    </p:anim>
                                    <p:anim calcmode="lin" valueType="num">
                                      <p:cBhvr>
                                        <p:cTn id="83"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anim calcmode="lin" valueType="num">
                                      <p:cBhvr>
                                        <p:cTn id="96" dur="500" fill="hold"/>
                                        <p:tgtEl>
                                          <p:spTgt spid="18"/>
                                        </p:tgtEl>
                                        <p:attrNameLst>
                                          <p:attrName>ppt_x</p:attrName>
                                        </p:attrNameLst>
                                      </p:cBhvr>
                                      <p:tavLst>
                                        <p:tav tm="0">
                                          <p:val>
                                            <p:strVal val="#ppt_x"/>
                                          </p:val>
                                        </p:tav>
                                        <p:tav tm="100000">
                                          <p:val>
                                            <p:strVal val="#ppt_x"/>
                                          </p:val>
                                        </p:tav>
                                      </p:tavLst>
                                    </p:anim>
                                    <p:anim calcmode="lin" valueType="num">
                                      <p:cBhvr>
                                        <p:cTn id="97" dur="5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anim calcmode="lin" valueType="num">
                                      <p:cBhvr>
                                        <p:cTn id="101" dur="500" fill="hold"/>
                                        <p:tgtEl>
                                          <p:spTgt spid="21"/>
                                        </p:tgtEl>
                                        <p:attrNameLst>
                                          <p:attrName>ppt_x</p:attrName>
                                        </p:attrNameLst>
                                      </p:cBhvr>
                                      <p:tavLst>
                                        <p:tav tm="0">
                                          <p:val>
                                            <p:strVal val="#ppt_x"/>
                                          </p:val>
                                        </p:tav>
                                        <p:tav tm="100000">
                                          <p:val>
                                            <p:strVal val="#ppt_x"/>
                                          </p:val>
                                        </p:tav>
                                      </p:tavLst>
                                    </p:anim>
                                    <p:anim calcmode="lin" valueType="num">
                                      <p:cBhvr>
                                        <p:cTn id="10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nodeType="click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anim calcmode="lin" valueType="num">
                                      <p:cBhvr>
                                        <p:cTn id="115" dur="500" fill="hold"/>
                                        <p:tgtEl>
                                          <p:spTgt spid="54"/>
                                        </p:tgtEl>
                                        <p:attrNameLst>
                                          <p:attrName>ppt_x</p:attrName>
                                        </p:attrNameLst>
                                      </p:cBhvr>
                                      <p:tavLst>
                                        <p:tav tm="0">
                                          <p:val>
                                            <p:strVal val="#ppt_x"/>
                                          </p:val>
                                        </p:tav>
                                        <p:tav tm="100000">
                                          <p:val>
                                            <p:strVal val="#ppt_x"/>
                                          </p:val>
                                        </p:tav>
                                      </p:tavLst>
                                    </p:anim>
                                    <p:anim calcmode="lin" valueType="num">
                                      <p:cBhvr>
                                        <p:cTn id="116" dur="500" fill="hold"/>
                                        <p:tgtEl>
                                          <p:spTgt spid="54"/>
                                        </p:tgtEl>
                                        <p:attrNameLst>
                                          <p:attrName>ppt_y</p:attrName>
                                        </p:attrNameLst>
                                      </p:cBhvr>
                                      <p:tavLst>
                                        <p:tav tm="0">
                                          <p:val>
                                            <p:strVal val="#ppt_y-.1"/>
                                          </p:val>
                                        </p:tav>
                                        <p:tav tm="100000">
                                          <p:val>
                                            <p:strVal val="#ppt_y"/>
                                          </p:val>
                                        </p:tav>
                                      </p:tavLst>
                                    </p:anim>
                                  </p:childTnLst>
                                </p:cTn>
                              </p:par>
                              <p:par>
                                <p:cTn id="117" presetID="47"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anim calcmode="lin" valueType="num">
                                      <p:cBhvr>
                                        <p:cTn id="120" dur="500" fill="hold"/>
                                        <p:tgtEl>
                                          <p:spTgt spid="57"/>
                                        </p:tgtEl>
                                        <p:attrNameLst>
                                          <p:attrName>ppt_x</p:attrName>
                                        </p:attrNameLst>
                                      </p:cBhvr>
                                      <p:tavLst>
                                        <p:tav tm="0">
                                          <p:val>
                                            <p:strVal val="#ppt_x"/>
                                          </p:val>
                                        </p:tav>
                                        <p:tav tm="100000">
                                          <p:val>
                                            <p:strVal val="#ppt_x"/>
                                          </p:val>
                                        </p:tav>
                                      </p:tavLst>
                                    </p:anim>
                                    <p:anim calcmode="lin" valueType="num">
                                      <p:cBhvr>
                                        <p:cTn id="121"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500" fill="hold"/>
                                        <p:tgtEl>
                                          <p:spTgt spid="34"/>
                                        </p:tgtEl>
                                        <p:attrNameLst>
                                          <p:attrName>ppt_w</p:attrName>
                                        </p:attrNameLst>
                                      </p:cBhvr>
                                      <p:tavLst>
                                        <p:tav tm="0">
                                          <p:val>
                                            <p:fltVal val="0"/>
                                          </p:val>
                                        </p:tav>
                                        <p:tav tm="100000">
                                          <p:val>
                                            <p:strVal val="#ppt_w"/>
                                          </p:val>
                                        </p:tav>
                                      </p:tavLst>
                                    </p:anim>
                                    <p:anim calcmode="lin" valueType="num">
                                      <p:cBhvr>
                                        <p:cTn id="127" dur="500" fill="hold"/>
                                        <p:tgtEl>
                                          <p:spTgt spid="34"/>
                                        </p:tgtEl>
                                        <p:attrNameLst>
                                          <p:attrName>ppt_h</p:attrName>
                                        </p:attrNameLst>
                                      </p:cBhvr>
                                      <p:tavLst>
                                        <p:tav tm="0">
                                          <p:val>
                                            <p:fltVal val="0"/>
                                          </p:val>
                                        </p:tav>
                                        <p:tav tm="100000">
                                          <p:val>
                                            <p:strVal val="#ppt_h"/>
                                          </p:val>
                                        </p:tav>
                                      </p:tavLst>
                                    </p:anim>
                                    <p:animEffect transition="in" filter="fade">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5"/>
                                        </p:tgtEl>
                                        <p:attrNameLst>
                                          <p:attrName>style.visibility</p:attrName>
                                        </p:attrNameLst>
                                      </p:cBhvr>
                                      <p:to>
                                        <p:strVal val="visible"/>
                                      </p:to>
                                    </p:set>
                                    <p:animEffect transition="in" filter="fade">
                                      <p:cBhvr>
                                        <p:cTn id="133" dur="500"/>
                                        <p:tgtEl>
                                          <p:spTgt spid="5"/>
                                        </p:tgtEl>
                                      </p:cBhvr>
                                    </p:animEffect>
                                    <p:anim calcmode="lin" valueType="num">
                                      <p:cBhvr>
                                        <p:cTn id="134" dur="500" fill="hold"/>
                                        <p:tgtEl>
                                          <p:spTgt spid="5"/>
                                        </p:tgtEl>
                                        <p:attrNameLst>
                                          <p:attrName>ppt_x</p:attrName>
                                        </p:attrNameLst>
                                      </p:cBhvr>
                                      <p:tavLst>
                                        <p:tav tm="0">
                                          <p:val>
                                            <p:strVal val="#ppt_x"/>
                                          </p:val>
                                        </p:tav>
                                        <p:tav tm="100000">
                                          <p:val>
                                            <p:strVal val="#ppt_x"/>
                                          </p:val>
                                        </p:tav>
                                      </p:tavLst>
                                    </p:anim>
                                    <p:anim calcmode="lin" valueType="num">
                                      <p:cBhvr>
                                        <p:cTn id="135" dur="500" fill="hold"/>
                                        <p:tgtEl>
                                          <p:spTgt spid="5"/>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8"/>
                                        </p:tgtEl>
                                        <p:attrNameLst>
                                          <p:attrName>style.visibility</p:attrName>
                                        </p:attrNameLst>
                                      </p:cBhvr>
                                      <p:to>
                                        <p:strVal val="visible"/>
                                      </p:to>
                                    </p:set>
                                    <p:animEffect transition="in" filter="fade">
                                      <p:cBhvr>
                                        <p:cTn id="138" dur="500"/>
                                        <p:tgtEl>
                                          <p:spTgt spid="8"/>
                                        </p:tgtEl>
                                      </p:cBhvr>
                                    </p:animEffect>
                                    <p:anim calcmode="lin" valueType="num">
                                      <p:cBhvr>
                                        <p:cTn id="139" dur="500" fill="hold"/>
                                        <p:tgtEl>
                                          <p:spTgt spid="8"/>
                                        </p:tgtEl>
                                        <p:attrNameLst>
                                          <p:attrName>ppt_x</p:attrName>
                                        </p:attrNameLst>
                                      </p:cBhvr>
                                      <p:tavLst>
                                        <p:tav tm="0">
                                          <p:val>
                                            <p:strVal val="#ppt_x"/>
                                          </p:val>
                                        </p:tav>
                                        <p:tav tm="100000">
                                          <p:val>
                                            <p:strVal val="#ppt_x"/>
                                          </p:val>
                                        </p:tav>
                                      </p:tavLst>
                                    </p:anim>
                                    <p:anim calcmode="lin" valueType="num">
                                      <p:cBhvr>
                                        <p:cTn id="14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316132" y="3654796"/>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96252" y="3438772"/>
            <a:ext cx="360040"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07600" y="3078732"/>
            <a:ext cx="360040" cy="1080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27157" y="2574676"/>
            <a:ext cx="360040" cy="15841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750656" y="1710580"/>
            <a:ext cx="36004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形标注 9"/>
          <p:cNvSpPr/>
          <p:nvPr/>
        </p:nvSpPr>
        <p:spPr>
          <a:xfrm rot="1193015">
            <a:off x="7149087" y="563946"/>
            <a:ext cx="1086901" cy="1086901"/>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956092" y="4158852"/>
            <a:ext cx="547260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204491" y="4215124"/>
            <a:ext cx="5034033" cy="276999"/>
            <a:chOff x="2204491" y="4215124"/>
            <a:chExt cx="5034033" cy="276999"/>
          </a:xfrm>
        </p:grpSpPr>
        <p:sp>
          <p:nvSpPr>
            <p:cNvPr id="13"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2012</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14"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2013</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15"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2014</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16"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2015</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17"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2016</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484411" y="1200841"/>
            <a:ext cx="759713" cy="3096510"/>
            <a:chOff x="1484411" y="1200841"/>
            <a:chExt cx="759713" cy="3096510"/>
          </a:xfrm>
        </p:grpSpPr>
        <p:sp>
          <p:nvSpPr>
            <p:cNvPr id="19"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accent1"/>
                  </a:solidFill>
                  <a:latin typeface="微软雅黑" panose="020B0503020204020204" pitchFamily="34" charset="-122"/>
                  <a:ea typeface="微软雅黑" panose="020B0503020204020204" pitchFamily="34" charset="-122"/>
                </a:rPr>
                <a:t>0</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484411" y="1200841"/>
              <a:ext cx="615697" cy="2622921"/>
              <a:chOff x="1484411" y="1200841"/>
              <a:chExt cx="615697" cy="2622921"/>
            </a:xfrm>
          </p:grpSpPr>
          <p:sp>
            <p:nvSpPr>
              <p:cNvPr id="21"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100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22"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200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23"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300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24"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400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25"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500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29"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accent3"/>
                    </a:solidFill>
                    <a:latin typeface="微软雅黑" panose="020B0503020204020204" pitchFamily="34" charset="-122"/>
                    <a:ea typeface="微软雅黑" panose="020B0503020204020204" pitchFamily="34" charset="-122"/>
                  </a:rPr>
                  <a:t>600</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grpSp>
      </p:grpSp>
      <p:sp>
        <p:nvSpPr>
          <p:cNvPr id="30" name="文本框 344"/>
          <p:cNvSpPr txBox="1"/>
          <p:nvPr/>
        </p:nvSpPr>
        <p:spPr>
          <a:xfrm>
            <a:off x="3527608" y="918492"/>
            <a:ext cx="2180710" cy="369332"/>
          </a:xfrm>
          <a:prstGeom prst="rect">
            <a:avLst/>
          </a:prstGeom>
          <a:noFill/>
        </p:spPr>
        <p:txBody>
          <a:bodyPr wrap="square" rtlCol="0">
            <a:spAutoFit/>
          </a:bodyPr>
          <a:lstStyle/>
          <a:p>
            <a:pPr>
              <a:spcBef>
                <a:spcPts val="450"/>
              </a:spcBef>
            </a:pPr>
            <a:r>
              <a:rPr lang="zh-CN" altLang="en-US" b="1" dirty="0">
                <a:solidFill>
                  <a:schemeClr val="accent1"/>
                </a:solidFill>
                <a:latin typeface="微软雅黑" panose="020B0503020204020204" pitchFamily="34" charset="-122"/>
                <a:ea typeface="微软雅黑" panose="020B0503020204020204" pitchFamily="34" charset="-122"/>
              </a:rPr>
              <a:t>输入标题文字内容</a:t>
            </a:r>
          </a:p>
        </p:txBody>
      </p:sp>
      <p:sp>
        <p:nvSpPr>
          <p:cNvPr id="31" name="文本框 344"/>
          <p:cNvSpPr txBox="1"/>
          <p:nvPr/>
        </p:nvSpPr>
        <p:spPr>
          <a:xfrm>
            <a:off x="7403462" y="834847"/>
            <a:ext cx="720080" cy="584775"/>
          </a:xfrm>
          <a:prstGeom prst="rect">
            <a:avLst/>
          </a:prstGeom>
          <a:noFill/>
        </p:spPr>
        <p:txBody>
          <a:bodyPr wrap="square" rtlCol="0">
            <a:spAutoFit/>
          </a:bodyPr>
          <a:lstStyle/>
          <a:p>
            <a:pPr>
              <a:spcBef>
                <a:spcPts val="450"/>
              </a:spcBef>
            </a:pPr>
            <a:r>
              <a:rPr lang="zh-CN" altLang="en-US" sz="1600" dirty="0">
                <a:solidFill>
                  <a:schemeClr val="accent2"/>
                </a:solidFill>
                <a:latin typeface="微软雅黑" panose="020B0503020204020204" pitchFamily="34" charset="-122"/>
                <a:ea typeface="微软雅黑" panose="020B0503020204020204" pitchFamily="34" charset="-122"/>
              </a:rPr>
              <a:t>历史新高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29736" y="1043360"/>
            <a:ext cx="4376372" cy="3616081"/>
            <a:chOff x="723900" y="1421719"/>
            <a:chExt cx="5172075" cy="4273550"/>
          </a:xfrm>
          <a:solidFill>
            <a:srgbClr val="C0C0C0"/>
          </a:solidFill>
        </p:grpSpPr>
        <p:sp>
          <p:nvSpPr>
            <p:cNvPr id="6" name="Freeform 5"/>
            <p:cNvSpPr/>
            <p:nvPr/>
          </p:nvSpPr>
          <p:spPr bwMode="auto">
            <a:xfrm>
              <a:off x="2895600" y="1469344"/>
              <a:ext cx="2266950" cy="19335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6"/>
            <p:cNvSpPr/>
            <p:nvPr/>
          </p:nvSpPr>
          <p:spPr bwMode="auto">
            <a:xfrm>
              <a:off x="2460625" y="2777444"/>
              <a:ext cx="1447800" cy="12255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Freeform 7"/>
            <p:cNvSpPr/>
            <p:nvPr/>
          </p:nvSpPr>
          <p:spPr bwMode="auto">
            <a:xfrm>
              <a:off x="3489325" y="3202894"/>
              <a:ext cx="292100" cy="48260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8"/>
            <p:cNvSpPr/>
            <p:nvPr/>
          </p:nvSpPr>
          <p:spPr bwMode="auto">
            <a:xfrm>
              <a:off x="723900" y="1932894"/>
              <a:ext cx="2070100" cy="1565275"/>
            </a:xfrm>
            <a:custGeom>
              <a:avLst/>
              <a:gdLst>
                <a:gd name="T0" fmla="*/ 1262 w 1304"/>
                <a:gd name="T1" fmla="*/ 442 h 986"/>
                <a:gd name="T2" fmla="*/ 1222 w 1304"/>
                <a:gd name="T3" fmla="*/ 404 h 986"/>
                <a:gd name="T4" fmla="*/ 1178 w 1304"/>
                <a:gd name="T5" fmla="*/ 360 h 986"/>
                <a:gd name="T6" fmla="*/ 1084 w 1304"/>
                <a:gd name="T7" fmla="*/ 334 h 986"/>
                <a:gd name="T8" fmla="*/ 1026 w 1304"/>
                <a:gd name="T9" fmla="*/ 300 h 986"/>
                <a:gd name="T10" fmla="*/ 1048 w 1304"/>
                <a:gd name="T11" fmla="*/ 180 h 986"/>
                <a:gd name="T12" fmla="*/ 996 w 1304"/>
                <a:gd name="T13" fmla="*/ 100 h 986"/>
                <a:gd name="T14" fmla="*/ 964 w 1304"/>
                <a:gd name="T15" fmla="*/ 74 h 986"/>
                <a:gd name="T16" fmla="*/ 938 w 1304"/>
                <a:gd name="T17" fmla="*/ 48 h 986"/>
                <a:gd name="T18" fmla="*/ 876 w 1304"/>
                <a:gd name="T19" fmla="*/ 36 h 986"/>
                <a:gd name="T20" fmla="*/ 816 w 1304"/>
                <a:gd name="T21" fmla="*/ 66 h 986"/>
                <a:gd name="T22" fmla="*/ 798 w 1304"/>
                <a:gd name="T23" fmla="*/ 130 h 986"/>
                <a:gd name="T24" fmla="*/ 750 w 1304"/>
                <a:gd name="T25" fmla="*/ 144 h 986"/>
                <a:gd name="T26" fmla="*/ 618 w 1304"/>
                <a:gd name="T27" fmla="*/ 224 h 986"/>
                <a:gd name="T28" fmla="*/ 602 w 1304"/>
                <a:gd name="T29" fmla="*/ 236 h 986"/>
                <a:gd name="T30" fmla="*/ 548 w 1304"/>
                <a:gd name="T31" fmla="*/ 220 h 986"/>
                <a:gd name="T32" fmla="*/ 482 w 1304"/>
                <a:gd name="T33" fmla="*/ 234 h 986"/>
                <a:gd name="T34" fmla="*/ 490 w 1304"/>
                <a:gd name="T35" fmla="*/ 336 h 986"/>
                <a:gd name="T36" fmla="*/ 466 w 1304"/>
                <a:gd name="T37" fmla="*/ 396 h 986"/>
                <a:gd name="T38" fmla="*/ 458 w 1304"/>
                <a:gd name="T39" fmla="*/ 382 h 986"/>
                <a:gd name="T40" fmla="*/ 426 w 1304"/>
                <a:gd name="T41" fmla="*/ 432 h 986"/>
                <a:gd name="T42" fmla="*/ 332 w 1304"/>
                <a:gd name="T43" fmla="*/ 468 h 986"/>
                <a:gd name="T44" fmla="*/ 254 w 1304"/>
                <a:gd name="T45" fmla="*/ 470 h 986"/>
                <a:gd name="T46" fmla="*/ 184 w 1304"/>
                <a:gd name="T47" fmla="*/ 506 h 986"/>
                <a:gd name="T48" fmla="*/ 104 w 1304"/>
                <a:gd name="T49" fmla="*/ 494 h 986"/>
                <a:gd name="T50" fmla="*/ 60 w 1304"/>
                <a:gd name="T51" fmla="*/ 482 h 986"/>
                <a:gd name="T52" fmla="*/ 10 w 1304"/>
                <a:gd name="T53" fmla="*/ 528 h 986"/>
                <a:gd name="T54" fmla="*/ 14 w 1304"/>
                <a:gd name="T55" fmla="*/ 562 h 986"/>
                <a:gd name="T56" fmla="*/ 30 w 1304"/>
                <a:gd name="T57" fmla="*/ 580 h 986"/>
                <a:gd name="T58" fmla="*/ 42 w 1304"/>
                <a:gd name="T59" fmla="*/ 712 h 986"/>
                <a:gd name="T60" fmla="*/ 12 w 1304"/>
                <a:gd name="T61" fmla="*/ 724 h 986"/>
                <a:gd name="T62" fmla="*/ 72 w 1304"/>
                <a:gd name="T63" fmla="*/ 764 h 986"/>
                <a:gd name="T64" fmla="*/ 120 w 1304"/>
                <a:gd name="T65" fmla="*/ 834 h 986"/>
                <a:gd name="T66" fmla="*/ 174 w 1304"/>
                <a:gd name="T67" fmla="*/ 888 h 986"/>
                <a:gd name="T68" fmla="*/ 210 w 1304"/>
                <a:gd name="T69" fmla="*/ 980 h 986"/>
                <a:gd name="T70" fmla="*/ 260 w 1304"/>
                <a:gd name="T71" fmla="*/ 984 h 986"/>
                <a:gd name="T72" fmla="*/ 278 w 1304"/>
                <a:gd name="T73" fmla="*/ 948 h 986"/>
                <a:gd name="T74" fmla="*/ 298 w 1304"/>
                <a:gd name="T75" fmla="*/ 926 h 986"/>
                <a:gd name="T76" fmla="*/ 412 w 1304"/>
                <a:gd name="T77" fmla="*/ 944 h 986"/>
                <a:gd name="T78" fmla="*/ 460 w 1304"/>
                <a:gd name="T79" fmla="*/ 930 h 986"/>
                <a:gd name="T80" fmla="*/ 502 w 1304"/>
                <a:gd name="T81" fmla="*/ 960 h 986"/>
                <a:gd name="T82" fmla="*/ 634 w 1304"/>
                <a:gd name="T83" fmla="*/ 958 h 986"/>
                <a:gd name="T84" fmla="*/ 736 w 1304"/>
                <a:gd name="T85" fmla="*/ 934 h 986"/>
                <a:gd name="T86" fmla="*/ 830 w 1304"/>
                <a:gd name="T87" fmla="*/ 944 h 986"/>
                <a:gd name="T88" fmla="*/ 892 w 1304"/>
                <a:gd name="T89" fmla="*/ 968 h 986"/>
                <a:gd name="T90" fmla="*/ 940 w 1304"/>
                <a:gd name="T91" fmla="*/ 940 h 986"/>
                <a:gd name="T92" fmla="*/ 954 w 1304"/>
                <a:gd name="T93" fmla="*/ 920 h 986"/>
                <a:gd name="T94" fmla="*/ 956 w 1304"/>
                <a:gd name="T95" fmla="*/ 888 h 986"/>
                <a:gd name="T96" fmla="*/ 922 w 1304"/>
                <a:gd name="T97" fmla="*/ 856 h 986"/>
                <a:gd name="T98" fmla="*/ 966 w 1304"/>
                <a:gd name="T99" fmla="*/ 796 h 986"/>
                <a:gd name="T100" fmla="*/ 1056 w 1304"/>
                <a:gd name="T101" fmla="*/ 780 h 986"/>
                <a:gd name="T102" fmla="*/ 1086 w 1304"/>
                <a:gd name="T103" fmla="*/ 748 h 986"/>
                <a:gd name="T104" fmla="*/ 1094 w 1304"/>
                <a:gd name="T105" fmla="*/ 686 h 986"/>
                <a:gd name="T106" fmla="*/ 1132 w 1304"/>
                <a:gd name="T107" fmla="*/ 676 h 986"/>
                <a:gd name="T108" fmla="*/ 1188 w 1304"/>
                <a:gd name="T109" fmla="*/ 612 h 986"/>
                <a:gd name="T110" fmla="*/ 1246 w 1304"/>
                <a:gd name="T111" fmla="*/ 598 h 986"/>
                <a:gd name="T112" fmla="*/ 1296 w 1304"/>
                <a:gd name="T113" fmla="*/ 580 h 986"/>
                <a:gd name="T114" fmla="*/ 1302 w 1304"/>
                <a:gd name="T11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4" h="986">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9"/>
            <p:cNvSpPr/>
            <p:nvPr/>
          </p:nvSpPr>
          <p:spPr bwMode="auto">
            <a:xfrm>
              <a:off x="2066925" y="3161619"/>
              <a:ext cx="1289050" cy="923925"/>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10"/>
            <p:cNvSpPr/>
            <p:nvPr/>
          </p:nvSpPr>
          <p:spPr bwMode="auto">
            <a:xfrm>
              <a:off x="2806700" y="3809319"/>
              <a:ext cx="1114425" cy="97790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11"/>
            <p:cNvSpPr/>
            <p:nvPr/>
          </p:nvSpPr>
          <p:spPr bwMode="auto">
            <a:xfrm>
              <a:off x="955675" y="3412444"/>
              <a:ext cx="1993900" cy="1212850"/>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12"/>
            <p:cNvSpPr/>
            <p:nvPr/>
          </p:nvSpPr>
          <p:spPr bwMode="auto">
            <a:xfrm>
              <a:off x="2771775" y="4422094"/>
              <a:ext cx="901700" cy="939800"/>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Freeform 13"/>
            <p:cNvSpPr/>
            <p:nvPr/>
          </p:nvSpPr>
          <p:spPr bwMode="auto">
            <a:xfrm>
              <a:off x="3419475" y="4409394"/>
              <a:ext cx="609600" cy="5270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14"/>
            <p:cNvSpPr/>
            <p:nvPr/>
          </p:nvSpPr>
          <p:spPr bwMode="auto">
            <a:xfrm>
              <a:off x="3517900" y="4733244"/>
              <a:ext cx="796925" cy="606425"/>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5"/>
            <p:cNvSpPr/>
            <p:nvPr/>
          </p:nvSpPr>
          <p:spPr bwMode="auto">
            <a:xfrm>
              <a:off x="3629025" y="4066494"/>
              <a:ext cx="450850" cy="457200"/>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6"/>
            <p:cNvSpPr/>
            <p:nvPr/>
          </p:nvSpPr>
          <p:spPr bwMode="auto">
            <a:xfrm>
              <a:off x="3629025" y="3177494"/>
              <a:ext cx="514350" cy="917575"/>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7"/>
            <p:cNvSpPr/>
            <p:nvPr/>
          </p:nvSpPr>
          <p:spPr bwMode="auto">
            <a:xfrm>
              <a:off x="4073525" y="3006044"/>
              <a:ext cx="342900" cy="752475"/>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8"/>
            <p:cNvSpPr/>
            <p:nvPr/>
          </p:nvSpPr>
          <p:spPr bwMode="auto">
            <a:xfrm>
              <a:off x="3984625" y="4288744"/>
              <a:ext cx="546100" cy="635000"/>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9"/>
            <p:cNvSpPr/>
            <p:nvPr/>
          </p:nvSpPr>
          <p:spPr bwMode="auto">
            <a:xfrm>
              <a:off x="3921125" y="3923619"/>
              <a:ext cx="774700" cy="48577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20"/>
            <p:cNvSpPr/>
            <p:nvPr/>
          </p:nvSpPr>
          <p:spPr bwMode="auto">
            <a:xfrm>
              <a:off x="4092575" y="4815794"/>
              <a:ext cx="806450" cy="6381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21"/>
            <p:cNvSpPr/>
            <p:nvPr/>
          </p:nvSpPr>
          <p:spPr bwMode="auto">
            <a:xfrm>
              <a:off x="4473575" y="4263344"/>
              <a:ext cx="482600" cy="65722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2"/>
            <p:cNvSpPr/>
            <p:nvPr/>
          </p:nvSpPr>
          <p:spPr bwMode="auto">
            <a:xfrm>
              <a:off x="4724400" y="4437969"/>
              <a:ext cx="447675" cy="546100"/>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3"/>
            <p:cNvSpPr/>
            <p:nvPr/>
          </p:nvSpPr>
          <p:spPr bwMode="auto">
            <a:xfrm>
              <a:off x="4924425" y="4091894"/>
              <a:ext cx="384175" cy="44450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Freeform 24"/>
            <p:cNvSpPr/>
            <p:nvPr/>
          </p:nvSpPr>
          <p:spPr bwMode="auto">
            <a:xfrm>
              <a:off x="4549775" y="3707719"/>
              <a:ext cx="485775" cy="593725"/>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25"/>
            <p:cNvSpPr/>
            <p:nvPr/>
          </p:nvSpPr>
          <p:spPr bwMode="auto">
            <a:xfrm>
              <a:off x="4645025" y="3021919"/>
              <a:ext cx="127000" cy="1841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26"/>
            <p:cNvSpPr/>
            <p:nvPr/>
          </p:nvSpPr>
          <p:spPr bwMode="auto">
            <a:xfrm>
              <a:off x="4518025" y="2939369"/>
              <a:ext cx="168275" cy="180975"/>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27"/>
            <p:cNvSpPr/>
            <p:nvPr/>
          </p:nvSpPr>
          <p:spPr bwMode="auto">
            <a:xfrm>
              <a:off x="4803775" y="2580594"/>
              <a:ext cx="596900" cy="56832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28"/>
            <p:cNvSpPr/>
            <p:nvPr/>
          </p:nvSpPr>
          <p:spPr bwMode="auto">
            <a:xfrm>
              <a:off x="4937125" y="2237694"/>
              <a:ext cx="850900" cy="577850"/>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29"/>
            <p:cNvSpPr/>
            <p:nvPr/>
          </p:nvSpPr>
          <p:spPr bwMode="auto">
            <a:xfrm>
              <a:off x="4756151" y="1421719"/>
              <a:ext cx="1139824" cy="1035051"/>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30"/>
            <p:cNvSpPr/>
            <p:nvPr/>
          </p:nvSpPr>
          <p:spPr bwMode="auto">
            <a:xfrm>
              <a:off x="4530725" y="3279094"/>
              <a:ext cx="688975" cy="431800"/>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31"/>
            <p:cNvSpPr/>
            <p:nvPr/>
          </p:nvSpPr>
          <p:spPr bwMode="auto">
            <a:xfrm>
              <a:off x="5175250" y="3996644"/>
              <a:ext cx="107950" cy="95250"/>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32"/>
            <p:cNvSpPr/>
            <p:nvPr/>
          </p:nvSpPr>
          <p:spPr bwMode="auto">
            <a:xfrm>
              <a:off x="4670425" y="3631519"/>
              <a:ext cx="600075" cy="463550"/>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33"/>
            <p:cNvSpPr/>
            <p:nvPr/>
          </p:nvSpPr>
          <p:spPr bwMode="auto">
            <a:xfrm>
              <a:off x="4356100" y="2745694"/>
              <a:ext cx="558800" cy="7969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34"/>
            <p:cNvSpPr/>
            <p:nvPr/>
          </p:nvSpPr>
          <p:spPr bwMode="auto">
            <a:xfrm>
              <a:off x="4102100" y="3510869"/>
              <a:ext cx="587375" cy="58102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35"/>
            <p:cNvSpPr/>
            <p:nvPr/>
          </p:nvSpPr>
          <p:spPr bwMode="auto">
            <a:xfrm>
              <a:off x="5207000" y="4752294"/>
              <a:ext cx="168275" cy="406400"/>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36"/>
            <p:cNvSpPr/>
            <p:nvPr/>
          </p:nvSpPr>
          <p:spPr bwMode="auto">
            <a:xfrm>
              <a:off x="3968750" y="5473019"/>
              <a:ext cx="254000" cy="22225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41" name="直接连接符 40"/>
          <p:cNvCxnSpPr/>
          <p:nvPr/>
        </p:nvCxnSpPr>
        <p:spPr>
          <a:xfrm>
            <a:off x="5152073" y="987574"/>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543328" y="2816197"/>
            <a:ext cx="2629072" cy="695063"/>
            <a:chOff x="8509753" y="2844225"/>
            <a:chExt cx="3505429" cy="926750"/>
          </a:xfrm>
        </p:grpSpPr>
        <p:sp>
          <p:nvSpPr>
            <p:cNvPr id="43" name="文本框 337"/>
            <p:cNvSpPr txBox="1"/>
            <p:nvPr/>
          </p:nvSpPr>
          <p:spPr>
            <a:xfrm>
              <a:off x="8509753" y="2844225"/>
              <a:ext cx="1105163" cy="636072"/>
            </a:xfrm>
            <a:prstGeom prst="rect">
              <a:avLst/>
            </a:prstGeom>
            <a:noFill/>
          </p:spPr>
          <p:txBody>
            <a:bodyPr wrap="square" rtlCol="0">
              <a:spAutoFit/>
            </a:bodyPr>
            <a:lstStyle/>
            <a:p>
              <a:r>
                <a:rPr lang="en-US" altLang="zh-CN" sz="2500" dirty="0">
                  <a:solidFill>
                    <a:schemeClr val="tx2"/>
                  </a:solidFill>
                  <a:latin typeface="微软雅黑" panose="020B0503020204020204" pitchFamily="34" charset="-122"/>
                  <a:ea typeface="微软雅黑" panose="020B0503020204020204" pitchFamily="34" charset="-122"/>
                </a:rPr>
                <a:t>03</a:t>
              </a:r>
              <a:endParaRPr lang="zh-CN" altLang="en-US" sz="2500" dirty="0">
                <a:solidFill>
                  <a:schemeClr val="tx2"/>
                </a:solidFill>
                <a:latin typeface="微软雅黑" panose="020B0503020204020204" pitchFamily="34" charset="-122"/>
                <a:ea typeface="微软雅黑" panose="020B0503020204020204" pitchFamily="34" charset="-122"/>
              </a:endParaRPr>
            </a:p>
          </p:txBody>
        </p:sp>
        <p:sp>
          <p:nvSpPr>
            <p:cNvPr id="44" name="文本框 338"/>
            <p:cNvSpPr txBox="1"/>
            <p:nvPr/>
          </p:nvSpPr>
          <p:spPr>
            <a:xfrm>
              <a:off x="9370050" y="2844226"/>
              <a:ext cx="2645132" cy="926749"/>
            </a:xfrm>
            <a:prstGeom prst="rect">
              <a:avLst/>
            </a:prstGeom>
            <a:noFill/>
          </p:spPr>
          <p:txBody>
            <a:bodyPr wrap="square" rtlCol="0">
              <a:spAutoFit/>
            </a:bodyPr>
            <a:lstStyle/>
            <a:p>
              <a:pPr>
                <a:spcBef>
                  <a:spcPts val="450"/>
                </a:spcBef>
              </a:pPr>
              <a:r>
                <a:rPr lang="zh-CN" altLang="en-US" sz="1500" dirty="0">
                  <a:solidFill>
                    <a:schemeClr val="tx2"/>
                  </a:solidFill>
                  <a:latin typeface="微软雅黑" panose="020B0503020204020204" pitchFamily="34" charset="-122"/>
                  <a:ea typeface="微软雅黑" panose="020B0503020204020204" pitchFamily="34" charset="-122"/>
                </a:rPr>
                <a:t>福建</a:t>
              </a:r>
              <a:endParaRPr lang="en-US" altLang="zh-CN" sz="1500" dirty="0">
                <a:solidFill>
                  <a:schemeClr val="tx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45" name="组合 44"/>
          <p:cNvGrpSpPr/>
          <p:nvPr/>
        </p:nvGrpSpPr>
        <p:grpSpPr>
          <a:xfrm>
            <a:off x="5546206" y="1952101"/>
            <a:ext cx="2554187" cy="695063"/>
            <a:chOff x="8513588" y="2844225"/>
            <a:chExt cx="3405582" cy="926750"/>
          </a:xfrm>
        </p:grpSpPr>
        <p:sp>
          <p:nvSpPr>
            <p:cNvPr id="46" name="文本框 340"/>
            <p:cNvSpPr txBox="1"/>
            <p:nvPr/>
          </p:nvSpPr>
          <p:spPr>
            <a:xfrm>
              <a:off x="8513588" y="2844225"/>
              <a:ext cx="1105162" cy="636072"/>
            </a:xfrm>
            <a:prstGeom prst="rect">
              <a:avLst/>
            </a:prstGeom>
            <a:noFill/>
          </p:spPr>
          <p:txBody>
            <a:bodyPr wrap="square" rtlCol="0">
              <a:spAutoFit/>
            </a:bodyPr>
            <a:lstStyle/>
            <a:p>
              <a:r>
                <a:rPr lang="en-US" altLang="zh-CN" sz="2500" dirty="0">
                  <a:latin typeface="微软雅黑" panose="020B0503020204020204" pitchFamily="34" charset="-122"/>
                  <a:ea typeface="微软雅黑" panose="020B0503020204020204" pitchFamily="34" charset="-122"/>
                </a:rPr>
                <a:t>02</a:t>
              </a:r>
              <a:endParaRPr lang="zh-CN" altLang="en-US" sz="2500" dirty="0">
                <a:latin typeface="微软雅黑" panose="020B0503020204020204" pitchFamily="34" charset="-122"/>
                <a:ea typeface="微软雅黑" panose="020B0503020204020204" pitchFamily="34" charset="-122"/>
              </a:endParaRPr>
            </a:p>
          </p:txBody>
        </p:sp>
        <p:sp>
          <p:nvSpPr>
            <p:cNvPr id="47" name="文本框 341"/>
            <p:cNvSpPr txBox="1"/>
            <p:nvPr/>
          </p:nvSpPr>
          <p:spPr>
            <a:xfrm>
              <a:off x="9370052" y="2844226"/>
              <a:ext cx="2549118" cy="926749"/>
            </a:xfrm>
            <a:prstGeom prst="rect">
              <a:avLst/>
            </a:prstGeom>
            <a:noFill/>
          </p:spPr>
          <p:txBody>
            <a:bodyPr wrap="square" rtlCol="0">
              <a:spAutoFit/>
            </a:bodyPr>
            <a:lstStyle/>
            <a:p>
              <a:pPr>
                <a:spcBef>
                  <a:spcPts val="450"/>
                </a:spcBef>
              </a:pPr>
              <a:r>
                <a:rPr lang="zh-CN" altLang="en-US" sz="1500" dirty="0">
                  <a:latin typeface="微软雅黑" panose="020B0503020204020204" pitchFamily="34" charset="-122"/>
                  <a:ea typeface="微软雅黑" panose="020B0503020204020204" pitchFamily="34" charset="-122"/>
                </a:rPr>
                <a:t>四川</a:t>
              </a:r>
              <a:endParaRPr lang="en-US" altLang="zh-CN" sz="15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在此处添加文字，在此处添加在此处添加文字文字。</a:t>
              </a:r>
            </a:p>
          </p:txBody>
        </p:sp>
      </p:grpSp>
      <p:grpSp>
        <p:nvGrpSpPr>
          <p:cNvPr id="48" name="组合 47"/>
          <p:cNvGrpSpPr/>
          <p:nvPr/>
        </p:nvGrpSpPr>
        <p:grpSpPr>
          <a:xfrm>
            <a:off x="5543328" y="1131589"/>
            <a:ext cx="2629072" cy="695062"/>
            <a:chOff x="8509753" y="2844225"/>
            <a:chExt cx="3505429" cy="926748"/>
          </a:xfrm>
        </p:grpSpPr>
        <p:sp>
          <p:nvSpPr>
            <p:cNvPr id="49" name="文本框 343"/>
            <p:cNvSpPr txBox="1"/>
            <p:nvPr/>
          </p:nvSpPr>
          <p:spPr>
            <a:xfrm>
              <a:off x="8509753" y="2844225"/>
              <a:ext cx="1105163" cy="636071"/>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01</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50" name="文本框 344"/>
            <p:cNvSpPr txBox="1"/>
            <p:nvPr/>
          </p:nvSpPr>
          <p:spPr>
            <a:xfrm>
              <a:off x="9370050" y="2844226"/>
              <a:ext cx="2645132" cy="9267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青海</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51" name="组合 50"/>
          <p:cNvGrpSpPr/>
          <p:nvPr/>
        </p:nvGrpSpPr>
        <p:grpSpPr>
          <a:xfrm>
            <a:off x="5580110" y="3680293"/>
            <a:ext cx="2592290" cy="695063"/>
            <a:chOff x="8558797" y="2844225"/>
            <a:chExt cx="3456387" cy="926750"/>
          </a:xfrm>
        </p:grpSpPr>
        <p:sp>
          <p:nvSpPr>
            <p:cNvPr id="52" name="文本框 346"/>
            <p:cNvSpPr txBox="1"/>
            <p:nvPr/>
          </p:nvSpPr>
          <p:spPr>
            <a:xfrm>
              <a:off x="8558797" y="2844225"/>
              <a:ext cx="1105161" cy="636072"/>
            </a:xfrm>
            <a:prstGeom prst="rect">
              <a:avLst/>
            </a:prstGeom>
            <a:noFill/>
          </p:spPr>
          <p:txBody>
            <a:bodyPr wrap="square" rtlCol="0">
              <a:spAutoFit/>
            </a:bodyPr>
            <a:lstStyle/>
            <a:p>
              <a:r>
                <a:rPr lang="en-US" altLang="zh-CN" sz="2500" dirty="0">
                  <a:solidFill>
                    <a:schemeClr val="bg2"/>
                  </a:solidFill>
                  <a:latin typeface="微软雅黑" panose="020B0503020204020204" pitchFamily="34" charset="-122"/>
                  <a:ea typeface="微软雅黑" panose="020B0503020204020204" pitchFamily="34" charset="-122"/>
                </a:rPr>
                <a:t>04</a:t>
              </a:r>
              <a:endParaRPr lang="zh-CN" altLang="en-US" sz="2500" dirty="0">
                <a:solidFill>
                  <a:schemeClr val="bg2"/>
                </a:solidFill>
                <a:latin typeface="微软雅黑" panose="020B0503020204020204" pitchFamily="34" charset="-122"/>
                <a:ea typeface="微软雅黑" panose="020B0503020204020204" pitchFamily="34" charset="-122"/>
              </a:endParaRPr>
            </a:p>
          </p:txBody>
        </p:sp>
        <p:sp>
          <p:nvSpPr>
            <p:cNvPr id="53" name="文本框 347"/>
            <p:cNvSpPr txBox="1"/>
            <p:nvPr/>
          </p:nvSpPr>
          <p:spPr>
            <a:xfrm>
              <a:off x="9370050" y="2844226"/>
              <a:ext cx="2645134" cy="926749"/>
            </a:xfrm>
            <a:prstGeom prst="rect">
              <a:avLst/>
            </a:prstGeom>
            <a:noFill/>
          </p:spPr>
          <p:txBody>
            <a:bodyPr wrap="square" rtlCol="0">
              <a:spAutoFit/>
            </a:bodyPr>
            <a:lstStyle/>
            <a:p>
              <a:pPr>
                <a:spcBef>
                  <a:spcPts val="450"/>
                </a:spcBef>
              </a:pPr>
              <a:r>
                <a:rPr lang="zh-CN" altLang="en-US" sz="1500" dirty="0">
                  <a:solidFill>
                    <a:schemeClr val="bg2"/>
                  </a:solidFill>
                  <a:latin typeface="微软雅黑" panose="020B0503020204020204" pitchFamily="34" charset="-122"/>
                  <a:ea typeface="微软雅黑" panose="020B0503020204020204" pitchFamily="34" charset="-122"/>
                </a:rPr>
                <a:t>山东</a:t>
              </a:r>
              <a:endParaRPr lang="en-US" altLang="zh-CN" sz="15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54" name="组合 53"/>
          <p:cNvGrpSpPr/>
          <p:nvPr/>
        </p:nvGrpSpPr>
        <p:grpSpPr>
          <a:xfrm>
            <a:off x="1950915" y="2451095"/>
            <a:ext cx="549031" cy="388267"/>
            <a:chOff x="2601220" y="3268124"/>
            <a:chExt cx="732041" cy="517689"/>
          </a:xfrm>
        </p:grpSpPr>
        <p:sp>
          <p:nvSpPr>
            <p:cNvPr id="55" name="泪滴形 54"/>
            <p:cNvSpPr/>
            <p:nvPr/>
          </p:nvSpPr>
          <p:spPr>
            <a:xfrm rot="8100000">
              <a:off x="2721612" y="3268124"/>
              <a:ext cx="467244" cy="467244"/>
            </a:xfrm>
            <a:prstGeom prst="teardrop">
              <a:avLst>
                <a:gd name="adj" fmla="val 120766"/>
              </a:avLst>
            </a:prstGeom>
            <a:solidFill>
              <a:schemeClr val="bg1"/>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6" name="文本框 350"/>
            <p:cNvSpPr txBox="1"/>
            <p:nvPr/>
          </p:nvSpPr>
          <p:spPr>
            <a:xfrm>
              <a:off x="2601220" y="3334408"/>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01</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516310" y="2965047"/>
            <a:ext cx="549031" cy="383403"/>
            <a:chOff x="3355080" y="3953396"/>
            <a:chExt cx="732041" cy="511204"/>
          </a:xfrm>
        </p:grpSpPr>
        <p:sp>
          <p:nvSpPr>
            <p:cNvPr id="58" name="泪滴形 57"/>
            <p:cNvSpPr/>
            <p:nvPr/>
          </p:nvSpPr>
          <p:spPr>
            <a:xfrm rot="8100000">
              <a:off x="3474452" y="3953396"/>
              <a:ext cx="467244" cy="467244"/>
            </a:xfrm>
            <a:prstGeom prst="teardrop">
              <a:avLst>
                <a:gd name="adj" fmla="val 120766"/>
              </a:avLst>
            </a:prstGeom>
            <a:solidFill>
              <a:schemeClr val="tx1"/>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9" name="文本框 353"/>
            <p:cNvSpPr txBox="1"/>
            <p:nvPr/>
          </p:nvSpPr>
          <p:spPr>
            <a:xfrm>
              <a:off x="3355080" y="4013195"/>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02</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852496" y="3290657"/>
            <a:ext cx="549031" cy="378697"/>
            <a:chOff x="5136661" y="4387548"/>
            <a:chExt cx="732041" cy="504930"/>
          </a:xfrm>
        </p:grpSpPr>
        <p:sp>
          <p:nvSpPr>
            <p:cNvPr id="61" name="泪滴形 60"/>
            <p:cNvSpPr/>
            <p:nvPr/>
          </p:nvSpPr>
          <p:spPr>
            <a:xfrm rot="8100000">
              <a:off x="5272640" y="4387548"/>
              <a:ext cx="467244" cy="467244"/>
            </a:xfrm>
            <a:prstGeom prst="teardrop">
              <a:avLst>
                <a:gd name="adj" fmla="val 120766"/>
              </a:avLst>
            </a:prstGeom>
            <a:solidFill>
              <a:schemeClr val="tx2"/>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2" name="文本框 356"/>
            <p:cNvSpPr txBox="1"/>
            <p:nvPr/>
          </p:nvSpPr>
          <p:spPr>
            <a:xfrm>
              <a:off x="5136661" y="4441072"/>
              <a:ext cx="732041" cy="451406"/>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03</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3701013" y="2274220"/>
            <a:ext cx="549031" cy="391861"/>
            <a:chOff x="4934683" y="3032290"/>
            <a:chExt cx="732041" cy="522481"/>
          </a:xfrm>
        </p:grpSpPr>
        <p:sp>
          <p:nvSpPr>
            <p:cNvPr id="64" name="泪滴形 63"/>
            <p:cNvSpPr/>
            <p:nvPr/>
          </p:nvSpPr>
          <p:spPr>
            <a:xfrm rot="8100000">
              <a:off x="5065474" y="3032290"/>
              <a:ext cx="467244" cy="467244"/>
            </a:xfrm>
            <a:prstGeom prst="teardrop">
              <a:avLst>
                <a:gd name="adj" fmla="val 120766"/>
              </a:avLst>
            </a:prstGeom>
            <a:solidFill>
              <a:schemeClr val="bg2"/>
            </a:solid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5" name="文本框 359"/>
            <p:cNvSpPr txBox="1"/>
            <p:nvPr/>
          </p:nvSpPr>
          <p:spPr>
            <a:xfrm>
              <a:off x="4934683" y="3103366"/>
              <a:ext cx="732041" cy="451405"/>
            </a:xfrm>
            <a:prstGeom prst="rect">
              <a:avLst/>
            </a:prstGeom>
            <a:noFill/>
          </p:spPr>
          <p:txBody>
            <a:bodyPr wrap="square" rtlCol="0">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04</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strVal val="#ppt_x"/>
                                          </p:val>
                                        </p:tav>
                                        <p:tav tm="100000">
                                          <p:val>
                                            <p:strVal val="#ppt_x"/>
                                          </p:val>
                                        </p:tav>
                                      </p:tavLst>
                                    </p:anim>
                                    <p:anim calcmode="lin" valueType="num">
                                      <p:cBhvr>
                                        <p:cTn id="21" dur="5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anim calcmode="lin" valueType="num">
                                      <p:cBhvr>
                                        <p:cTn id="26" dur="500" fill="hold"/>
                                        <p:tgtEl>
                                          <p:spTgt spid="60"/>
                                        </p:tgtEl>
                                        <p:attrNameLst>
                                          <p:attrName>ppt_x</p:attrName>
                                        </p:attrNameLst>
                                      </p:cBhvr>
                                      <p:tavLst>
                                        <p:tav tm="0">
                                          <p:val>
                                            <p:strVal val="#ppt_x"/>
                                          </p:val>
                                        </p:tav>
                                        <p:tav tm="100000">
                                          <p:val>
                                            <p:strVal val="#ppt_x"/>
                                          </p:val>
                                        </p:tav>
                                      </p:tavLst>
                                    </p:anim>
                                    <p:anim calcmode="lin" valueType="num">
                                      <p:cBhvr>
                                        <p:cTn id="27" dur="500" fill="hold"/>
                                        <p:tgtEl>
                                          <p:spTgt spid="6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1+#ppt_w/2"/>
                                          </p:val>
                                        </p:tav>
                                        <p:tav tm="100000">
                                          <p:val>
                                            <p:strVal val="#ppt_x"/>
                                          </p:val>
                                        </p:tav>
                                      </p:tavLst>
                                    </p:anim>
                                    <p:anim calcmode="lin" valueType="num">
                                      <p:cBhvr additive="base">
                                        <p:cTn id="52" dur="500" fill="hold"/>
                                        <p:tgtEl>
                                          <p:spTgt spid="4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1+#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a:off x="2605217" y="1491630"/>
            <a:ext cx="2535654" cy="2527605"/>
          </a:xfrm>
          <a:prstGeom prst="ellipse">
            <a:avLst/>
          </a:prstGeom>
          <a:noFill/>
          <a:ln w="12700" cap="flat" cmpd="sng" algn="ctr">
            <a:solidFill>
              <a:schemeClr val="tx2"/>
            </a:solidFill>
            <a:prstDash val="solid"/>
          </a:ln>
          <a:effectLst/>
        </p:spPr>
        <p:txBody>
          <a:bodyPr lIns="75520" tIns="37760" rIns="75520" bIns="37760"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4003314" y="1491630"/>
            <a:ext cx="2536758" cy="2527605"/>
          </a:xfrm>
          <a:prstGeom prst="ellipse">
            <a:avLst/>
          </a:prstGeom>
          <a:noFill/>
          <a:ln w="12700" cap="flat" cmpd="sng" algn="ctr">
            <a:solidFill>
              <a:schemeClr val="tx2"/>
            </a:solidFill>
            <a:prstDash val="solid"/>
          </a:ln>
          <a:effectLst/>
        </p:spPr>
        <p:txBody>
          <a:bodyPr lIns="75520" tIns="37760" rIns="75520" bIns="37760"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cxnSp>
        <p:nvCxnSpPr>
          <p:cNvPr id="7" name="直接连接符 6"/>
          <p:cNvCxnSpPr>
            <a:cxnSpLocks noChangeShapeType="1"/>
          </p:cNvCxnSpPr>
          <p:nvPr/>
        </p:nvCxnSpPr>
        <p:spPr bwMode="auto">
          <a:xfrm>
            <a:off x="3301473" y="2108683"/>
            <a:ext cx="397231" cy="185885"/>
          </a:xfrm>
          <a:prstGeom prst="line">
            <a:avLst/>
          </a:prstGeom>
          <a:noFill/>
          <a:ln w="12700" algn="ctr">
            <a:solidFill>
              <a:schemeClr val="bg1"/>
            </a:solidFill>
            <a:round/>
            <a:headEnd type="none" w="med" len="med"/>
            <a:tailEnd type="arrow" w="med" len="med"/>
          </a:ln>
        </p:spPr>
      </p:cxnSp>
      <p:cxnSp>
        <p:nvCxnSpPr>
          <p:cNvPr id="8" name="直接连接符 7"/>
          <p:cNvCxnSpPr>
            <a:cxnSpLocks noChangeShapeType="1"/>
          </p:cNvCxnSpPr>
          <p:nvPr/>
        </p:nvCxnSpPr>
        <p:spPr bwMode="auto">
          <a:xfrm>
            <a:off x="3089616" y="2679538"/>
            <a:ext cx="410472" cy="0"/>
          </a:xfrm>
          <a:prstGeom prst="line">
            <a:avLst/>
          </a:prstGeom>
          <a:noFill/>
          <a:ln w="12700" algn="ctr">
            <a:solidFill>
              <a:schemeClr val="tx1"/>
            </a:solidFill>
            <a:round/>
            <a:headEnd type="none" w="med" len="med"/>
            <a:tailEnd type="arrow" w="med" len="med"/>
          </a:ln>
        </p:spPr>
      </p:cxnSp>
      <p:cxnSp>
        <p:nvCxnSpPr>
          <p:cNvPr id="9" name="直接连接符 8"/>
          <p:cNvCxnSpPr>
            <a:cxnSpLocks noChangeShapeType="1"/>
          </p:cNvCxnSpPr>
          <p:nvPr/>
        </p:nvCxnSpPr>
        <p:spPr bwMode="auto">
          <a:xfrm flipV="1">
            <a:off x="3301473" y="3049109"/>
            <a:ext cx="410472" cy="216684"/>
          </a:xfrm>
          <a:prstGeom prst="line">
            <a:avLst/>
          </a:prstGeom>
          <a:noFill/>
          <a:ln w="12700" algn="ctr">
            <a:solidFill>
              <a:schemeClr val="bg2"/>
            </a:solidFill>
            <a:round/>
            <a:headEnd type="none" w="med" len="med"/>
            <a:tailEnd type="arrow" w="med" len="med"/>
          </a:ln>
        </p:spPr>
      </p:cxnSp>
      <p:cxnSp>
        <p:nvCxnSpPr>
          <p:cNvPr id="10" name="直接连接符 9"/>
          <p:cNvCxnSpPr>
            <a:cxnSpLocks noChangeShapeType="1"/>
          </p:cNvCxnSpPr>
          <p:nvPr/>
        </p:nvCxnSpPr>
        <p:spPr bwMode="auto">
          <a:xfrm flipH="1" flipV="1">
            <a:off x="5498444" y="3040310"/>
            <a:ext cx="410472" cy="216684"/>
          </a:xfrm>
          <a:prstGeom prst="line">
            <a:avLst/>
          </a:prstGeom>
          <a:noFill/>
          <a:ln w="12700" algn="ctr">
            <a:solidFill>
              <a:schemeClr val="tx2"/>
            </a:solidFill>
            <a:round/>
            <a:headEnd type="none" w="med" len="med"/>
            <a:tailEnd type="arrow" w="med" len="med"/>
          </a:ln>
        </p:spPr>
      </p:cxnSp>
      <p:cxnSp>
        <p:nvCxnSpPr>
          <p:cNvPr id="11" name="直接连接符 10"/>
          <p:cNvCxnSpPr>
            <a:cxnSpLocks noChangeShapeType="1"/>
          </p:cNvCxnSpPr>
          <p:nvPr/>
        </p:nvCxnSpPr>
        <p:spPr bwMode="auto">
          <a:xfrm flipH="1">
            <a:off x="5703680" y="2677339"/>
            <a:ext cx="410472" cy="0"/>
          </a:xfrm>
          <a:prstGeom prst="line">
            <a:avLst/>
          </a:prstGeom>
          <a:noFill/>
          <a:ln w="12700" algn="ctr">
            <a:solidFill>
              <a:schemeClr val="bg2"/>
            </a:solidFill>
            <a:round/>
            <a:headEnd type="none" w="med" len="med"/>
            <a:tailEnd type="arrow" w="med" len="med"/>
          </a:ln>
        </p:spPr>
      </p:cxnSp>
      <p:cxnSp>
        <p:nvCxnSpPr>
          <p:cNvPr id="12" name="直接连接符 11"/>
          <p:cNvCxnSpPr>
            <a:cxnSpLocks noChangeShapeType="1"/>
          </p:cNvCxnSpPr>
          <p:nvPr/>
        </p:nvCxnSpPr>
        <p:spPr bwMode="auto">
          <a:xfrm flipH="1">
            <a:off x="5511685" y="2108683"/>
            <a:ext cx="397231" cy="185885"/>
          </a:xfrm>
          <a:prstGeom prst="line">
            <a:avLst/>
          </a:prstGeom>
          <a:noFill/>
          <a:ln w="12700" algn="ctr">
            <a:solidFill>
              <a:schemeClr val="tx1"/>
            </a:solidFill>
            <a:round/>
            <a:headEnd type="none" w="med" len="med"/>
            <a:tailEnd type="arrow" w="med" len="med"/>
          </a:ln>
        </p:spPr>
      </p:cxnSp>
      <p:sp>
        <p:nvSpPr>
          <p:cNvPr id="13" name="Oval 19"/>
          <p:cNvSpPr>
            <a:spLocks noChangeArrowheads="1"/>
          </p:cNvSpPr>
          <p:nvPr/>
        </p:nvSpPr>
        <p:spPr bwMode="auto">
          <a:xfrm>
            <a:off x="2617353" y="1551026"/>
            <a:ext cx="689637" cy="687446"/>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4" name="Oval 19"/>
          <p:cNvSpPr>
            <a:spLocks noChangeArrowheads="1"/>
          </p:cNvSpPr>
          <p:nvPr/>
        </p:nvSpPr>
        <p:spPr bwMode="auto">
          <a:xfrm>
            <a:off x="5873607" y="1562025"/>
            <a:ext cx="689636" cy="688547"/>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6186978" y="2360563"/>
            <a:ext cx="690740" cy="688547"/>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907812" y="3150302"/>
            <a:ext cx="690740" cy="688547"/>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7" name="Oval 19"/>
          <p:cNvSpPr>
            <a:spLocks noChangeArrowheads="1"/>
          </p:cNvSpPr>
          <p:nvPr/>
        </p:nvSpPr>
        <p:spPr bwMode="auto">
          <a:xfrm>
            <a:off x="2308397" y="2334166"/>
            <a:ext cx="690740" cy="688547"/>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8" name="Oval 19"/>
          <p:cNvSpPr>
            <a:spLocks noChangeArrowheads="1"/>
          </p:cNvSpPr>
          <p:nvPr/>
        </p:nvSpPr>
        <p:spPr bwMode="auto">
          <a:xfrm>
            <a:off x="2590872" y="3145902"/>
            <a:ext cx="690740" cy="688547"/>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9" name="Oval 19"/>
          <p:cNvSpPr>
            <a:spLocks noChangeArrowheads="1"/>
          </p:cNvSpPr>
          <p:nvPr/>
        </p:nvSpPr>
        <p:spPr bwMode="auto">
          <a:xfrm>
            <a:off x="3902414" y="1984719"/>
            <a:ext cx="1393066" cy="138864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7F7F7F"/>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75510" y="1635340"/>
            <a:ext cx="1768225" cy="781585"/>
            <a:chOff x="1256119" y="1638320"/>
            <a:chExt cx="1923767" cy="781585"/>
          </a:xfrm>
        </p:grpSpPr>
        <p:sp>
          <p:nvSpPr>
            <p:cNvPr id="21" name="TextBox 73"/>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2" name="TextBox 7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标题文字</a:t>
              </a:r>
              <a:endParaRPr 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75510" y="3022388"/>
            <a:ext cx="1768225" cy="781585"/>
            <a:chOff x="1256119" y="1638320"/>
            <a:chExt cx="1923767" cy="781585"/>
          </a:xfrm>
        </p:grpSpPr>
        <p:sp>
          <p:nvSpPr>
            <p:cNvPr id="24" name="TextBox 76"/>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5" name="TextBox 7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latin typeface="微软雅黑" panose="020B0503020204020204" pitchFamily="34" charset="-122"/>
                  <a:ea typeface="微软雅黑" panose="020B0503020204020204" pitchFamily="34" charset="-122"/>
                </a:rPr>
                <a:t>标题文字</a:t>
              </a:r>
              <a:endParaRPr lang="en-US" sz="1600" dirty="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908231" y="1635340"/>
            <a:ext cx="1768225" cy="781585"/>
            <a:chOff x="1256119" y="1638320"/>
            <a:chExt cx="1923767" cy="781585"/>
          </a:xfrm>
        </p:grpSpPr>
        <p:sp>
          <p:nvSpPr>
            <p:cNvPr id="30" name="TextBox 79"/>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31" name="TextBox 80"/>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a:t>
              </a:r>
              <a:endParaRPr lang="en-US" sz="1600" dirty="0">
                <a:solidFill>
                  <a:schemeClr val="bg2"/>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908231" y="3022388"/>
            <a:ext cx="1768225" cy="781585"/>
            <a:chOff x="1256119" y="1638320"/>
            <a:chExt cx="1923767" cy="781585"/>
          </a:xfrm>
        </p:grpSpPr>
        <p:sp>
          <p:nvSpPr>
            <p:cNvPr id="33" name="TextBox 82"/>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34" name="TextBox 83"/>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标题文字</a:t>
              </a:r>
              <a:endParaRPr lang="en-US" sz="1600" dirty="0">
                <a:solidFill>
                  <a:schemeClr val="tx2"/>
                </a:solidFill>
                <a:latin typeface="微软雅黑" panose="020B0503020204020204" pitchFamily="34" charset="-122"/>
                <a:ea typeface="微软雅黑" panose="020B0503020204020204" pitchFamily="34" charset="-122"/>
              </a:endParaRPr>
            </a:p>
          </p:txBody>
        </p:sp>
      </p:grpSp>
      <p:sp>
        <p:nvSpPr>
          <p:cNvPr id="35" name="TextBox 84"/>
          <p:cNvSpPr txBox="1"/>
          <p:nvPr/>
        </p:nvSpPr>
        <p:spPr>
          <a:xfrm>
            <a:off x="4273735" y="2365251"/>
            <a:ext cx="669640" cy="657985"/>
          </a:xfrm>
          <a:prstGeom prst="rect">
            <a:avLst/>
          </a:prstGeom>
          <a:noFill/>
        </p:spPr>
        <p:txBody>
          <a:bodyPr wrap="none" lIns="102982" tIns="51491" rIns="102982" bIns="51491" rtlCol="0">
            <a:spAutoFit/>
          </a:bodyPr>
          <a:lstStyle/>
          <a:p>
            <a:r>
              <a:rPr lang="zh-CN" altLang="en-US" sz="1800" dirty="0">
                <a:solidFill>
                  <a:schemeClr val="accent2"/>
                </a:solidFill>
                <a:latin typeface="微软雅黑" panose="020B0503020204020204" pitchFamily="34" charset="-122"/>
                <a:ea typeface="微软雅黑" panose="020B0503020204020204" pitchFamily="34" charset="-122"/>
              </a:rPr>
              <a:t>标题</a:t>
            </a:r>
            <a:endParaRPr lang="en-US" altLang="zh-CN" sz="1800" dirty="0">
              <a:solidFill>
                <a:schemeClr val="accent2"/>
              </a:solidFill>
              <a:latin typeface="微软雅黑" panose="020B0503020204020204" pitchFamily="34" charset="-122"/>
              <a:ea typeface="微软雅黑" panose="020B0503020204020204" pitchFamily="34" charset="-122"/>
            </a:endParaRPr>
          </a:p>
          <a:p>
            <a:r>
              <a:rPr lang="zh-CN" altLang="en-US" sz="1800" dirty="0">
                <a:solidFill>
                  <a:schemeClr val="accent2"/>
                </a:solidFill>
                <a:latin typeface="微软雅黑" panose="020B0503020204020204" pitchFamily="34" charset="-122"/>
                <a:ea typeface="微软雅黑" panose="020B0503020204020204" pitchFamily="34" charset="-122"/>
              </a:rPr>
              <a:t>文字</a:t>
            </a:r>
          </a:p>
        </p:txBody>
      </p:sp>
      <p:sp>
        <p:nvSpPr>
          <p:cNvPr id="36" name="TextBox 85"/>
          <p:cNvSpPr txBox="1"/>
          <p:nvPr/>
        </p:nvSpPr>
        <p:spPr>
          <a:xfrm>
            <a:off x="2710873" y="1667707"/>
            <a:ext cx="515752" cy="47332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7" name="TextBox 86"/>
          <p:cNvSpPr txBox="1"/>
          <p:nvPr/>
        </p:nvSpPr>
        <p:spPr>
          <a:xfrm>
            <a:off x="2376157" y="2447277"/>
            <a:ext cx="515752" cy="47332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8" name="TextBox 87"/>
          <p:cNvSpPr txBox="1"/>
          <p:nvPr/>
        </p:nvSpPr>
        <p:spPr>
          <a:xfrm>
            <a:off x="2658249" y="3265793"/>
            <a:ext cx="515752" cy="47332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9" name="TextBox 88"/>
          <p:cNvSpPr txBox="1"/>
          <p:nvPr/>
        </p:nvSpPr>
        <p:spPr>
          <a:xfrm>
            <a:off x="5960549" y="1667707"/>
            <a:ext cx="515752" cy="47332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40" name="TextBox 89"/>
          <p:cNvSpPr txBox="1"/>
          <p:nvPr/>
        </p:nvSpPr>
        <p:spPr>
          <a:xfrm>
            <a:off x="6285633" y="2447277"/>
            <a:ext cx="515752" cy="47332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41" name="TextBox 90"/>
          <p:cNvSpPr txBox="1"/>
          <p:nvPr/>
        </p:nvSpPr>
        <p:spPr>
          <a:xfrm>
            <a:off x="6004586" y="3265793"/>
            <a:ext cx="515752" cy="47332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par>
                                <p:cTn id="55" presetID="53" presetClass="entr" presetSubtype="16"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par>
                                <p:cTn id="60" presetID="53" presetClass="entr" presetSubtype="16"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par>
                                <p:cTn id="65" presetID="53" presetClass="entr" presetSubtype="16"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par>
                                <p:cTn id="70" presetID="53" presetClass="entr" presetSubtype="16"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par>
                                <p:cTn id="75" presetID="53" presetClass="entr" presetSubtype="16"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par>
                                <p:cTn id="80" presetID="53" presetClass="entr" presetSubtype="16"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fltVal val="0"/>
                                          </p:val>
                                        </p:tav>
                                        <p:tav tm="100000">
                                          <p:val>
                                            <p:strVal val="#ppt_h"/>
                                          </p:val>
                                        </p:tav>
                                      </p:tavLst>
                                    </p:anim>
                                    <p:animEffect transition="in" filter="fade">
                                      <p:cBhvr>
                                        <p:cTn id="84" dur="500"/>
                                        <p:tgtEl>
                                          <p:spTgt spid="1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Effect transition="in" filter="fade">
                                      <p:cBhvr>
                                        <p:cTn id="89" dur="500"/>
                                        <p:tgtEl>
                                          <p:spTgt spid="1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p:cTn id="92" dur="500" fill="hold"/>
                                        <p:tgtEl>
                                          <p:spTgt spid="14"/>
                                        </p:tgtEl>
                                        <p:attrNameLst>
                                          <p:attrName>ppt_w</p:attrName>
                                        </p:attrNameLst>
                                      </p:cBhvr>
                                      <p:tavLst>
                                        <p:tav tm="0">
                                          <p:val>
                                            <p:fltVal val="0"/>
                                          </p:val>
                                        </p:tav>
                                        <p:tav tm="100000">
                                          <p:val>
                                            <p:strVal val="#ppt_w"/>
                                          </p:val>
                                        </p:tav>
                                      </p:tavLst>
                                    </p:anim>
                                    <p:anim calcmode="lin" valueType="num">
                                      <p:cBhvr>
                                        <p:cTn id="93" dur="500" fill="hold"/>
                                        <p:tgtEl>
                                          <p:spTgt spid="14"/>
                                        </p:tgtEl>
                                        <p:attrNameLst>
                                          <p:attrName>ppt_h</p:attrName>
                                        </p:attrNameLst>
                                      </p:cBhvr>
                                      <p:tavLst>
                                        <p:tav tm="0">
                                          <p:val>
                                            <p:fltVal val="0"/>
                                          </p:val>
                                        </p:tav>
                                        <p:tav tm="100000">
                                          <p:val>
                                            <p:strVal val="#ppt_h"/>
                                          </p:val>
                                        </p:tav>
                                      </p:tavLst>
                                    </p:anim>
                                    <p:animEffect transition="in" filter="fade">
                                      <p:cBhvr>
                                        <p:cTn id="94" dur="500"/>
                                        <p:tgtEl>
                                          <p:spTgt spid="1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Effect transition="in" filter="fade">
                                      <p:cBhvr>
                                        <p:cTn id="99" dur="500"/>
                                        <p:tgtEl>
                                          <p:spTgt spid="1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ppt_w</p:attrName>
                                        </p:attrNameLst>
                                      </p:cBhvr>
                                      <p:tavLst>
                                        <p:tav tm="0">
                                          <p:val>
                                            <p:fltVal val="0"/>
                                          </p:val>
                                        </p:tav>
                                        <p:tav tm="100000">
                                          <p:val>
                                            <p:strVal val="#ppt_w"/>
                                          </p:val>
                                        </p:tav>
                                      </p:tavLst>
                                    </p:anim>
                                    <p:anim calcmode="lin" valueType="num">
                                      <p:cBhvr>
                                        <p:cTn id="103" dur="500" fill="hold"/>
                                        <p:tgtEl>
                                          <p:spTgt spid="16"/>
                                        </p:tgtEl>
                                        <p:attrNameLst>
                                          <p:attrName>ppt_h</p:attrName>
                                        </p:attrNameLst>
                                      </p:cBhvr>
                                      <p:tavLst>
                                        <p:tav tm="0">
                                          <p:val>
                                            <p:fltVal val="0"/>
                                          </p:val>
                                        </p:tav>
                                        <p:tav tm="100000">
                                          <p:val>
                                            <p:strVal val="#ppt_h"/>
                                          </p:val>
                                        </p:tav>
                                      </p:tavLst>
                                    </p:anim>
                                    <p:animEffect transition="in" filter="fade">
                                      <p:cBhvr>
                                        <p:cTn id="104" dur="500"/>
                                        <p:tgtEl>
                                          <p:spTgt spid="1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ppt_w</p:attrName>
                                        </p:attrNameLst>
                                      </p:cBhvr>
                                      <p:tavLst>
                                        <p:tav tm="0">
                                          <p:val>
                                            <p:fltVal val="0"/>
                                          </p:val>
                                        </p:tav>
                                        <p:tav tm="100000">
                                          <p:val>
                                            <p:strVal val="#ppt_w"/>
                                          </p:val>
                                        </p:tav>
                                      </p:tavLst>
                                    </p:anim>
                                    <p:anim calcmode="lin" valueType="num">
                                      <p:cBhvr>
                                        <p:cTn id="108" dur="500" fill="hold"/>
                                        <p:tgtEl>
                                          <p:spTgt spid="17"/>
                                        </p:tgtEl>
                                        <p:attrNameLst>
                                          <p:attrName>ppt_h</p:attrName>
                                        </p:attrNameLst>
                                      </p:cBhvr>
                                      <p:tavLst>
                                        <p:tav tm="0">
                                          <p:val>
                                            <p:fltVal val="0"/>
                                          </p:val>
                                        </p:tav>
                                        <p:tav tm="100000">
                                          <p:val>
                                            <p:strVal val="#ppt_h"/>
                                          </p:val>
                                        </p:tav>
                                      </p:tavLst>
                                    </p:anim>
                                    <p:animEffect transition="in" filter="fade">
                                      <p:cBhvr>
                                        <p:cTn id="109" dur="500"/>
                                        <p:tgtEl>
                                          <p:spTgt spid="1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500" fill="hold"/>
                                        <p:tgtEl>
                                          <p:spTgt spid="18"/>
                                        </p:tgtEl>
                                        <p:attrNameLst>
                                          <p:attrName>ppt_w</p:attrName>
                                        </p:attrNameLst>
                                      </p:cBhvr>
                                      <p:tavLst>
                                        <p:tav tm="0">
                                          <p:val>
                                            <p:fltVal val="0"/>
                                          </p:val>
                                        </p:tav>
                                        <p:tav tm="100000">
                                          <p:val>
                                            <p:strVal val="#ppt_w"/>
                                          </p:val>
                                        </p:tav>
                                      </p:tavLst>
                                    </p:anim>
                                    <p:anim calcmode="lin" valueType="num">
                                      <p:cBhvr>
                                        <p:cTn id="113" dur="500" fill="hold"/>
                                        <p:tgtEl>
                                          <p:spTgt spid="18"/>
                                        </p:tgtEl>
                                        <p:attrNameLst>
                                          <p:attrName>ppt_h</p:attrName>
                                        </p:attrNameLst>
                                      </p:cBhvr>
                                      <p:tavLst>
                                        <p:tav tm="0">
                                          <p:val>
                                            <p:fltVal val="0"/>
                                          </p:val>
                                        </p:tav>
                                        <p:tav tm="100000">
                                          <p:val>
                                            <p:strVal val="#ppt_h"/>
                                          </p:val>
                                        </p:tav>
                                      </p:tavLst>
                                    </p:anim>
                                    <p:animEffect transition="in" filter="fade">
                                      <p:cBhvr>
                                        <p:cTn id="114" dur="500"/>
                                        <p:tgtEl>
                                          <p:spTgt spid="18"/>
                                        </p:tgtEl>
                                      </p:cBhvr>
                                    </p:animEffect>
                                  </p:childTnLst>
                                </p:cTn>
                              </p:par>
                              <p:par>
                                <p:cTn id="115" presetID="2" presetClass="entr" presetSubtype="8" fill="hold" nodeType="with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500" fill="hold"/>
                                        <p:tgtEl>
                                          <p:spTgt spid="20"/>
                                        </p:tgtEl>
                                        <p:attrNameLst>
                                          <p:attrName>ppt_x</p:attrName>
                                        </p:attrNameLst>
                                      </p:cBhvr>
                                      <p:tavLst>
                                        <p:tav tm="0">
                                          <p:val>
                                            <p:strVal val="0-#ppt_w/2"/>
                                          </p:val>
                                        </p:tav>
                                        <p:tav tm="100000">
                                          <p:val>
                                            <p:strVal val="#ppt_x"/>
                                          </p:val>
                                        </p:tav>
                                      </p:tavLst>
                                    </p:anim>
                                    <p:anim calcmode="lin" valueType="num">
                                      <p:cBhvr additive="base">
                                        <p:cTn id="118" dur="500" fill="hold"/>
                                        <p:tgtEl>
                                          <p:spTgt spid="20"/>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0-#ppt_w/2"/>
                                          </p:val>
                                        </p:tav>
                                        <p:tav tm="100000">
                                          <p:val>
                                            <p:strVal val="#ppt_x"/>
                                          </p:val>
                                        </p:tav>
                                      </p:tavLst>
                                    </p:anim>
                                    <p:anim calcmode="lin" valueType="num">
                                      <p:cBhvr additive="base">
                                        <p:cTn id="122" dur="500" fill="hold"/>
                                        <p:tgtEl>
                                          <p:spTgt spid="23"/>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additive="base">
                                        <p:cTn id="125" dur="500" fill="hold"/>
                                        <p:tgtEl>
                                          <p:spTgt spid="29"/>
                                        </p:tgtEl>
                                        <p:attrNameLst>
                                          <p:attrName>ppt_x</p:attrName>
                                        </p:attrNameLst>
                                      </p:cBhvr>
                                      <p:tavLst>
                                        <p:tav tm="0">
                                          <p:val>
                                            <p:strVal val="1+#ppt_w/2"/>
                                          </p:val>
                                        </p:tav>
                                        <p:tav tm="100000">
                                          <p:val>
                                            <p:strVal val="#ppt_x"/>
                                          </p:val>
                                        </p:tav>
                                      </p:tavLst>
                                    </p:anim>
                                    <p:anim calcmode="lin" valueType="num">
                                      <p:cBhvr additive="base">
                                        <p:cTn id="126" dur="500" fill="hold"/>
                                        <p:tgtEl>
                                          <p:spTgt spid="29"/>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1+#ppt_w/2"/>
                                          </p:val>
                                        </p:tav>
                                        <p:tav tm="100000">
                                          <p:val>
                                            <p:strVal val="#ppt_x"/>
                                          </p:val>
                                        </p:tav>
                                      </p:tavLst>
                                    </p:anim>
                                    <p:anim calcmode="lin" valueType="num">
                                      <p:cBhvr additive="base">
                                        <p:cTn id="1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solidFill>
                  <a:schemeClr val="tx2"/>
                </a:solidFill>
                <a:latin typeface="微软雅黑" panose="020B0503020204020204" pitchFamily="34" charset="-122"/>
                <a:ea typeface="微软雅黑" panose="020B0503020204020204" pitchFamily="34" charset="-122"/>
              </a:rPr>
              <a:t>标题内容概述</a:t>
            </a:r>
          </a:p>
        </p:txBody>
      </p:sp>
      <p:cxnSp>
        <p:nvCxnSpPr>
          <p:cNvPr id="11" name="直接连接符 10"/>
          <p:cNvCxnSpPr/>
          <p:nvPr/>
        </p:nvCxnSpPr>
        <p:spPr>
          <a:xfrm>
            <a:off x="3954147" y="2433609"/>
            <a:ext cx="326808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7"/>
            <p:cNvSpPr txBox="1"/>
            <p:nvPr/>
          </p:nvSpPr>
          <p:spPr>
            <a:xfrm>
              <a:off x="2396584" y="1556810"/>
              <a:ext cx="1090047"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04</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extBox 68"/>
          <p:cNvSpPr txBox="1"/>
          <p:nvPr/>
        </p:nvSpPr>
        <p:spPr>
          <a:xfrm>
            <a:off x="2138990" y="1373459"/>
            <a:ext cx="1483257" cy="343441"/>
          </a:xfrm>
          <a:prstGeom prst="rect">
            <a:avLst/>
          </a:prstGeom>
          <a:noFill/>
        </p:spPr>
        <p:txBody>
          <a:bodyPr wrap="none" lIns="77231" tIns="38615" rIns="77231" bIns="38615"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点击添加标题</a:t>
            </a:r>
          </a:p>
        </p:txBody>
      </p:sp>
      <p:grpSp>
        <p:nvGrpSpPr>
          <p:cNvPr id="6" name="组合 5"/>
          <p:cNvGrpSpPr/>
          <p:nvPr/>
        </p:nvGrpSpPr>
        <p:grpSpPr>
          <a:xfrm>
            <a:off x="1429106" y="1896923"/>
            <a:ext cx="6434551" cy="397128"/>
            <a:chOff x="885641" y="1768388"/>
            <a:chExt cx="7617902" cy="469766"/>
          </a:xfrm>
        </p:grpSpPr>
        <p:grpSp>
          <p:nvGrpSpPr>
            <p:cNvPr id="7" name="组合 6"/>
            <p:cNvGrpSpPr/>
            <p:nvPr/>
          </p:nvGrpSpPr>
          <p:grpSpPr>
            <a:xfrm>
              <a:off x="885641" y="1768388"/>
              <a:ext cx="6782703" cy="469766"/>
              <a:chOff x="827584" y="1666788"/>
              <a:chExt cx="6782703" cy="469766"/>
            </a:xfrm>
          </p:grpSpPr>
          <p:sp>
            <p:nvSpPr>
              <p:cNvPr id="9" name="TextBox 72"/>
              <p:cNvSpPr txBox="1"/>
              <p:nvPr/>
            </p:nvSpPr>
            <p:spPr>
              <a:xfrm>
                <a:off x="827584" y="1741944"/>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10" name="右箭头 9"/>
              <p:cNvSpPr/>
              <p:nvPr/>
            </p:nvSpPr>
            <p:spPr>
              <a:xfrm>
                <a:off x="1735488" y="1666788"/>
                <a:ext cx="5874799" cy="469766"/>
              </a:xfrm>
              <a:prstGeom prst="rightArrow">
                <a:avLst/>
              </a:prstGeom>
              <a:solidFill>
                <a:schemeClr val="bg1"/>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1" name="TextBox 74"/>
              <p:cNvSpPr txBox="1"/>
              <p:nvPr/>
            </p:nvSpPr>
            <p:spPr>
              <a:xfrm>
                <a:off x="1872613" y="1770973"/>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8" name="TextBox 71"/>
            <p:cNvSpPr txBox="1"/>
            <p:nvPr/>
          </p:nvSpPr>
          <p:spPr>
            <a:xfrm>
              <a:off x="7783895" y="1811931"/>
              <a:ext cx="719648" cy="400479"/>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95%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29106" y="2338013"/>
            <a:ext cx="4902094" cy="397128"/>
            <a:chOff x="885641" y="2301788"/>
            <a:chExt cx="5803617" cy="469766"/>
          </a:xfrm>
        </p:grpSpPr>
        <p:grpSp>
          <p:nvGrpSpPr>
            <p:cNvPr id="13" name="组合 12"/>
            <p:cNvGrpSpPr/>
            <p:nvPr/>
          </p:nvGrpSpPr>
          <p:grpSpPr>
            <a:xfrm>
              <a:off x="885641" y="2301788"/>
              <a:ext cx="5040560" cy="469766"/>
              <a:chOff x="827584" y="2189302"/>
              <a:chExt cx="5040560" cy="469766"/>
            </a:xfrm>
          </p:grpSpPr>
          <p:sp>
            <p:nvSpPr>
              <p:cNvPr id="15" name="TextBox 78"/>
              <p:cNvSpPr txBox="1"/>
              <p:nvPr/>
            </p:nvSpPr>
            <p:spPr>
              <a:xfrm>
                <a:off x="827584" y="2289857"/>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16" name="右箭头 15"/>
              <p:cNvSpPr/>
              <p:nvPr/>
            </p:nvSpPr>
            <p:spPr>
              <a:xfrm>
                <a:off x="1735488" y="2189302"/>
                <a:ext cx="4132656" cy="4697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7" name="TextBox 80"/>
              <p:cNvSpPr txBox="1"/>
              <p:nvPr/>
            </p:nvSpPr>
            <p:spPr>
              <a:xfrm>
                <a:off x="1872613" y="2278974"/>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14" name="TextBox 77"/>
            <p:cNvSpPr txBox="1"/>
            <p:nvPr/>
          </p:nvSpPr>
          <p:spPr>
            <a:xfrm>
              <a:off x="5969610" y="2363474"/>
              <a:ext cx="719648" cy="400478"/>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75%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429107" y="2779103"/>
            <a:ext cx="5502815" cy="397128"/>
            <a:chOff x="885641" y="2835188"/>
            <a:chExt cx="6514815" cy="469766"/>
          </a:xfrm>
        </p:grpSpPr>
        <p:grpSp>
          <p:nvGrpSpPr>
            <p:cNvPr id="19" name="组合 18"/>
            <p:cNvGrpSpPr/>
            <p:nvPr/>
          </p:nvGrpSpPr>
          <p:grpSpPr>
            <a:xfrm>
              <a:off x="885641" y="2835188"/>
              <a:ext cx="5688632" cy="469766"/>
              <a:chOff x="827584" y="2682788"/>
              <a:chExt cx="5688632" cy="469766"/>
            </a:xfrm>
          </p:grpSpPr>
          <p:sp>
            <p:nvSpPr>
              <p:cNvPr id="21" name="TextBox 84"/>
              <p:cNvSpPr txBox="1"/>
              <p:nvPr/>
            </p:nvSpPr>
            <p:spPr>
              <a:xfrm>
                <a:off x="827584" y="2779716"/>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22" name="右箭头 21"/>
              <p:cNvSpPr/>
              <p:nvPr/>
            </p:nvSpPr>
            <p:spPr>
              <a:xfrm>
                <a:off x="1735488" y="2682788"/>
                <a:ext cx="4780728" cy="469766"/>
              </a:xfrm>
              <a:prstGeom prst="rightArrow">
                <a:avLst/>
              </a:prstGeom>
              <a:solidFill>
                <a:schemeClr val="bg2"/>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3" name="TextBox 86"/>
              <p:cNvSpPr txBox="1"/>
              <p:nvPr/>
            </p:nvSpPr>
            <p:spPr>
              <a:xfrm>
                <a:off x="1872613" y="2772460"/>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20" name="TextBox 83"/>
            <p:cNvSpPr txBox="1"/>
            <p:nvPr/>
          </p:nvSpPr>
          <p:spPr>
            <a:xfrm>
              <a:off x="6680808" y="2900502"/>
              <a:ext cx="719648" cy="400478"/>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85%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429106" y="3220194"/>
            <a:ext cx="4215553" cy="397128"/>
            <a:chOff x="885641" y="3368588"/>
            <a:chExt cx="4990817" cy="469766"/>
          </a:xfrm>
        </p:grpSpPr>
        <p:grpSp>
          <p:nvGrpSpPr>
            <p:cNvPr id="25" name="组合 24"/>
            <p:cNvGrpSpPr/>
            <p:nvPr/>
          </p:nvGrpSpPr>
          <p:grpSpPr>
            <a:xfrm>
              <a:off x="885641" y="3368588"/>
              <a:ext cx="4176464" cy="469766"/>
              <a:chOff x="827584" y="3190788"/>
              <a:chExt cx="4176464" cy="469766"/>
            </a:xfrm>
          </p:grpSpPr>
          <p:sp>
            <p:nvSpPr>
              <p:cNvPr id="30" name="TextBox 90"/>
              <p:cNvSpPr txBox="1"/>
              <p:nvPr/>
            </p:nvSpPr>
            <p:spPr>
              <a:xfrm>
                <a:off x="827584" y="3288560"/>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31" name="右箭头 30"/>
              <p:cNvSpPr/>
              <p:nvPr/>
            </p:nvSpPr>
            <p:spPr>
              <a:xfrm>
                <a:off x="1735488" y="3190788"/>
                <a:ext cx="3268560" cy="4697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TextBox 92"/>
              <p:cNvSpPr txBox="1"/>
              <p:nvPr/>
            </p:nvSpPr>
            <p:spPr>
              <a:xfrm>
                <a:off x="1872613" y="3280460"/>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29" name="TextBox 89"/>
            <p:cNvSpPr txBox="1"/>
            <p:nvPr/>
          </p:nvSpPr>
          <p:spPr>
            <a:xfrm>
              <a:off x="5156810" y="3437529"/>
              <a:ext cx="719648" cy="400478"/>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52%</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429106" y="3661274"/>
            <a:ext cx="6130621" cy="397126"/>
            <a:chOff x="885641" y="3901988"/>
            <a:chExt cx="7258080" cy="469766"/>
          </a:xfrm>
        </p:grpSpPr>
        <p:grpSp>
          <p:nvGrpSpPr>
            <p:cNvPr id="34" name="组合 33"/>
            <p:cNvGrpSpPr/>
            <p:nvPr/>
          </p:nvGrpSpPr>
          <p:grpSpPr>
            <a:xfrm>
              <a:off x="885641" y="3901988"/>
              <a:ext cx="6336704" cy="469766"/>
              <a:chOff x="827584" y="3800388"/>
              <a:chExt cx="6336704" cy="469766"/>
            </a:xfrm>
          </p:grpSpPr>
          <p:sp>
            <p:nvSpPr>
              <p:cNvPr id="36" name="TextBox 96"/>
              <p:cNvSpPr txBox="1"/>
              <p:nvPr/>
            </p:nvSpPr>
            <p:spPr>
              <a:xfrm>
                <a:off x="827584" y="3933602"/>
                <a:ext cx="886655"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37" name="右箭头 36"/>
              <p:cNvSpPr/>
              <p:nvPr/>
            </p:nvSpPr>
            <p:spPr>
              <a:xfrm>
                <a:off x="1735488" y="3800388"/>
                <a:ext cx="5428800" cy="469766"/>
              </a:xfrm>
              <a:prstGeom prst="rightArrow">
                <a:avLst/>
              </a:prstGeom>
              <a:solidFill>
                <a:schemeClr val="bg1"/>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8" name="TextBox 98"/>
              <p:cNvSpPr txBox="1"/>
              <p:nvPr/>
            </p:nvSpPr>
            <p:spPr>
              <a:xfrm>
                <a:off x="1872613" y="3904573"/>
                <a:ext cx="1038479" cy="273054"/>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35" name="TextBox 95"/>
            <p:cNvSpPr txBox="1"/>
            <p:nvPr/>
          </p:nvSpPr>
          <p:spPr>
            <a:xfrm>
              <a:off x="7304923" y="3945530"/>
              <a:ext cx="838798" cy="400480"/>
            </a:xfrm>
            <a:prstGeom prst="rect">
              <a:avLst/>
            </a:prstGeom>
            <a:noFill/>
          </p:spPr>
          <p:txBody>
            <a:bodyPr wrap="squar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87%</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5"/>
                                        </p:tgtEl>
                                        <p:attrNameLst>
                                          <p:attrName>style.visibility</p:attrName>
                                        </p:attrNameLst>
                                      </p:cBhvr>
                                      <p:to>
                                        <p:strVal val="visible"/>
                                      </p:to>
                                    </p:set>
                                    <p:set>
                                      <p:cBhvr>
                                        <p:cTn id="7" dur="683" fill="hold">
                                          <p:stCondLst>
                                            <p:cond delay="0"/>
                                          </p:stCondLst>
                                        </p:cTn>
                                        <p:tgtEl>
                                          <p:spTgt spid="5"/>
                                        </p:tgtEl>
                                        <p:attrNameLst>
                                          <p:attrName>style.rotation</p:attrName>
                                        </p:attrNameLst>
                                      </p:cBhvr>
                                      <p:to>
                                        <p:strVal val="-45.0"/>
                                      </p:to>
                                    </p:set>
                                    <p:anim calcmode="lin" valueType="num">
                                      <p:cBhvr>
                                        <p:cTn id="8" dur="683" fill="hold">
                                          <p:stCondLst>
                                            <p:cond delay="68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5"/>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p:tgtEl>
                                          <p:spTgt spid="6"/>
                                        </p:tgtEl>
                                        <p:attrNameLst>
                                          <p:attrName>ppt_x</p:attrName>
                                        </p:attrNameLst>
                                      </p:cBhvr>
                                      <p:tavLst>
                                        <p:tav tm="0">
                                          <p:val>
                                            <p:strVal val="#ppt_x-#ppt_w*1.125000"/>
                                          </p:val>
                                        </p:tav>
                                        <p:tav tm="100000">
                                          <p:val>
                                            <p:strVal val="#ppt_x"/>
                                          </p:val>
                                        </p:tav>
                                      </p:tavLst>
                                    </p:anim>
                                    <p:animEffect transition="in" filter="wipe(right)">
                                      <p:cBhvr>
                                        <p:cTn id="15" dur="1000"/>
                                        <p:tgtEl>
                                          <p:spTgt spid="6"/>
                                        </p:tgtEl>
                                      </p:cBhvr>
                                    </p:animEffect>
                                  </p:childTnLst>
                                </p:cTn>
                              </p:par>
                              <p:par>
                                <p:cTn id="16" presetID="12" presetClass="entr" presetSubtype="8" fill="hold" nodeType="withEffect">
                                  <p:stCondLst>
                                    <p:cond delay="15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ppt_x</p:attrName>
                                        </p:attrNameLst>
                                      </p:cBhvr>
                                      <p:tavLst>
                                        <p:tav tm="0">
                                          <p:val>
                                            <p:strVal val="#ppt_x-#ppt_w*1.125000"/>
                                          </p:val>
                                        </p:tav>
                                        <p:tav tm="100000">
                                          <p:val>
                                            <p:strVal val="#ppt_x"/>
                                          </p:val>
                                        </p:tav>
                                      </p:tavLst>
                                    </p:anim>
                                    <p:animEffect transition="in" filter="wipe(right)">
                                      <p:cBhvr>
                                        <p:cTn id="19" dur="1000"/>
                                        <p:tgtEl>
                                          <p:spTgt spid="12"/>
                                        </p:tgtEl>
                                      </p:cBhvr>
                                    </p:animEffect>
                                  </p:childTnLst>
                                </p:cTn>
                              </p:par>
                              <p:par>
                                <p:cTn id="20" presetID="12" presetClass="entr" presetSubtype="8" fill="hold" nodeType="withEffect">
                                  <p:stCondLst>
                                    <p:cond delay="17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p:tgtEl>
                                          <p:spTgt spid="18"/>
                                        </p:tgtEl>
                                        <p:attrNameLst>
                                          <p:attrName>ppt_x</p:attrName>
                                        </p:attrNameLst>
                                      </p:cBhvr>
                                      <p:tavLst>
                                        <p:tav tm="0">
                                          <p:val>
                                            <p:strVal val="#ppt_x-#ppt_w*1.125000"/>
                                          </p:val>
                                        </p:tav>
                                        <p:tav tm="100000">
                                          <p:val>
                                            <p:strVal val="#ppt_x"/>
                                          </p:val>
                                        </p:tav>
                                      </p:tavLst>
                                    </p:anim>
                                    <p:animEffect transition="in" filter="wipe(right)">
                                      <p:cBhvr>
                                        <p:cTn id="23" dur="1000"/>
                                        <p:tgtEl>
                                          <p:spTgt spid="18"/>
                                        </p:tgtEl>
                                      </p:cBhvr>
                                    </p:animEffect>
                                  </p:childTnLst>
                                </p:cTn>
                              </p:par>
                              <p:par>
                                <p:cTn id="24" presetID="12" presetClass="entr" presetSubtype="8" fill="hold" nodeType="withEffect">
                                  <p:stCondLst>
                                    <p:cond delay="200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p:tgtEl>
                                          <p:spTgt spid="24"/>
                                        </p:tgtEl>
                                        <p:attrNameLst>
                                          <p:attrName>ppt_x</p:attrName>
                                        </p:attrNameLst>
                                      </p:cBhvr>
                                      <p:tavLst>
                                        <p:tav tm="0">
                                          <p:val>
                                            <p:strVal val="#ppt_x-#ppt_w*1.125000"/>
                                          </p:val>
                                        </p:tav>
                                        <p:tav tm="100000">
                                          <p:val>
                                            <p:strVal val="#ppt_x"/>
                                          </p:val>
                                        </p:tav>
                                      </p:tavLst>
                                    </p:anim>
                                    <p:animEffect transition="in" filter="wipe(right)">
                                      <p:cBhvr>
                                        <p:cTn id="27" dur="1000"/>
                                        <p:tgtEl>
                                          <p:spTgt spid="24"/>
                                        </p:tgtEl>
                                      </p:cBhvr>
                                    </p:animEffect>
                                  </p:childTnLst>
                                </p:cTn>
                              </p:par>
                              <p:par>
                                <p:cTn id="28" presetID="12" presetClass="entr" presetSubtype="8" fill="hold" nodeType="withEffect">
                                  <p:stCondLst>
                                    <p:cond delay="23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000"/>
                                        <p:tgtEl>
                                          <p:spTgt spid="33"/>
                                        </p:tgtEl>
                                        <p:attrNameLst>
                                          <p:attrName>ppt_x</p:attrName>
                                        </p:attrNameLst>
                                      </p:cBhvr>
                                      <p:tavLst>
                                        <p:tav tm="0">
                                          <p:val>
                                            <p:strVal val="#ppt_x-#ppt_w*1.125000"/>
                                          </p:val>
                                        </p:tav>
                                        <p:tav tm="100000">
                                          <p:val>
                                            <p:strVal val="#ppt_x"/>
                                          </p:val>
                                        </p:tav>
                                      </p:tavLst>
                                    </p:anim>
                                    <p:animEffect transition="in" filter="wipe(right)">
                                      <p:cBhvr>
                                        <p:cTn id="3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9"/>
          <p:cNvSpPr/>
          <p:nvPr/>
        </p:nvSpPr>
        <p:spPr>
          <a:xfrm>
            <a:off x="2105710" y="2562149"/>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accent3"/>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6" name="组合 5"/>
          <p:cNvGrpSpPr/>
          <p:nvPr/>
        </p:nvGrpSpPr>
        <p:grpSpPr>
          <a:xfrm>
            <a:off x="1619672" y="1488248"/>
            <a:ext cx="1304591" cy="1059614"/>
            <a:chOff x="3237545" y="4561747"/>
            <a:chExt cx="1146960" cy="1146960"/>
          </a:xfrm>
        </p:grpSpPr>
        <p:sp>
          <p:nvSpPr>
            <p:cNvPr id="7" name="圆角矩形 6"/>
            <p:cNvSpPr/>
            <p:nvPr/>
          </p:nvSpPr>
          <p:spPr>
            <a:xfrm>
              <a:off x="3237545" y="4561747"/>
              <a:ext cx="1146960" cy="1146960"/>
            </a:xfrm>
            <a:prstGeom prst="roundRect">
              <a:avLst>
                <a:gd name="adj" fmla="val 0"/>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305008" y="4637099"/>
              <a:ext cx="1012026" cy="996251"/>
            </a:xfrm>
            <a:prstGeom prst="roundRect">
              <a:avLst>
                <a:gd name="adj" fmla="val 0"/>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963073" y="1488247"/>
            <a:ext cx="1304591" cy="1059614"/>
            <a:chOff x="3237546" y="4561746"/>
            <a:chExt cx="1146960" cy="1146960"/>
          </a:xfrm>
        </p:grpSpPr>
        <p:sp>
          <p:nvSpPr>
            <p:cNvPr id="10" name="圆角矩形 9"/>
            <p:cNvSpPr/>
            <p:nvPr/>
          </p:nvSpPr>
          <p:spPr>
            <a:xfrm>
              <a:off x="3237546" y="4561746"/>
              <a:ext cx="1146960" cy="1146960"/>
            </a:xfrm>
            <a:prstGeom prst="roundRect">
              <a:avLst>
                <a:gd name="adj" fmla="val 0"/>
              </a:avLst>
            </a:prstGeom>
            <a:no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3305009" y="4637100"/>
              <a:ext cx="1012027" cy="996251"/>
            </a:xfrm>
            <a:prstGeom prst="roundRect">
              <a:avLst>
                <a:gd name="adj" fmla="val 0"/>
              </a:avLst>
            </a:prstGeom>
            <a:solidFill>
              <a:schemeClr val="tx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cxnSp>
        <p:nvCxnSpPr>
          <p:cNvPr id="12" name="直接箭头连接符 11"/>
          <p:cNvCxnSpPr/>
          <p:nvPr/>
        </p:nvCxnSpPr>
        <p:spPr>
          <a:xfrm>
            <a:off x="3114929" y="2024876"/>
            <a:ext cx="2643188" cy="0"/>
          </a:xfrm>
          <a:prstGeom prst="straightConnector1">
            <a:avLst/>
          </a:prstGeom>
          <a:ln w="19050">
            <a:solidFill>
              <a:schemeClr val="accent3"/>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426346" y="3161109"/>
            <a:ext cx="919089" cy="919089"/>
          </a:xfrm>
          <a:prstGeom prst="ellipse">
            <a:avLst/>
          </a:prstGeom>
          <a:solidFill>
            <a:schemeClr val="tx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4" name="椭圆 13"/>
          <p:cNvSpPr/>
          <p:nvPr/>
        </p:nvSpPr>
        <p:spPr>
          <a:xfrm>
            <a:off x="5541900" y="3161109"/>
            <a:ext cx="919089" cy="919089"/>
          </a:xfrm>
          <a:prstGeom prst="ellipse">
            <a:avLst/>
          </a:prstGeom>
          <a:solidFill>
            <a:schemeClr val="tx2"/>
          </a:solidFill>
          <a:ln w="50800">
            <a:noFill/>
          </a:ln>
          <a:effectLst>
            <a:outerShdw blurRad="177800" dist="63500" dir="2700000" algn="tl"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5" name="椭圆 14"/>
          <p:cNvSpPr/>
          <p:nvPr/>
        </p:nvSpPr>
        <p:spPr>
          <a:xfrm>
            <a:off x="3984123" y="3596877"/>
            <a:ext cx="919089" cy="919089"/>
          </a:xfrm>
          <a:prstGeom prst="ellipse">
            <a:avLst/>
          </a:prstGeom>
          <a:solidFill>
            <a:schemeClr val="bg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accent2"/>
              </a:solidFill>
              <a:latin typeface="微软雅黑" panose="020B0503020204020204" pitchFamily="34" charset="-122"/>
              <a:ea typeface="微软雅黑" panose="020B0503020204020204" pitchFamily="34" charset="-122"/>
            </a:endParaRPr>
          </a:p>
        </p:txBody>
      </p:sp>
      <p:sp>
        <p:nvSpPr>
          <p:cNvPr id="16" name="文本框 24"/>
          <p:cNvSpPr txBox="1"/>
          <p:nvPr/>
        </p:nvSpPr>
        <p:spPr>
          <a:xfrm>
            <a:off x="3872167" y="1632264"/>
            <a:ext cx="1143000" cy="346249"/>
          </a:xfrm>
          <a:prstGeom prst="rect">
            <a:avLst/>
          </a:prstGeom>
          <a:noFill/>
        </p:spPr>
        <p:txBody>
          <a:bodyPr wrap="square" lIns="68580" tIns="34290" rIns="68580" bIns="34290"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标题文字</a:t>
            </a:r>
          </a:p>
        </p:txBody>
      </p:sp>
      <p:sp>
        <p:nvSpPr>
          <p:cNvPr id="17" name="文本框 27"/>
          <p:cNvSpPr txBox="1"/>
          <p:nvPr/>
        </p:nvSpPr>
        <p:spPr>
          <a:xfrm>
            <a:off x="1818696" y="1776280"/>
            <a:ext cx="906534" cy="377026"/>
          </a:xfrm>
          <a:prstGeom prst="rect">
            <a:avLst/>
          </a:prstGeom>
          <a:noFill/>
        </p:spPr>
        <p:txBody>
          <a:bodyPr wrap="square" lIns="68580" tIns="34290" rIns="68580" bIns="34290" rtlCol="0">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标题</a:t>
            </a:r>
          </a:p>
        </p:txBody>
      </p:sp>
      <p:sp>
        <p:nvSpPr>
          <p:cNvPr id="18" name="文本框 30"/>
          <p:cNvSpPr txBox="1"/>
          <p:nvPr/>
        </p:nvSpPr>
        <p:spPr>
          <a:xfrm>
            <a:off x="6162096" y="1826366"/>
            <a:ext cx="906534" cy="377026"/>
          </a:xfrm>
          <a:prstGeom prst="rect">
            <a:avLst/>
          </a:prstGeom>
          <a:noFill/>
        </p:spPr>
        <p:txBody>
          <a:bodyPr wrap="square" lIns="68580" tIns="34290" rIns="68580" bIns="34290" rtlCol="0">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标题</a:t>
            </a:r>
          </a:p>
        </p:txBody>
      </p:sp>
      <p:sp>
        <p:nvSpPr>
          <p:cNvPr id="19" name="文本框 33"/>
          <p:cNvSpPr txBox="1"/>
          <p:nvPr/>
        </p:nvSpPr>
        <p:spPr>
          <a:xfrm>
            <a:off x="2499393" y="3446255"/>
            <a:ext cx="739605" cy="284693"/>
          </a:xfrm>
          <a:prstGeom prst="rect">
            <a:avLst/>
          </a:prstGeom>
          <a:noFill/>
        </p:spPr>
        <p:txBody>
          <a:bodyPr wrap="square" lIns="68580" tIns="34290" rIns="68580" bIns="34290" rtlCol="0">
            <a:spAutoFit/>
          </a:bodyPr>
          <a:lstStyle/>
          <a:p>
            <a:pPr algn="ctr"/>
            <a:r>
              <a:rPr lang="zh-CN" altLang="en-US" sz="1400" dirty="0">
                <a:solidFill>
                  <a:schemeClr val="accent2"/>
                </a:solidFill>
                <a:latin typeface="微软雅黑" panose="020B0503020204020204" pitchFamily="34" charset="-122"/>
                <a:ea typeface="微软雅黑" panose="020B0503020204020204" pitchFamily="34" charset="-122"/>
              </a:rPr>
              <a:t>标题</a:t>
            </a:r>
          </a:p>
        </p:txBody>
      </p:sp>
      <p:sp>
        <p:nvSpPr>
          <p:cNvPr id="20" name="文本框 34"/>
          <p:cNvSpPr txBox="1"/>
          <p:nvPr/>
        </p:nvSpPr>
        <p:spPr>
          <a:xfrm>
            <a:off x="4071483" y="3909081"/>
            <a:ext cx="739605" cy="284693"/>
          </a:xfrm>
          <a:prstGeom prst="rect">
            <a:avLst/>
          </a:prstGeom>
          <a:noFill/>
        </p:spPr>
        <p:txBody>
          <a:bodyPr wrap="square" lIns="68580" tIns="34290" rIns="68580" bIns="34290" rtlCol="0">
            <a:spAutoFit/>
          </a:bodyPr>
          <a:lstStyle/>
          <a:p>
            <a:pPr algn="ctr"/>
            <a:r>
              <a:rPr lang="zh-CN" altLang="en-US" sz="1400" dirty="0">
                <a:solidFill>
                  <a:schemeClr val="accent2"/>
                </a:solidFill>
                <a:latin typeface="微软雅黑" panose="020B0503020204020204" pitchFamily="34" charset="-122"/>
                <a:ea typeface="微软雅黑" panose="020B0503020204020204" pitchFamily="34" charset="-122"/>
              </a:rPr>
              <a:t>标题</a:t>
            </a:r>
          </a:p>
        </p:txBody>
      </p:sp>
      <p:sp>
        <p:nvSpPr>
          <p:cNvPr id="21" name="文本框 35"/>
          <p:cNvSpPr txBox="1"/>
          <p:nvPr/>
        </p:nvSpPr>
        <p:spPr>
          <a:xfrm>
            <a:off x="5631642" y="3477033"/>
            <a:ext cx="739605" cy="284693"/>
          </a:xfrm>
          <a:prstGeom prst="rect">
            <a:avLst/>
          </a:prstGeom>
          <a:noFill/>
        </p:spPr>
        <p:txBody>
          <a:bodyPr wrap="square" lIns="68580" tIns="34290" rIns="68580" bIns="34290" rtlCol="0">
            <a:spAutoFit/>
          </a:bodyPr>
          <a:lstStyle/>
          <a:p>
            <a:pPr algn="ctr"/>
            <a:r>
              <a:rPr lang="zh-CN" altLang="en-US" sz="1400" dirty="0">
                <a:solidFill>
                  <a:schemeClr val="accent2"/>
                </a:solidFill>
                <a:latin typeface="微软雅黑" panose="020B0503020204020204" pitchFamily="34" charset="-122"/>
                <a:ea typeface="微软雅黑" panose="020B0503020204020204" pitchFamily="34" charset="-122"/>
              </a:rPr>
              <a:t>标题</a:t>
            </a:r>
          </a:p>
        </p:txBody>
      </p:sp>
      <p:sp>
        <p:nvSpPr>
          <p:cNvPr id="22" name="矩形 1"/>
          <p:cNvSpPr>
            <a:spLocks noChangeArrowheads="1"/>
          </p:cNvSpPr>
          <p:nvPr/>
        </p:nvSpPr>
        <p:spPr bwMode="auto">
          <a:xfrm>
            <a:off x="3168506" y="2280336"/>
            <a:ext cx="257130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60000" fill="hold" nodeType="withEffect" p14:presetBounceEnd="4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049"/>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par>
                              <p:cTn id="23" fill="hold">
                                <p:stCondLst>
                                  <p:cond delay="2049"/>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99"/>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3099"/>
                                </p:stCondLst>
                                <p:childTnLst>
                                  <p:par>
                                    <p:cTn id="46" presetID="16" presetClass="entr" presetSubtype="37"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outVertical)">
                                          <p:cBhvr>
                                            <p:cTn id="51" dur="500"/>
                                            <p:tgtEl>
                                              <p:spTgt spid="20"/>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outVertical)">
                                          <p:cBhvr>
                                            <p:cTn id="54" dur="500"/>
                                            <p:tgtEl>
                                              <p:spTgt spid="21"/>
                                            </p:tgtEl>
                                          </p:cBhvr>
                                        </p:animEffect>
                                      </p:childTnLst>
                                    </p:cTn>
                                  </p:par>
                                </p:childTnLst>
                              </p:cTn>
                            </p:par>
                            <p:par>
                              <p:cTn id="55" fill="hold">
                                <p:stCondLst>
                                  <p:cond delay="3599"/>
                                </p:stCondLst>
                                <p:childTnLst>
                                  <p:par>
                                    <p:cTn id="56" presetID="22" presetClass="entr" presetSubtype="8"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anim calcmode="lin" valueType="num">
                                          <p:cBhvr>
                                            <p:cTn id="69" dur="500" fill="hold"/>
                                            <p:tgtEl>
                                              <p:spTgt spid="22"/>
                                            </p:tgtEl>
                                            <p:attrNameLst>
                                              <p:attrName>ppt_x</p:attrName>
                                            </p:attrNameLst>
                                          </p:cBhvr>
                                          <p:tavLst>
                                            <p:tav tm="0">
                                              <p:val>
                                                <p:strVal val="#ppt_x"/>
                                              </p:val>
                                            </p:tav>
                                            <p:tav tm="100000">
                                              <p:val>
                                                <p:strVal val="#ppt_x"/>
                                              </p:val>
                                            </p:tav>
                                          </p:tavLst>
                                        </p:anim>
                                        <p:anim calcmode="lin" valueType="num">
                                          <p:cBhvr>
                                            <p:cTn id="7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049"/>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par>
                              <p:cTn id="23" fill="hold">
                                <p:stCondLst>
                                  <p:cond delay="2049"/>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99"/>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3099"/>
                                </p:stCondLst>
                                <p:childTnLst>
                                  <p:par>
                                    <p:cTn id="46" presetID="16" presetClass="entr" presetSubtype="37"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outVertical)">
                                          <p:cBhvr>
                                            <p:cTn id="51" dur="500"/>
                                            <p:tgtEl>
                                              <p:spTgt spid="20"/>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outVertical)">
                                          <p:cBhvr>
                                            <p:cTn id="54" dur="500"/>
                                            <p:tgtEl>
                                              <p:spTgt spid="21"/>
                                            </p:tgtEl>
                                          </p:cBhvr>
                                        </p:animEffect>
                                      </p:childTnLst>
                                    </p:cTn>
                                  </p:par>
                                </p:childTnLst>
                              </p:cTn>
                            </p:par>
                            <p:par>
                              <p:cTn id="55" fill="hold">
                                <p:stCondLst>
                                  <p:cond delay="3599"/>
                                </p:stCondLst>
                                <p:childTnLst>
                                  <p:par>
                                    <p:cTn id="56" presetID="22" presetClass="entr" presetSubtype="8"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anim calcmode="lin" valueType="num">
                                          <p:cBhvr>
                                            <p:cTn id="69" dur="500" fill="hold"/>
                                            <p:tgtEl>
                                              <p:spTgt spid="22"/>
                                            </p:tgtEl>
                                            <p:attrNameLst>
                                              <p:attrName>ppt_x</p:attrName>
                                            </p:attrNameLst>
                                          </p:cBhvr>
                                          <p:tavLst>
                                            <p:tav tm="0">
                                              <p:val>
                                                <p:strVal val="#ppt_x"/>
                                              </p:val>
                                            </p:tav>
                                            <p:tav tm="100000">
                                              <p:val>
                                                <p:strVal val="#ppt_x"/>
                                              </p:val>
                                            </p:tav>
                                          </p:tavLst>
                                        </p:anim>
                                        <p:anim calcmode="lin" valueType="num">
                                          <p:cBhvr>
                                            <p:cTn id="7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p:bldP spid="17" grpId="0"/>
          <p:bldP spid="18" grpId="0"/>
          <p:bldP spid="19" grpId="0"/>
          <p:bldP spid="20" grpId="0"/>
          <p:bldP spid="21" grpId="0"/>
          <p:bldP spid="2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Oval 22"/>
          <p:cNvSpPr>
            <a:spLocks noChangeArrowheads="1"/>
          </p:cNvSpPr>
          <p:nvPr/>
        </p:nvSpPr>
        <p:spPr bwMode="auto">
          <a:xfrm>
            <a:off x="3571798" y="1212317"/>
            <a:ext cx="1024952" cy="102429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accent2"/>
                </a:solidFill>
                <a:latin typeface="微软雅黑" panose="020B0503020204020204" pitchFamily="34" charset="-122"/>
                <a:ea typeface="微软雅黑" panose="020B0503020204020204" pitchFamily="34" charset="-122"/>
              </a:rPr>
              <a:t>标题文字</a:t>
            </a:r>
          </a:p>
        </p:txBody>
      </p:sp>
      <p:sp>
        <p:nvSpPr>
          <p:cNvPr id="6" name="Line 23"/>
          <p:cNvSpPr>
            <a:spLocks noChangeShapeType="1"/>
          </p:cNvSpPr>
          <p:nvPr/>
        </p:nvSpPr>
        <p:spPr bwMode="auto">
          <a:xfrm flipH="1">
            <a:off x="1083762" y="1725759"/>
            <a:ext cx="2488036" cy="0"/>
          </a:xfrm>
          <a:prstGeom prst="line">
            <a:avLst/>
          </a:prstGeom>
          <a:noFill/>
          <a:ln w="5" cap="flat">
            <a:solidFill>
              <a:schemeClr val="accent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27"/>
          <p:cNvSpPr/>
          <p:nvPr/>
        </p:nvSpPr>
        <p:spPr bwMode="auto">
          <a:xfrm>
            <a:off x="2905838" y="1806147"/>
            <a:ext cx="1370938" cy="1164321"/>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Freeform 28"/>
          <p:cNvSpPr/>
          <p:nvPr/>
        </p:nvSpPr>
        <p:spPr bwMode="auto">
          <a:xfrm>
            <a:off x="2211265" y="1806147"/>
            <a:ext cx="2065512" cy="1856690"/>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9" name="Freeform 29"/>
          <p:cNvSpPr/>
          <p:nvPr/>
        </p:nvSpPr>
        <p:spPr bwMode="auto">
          <a:xfrm>
            <a:off x="1533378" y="1779721"/>
            <a:ext cx="2739275" cy="2530907"/>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矩形 9"/>
          <p:cNvSpPr/>
          <p:nvPr/>
        </p:nvSpPr>
        <p:spPr>
          <a:xfrm>
            <a:off x="4392167" y="2645065"/>
            <a:ext cx="4572000" cy="400110"/>
          </a:xfrm>
          <a:prstGeom prst="rect">
            <a:avLst/>
          </a:prstGeom>
          <a:ln>
            <a:noFill/>
          </a:ln>
        </p:spPr>
        <p:txBody>
          <a:bodyPr>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4435449" y="3262727"/>
            <a:ext cx="4572000" cy="400110"/>
          </a:xfrm>
          <a:prstGeom prst="rect">
            <a:avLst/>
          </a:prstGeom>
          <a:ln>
            <a:noFill/>
          </a:ln>
        </p:spPr>
        <p:txBody>
          <a:bodyPr>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2" name="矩形 11"/>
          <p:cNvSpPr/>
          <p:nvPr/>
        </p:nvSpPr>
        <p:spPr>
          <a:xfrm>
            <a:off x="4435449" y="3969438"/>
            <a:ext cx="4572000" cy="400110"/>
          </a:xfrm>
          <a:prstGeom prst="rect">
            <a:avLst/>
          </a:prstGeom>
          <a:ln>
            <a:noFill/>
          </a:ln>
        </p:spPr>
        <p:txBody>
          <a:bodyPr>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2819993" y="1585731"/>
            <a:ext cx="288756" cy="2878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Freeform 25"/>
          <p:cNvSpPr>
            <a:spLocks noEditPoints="1"/>
          </p:cNvSpPr>
          <p:nvPr/>
        </p:nvSpPr>
        <p:spPr bwMode="auto">
          <a:xfrm>
            <a:off x="2143629" y="1585731"/>
            <a:ext cx="291357" cy="2878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5" name="Freeform 26"/>
          <p:cNvSpPr>
            <a:spLocks noEditPoints="1"/>
          </p:cNvSpPr>
          <p:nvPr/>
        </p:nvSpPr>
        <p:spPr bwMode="auto">
          <a:xfrm>
            <a:off x="1469866" y="1585731"/>
            <a:ext cx="293958" cy="2878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3909860" y="1707654"/>
            <a:ext cx="3185487" cy="646331"/>
          </a:xfrm>
          <a:prstGeom prst="rect">
            <a:avLst/>
          </a:prstGeom>
          <a:noFill/>
        </p:spPr>
        <p:txBody>
          <a:bodyPr wrap="none" rtlCol="0">
            <a:spAutoFit/>
          </a:bodyPr>
          <a:lstStyle/>
          <a:p>
            <a:pPr marL="0" lvl="1"/>
            <a:r>
              <a:rPr lang="zh-CN" altLang="en-US" sz="3600" b="1" spc="300" dirty="0">
                <a:solidFill>
                  <a:schemeClr val="bg1"/>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3954147" y="2433609"/>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015127" y="2574367"/>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4015126" y="2877918"/>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5718343" y="2577625"/>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sp>
        <p:nvSpPr>
          <p:cNvPr id="13" name="文本框 9"/>
          <p:cNvSpPr txBox="1"/>
          <p:nvPr/>
        </p:nvSpPr>
        <p:spPr>
          <a:xfrm>
            <a:off x="5718344" y="2881626"/>
            <a:ext cx="2007940" cy="200055"/>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300" dirty="0">
                <a:solidFill>
                  <a:schemeClr val="accent1"/>
                </a:solidFill>
                <a:latin typeface="微软雅黑" panose="020B0503020204020204" pitchFamily="34" charset="-122"/>
                <a:ea typeface="微软雅黑" panose="020B0503020204020204" pitchFamily="34" charset="-122"/>
              </a:rPr>
              <a:t>标题文字内容</a:t>
            </a:r>
          </a:p>
        </p:txBody>
      </p:sp>
      <p:grpSp>
        <p:nvGrpSpPr>
          <p:cNvPr id="15" name="组合 14"/>
          <p:cNvGrpSpPr/>
          <p:nvPr/>
        </p:nvGrpSpPr>
        <p:grpSpPr>
          <a:xfrm>
            <a:off x="2123728" y="1707654"/>
            <a:ext cx="1512168" cy="1512168"/>
            <a:chOff x="2118480" y="1316166"/>
            <a:chExt cx="1512168" cy="1512168"/>
          </a:xfrm>
        </p:grpSpPr>
        <p:sp>
          <p:nvSpPr>
            <p:cNvPr id="16" name="椭圆 15"/>
            <p:cNvSpPr/>
            <p:nvPr/>
          </p:nvSpPr>
          <p:spPr>
            <a:xfrm>
              <a:off x="2118480" y="1316166"/>
              <a:ext cx="1512168" cy="1512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7"/>
            <p:cNvSpPr txBox="1"/>
            <p:nvPr/>
          </p:nvSpPr>
          <p:spPr>
            <a:xfrm>
              <a:off x="2396585" y="1556810"/>
              <a:ext cx="1022180" cy="1015663"/>
            </a:xfrm>
            <a:prstGeom prst="rect">
              <a:avLst/>
            </a:prstGeom>
            <a:noFill/>
          </p:spPr>
          <p:txBody>
            <a:bodyPr wrap="square" rtlCol="0">
              <a:spAutoFit/>
            </a:bodyPr>
            <a:lstStyle/>
            <a:p>
              <a:pPr marL="0" lvl="1"/>
              <a:r>
                <a:rPr lang="en-US" altLang="zh-CN" sz="6000" spc="225" dirty="0">
                  <a:solidFill>
                    <a:schemeClr val="accent2"/>
                  </a:solidFill>
                  <a:latin typeface="Impact" panose="020B0806030902050204" pitchFamily="34" charset="0"/>
                  <a:ea typeface="微软雅黑" panose="020B0503020204020204" pitchFamily="34" charset="-122"/>
                </a:rPr>
                <a:t>01</a:t>
              </a:r>
              <a:endParaRPr lang="zh-CN" altLang="en-US" sz="6000" spc="225" dirty="0">
                <a:solidFill>
                  <a:schemeClr val="accent2"/>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557044" y="2483087"/>
            <a:ext cx="4034032" cy="1296143"/>
            <a:chOff x="2557044" y="2483087"/>
            <a:chExt cx="4034032" cy="1296143"/>
          </a:xfrm>
        </p:grpSpPr>
        <p:sp>
          <p:nvSpPr>
            <p:cNvPr id="6"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7"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8"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9"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0"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1"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pitchFamily="34" charset="-122"/>
                <a:ea typeface="微软雅黑" panose="020B0503020204020204" pitchFamily="34" charset="-122"/>
              </a:endParaRPr>
            </a:p>
          </p:txBody>
        </p:sp>
      </p:grpSp>
      <p:sp>
        <p:nvSpPr>
          <p:cNvPr id="12" name="Oval 20"/>
          <p:cNvSpPr>
            <a:spLocks noChangeArrowheads="1"/>
          </p:cNvSpPr>
          <p:nvPr/>
        </p:nvSpPr>
        <p:spPr bwMode="auto">
          <a:xfrm>
            <a:off x="3770394" y="1576643"/>
            <a:ext cx="807948" cy="805094"/>
          </a:xfrm>
          <a:prstGeom prst="ellipse">
            <a:avLst/>
          </a:prstGeom>
          <a:solidFill>
            <a:schemeClr val="bg1"/>
          </a:solidFill>
          <a:ln w="9525" algn="ctr">
            <a:noFill/>
            <a:round/>
          </a:ln>
        </p:spPr>
        <p:txBody>
          <a:bodyPr wrap="none" anchor="ctr"/>
          <a:lstStyle/>
          <a:p>
            <a:pPr algn="ctr"/>
            <a:r>
              <a:rPr lang="en-US" altLang="zh-CN" sz="3000" dirty="0">
                <a:solidFill>
                  <a:schemeClr val="accent2"/>
                </a:solidFill>
                <a:latin typeface="微软雅黑" panose="020B0503020204020204" pitchFamily="34" charset="-122"/>
                <a:ea typeface="微软雅黑" panose="020B0503020204020204" pitchFamily="34" charset="-122"/>
              </a:rPr>
              <a:t>3</a:t>
            </a:r>
          </a:p>
        </p:txBody>
      </p:sp>
      <p:sp>
        <p:nvSpPr>
          <p:cNvPr id="13" name="Oval 25"/>
          <p:cNvSpPr>
            <a:spLocks noChangeArrowheads="1"/>
          </p:cNvSpPr>
          <p:nvPr/>
        </p:nvSpPr>
        <p:spPr bwMode="auto">
          <a:xfrm>
            <a:off x="4918081" y="1610903"/>
            <a:ext cx="807949" cy="805093"/>
          </a:xfrm>
          <a:prstGeom prst="ellipse">
            <a:avLst/>
          </a:prstGeom>
          <a:solidFill>
            <a:schemeClr val="bg1"/>
          </a:solidFill>
          <a:ln w="9525" algn="ctr">
            <a:noFill/>
            <a:round/>
          </a:ln>
        </p:spPr>
        <p:txBody>
          <a:bodyPr wrap="none" anchor="ctr"/>
          <a:lstStyle/>
          <a:p>
            <a:pPr algn="ctr"/>
            <a:r>
              <a:rPr lang="en-US" altLang="zh-CN" sz="3000" dirty="0">
                <a:solidFill>
                  <a:schemeClr val="accent2"/>
                </a:solidFill>
                <a:latin typeface="微软雅黑" panose="020B0503020204020204" pitchFamily="34" charset="-122"/>
                <a:ea typeface="微软雅黑" panose="020B0503020204020204" pitchFamily="34" charset="-122"/>
              </a:rPr>
              <a:t>4</a:t>
            </a:r>
          </a:p>
        </p:txBody>
      </p:sp>
      <p:sp>
        <p:nvSpPr>
          <p:cNvPr id="14" name="Oval 5"/>
          <p:cNvSpPr>
            <a:spLocks noChangeArrowheads="1"/>
          </p:cNvSpPr>
          <p:nvPr/>
        </p:nvSpPr>
        <p:spPr bwMode="auto">
          <a:xfrm>
            <a:off x="1714836" y="2947014"/>
            <a:ext cx="807948" cy="805094"/>
          </a:xfrm>
          <a:prstGeom prst="ellipse">
            <a:avLst/>
          </a:prstGeom>
          <a:solidFill>
            <a:schemeClr val="bg1"/>
          </a:solidFill>
          <a:ln w="9525" algn="ctr">
            <a:noFill/>
            <a:round/>
          </a:ln>
        </p:spPr>
        <p:txBody>
          <a:bodyPr wrap="none" anchor="ctr"/>
          <a:lstStyle/>
          <a:p>
            <a:pPr algn="ctr"/>
            <a:r>
              <a:rPr lang="en-US" altLang="zh-CN" sz="3000" dirty="0">
                <a:solidFill>
                  <a:schemeClr val="accent2"/>
                </a:solidFill>
                <a:latin typeface="微软雅黑" panose="020B0503020204020204" pitchFamily="34" charset="-122"/>
                <a:ea typeface="微软雅黑" panose="020B0503020204020204" pitchFamily="34" charset="-122"/>
              </a:rPr>
              <a:t>1</a:t>
            </a:r>
          </a:p>
        </p:txBody>
      </p:sp>
      <p:sp>
        <p:nvSpPr>
          <p:cNvPr id="15" name="Oval 30"/>
          <p:cNvSpPr>
            <a:spLocks noChangeArrowheads="1"/>
          </p:cNvSpPr>
          <p:nvPr/>
        </p:nvSpPr>
        <p:spPr bwMode="auto">
          <a:xfrm>
            <a:off x="6733823" y="2981274"/>
            <a:ext cx="807948" cy="805094"/>
          </a:xfrm>
          <a:prstGeom prst="ellipse">
            <a:avLst/>
          </a:prstGeom>
          <a:solidFill>
            <a:schemeClr val="bg1"/>
          </a:solidFill>
          <a:ln w="9525" algn="ctr">
            <a:noFill/>
            <a:round/>
          </a:ln>
        </p:spPr>
        <p:txBody>
          <a:bodyPr wrap="none" anchor="ctr"/>
          <a:lstStyle/>
          <a:p>
            <a:pPr algn="ctr"/>
            <a:r>
              <a:rPr lang="en-US" altLang="zh-CN" sz="3000" dirty="0">
                <a:solidFill>
                  <a:schemeClr val="accent2"/>
                </a:solidFill>
                <a:latin typeface="微软雅黑" panose="020B0503020204020204" pitchFamily="34" charset="-122"/>
                <a:ea typeface="微软雅黑" panose="020B0503020204020204" pitchFamily="34" charset="-122"/>
              </a:rPr>
              <a:t>6</a:t>
            </a:r>
          </a:p>
        </p:txBody>
      </p:sp>
      <p:sp>
        <p:nvSpPr>
          <p:cNvPr id="16" name="Oval 10"/>
          <p:cNvSpPr>
            <a:spLocks noChangeArrowheads="1"/>
          </p:cNvSpPr>
          <p:nvPr/>
        </p:nvSpPr>
        <p:spPr bwMode="auto">
          <a:xfrm>
            <a:off x="2554192" y="2141920"/>
            <a:ext cx="807949" cy="805093"/>
          </a:xfrm>
          <a:prstGeom prst="ellipse">
            <a:avLst/>
          </a:prstGeom>
          <a:solidFill>
            <a:schemeClr val="bg1"/>
          </a:solidFill>
          <a:ln w="9525" algn="ctr">
            <a:noFill/>
            <a:round/>
          </a:ln>
        </p:spPr>
        <p:txBody>
          <a:bodyPr wrap="none" anchor="ctr"/>
          <a:lstStyle/>
          <a:p>
            <a:pPr algn="ctr"/>
            <a:r>
              <a:rPr lang="en-US" altLang="zh-CN" sz="3000" dirty="0">
                <a:solidFill>
                  <a:schemeClr val="accent2"/>
                </a:solidFill>
                <a:latin typeface="微软雅黑" panose="020B0503020204020204" pitchFamily="34" charset="-122"/>
                <a:ea typeface="微软雅黑" panose="020B0503020204020204" pitchFamily="34" charset="-122"/>
              </a:rPr>
              <a:t>2</a:t>
            </a:r>
          </a:p>
        </p:txBody>
      </p:sp>
      <p:sp>
        <p:nvSpPr>
          <p:cNvPr id="17" name="Oval 15"/>
          <p:cNvSpPr>
            <a:spLocks noChangeArrowheads="1"/>
          </p:cNvSpPr>
          <p:nvPr/>
        </p:nvSpPr>
        <p:spPr bwMode="auto">
          <a:xfrm>
            <a:off x="5891613" y="2117655"/>
            <a:ext cx="807948" cy="805094"/>
          </a:xfrm>
          <a:prstGeom prst="ellipse">
            <a:avLst/>
          </a:prstGeom>
          <a:solidFill>
            <a:schemeClr val="tx2"/>
          </a:solidFill>
          <a:ln w="9525" algn="ctr">
            <a:noFill/>
            <a:round/>
          </a:ln>
        </p:spPr>
        <p:txBody>
          <a:bodyPr wrap="none" anchor="ctr"/>
          <a:lstStyle/>
          <a:p>
            <a:pPr algn="ctr"/>
            <a:r>
              <a:rPr lang="en-US" altLang="zh-CN" sz="3000" dirty="0">
                <a:solidFill>
                  <a:schemeClr val="accent2"/>
                </a:solidFill>
                <a:latin typeface="微软雅黑" panose="020B0503020204020204" pitchFamily="34" charset="-122"/>
                <a:ea typeface="微软雅黑" panose="020B0503020204020204" pitchFamily="34" charset="-122"/>
              </a:rPr>
              <a:t>5</a:t>
            </a:r>
          </a:p>
        </p:txBody>
      </p:sp>
      <p:grpSp>
        <p:nvGrpSpPr>
          <p:cNvPr id="18" name="组合 17"/>
          <p:cNvGrpSpPr/>
          <p:nvPr/>
        </p:nvGrpSpPr>
        <p:grpSpPr>
          <a:xfrm>
            <a:off x="467544" y="975678"/>
            <a:ext cx="8280920" cy="1904903"/>
            <a:chOff x="467544" y="975678"/>
            <a:chExt cx="8280920" cy="1904903"/>
          </a:xfrm>
        </p:grpSpPr>
        <p:sp>
          <p:nvSpPr>
            <p:cNvPr id="19" name="Rectangle 58"/>
            <p:cNvSpPr>
              <a:spLocks noChangeArrowheads="1"/>
            </p:cNvSpPr>
            <p:nvPr/>
          </p:nvSpPr>
          <p:spPr bwMode="auto">
            <a:xfrm>
              <a:off x="2771800" y="1001374"/>
              <a:ext cx="1781483" cy="464743"/>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p:txBody>
        </p:sp>
        <p:sp>
          <p:nvSpPr>
            <p:cNvPr id="20" name="Rectangle 61"/>
            <p:cNvSpPr>
              <a:spLocks noChangeArrowheads="1"/>
            </p:cNvSpPr>
            <p:nvPr/>
          </p:nvSpPr>
          <p:spPr bwMode="auto">
            <a:xfrm>
              <a:off x="5022765" y="975678"/>
              <a:ext cx="1781483" cy="464743"/>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p:txBody>
        </p:sp>
        <p:sp>
          <p:nvSpPr>
            <p:cNvPr id="21" name="Rectangle 64"/>
            <p:cNvSpPr>
              <a:spLocks noChangeArrowheads="1"/>
            </p:cNvSpPr>
            <p:nvPr/>
          </p:nvSpPr>
          <p:spPr bwMode="auto">
            <a:xfrm>
              <a:off x="467544" y="2355726"/>
              <a:ext cx="1781483" cy="464743"/>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p:txBody>
        </p:sp>
        <p:sp>
          <p:nvSpPr>
            <p:cNvPr id="22" name="Rectangle 67"/>
            <p:cNvSpPr>
              <a:spLocks noChangeArrowheads="1"/>
            </p:cNvSpPr>
            <p:nvPr/>
          </p:nvSpPr>
          <p:spPr bwMode="auto">
            <a:xfrm>
              <a:off x="6966981" y="2415838"/>
              <a:ext cx="1781483" cy="464743"/>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p:txBody>
        </p:sp>
        <p:sp>
          <p:nvSpPr>
            <p:cNvPr id="23" name="Rectangle 70"/>
            <p:cNvSpPr>
              <a:spLocks noChangeArrowheads="1"/>
            </p:cNvSpPr>
            <p:nvPr/>
          </p:nvSpPr>
          <p:spPr bwMode="auto">
            <a:xfrm>
              <a:off x="1187624" y="1553754"/>
              <a:ext cx="1781484" cy="464743"/>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p:txBody>
        </p:sp>
        <p:sp>
          <p:nvSpPr>
            <p:cNvPr id="24" name="Rectangle 73"/>
            <p:cNvSpPr>
              <a:spLocks noChangeArrowheads="1"/>
            </p:cNvSpPr>
            <p:nvPr/>
          </p:nvSpPr>
          <p:spPr bwMode="auto">
            <a:xfrm>
              <a:off x="6750958" y="1641105"/>
              <a:ext cx="1781482" cy="464743"/>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100" dirty="0">
                  <a:solidFill>
                    <a:schemeClr val="accent1"/>
                  </a:solidFill>
                  <a:latin typeface="微软雅黑" panose="020B0503020204020204" pitchFamily="34" charset="-122"/>
                  <a:ea typeface="微软雅黑" panose="020B0503020204020204" pitchFamily="34" charset="-122"/>
                </a:rPr>
                <a:t>单击此处添加文字内容</a:t>
              </a:r>
            </a:p>
          </p:txBody>
        </p:sp>
      </p:grpSp>
      <p:sp>
        <p:nvSpPr>
          <p:cNvPr id="25" name="Oval 44"/>
          <p:cNvSpPr>
            <a:spLocks noChangeArrowheads="1"/>
          </p:cNvSpPr>
          <p:nvPr/>
        </p:nvSpPr>
        <p:spPr bwMode="gray">
          <a:xfrm>
            <a:off x="4004502" y="3362411"/>
            <a:ext cx="1313274" cy="1297571"/>
          </a:xfrm>
          <a:prstGeom prst="ellipse">
            <a:avLst/>
          </a:prstGeom>
          <a:solidFill>
            <a:schemeClr val="tx1"/>
          </a:solidFill>
          <a:ln w="9525" algn="ctr">
            <a:noFill/>
            <a:round/>
          </a:ln>
        </p:spPr>
        <p:txBody>
          <a:bodyPr wrap="none" anchor="ct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结束语</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586836" y="1425316"/>
            <a:ext cx="5567057" cy="3024336"/>
            <a:chOff x="3586836" y="1425316"/>
            <a:chExt cx="5567057" cy="3024336"/>
          </a:xfrm>
        </p:grpSpPr>
        <p:grpSp>
          <p:nvGrpSpPr>
            <p:cNvPr id="6" name="Group 5"/>
            <p:cNvGrpSpPr/>
            <p:nvPr/>
          </p:nvGrpSpPr>
          <p:grpSpPr>
            <a:xfrm>
              <a:off x="3586836" y="1425316"/>
              <a:ext cx="5567057" cy="3024336"/>
              <a:chOff x="3937441" y="1178069"/>
              <a:chExt cx="8247063" cy="4394994"/>
            </a:xfrm>
          </p:grpSpPr>
          <p:sp>
            <p:nvSpPr>
              <p:cNvPr id="8"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9"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10"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11"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DCDEE0"/>
                    </a:outerShdw>
                  </a:effectLst>
                </a:endParaRPr>
              </a:p>
            </p:txBody>
          </p:sp>
          <p:sp>
            <p:nvSpPr>
              <p:cNvPr id="12"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13"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grpSp>
        <p:sp>
          <p:nvSpPr>
            <p:cNvPr id="7" name="矩形 29"/>
            <p:cNvSpPr>
              <a:spLocks noChangeAspect="1" noChangeArrowheads="1"/>
            </p:cNvSpPr>
            <p:nvPr/>
          </p:nvSpPr>
          <p:spPr bwMode="auto">
            <a:xfrm>
              <a:off x="4384120" y="1554754"/>
              <a:ext cx="3982133" cy="2586839"/>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13"/>
          <p:cNvGrpSpPr/>
          <p:nvPr/>
        </p:nvGrpSpPr>
        <p:grpSpPr>
          <a:xfrm>
            <a:off x="763742" y="1638508"/>
            <a:ext cx="2288035" cy="1755738"/>
            <a:chOff x="763742" y="1638508"/>
            <a:chExt cx="2288035" cy="1755738"/>
          </a:xfrm>
        </p:grpSpPr>
        <p:sp>
          <p:nvSpPr>
            <p:cNvPr id="15" name="TextBox 11"/>
            <p:cNvSpPr txBox="1"/>
            <p:nvPr/>
          </p:nvSpPr>
          <p:spPr>
            <a:xfrm>
              <a:off x="763742" y="2116973"/>
              <a:ext cx="2288035" cy="1277273"/>
            </a:xfrm>
            <a:prstGeom prst="rect">
              <a:avLst/>
            </a:prstGeom>
            <a:noFill/>
          </p:spPr>
          <p:txBody>
            <a:bodyPr wrap="square" rtlCol="0">
              <a:spAutoFit/>
            </a:bodyPr>
            <a:lstStyle/>
            <a:p>
              <a:pPr lvl="0">
                <a:defRPr/>
              </a:pP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在此添加文字添加</a:t>
              </a: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在此添加文字介绍</a:t>
              </a: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在此添加文字介绍</a:t>
              </a:r>
              <a:r>
                <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 </a:t>
              </a:r>
              <a:r>
                <a:rPr kumimoji="0" lang="zh-CN" altLang="en-US"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在此添加文字</a:t>
              </a:r>
              <a:r>
                <a:rPr lang="zh-CN" altLang="en-US" sz="1100" kern="0" dirty="0">
                  <a:solidFill>
                    <a:schemeClr val="accent1"/>
                  </a:solidFill>
                  <a:latin typeface="微软雅黑" panose="020B0503020204020204" pitchFamily="34" charset="-122"/>
                  <a:ea typeface="微软雅黑" panose="020B0503020204020204" pitchFamily="34" charset="-122"/>
                </a:rPr>
                <a:t>添加在此添加文字添加</a:t>
              </a:r>
              <a:r>
                <a:rPr lang="en-US" altLang="zh-CN" sz="1100" kern="0" dirty="0">
                  <a:solidFill>
                    <a:schemeClr val="accent1"/>
                  </a:solidFill>
                  <a:latin typeface="微软雅黑" panose="020B0503020204020204" pitchFamily="34" charset="-122"/>
                  <a:ea typeface="微软雅黑" panose="020B0503020204020204" pitchFamily="34" charset="-122"/>
                </a:rPr>
                <a:t>· </a:t>
              </a:r>
              <a:r>
                <a:rPr lang="zh-CN" altLang="en-US" sz="1100" kern="0" dirty="0">
                  <a:solidFill>
                    <a:schemeClr val="accent1"/>
                  </a:solidFill>
                  <a:latin typeface="微软雅黑" panose="020B0503020204020204" pitchFamily="34" charset="-122"/>
                  <a:ea typeface="微软雅黑" panose="020B0503020204020204" pitchFamily="34" charset="-122"/>
                </a:rPr>
                <a:t>在此添加文字介绍</a:t>
              </a:r>
              <a:r>
                <a:rPr lang="en-US" altLang="zh-CN" sz="1100" kern="0" dirty="0">
                  <a:solidFill>
                    <a:schemeClr val="accent1"/>
                  </a:solidFill>
                  <a:latin typeface="微软雅黑" panose="020B0503020204020204" pitchFamily="34" charset="-122"/>
                  <a:ea typeface="微软雅黑" panose="020B0503020204020204" pitchFamily="34" charset="-122"/>
                </a:rPr>
                <a:t>· </a:t>
              </a:r>
              <a:r>
                <a:rPr lang="zh-CN" altLang="en-US" sz="1100" kern="0" dirty="0">
                  <a:solidFill>
                    <a:schemeClr val="accent1"/>
                  </a:solidFill>
                  <a:latin typeface="微软雅黑" panose="020B0503020204020204" pitchFamily="34" charset="-122"/>
                  <a:ea typeface="微软雅黑" panose="020B0503020204020204" pitchFamily="34" charset="-122"/>
                </a:rPr>
                <a:t>在此添加文字介绍</a:t>
              </a:r>
              <a:r>
                <a:rPr lang="en-US" altLang="zh-CN" sz="1100" kern="0" dirty="0">
                  <a:solidFill>
                    <a:schemeClr val="accent1"/>
                  </a:solidFill>
                  <a:latin typeface="微软雅黑" panose="020B0503020204020204" pitchFamily="34" charset="-122"/>
                  <a:ea typeface="微软雅黑" panose="020B0503020204020204" pitchFamily="34" charset="-122"/>
                </a:rPr>
                <a:t>· </a:t>
              </a:r>
              <a:r>
                <a:rPr lang="zh-CN" altLang="en-US" sz="1100" kern="0" dirty="0">
                  <a:solidFill>
                    <a:schemeClr val="accent1"/>
                  </a:solidFill>
                  <a:latin typeface="微软雅黑" panose="020B0503020204020204" pitchFamily="34" charset="-122"/>
                  <a:ea typeface="微软雅黑" panose="020B0503020204020204" pitchFamily="34" charset="-122"/>
                </a:rPr>
                <a:t>在此添加文字添加</a:t>
              </a:r>
              <a:endParaRPr lang="en-US" altLang="zh-CN" sz="1100" kern="0" dirty="0">
                <a:solidFill>
                  <a:schemeClr val="accent1"/>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1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07279" y="1638508"/>
              <a:ext cx="1052212" cy="344419"/>
              <a:chOff x="4493174" y="753734"/>
              <a:chExt cx="1052212" cy="344419"/>
            </a:xfrm>
          </p:grpSpPr>
          <p:sp>
            <p:nvSpPr>
              <p:cNvPr id="17" name="圆角矩形 16"/>
              <p:cNvSpPr/>
              <p:nvPr/>
            </p:nvSpPr>
            <p:spPr>
              <a:xfrm>
                <a:off x="4493174" y="753734"/>
                <a:ext cx="1052212" cy="319506"/>
              </a:xfrm>
              <a:prstGeom prst="roundRect">
                <a:avLst/>
              </a:prstGeom>
              <a:solidFill>
                <a:schemeClr val="bg1"/>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effectLst/>
                  <a:latin typeface="Arial" panose="020B0604020202020204" pitchFamily="34" charset="0"/>
                  <a:ea typeface="宋体" panose="02010600030101010101" pitchFamily="2" charset="-122"/>
                </a:endParaRPr>
              </a:p>
            </p:txBody>
          </p:sp>
          <p:sp>
            <p:nvSpPr>
              <p:cNvPr id="18" name="矩形 17"/>
              <p:cNvSpPr/>
              <p:nvPr/>
            </p:nvSpPr>
            <p:spPr>
              <a:xfrm>
                <a:off x="4516579" y="759599"/>
                <a:ext cx="1005404" cy="338554"/>
              </a:xfrm>
              <a:prstGeom prst="rect">
                <a:avLst/>
              </a:prstGeom>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64992"/>
            <a:ext cx="9144000" cy="1778508"/>
          </a:xfrm>
          <a:prstGeom prst="rect">
            <a:avLst/>
          </a:prstGeom>
        </p:spPr>
      </p:pic>
      <p:sp>
        <p:nvSpPr>
          <p:cNvPr id="4" name="文本框 21"/>
          <p:cNvSpPr txBox="1"/>
          <p:nvPr/>
        </p:nvSpPr>
        <p:spPr>
          <a:xfrm>
            <a:off x="2699792" y="1573272"/>
            <a:ext cx="6102956" cy="723275"/>
          </a:xfrm>
          <a:prstGeom prst="rect">
            <a:avLst/>
          </a:prstGeom>
          <a:noFill/>
        </p:spPr>
        <p:txBody>
          <a:bodyPr wrap="square" rtlCol="0">
            <a:spAutoFit/>
          </a:bodyPr>
          <a:lstStyle/>
          <a:p>
            <a:pPr defTabSz="720090">
              <a:tabLst>
                <a:tab pos="1076325" algn="l"/>
              </a:tabLst>
            </a:pPr>
            <a:r>
              <a:rPr lang="zh-CN" altLang="en-US" sz="4100" spc="79" dirty="0">
                <a:solidFill>
                  <a:schemeClr val="accent2"/>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rPr>
              <a:t>谢谢下载观看</a:t>
            </a:r>
            <a:r>
              <a:rPr lang="en-US" altLang="zh-CN" sz="4100" spc="79" dirty="0">
                <a:solidFill>
                  <a:schemeClr val="accent2"/>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rPr>
              <a:t>!</a:t>
            </a:r>
            <a:endParaRPr lang="zh-CN" altLang="en-US" sz="4100" spc="79" dirty="0">
              <a:solidFill>
                <a:schemeClr val="accent2"/>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endParaRPr>
          </a:p>
        </p:txBody>
      </p:sp>
      <p:cxnSp>
        <p:nvCxnSpPr>
          <p:cNvPr id="6" name="直接连接符 5"/>
          <p:cNvCxnSpPr/>
          <p:nvPr/>
        </p:nvCxnSpPr>
        <p:spPr>
          <a:xfrm>
            <a:off x="2100465" y="2314988"/>
            <a:ext cx="514137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51613" y="1321400"/>
            <a:ext cx="0" cy="317103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556473" y="1549477"/>
            <a:ext cx="2158778" cy="295466"/>
            <a:chOff x="3249264" y="1751685"/>
            <a:chExt cx="2994025" cy="393832"/>
          </a:xfrm>
        </p:grpSpPr>
        <p:grpSp>
          <p:nvGrpSpPr>
            <p:cNvPr id="15" name="组合 14"/>
            <p:cNvGrpSpPr/>
            <p:nvPr/>
          </p:nvGrpSpPr>
          <p:grpSpPr>
            <a:xfrm>
              <a:off x="3249264" y="1776443"/>
              <a:ext cx="2994025" cy="314203"/>
              <a:chOff x="2940050" y="2132897"/>
              <a:chExt cx="2994025" cy="314203"/>
            </a:xfrm>
          </p:grpSpPr>
          <p:sp>
            <p:nvSpPr>
              <p:cNvPr id="17" name="圆角矩形 16"/>
              <p:cNvSpPr/>
              <p:nvPr/>
            </p:nvSpPr>
            <p:spPr>
              <a:xfrm>
                <a:off x="2940050" y="2132897"/>
                <a:ext cx="2994025" cy="314202"/>
              </a:xfrm>
              <a:prstGeom prst="roundRect">
                <a:avLst>
                  <a:gd name="adj" fmla="val 50000"/>
                </a:avLst>
              </a:prstGeom>
              <a:solidFill>
                <a:srgbClr val="5F5F5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圆角矩形 17"/>
              <p:cNvSpPr/>
              <p:nvPr/>
            </p:nvSpPr>
            <p:spPr>
              <a:xfrm>
                <a:off x="2940050" y="2132898"/>
                <a:ext cx="2108200" cy="31420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文本框 15"/>
            <p:cNvSpPr txBox="1"/>
            <p:nvPr/>
          </p:nvSpPr>
          <p:spPr>
            <a:xfrm>
              <a:off x="5335260" y="1751685"/>
              <a:ext cx="673754" cy="393832"/>
            </a:xfrm>
            <a:prstGeom prst="rect">
              <a:avLst/>
            </a:prstGeom>
            <a:noFill/>
          </p:spPr>
          <p:txBody>
            <a:bodyPr wrap="square" rtlCol="0">
              <a:spAutoFit/>
            </a:bodyPr>
            <a:lstStyle/>
            <a:p>
              <a:pPr algn="ctr">
                <a:lnSpc>
                  <a:spcPct val="120000"/>
                </a:lnSpc>
              </a:pPr>
              <a:r>
                <a:rPr lang="en-US" altLang="zh-CN" sz="1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9" name="组合 18"/>
          <p:cNvGrpSpPr/>
          <p:nvPr/>
        </p:nvGrpSpPr>
        <p:grpSpPr>
          <a:xfrm>
            <a:off x="2556473" y="1857870"/>
            <a:ext cx="2158778" cy="295466"/>
            <a:chOff x="3249264" y="2162753"/>
            <a:chExt cx="2994025" cy="393833"/>
          </a:xfrm>
        </p:grpSpPr>
        <p:grpSp>
          <p:nvGrpSpPr>
            <p:cNvPr id="20" name="组合 19"/>
            <p:cNvGrpSpPr/>
            <p:nvPr/>
          </p:nvGrpSpPr>
          <p:grpSpPr>
            <a:xfrm>
              <a:off x="3249264" y="2178703"/>
              <a:ext cx="2994025" cy="314618"/>
              <a:chOff x="2940050" y="2519659"/>
              <a:chExt cx="2994025" cy="314618"/>
            </a:xfrm>
          </p:grpSpPr>
          <p:sp>
            <p:nvSpPr>
              <p:cNvPr id="22" name="圆角矩形 21"/>
              <p:cNvSpPr/>
              <p:nvPr/>
            </p:nvSpPr>
            <p:spPr>
              <a:xfrm>
                <a:off x="2940050" y="2520075"/>
                <a:ext cx="2994025" cy="314202"/>
              </a:xfrm>
              <a:prstGeom prst="roundRect">
                <a:avLst>
                  <a:gd name="adj" fmla="val 50000"/>
                </a:avLst>
              </a:prstGeom>
              <a:solidFill>
                <a:srgbClr val="5F5F5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圆角矩形 22"/>
              <p:cNvSpPr/>
              <p:nvPr/>
            </p:nvSpPr>
            <p:spPr>
              <a:xfrm>
                <a:off x="2940051" y="2519659"/>
                <a:ext cx="889000" cy="314202"/>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1" name="文本框 20"/>
            <p:cNvSpPr txBox="1"/>
            <p:nvPr/>
          </p:nvSpPr>
          <p:spPr>
            <a:xfrm>
              <a:off x="4118872" y="2162753"/>
              <a:ext cx="673754" cy="393833"/>
            </a:xfrm>
            <a:prstGeom prst="rect">
              <a:avLst/>
            </a:prstGeom>
            <a:noFill/>
          </p:spPr>
          <p:txBody>
            <a:bodyPr wrap="square" rtlCol="0">
              <a:spAutoFit/>
            </a:bodyPr>
            <a:lstStyle/>
            <a:p>
              <a:pPr algn="ctr">
                <a:lnSpc>
                  <a:spcPct val="120000"/>
                </a:lnSpc>
              </a:pPr>
              <a:r>
                <a:rPr lang="en-US" altLang="zh-CN" sz="1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4" name="组合 23"/>
          <p:cNvGrpSpPr/>
          <p:nvPr/>
        </p:nvGrpSpPr>
        <p:grpSpPr>
          <a:xfrm>
            <a:off x="2552726" y="3185923"/>
            <a:ext cx="2171421" cy="295466"/>
            <a:chOff x="3244272" y="3932941"/>
            <a:chExt cx="3011560" cy="393832"/>
          </a:xfrm>
        </p:grpSpPr>
        <p:sp>
          <p:nvSpPr>
            <p:cNvPr id="25" name="圆角矩形 24"/>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3244272" y="3971332"/>
              <a:ext cx="1201953" cy="31420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nvSpPr>
          <p:spPr>
            <a:xfrm>
              <a:off x="4418923" y="3932941"/>
              <a:ext cx="907693" cy="393832"/>
            </a:xfrm>
            <a:prstGeom prst="rect">
              <a:avLst/>
            </a:prstGeom>
            <a:noFill/>
          </p:spPr>
          <p:txBody>
            <a:bodyPr wrap="square" rtlCol="0">
              <a:spAutoFit/>
            </a:bodyPr>
            <a:lstStyle/>
            <a:p>
              <a:pPr algn="ctr">
                <a:lnSpc>
                  <a:spcPct val="120000"/>
                </a:lnSpc>
              </a:pPr>
              <a:r>
                <a:rPr lang="en-US"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 name="组合 30"/>
          <p:cNvGrpSpPr/>
          <p:nvPr/>
        </p:nvGrpSpPr>
        <p:grpSpPr>
          <a:xfrm>
            <a:off x="2552730" y="3480041"/>
            <a:ext cx="2169245" cy="295466"/>
            <a:chOff x="3244272" y="4324968"/>
            <a:chExt cx="3008542" cy="393830"/>
          </a:xfrm>
        </p:grpSpPr>
        <p:sp>
          <p:nvSpPr>
            <p:cNvPr id="32" name="圆角矩形 31"/>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圆角矩形 32"/>
            <p:cNvSpPr/>
            <p:nvPr/>
          </p:nvSpPr>
          <p:spPr>
            <a:xfrm>
              <a:off x="3244272" y="4362651"/>
              <a:ext cx="2108200" cy="314202"/>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文本框 33"/>
            <p:cNvSpPr txBox="1"/>
            <p:nvPr/>
          </p:nvSpPr>
          <p:spPr>
            <a:xfrm>
              <a:off x="5326614" y="4324968"/>
              <a:ext cx="673754" cy="393830"/>
            </a:xfrm>
            <a:prstGeom prst="rect">
              <a:avLst/>
            </a:prstGeom>
            <a:noFill/>
          </p:spPr>
          <p:txBody>
            <a:bodyPr wrap="square" rtlCol="0">
              <a:spAutoFit/>
            </a:bodyPr>
            <a:lstStyle/>
            <a:p>
              <a:pPr algn="ctr">
                <a:lnSpc>
                  <a:spcPct val="120000"/>
                </a:lnSpc>
              </a:pPr>
              <a:r>
                <a:rPr lang="en-US"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p:nvPr/>
        </p:nvGrpSpPr>
        <p:grpSpPr>
          <a:xfrm>
            <a:off x="1082216" y="1321400"/>
            <a:ext cx="1619118" cy="1647508"/>
            <a:chOff x="471706" y="1675770"/>
            <a:chExt cx="2158449" cy="2196000"/>
          </a:xfrm>
          <a:solidFill>
            <a:srgbClr val="C00000"/>
          </a:solidFill>
        </p:grpSpPr>
        <p:grpSp>
          <p:nvGrpSpPr>
            <p:cNvPr id="36" name="组合 35"/>
            <p:cNvGrpSpPr>
              <a:grpSpLocks noChangeAspect="1"/>
            </p:cNvGrpSpPr>
            <p:nvPr/>
          </p:nvGrpSpPr>
          <p:grpSpPr>
            <a:xfrm>
              <a:off x="471706" y="1675770"/>
              <a:ext cx="2158449" cy="2196000"/>
              <a:chOff x="5397500" y="5734050"/>
              <a:chExt cx="365124" cy="371476"/>
            </a:xfrm>
            <a:grpFill/>
          </p:grpSpPr>
          <p:sp>
            <p:nvSpPr>
              <p:cNvPr id="4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Freeform 289"/>
              <p:cNvSpPr>
                <a:spLocks noEditPoints="1"/>
              </p:cNvSpPr>
              <p:nvPr/>
            </p:nvSpPr>
            <p:spPr bwMode="auto">
              <a:xfrm>
                <a:off x="5537199"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7" name="组合 36"/>
            <p:cNvGrpSpPr>
              <a:grpSpLocks noChangeAspect="1"/>
            </p:cNvGrpSpPr>
            <p:nvPr/>
          </p:nvGrpSpPr>
          <p:grpSpPr>
            <a:xfrm>
              <a:off x="1735995" y="2108076"/>
              <a:ext cx="462003" cy="468000"/>
              <a:chOff x="2665061" y="4979202"/>
              <a:chExt cx="284308" cy="288000"/>
            </a:xfrm>
            <a:grpFill/>
          </p:grpSpPr>
          <p:sp>
            <p:nvSpPr>
              <p:cNvPr id="38"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43" name="组合 42"/>
          <p:cNvGrpSpPr/>
          <p:nvPr/>
        </p:nvGrpSpPr>
        <p:grpSpPr>
          <a:xfrm>
            <a:off x="1089775" y="2982436"/>
            <a:ext cx="1619122" cy="1647508"/>
            <a:chOff x="478903" y="4355475"/>
            <a:chExt cx="2158455" cy="2196000"/>
          </a:xfrm>
          <a:solidFill>
            <a:srgbClr val="C00000"/>
          </a:solidFill>
        </p:grpSpPr>
        <p:grpSp>
          <p:nvGrpSpPr>
            <p:cNvPr id="44" name="组合 43"/>
            <p:cNvGrpSpPr>
              <a:grpSpLocks noChangeAspect="1"/>
            </p:cNvGrpSpPr>
            <p:nvPr/>
          </p:nvGrpSpPr>
          <p:grpSpPr>
            <a:xfrm>
              <a:off x="1795203" y="4733013"/>
              <a:ext cx="366333" cy="576000"/>
              <a:chOff x="2257888" y="5547128"/>
              <a:chExt cx="137373" cy="216000"/>
            </a:xfrm>
            <a:grpFill/>
          </p:grpSpPr>
          <p:sp>
            <p:nvSpPr>
              <p:cNvPr id="49"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5" name="组合 44"/>
            <p:cNvGrpSpPr>
              <a:grpSpLocks noChangeAspect="1"/>
            </p:cNvGrpSpPr>
            <p:nvPr/>
          </p:nvGrpSpPr>
          <p:grpSpPr>
            <a:xfrm>
              <a:off x="478903" y="4355475"/>
              <a:ext cx="2158455" cy="2196000"/>
              <a:chOff x="5397500" y="5734050"/>
              <a:chExt cx="365125" cy="371476"/>
            </a:xfrm>
            <a:grpFill/>
          </p:grpSpPr>
          <p:sp>
            <p:nvSpPr>
              <p:cNvPr id="4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51" name="矩形 50"/>
          <p:cNvSpPr/>
          <p:nvPr/>
        </p:nvSpPr>
        <p:spPr>
          <a:xfrm>
            <a:off x="5437558" y="1346047"/>
            <a:ext cx="907945" cy="300086"/>
          </a:xfrm>
          <a:prstGeom prst="rect">
            <a:avLst/>
          </a:prstGeom>
        </p:spPr>
        <p:txBody>
          <a:bodyPr wrap="none" lIns="68582" tIns="34292" rIns="68582" bIns="34292">
            <a:spAutoFit/>
          </a:bodyPr>
          <a:lstStyle/>
          <a:p>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5437559" y="1637361"/>
            <a:ext cx="271663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000" b="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53" name="矩形 52"/>
          <p:cNvSpPr/>
          <p:nvPr/>
        </p:nvSpPr>
        <p:spPr>
          <a:xfrm>
            <a:off x="5437558" y="2489344"/>
            <a:ext cx="907945" cy="300086"/>
          </a:xfrm>
          <a:prstGeom prst="rect">
            <a:avLst/>
          </a:prstGeom>
        </p:spPr>
        <p:txBody>
          <a:bodyPr wrap="none" lIns="68582" tIns="34292" rIns="68582" bIns="34292">
            <a:spAutoFit/>
          </a:bodyPr>
          <a:lstStyle/>
          <a:p>
            <a:r>
              <a:rPr lang="zh-CN" altLang="en-US" sz="1500" b="1" dirty="0">
                <a:solidFill>
                  <a:schemeClr val="bg2"/>
                </a:solidFill>
                <a:latin typeface="微软雅黑" panose="020B0503020204020204" pitchFamily="34" charset="-122"/>
                <a:ea typeface="微软雅黑" panose="020B0503020204020204" pitchFamily="34" charset="-122"/>
              </a:rPr>
              <a:t>添加标题</a:t>
            </a:r>
            <a:endParaRPr lang="en-US" altLang="zh-CN" sz="1500" b="1" dirty="0">
              <a:solidFill>
                <a:schemeClr val="bg2"/>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5437559" y="2780657"/>
            <a:ext cx="271663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在此录入上述图表的综合描述说明，在此录入上述图表的综合描述说明，在此录入上述图表的描述说明。</a:t>
            </a:r>
          </a:p>
        </p:txBody>
      </p:sp>
      <p:sp>
        <p:nvSpPr>
          <p:cNvPr id="55" name="矩形 54"/>
          <p:cNvSpPr/>
          <p:nvPr/>
        </p:nvSpPr>
        <p:spPr>
          <a:xfrm>
            <a:off x="5437558" y="3632640"/>
            <a:ext cx="907945" cy="300086"/>
          </a:xfrm>
          <a:prstGeom prst="rect">
            <a:avLst/>
          </a:prstGeom>
        </p:spPr>
        <p:txBody>
          <a:bodyPr wrap="none" lIns="68582" tIns="34292" rIns="68582" bIns="34292">
            <a:spAutoFit/>
          </a:bodyPr>
          <a:lstStyle/>
          <a:p>
            <a:r>
              <a:rPr lang="zh-CN" altLang="en-US" sz="1500" b="1" dirty="0">
                <a:solidFill>
                  <a:schemeClr val="tx2"/>
                </a:solidFill>
                <a:latin typeface="微软雅黑" panose="020B0503020204020204" pitchFamily="34" charset="-122"/>
                <a:ea typeface="微软雅黑" panose="020B0503020204020204" pitchFamily="34" charset="-122"/>
              </a:rPr>
              <a:t>添加标题</a:t>
            </a:r>
            <a:endParaRPr lang="en-US" altLang="zh-CN" sz="1500" b="1" dirty="0">
              <a:solidFill>
                <a:schemeClr val="tx2"/>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5437559" y="3923952"/>
            <a:ext cx="271663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000" b="0" dirty="0">
                <a:solidFill>
                  <a:srgbClr val="333333"/>
                </a:solidFill>
                <a:sym typeface="微软雅黑" panose="020B0503020204020204" pitchFamily="34" charset="-122"/>
              </a:rPr>
              <a:t>在此录入上述图表的综合描述说明，在此录入上述图表的综合描述说明，在此录入上述图表的描述说明。</a:t>
            </a:r>
          </a:p>
        </p:txBody>
      </p:sp>
      <p:sp>
        <p:nvSpPr>
          <p:cNvPr id="57" name="矩形 56"/>
          <p:cNvSpPr/>
          <p:nvPr/>
        </p:nvSpPr>
        <p:spPr>
          <a:xfrm>
            <a:off x="2626109" y="1248130"/>
            <a:ext cx="754057" cy="253920"/>
          </a:xfrm>
          <a:prstGeom prst="rect">
            <a:avLst/>
          </a:prstGeom>
        </p:spPr>
        <p:txBody>
          <a:bodyPr wrap="none" lIns="68582" tIns="34292" rIns="68582" bIns="34292">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2614285" y="2134958"/>
            <a:ext cx="2109864" cy="4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pitchFamily="34" charset="-122"/>
              </a:rPr>
              <a:t>在此录入上述图表的描述说明，在此录入上述图表的描述说明。</a:t>
            </a:r>
          </a:p>
        </p:txBody>
      </p:sp>
      <p:sp>
        <p:nvSpPr>
          <p:cNvPr id="59" name="矩形 58"/>
          <p:cNvSpPr/>
          <p:nvPr/>
        </p:nvSpPr>
        <p:spPr>
          <a:xfrm>
            <a:off x="2626109" y="2902677"/>
            <a:ext cx="754057" cy="253920"/>
          </a:xfrm>
          <a:prstGeom prst="rect">
            <a:avLst/>
          </a:prstGeom>
        </p:spPr>
        <p:txBody>
          <a:bodyPr wrap="none" lIns="68582" tIns="34292" rIns="68582" bIns="34292">
            <a:spAutoFit/>
          </a:bodyPr>
          <a:lstStyle/>
          <a:p>
            <a:r>
              <a:rPr lang="zh-CN" altLang="en-US" sz="1200" b="1" dirty="0">
                <a:latin typeface="微软雅黑" panose="020B0503020204020204" pitchFamily="34" charset="-122"/>
                <a:ea typeface="微软雅黑" panose="020B0503020204020204" pitchFamily="34" charset="-122"/>
              </a:rPr>
              <a:t>添加标题</a:t>
            </a:r>
            <a:endParaRPr lang="en-US" altLang="zh-CN" sz="1200" b="1" dirty="0">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2614285" y="3777678"/>
            <a:ext cx="2109864" cy="4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rgbClr val="333333"/>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cBhvr>
                                        <p:cTn id="7" dur="350" fill="hold"/>
                                        <p:tgtEl>
                                          <p:spTgt spid="35"/>
                                        </p:tgtEl>
                                        <p:attrNameLst>
                                          <p:attrName>ppt_w</p:attrName>
                                        </p:attrNameLst>
                                      </p:cBhvr>
                                      <p:tavLst>
                                        <p:tav tm="0">
                                          <p:val>
                                            <p:fltVal val="0"/>
                                          </p:val>
                                        </p:tav>
                                        <p:tav tm="100000">
                                          <p:val>
                                            <p:strVal val="#ppt_w"/>
                                          </p:val>
                                        </p:tav>
                                      </p:tavLst>
                                    </p:anim>
                                    <p:anim calcmode="lin" valueType="num">
                                      <p:cBhvr>
                                        <p:cTn id="8" dur="350" fill="hold"/>
                                        <p:tgtEl>
                                          <p:spTgt spid="35"/>
                                        </p:tgtEl>
                                        <p:attrNameLst>
                                          <p:attrName>ppt_h</p:attrName>
                                        </p:attrNameLst>
                                      </p:cBhvr>
                                      <p:tavLst>
                                        <p:tav tm="0">
                                          <p:val>
                                            <p:fltVal val="0"/>
                                          </p:val>
                                        </p:tav>
                                        <p:tav tm="100000">
                                          <p:val>
                                            <p:strVal val="#ppt_h"/>
                                          </p:val>
                                        </p:tav>
                                      </p:tavLst>
                                    </p:anim>
                                    <p:animEffect transition="in" filter="fade">
                                      <p:cBhvr>
                                        <p:cTn id="9" dur="350"/>
                                        <p:tgtEl>
                                          <p:spTgt spid="35"/>
                                        </p:tgtEl>
                                      </p:cBhvr>
                                    </p:animEffect>
                                  </p:childTnLst>
                                </p:cTn>
                              </p:par>
                              <p:par>
                                <p:cTn id="10" presetID="22" presetClass="entr" presetSubtype="8" fill="hold" nodeType="with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19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500"/>
                                        <p:tgtEl>
                                          <p:spTgt spid="58"/>
                                        </p:tgtEl>
                                      </p:cBhvr>
                                    </p:animEffect>
                                  </p:childTnLst>
                                </p:cTn>
                              </p:par>
                              <p:par>
                                <p:cTn id="22" presetID="53" presetClass="entr" presetSubtype="16" fill="hold" nodeType="withEffect">
                                  <p:stCondLst>
                                    <p:cond delay="3500"/>
                                  </p:stCondLst>
                                  <p:childTnLst>
                                    <p:set>
                                      <p:cBhvr>
                                        <p:cTn id="23" dur="1" fill="hold">
                                          <p:stCondLst>
                                            <p:cond delay="0"/>
                                          </p:stCondLst>
                                        </p:cTn>
                                        <p:tgtEl>
                                          <p:spTgt spid="43"/>
                                        </p:tgtEl>
                                        <p:attrNameLst>
                                          <p:attrName>style.visibility</p:attrName>
                                        </p:attrNameLst>
                                      </p:cBhvr>
                                      <p:to>
                                        <p:strVal val="visible"/>
                                      </p:to>
                                    </p:set>
                                    <p:anim calcmode="lin" valueType="num">
                                      <p:cBhvr>
                                        <p:cTn id="24" dur="350" fill="hold"/>
                                        <p:tgtEl>
                                          <p:spTgt spid="43"/>
                                        </p:tgtEl>
                                        <p:attrNameLst>
                                          <p:attrName>ppt_w</p:attrName>
                                        </p:attrNameLst>
                                      </p:cBhvr>
                                      <p:tavLst>
                                        <p:tav tm="0">
                                          <p:val>
                                            <p:fltVal val="0"/>
                                          </p:val>
                                        </p:tav>
                                        <p:tav tm="100000">
                                          <p:val>
                                            <p:strVal val="#ppt_w"/>
                                          </p:val>
                                        </p:tav>
                                      </p:tavLst>
                                    </p:anim>
                                    <p:anim calcmode="lin" valueType="num">
                                      <p:cBhvr>
                                        <p:cTn id="25" dur="350" fill="hold"/>
                                        <p:tgtEl>
                                          <p:spTgt spid="43"/>
                                        </p:tgtEl>
                                        <p:attrNameLst>
                                          <p:attrName>ppt_h</p:attrName>
                                        </p:attrNameLst>
                                      </p:cBhvr>
                                      <p:tavLst>
                                        <p:tav tm="0">
                                          <p:val>
                                            <p:fltVal val="0"/>
                                          </p:val>
                                        </p:tav>
                                        <p:tav tm="100000">
                                          <p:val>
                                            <p:strVal val="#ppt_h"/>
                                          </p:val>
                                        </p:tav>
                                      </p:tavLst>
                                    </p:anim>
                                    <p:animEffect transition="in" filter="fade">
                                      <p:cBhvr>
                                        <p:cTn id="26" dur="350"/>
                                        <p:tgtEl>
                                          <p:spTgt spid="43"/>
                                        </p:tgtEl>
                                      </p:cBhvr>
                                    </p:animEffect>
                                  </p:childTnLst>
                                </p:cTn>
                              </p:par>
                              <p:par>
                                <p:cTn id="27" presetID="22" presetClass="entr" presetSubtype="8" fill="hold" nodeType="withEffect">
                                  <p:stCondLst>
                                    <p:cond delay="420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nodeType="withEffect">
                                  <p:stCondLst>
                                    <p:cond delay="51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0"/>
                                        </p:tgtEl>
                                        <p:attrNameLst>
                                          <p:attrName>style.visibility</p:attrName>
                                        </p:attrNameLst>
                                      </p:cBhvr>
                                      <p:to>
                                        <p:strVal val="visible"/>
                                      </p:to>
                                    </p:set>
                                    <p:animEffect transition="in" filter="wipe(up)">
                                      <p:cBhvr>
                                        <p:cTn id="38" dur="500"/>
                                        <p:tgtEl>
                                          <p:spTgt spid="60"/>
                                        </p:tgtEl>
                                      </p:cBhvr>
                                    </p:animEffect>
                                  </p:childTnLst>
                                </p:cTn>
                              </p:par>
                              <p:par>
                                <p:cTn id="39" presetID="16" presetClass="entr" presetSubtype="26" fill="hold" nodeType="withEffect">
                                  <p:stCondLst>
                                    <p:cond delay="6700"/>
                                  </p:stCondLst>
                                  <p:childTnLst>
                                    <p:set>
                                      <p:cBhvr>
                                        <p:cTn id="40" dur="1" fill="hold">
                                          <p:stCondLst>
                                            <p:cond delay="0"/>
                                          </p:stCondLst>
                                        </p:cTn>
                                        <p:tgtEl>
                                          <p:spTgt spid="13"/>
                                        </p:tgtEl>
                                        <p:attrNameLst>
                                          <p:attrName>style.visibility</p:attrName>
                                        </p:attrNameLst>
                                      </p:cBhvr>
                                      <p:to>
                                        <p:strVal val="visible"/>
                                      </p:to>
                                    </p:set>
                                    <p:animEffect transition="in" filter="barn(inHorizontal)">
                                      <p:cBhvr>
                                        <p:cTn id="41" dur="250"/>
                                        <p:tgtEl>
                                          <p:spTgt spid="13"/>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par>
                          <p:cTn id="49" fill="hold">
                            <p:stCondLst>
                              <p:cond delay="1250"/>
                            </p:stCondLst>
                            <p:childTnLst>
                              <p:par>
                                <p:cTn id="50" presetID="10" presetClass="entr" presetSubtype="0" fill="hold" grpId="0" nodeType="afterEffect">
                                  <p:stCondLst>
                                    <p:cond delay="50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2250"/>
                            </p:stCondLst>
                            <p:childTnLst>
                              <p:par>
                                <p:cTn id="57" presetID="10" presetClass="entr" presetSubtype="0" fill="hold" grpId="0" nodeType="afterEffect">
                                  <p:stCondLst>
                                    <p:cond delay="50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259851" y="2364476"/>
            <a:ext cx="6625886" cy="1187339"/>
            <a:chOff x="1510718" y="2320882"/>
            <a:chExt cx="6136130" cy="1186972"/>
          </a:xfrm>
        </p:grpSpPr>
        <p:sp>
          <p:nvSpPr>
            <p:cNvPr id="6" name="矩形 2"/>
            <p:cNvSpPr/>
            <p:nvPr/>
          </p:nvSpPr>
          <p:spPr>
            <a:xfrm flipV="1">
              <a:off x="3506593" y="2752930"/>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7" name="矩形 2"/>
            <p:cNvSpPr/>
            <p:nvPr/>
          </p:nvSpPr>
          <p:spPr>
            <a:xfrm>
              <a:off x="5508104"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8" name="矩形 2"/>
            <p:cNvSpPr/>
            <p:nvPr/>
          </p:nvSpPr>
          <p:spPr>
            <a:xfrm>
              <a:off x="1510718"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930148" y="3213374"/>
            <a:ext cx="870333" cy="870451"/>
          </a:xfrm>
          <a:prstGeom prst="ellipse">
            <a:avLst/>
          </a:prstGeom>
          <a:solidFill>
            <a:schemeClr val="bg1"/>
          </a:solidFill>
          <a:ln w="25400" cap="flat" cmpd="sng" algn="ctr">
            <a:noFill/>
            <a:prstDash val="solid"/>
          </a:ln>
          <a:effectLst/>
        </p:spPr>
        <p:txBody>
          <a:bodyPr lIns="91444" tIns="45722" rIns="91444" bIns="4572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6295846" y="3163459"/>
            <a:ext cx="870333" cy="870451"/>
          </a:xfrm>
          <a:prstGeom prst="ellipse">
            <a:avLst/>
          </a:prstGeom>
          <a:solidFill>
            <a:schemeClr val="bg2"/>
          </a:solidFill>
          <a:ln w="25400" cap="flat" cmpd="sng" algn="ctr">
            <a:noFill/>
            <a:prstDash val="solid"/>
          </a:ln>
          <a:effectLst/>
        </p:spPr>
        <p:txBody>
          <a:bodyPr lIns="91444" tIns="45722" rIns="91444" bIns="4572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4134584" y="1766681"/>
            <a:ext cx="870333" cy="870451"/>
          </a:xfrm>
          <a:prstGeom prst="ellipse">
            <a:avLst/>
          </a:prstGeom>
          <a:solidFill>
            <a:schemeClr val="tx1"/>
          </a:solidFill>
          <a:ln w="25400" cap="flat" cmpd="sng" algn="ctr">
            <a:noFill/>
            <a:prstDash val="solid"/>
          </a:ln>
          <a:effectLst/>
        </p:spPr>
        <p:txBody>
          <a:bodyPr lIns="91444" tIns="45722" rIns="91444" bIns="4572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2" name="TextBox 78"/>
          <p:cNvSpPr txBox="1"/>
          <p:nvPr/>
        </p:nvSpPr>
        <p:spPr>
          <a:xfrm>
            <a:off x="1385266" y="1786565"/>
            <a:ext cx="2107221" cy="400114"/>
          </a:xfrm>
          <a:prstGeom prst="rect">
            <a:avLst/>
          </a:prstGeom>
          <a:noFill/>
        </p:spPr>
        <p:txBody>
          <a:bodyPr wrap="square" lIns="91444" tIns="45722" rIns="91444" bIns="45722"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点击添加文字内容点击添加文字内容点击添加文字内容点击添加文字</a:t>
            </a:r>
          </a:p>
        </p:txBody>
      </p:sp>
      <p:sp>
        <p:nvSpPr>
          <p:cNvPr id="13" name="TextBox 79"/>
          <p:cNvSpPr txBox="1"/>
          <p:nvPr/>
        </p:nvSpPr>
        <p:spPr>
          <a:xfrm>
            <a:off x="5677402" y="1786565"/>
            <a:ext cx="2107221" cy="400114"/>
          </a:xfrm>
          <a:prstGeom prst="rect">
            <a:avLst/>
          </a:prstGeom>
          <a:noFill/>
        </p:spPr>
        <p:txBody>
          <a:bodyPr wrap="square" lIns="91444" tIns="45722" rIns="91444" bIns="45722"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点击添加文字内容点击添加文字内容点击添加文字内容点击添加文字</a:t>
            </a:r>
          </a:p>
        </p:txBody>
      </p:sp>
      <p:sp>
        <p:nvSpPr>
          <p:cNvPr id="14" name="TextBox 80"/>
          <p:cNvSpPr txBox="1"/>
          <p:nvPr/>
        </p:nvSpPr>
        <p:spPr>
          <a:xfrm>
            <a:off x="3492487" y="3644116"/>
            <a:ext cx="2107221" cy="400114"/>
          </a:xfrm>
          <a:prstGeom prst="rect">
            <a:avLst/>
          </a:prstGeom>
          <a:noFill/>
        </p:spPr>
        <p:txBody>
          <a:bodyPr wrap="square" lIns="91444" tIns="45722" rIns="91444" bIns="45722"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点击添加文字内容点击添加文字内容点击添加文字内容点击添加文字</a:t>
            </a:r>
          </a:p>
        </p:txBody>
      </p:sp>
      <p:grpSp>
        <p:nvGrpSpPr>
          <p:cNvPr id="15" name="Group 4"/>
          <p:cNvGrpSpPr>
            <a:grpSpLocks noChangeAspect="1"/>
          </p:cNvGrpSpPr>
          <p:nvPr/>
        </p:nvGrpSpPr>
        <p:grpSpPr bwMode="auto">
          <a:xfrm>
            <a:off x="2126703" y="3418040"/>
            <a:ext cx="459030" cy="461118"/>
            <a:chOff x="4935" y="-89"/>
            <a:chExt cx="1358" cy="1364"/>
          </a:xfrm>
          <a:solidFill>
            <a:sysClr val="window" lastClr="FFFFFF">
              <a:lumMod val="95000"/>
            </a:sysClr>
          </a:solidFill>
        </p:grpSpPr>
        <p:sp>
          <p:nvSpPr>
            <p:cNvPr id="16" name="Freeform 6"/>
            <p:cNvSpPr>
              <a:spLocks noEditPoints="1"/>
            </p:cNvSpPr>
            <p:nvPr/>
          </p:nvSpPr>
          <p:spPr bwMode="auto">
            <a:xfrm>
              <a:off x="5027" y="479"/>
              <a:ext cx="1250" cy="796"/>
            </a:xfrm>
            <a:custGeom>
              <a:avLst/>
              <a:gdLst>
                <a:gd name="T0" fmla="*/ 1761 w 3750"/>
                <a:gd name="T1" fmla="*/ 1309 h 2387"/>
                <a:gd name="T2" fmla="*/ 1672 w 3750"/>
                <a:gd name="T3" fmla="*/ 1309 h 2387"/>
                <a:gd name="T4" fmla="*/ 1627 w 3750"/>
                <a:gd name="T5" fmla="*/ 1312 h 2387"/>
                <a:gd name="T6" fmla="*/ 1447 w 3750"/>
                <a:gd name="T7" fmla="*/ 1297 h 2387"/>
                <a:gd name="T8" fmla="*/ 1662 w 3750"/>
                <a:gd name="T9" fmla="*/ 1258 h 2387"/>
                <a:gd name="T10" fmla="*/ 3081 w 3750"/>
                <a:gd name="T11" fmla="*/ 648 h 2387"/>
                <a:gd name="T12" fmla="*/ 3373 w 3750"/>
                <a:gd name="T13" fmla="*/ 551 h 2387"/>
                <a:gd name="T14" fmla="*/ 3288 w 3750"/>
                <a:gd name="T15" fmla="*/ 700 h 2387"/>
                <a:gd name="T16" fmla="*/ 3323 w 3750"/>
                <a:gd name="T17" fmla="*/ 626 h 2387"/>
                <a:gd name="T18" fmla="*/ 3441 w 3750"/>
                <a:gd name="T19" fmla="*/ 545 h 2387"/>
                <a:gd name="T20" fmla="*/ 1031 w 3750"/>
                <a:gd name="T21" fmla="*/ 465 h 2387"/>
                <a:gd name="T22" fmla="*/ 2867 w 3750"/>
                <a:gd name="T23" fmla="*/ 368 h 2387"/>
                <a:gd name="T24" fmla="*/ 2839 w 3750"/>
                <a:gd name="T25" fmla="*/ 368 h 2387"/>
                <a:gd name="T26" fmla="*/ 3370 w 3750"/>
                <a:gd name="T27" fmla="*/ 738 h 2387"/>
                <a:gd name="T28" fmla="*/ 3235 w 3750"/>
                <a:gd name="T29" fmla="*/ 606 h 2387"/>
                <a:gd name="T30" fmla="*/ 3239 w 3750"/>
                <a:gd name="T31" fmla="*/ 248 h 2387"/>
                <a:gd name="T32" fmla="*/ 2909 w 3750"/>
                <a:gd name="T33" fmla="*/ 356 h 2387"/>
                <a:gd name="T34" fmla="*/ 2882 w 3750"/>
                <a:gd name="T35" fmla="*/ 474 h 2387"/>
                <a:gd name="T36" fmla="*/ 2879 w 3750"/>
                <a:gd name="T37" fmla="*/ 357 h 2387"/>
                <a:gd name="T38" fmla="*/ 2878 w 3750"/>
                <a:gd name="T39" fmla="*/ 230 h 2387"/>
                <a:gd name="T40" fmla="*/ 795 w 3750"/>
                <a:gd name="T41" fmla="*/ 182 h 2387"/>
                <a:gd name="T42" fmla="*/ 3208 w 3750"/>
                <a:gd name="T43" fmla="*/ 125 h 2387"/>
                <a:gd name="T44" fmla="*/ 1293 w 3750"/>
                <a:gd name="T45" fmla="*/ 648 h 2387"/>
                <a:gd name="T46" fmla="*/ 1343 w 3750"/>
                <a:gd name="T47" fmla="*/ 816 h 2387"/>
                <a:gd name="T48" fmla="*/ 1469 w 3750"/>
                <a:gd name="T49" fmla="*/ 770 h 2387"/>
                <a:gd name="T50" fmla="*/ 1447 w 3750"/>
                <a:gd name="T51" fmla="*/ 830 h 2387"/>
                <a:gd name="T52" fmla="*/ 1666 w 3750"/>
                <a:gd name="T53" fmla="*/ 845 h 2387"/>
                <a:gd name="T54" fmla="*/ 1596 w 3750"/>
                <a:gd name="T55" fmla="*/ 1016 h 2387"/>
                <a:gd name="T56" fmla="*/ 1465 w 3750"/>
                <a:gd name="T57" fmla="*/ 1203 h 2387"/>
                <a:gd name="T58" fmla="*/ 1241 w 3750"/>
                <a:gd name="T59" fmla="*/ 1132 h 2387"/>
                <a:gd name="T60" fmla="*/ 1194 w 3750"/>
                <a:gd name="T61" fmla="*/ 1350 h 2387"/>
                <a:gd name="T62" fmla="*/ 1346 w 3750"/>
                <a:gd name="T63" fmla="*/ 1350 h 2387"/>
                <a:gd name="T64" fmla="*/ 1448 w 3750"/>
                <a:gd name="T65" fmla="*/ 1500 h 2387"/>
                <a:gd name="T66" fmla="*/ 1693 w 3750"/>
                <a:gd name="T67" fmla="*/ 1448 h 2387"/>
                <a:gd name="T68" fmla="*/ 1723 w 3750"/>
                <a:gd name="T69" fmla="*/ 1460 h 2387"/>
                <a:gd name="T70" fmla="*/ 1863 w 3750"/>
                <a:gd name="T71" fmla="*/ 1465 h 2387"/>
                <a:gd name="T72" fmla="*/ 1960 w 3750"/>
                <a:gd name="T73" fmla="*/ 1524 h 2387"/>
                <a:gd name="T74" fmla="*/ 1977 w 3750"/>
                <a:gd name="T75" fmla="*/ 1959 h 2387"/>
                <a:gd name="T76" fmla="*/ 1866 w 3750"/>
                <a:gd name="T77" fmla="*/ 2039 h 2387"/>
                <a:gd name="T78" fmla="*/ 1809 w 3750"/>
                <a:gd name="T79" fmla="*/ 2081 h 2387"/>
                <a:gd name="T80" fmla="*/ 1798 w 3750"/>
                <a:gd name="T81" fmla="*/ 2144 h 2387"/>
                <a:gd name="T82" fmla="*/ 1688 w 3750"/>
                <a:gd name="T83" fmla="*/ 2111 h 2387"/>
                <a:gd name="T84" fmla="*/ 1675 w 3750"/>
                <a:gd name="T85" fmla="*/ 2053 h 2387"/>
                <a:gd name="T86" fmla="*/ 1687 w 3750"/>
                <a:gd name="T87" fmla="*/ 1938 h 2387"/>
                <a:gd name="T88" fmla="*/ 1616 w 3750"/>
                <a:gd name="T89" fmla="*/ 1846 h 2387"/>
                <a:gd name="T90" fmla="*/ 1480 w 3750"/>
                <a:gd name="T91" fmla="*/ 1720 h 2387"/>
                <a:gd name="T92" fmla="*/ 1498 w 3750"/>
                <a:gd name="T93" fmla="*/ 1649 h 2387"/>
                <a:gd name="T94" fmla="*/ 1552 w 3750"/>
                <a:gd name="T95" fmla="*/ 1545 h 2387"/>
                <a:gd name="T96" fmla="*/ 1316 w 3750"/>
                <a:gd name="T97" fmla="*/ 1455 h 2387"/>
                <a:gd name="T98" fmla="*/ 967 w 3750"/>
                <a:gd name="T99" fmla="*/ 1287 h 2387"/>
                <a:gd name="T100" fmla="*/ 840 w 3750"/>
                <a:gd name="T101" fmla="*/ 1179 h 2387"/>
                <a:gd name="T102" fmla="*/ 775 w 3750"/>
                <a:gd name="T103" fmla="*/ 1128 h 2387"/>
                <a:gd name="T104" fmla="*/ 528 w 3750"/>
                <a:gd name="T105" fmla="*/ 581 h 2387"/>
                <a:gd name="T106" fmla="*/ 446 w 3750"/>
                <a:gd name="T107" fmla="*/ 389 h 2387"/>
                <a:gd name="T108" fmla="*/ 391 w 3750"/>
                <a:gd name="T109" fmla="*/ 276 h 2387"/>
                <a:gd name="T110" fmla="*/ 330 w 3750"/>
                <a:gd name="T111" fmla="*/ 184 h 2387"/>
                <a:gd name="T112" fmla="*/ 196 w 3750"/>
                <a:gd name="T113" fmla="*/ 148 h 2387"/>
                <a:gd name="T114" fmla="*/ 159 w 3750"/>
                <a:gd name="T115" fmla="*/ 128 h 2387"/>
                <a:gd name="T116" fmla="*/ 61 w 3750"/>
                <a:gd name="T117" fmla="*/ 322 h 2387"/>
                <a:gd name="T118" fmla="*/ 76 w 3750"/>
                <a:gd name="T119" fmla="*/ 219 h 2387"/>
                <a:gd name="T120" fmla="*/ 35 w 3750"/>
                <a:gd name="T121" fmla="*/ 181 h 2387"/>
                <a:gd name="T122" fmla="*/ 5 w 3750"/>
                <a:gd name="T123" fmla="*/ 11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0" h="2387">
                  <a:moveTo>
                    <a:pt x="1692" y="2101"/>
                  </a:moveTo>
                  <a:lnTo>
                    <a:pt x="1693" y="2101"/>
                  </a:lnTo>
                  <a:lnTo>
                    <a:pt x="1695" y="2102"/>
                  </a:lnTo>
                  <a:lnTo>
                    <a:pt x="1696" y="2102"/>
                  </a:lnTo>
                  <a:lnTo>
                    <a:pt x="1696" y="2103"/>
                  </a:lnTo>
                  <a:lnTo>
                    <a:pt x="1696" y="2103"/>
                  </a:lnTo>
                  <a:lnTo>
                    <a:pt x="1698" y="2104"/>
                  </a:lnTo>
                  <a:lnTo>
                    <a:pt x="1699" y="2104"/>
                  </a:lnTo>
                  <a:lnTo>
                    <a:pt x="1699" y="2107"/>
                  </a:lnTo>
                  <a:lnTo>
                    <a:pt x="1698" y="2108"/>
                  </a:lnTo>
                  <a:lnTo>
                    <a:pt x="1698" y="2108"/>
                  </a:lnTo>
                  <a:lnTo>
                    <a:pt x="1697" y="2109"/>
                  </a:lnTo>
                  <a:lnTo>
                    <a:pt x="1696" y="2108"/>
                  </a:lnTo>
                  <a:lnTo>
                    <a:pt x="1695" y="2107"/>
                  </a:lnTo>
                  <a:lnTo>
                    <a:pt x="1693" y="2108"/>
                  </a:lnTo>
                  <a:lnTo>
                    <a:pt x="1692" y="2108"/>
                  </a:lnTo>
                  <a:lnTo>
                    <a:pt x="1692" y="2108"/>
                  </a:lnTo>
                  <a:lnTo>
                    <a:pt x="1692" y="2107"/>
                  </a:lnTo>
                  <a:lnTo>
                    <a:pt x="1691" y="2104"/>
                  </a:lnTo>
                  <a:lnTo>
                    <a:pt x="1691" y="2103"/>
                  </a:lnTo>
                  <a:lnTo>
                    <a:pt x="1692" y="2102"/>
                  </a:lnTo>
                  <a:lnTo>
                    <a:pt x="1692" y="2101"/>
                  </a:lnTo>
                  <a:close/>
                  <a:moveTo>
                    <a:pt x="1896" y="1295"/>
                  </a:moveTo>
                  <a:lnTo>
                    <a:pt x="1898" y="1295"/>
                  </a:lnTo>
                  <a:lnTo>
                    <a:pt x="1898" y="1296"/>
                  </a:lnTo>
                  <a:lnTo>
                    <a:pt x="1896" y="1299"/>
                  </a:lnTo>
                  <a:lnTo>
                    <a:pt x="1895" y="1301"/>
                  </a:lnTo>
                  <a:lnTo>
                    <a:pt x="1894" y="1302"/>
                  </a:lnTo>
                  <a:lnTo>
                    <a:pt x="1893" y="1302"/>
                  </a:lnTo>
                  <a:lnTo>
                    <a:pt x="1891" y="1302"/>
                  </a:lnTo>
                  <a:lnTo>
                    <a:pt x="1890" y="1300"/>
                  </a:lnTo>
                  <a:lnTo>
                    <a:pt x="1891" y="1297"/>
                  </a:lnTo>
                  <a:lnTo>
                    <a:pt x="1893" y="1296"/>
                  </a:lnTo>
                  <a:lnTo>
                    <a:pt x="1895" y="1295"/>
                  </a:lnTo>
                  <a:lnTo>
                    <a:pt x="1896" y="1295"/>
                  </a:lnTo>
                  <a:close/>
                  <a:moveTo>
                    <a:pt x="1742" y="1286"/>
                  </a:moveTo>
                  <a:lnTo>
                    <a:pt x="1743" y="1286"/>
                  </a:lnTo>
                  <a:lnTo>
                    <a:pt x="1744" y="1287"/>
                  </a:lnTo>
                  <a:lnTo>
                    <a:pt x="1746" y="1289"/>
                  </a:lnTo>
                  <a:lnTo>
                    <a:pt x="1747" y="1290"/>
                  </a:lnTo>
                  <a:lnTo>
                    <a:pt x="1748" y="1291"/>
                  </a:lnTo>
                  <a:lnTo>
                    <a:pt x="1749" y="1291"/>
                  </a:lnTo>
                  <a:lnTo>
                    <a:pt x="1751" y="1294"/>
                  </a:lnTo>
                  <a:lnTo>
                    <a:pt x="1752" y="1295"/>
                  </a:lnTo>
                  <a:lnTo>
                    <a:pt x="1753" y="1296"/>
                  </a:lnTo>
                  <a:lnTo>
                    <a:pt x="1754" y="1299"/>
                  </a:lnTo>
                  <a:lnTo>
                    <a:pt x="1756" y="1299"/>
                  </a:lnTo>
                  <a:lnTo>
                    <a:pt x="1758" y="1300"/>
                  </a:lnTo>
                  <a:lnTo>
                    <a:pt x="1767" y="1300"/>
                  </a:lnTo>
                  <a:lnTo>
                    <a:pt x="1770" y="1300"/>
                  </a:lnTo>
                  <a:lnTo>
                    <a:pt x="1770" y="1301"/>
                  </a:lnTo>
                  <a:lnTo>
                    <a:pt x="1770" y="1302"/>
                  </a:lnTo>
                  <a:lnTo>
                    <a:pt x="1768" y="1304"/>
                  </a:lnTo>
                  <a:lnTo>
                    <a:pt x="1767" y="1305"/>
                  </a:lnTo>
                  <a:lnTo>
                    <a:pt x="1763" y="1307"/>
                  </a:lnTo>
                  <a:lnTo>
                    <a:pt x="1761" y="1309"/>
                  </a:lnTo>
                  <a:lnTo>
                    <a:pt x="1759" y="1309"/>
                  </a:lnTo>
                  <a:lnTo>
                    <a:pt x="1758" y="1310"/>
                  </a:lnTo>
                  <a:lnTo>
                    <a:pt x="1749" y="1312"/>
                  </a:lnTo>
                  <a:lnTo>
                    <a:pt x="1742" y="1315"/>
                  </a:lnTo>
                  <a:lnTo>
                    <a:pt x="1734" y="1315"/>
                  </a:lnTo>
                  <a:lnTo>
                    <a:pt x="1732" y="1315"/>
                  </a:lnTo>
                  <a:lnTo>
                    <a:pt x="1729" y="1316"/>
                  </a:lnTo>
                  <a:lnTo>
                    <a:pt x="1727" y="1316"/>
                  </a:lnTo>
                  <a:lnTo>
                    <a:pt x="1724" y="1318"/>
                  </a:lnTo>
                  <a:lnTo>
                    <a:pt x="1723" y="1320"/>
                  </a:lnTo>
                  <a:lnTo>
                    <a:pt x="1723" y="1321"/>
                  </a:lnTo>
                  <a:lnTo>
                    <a:pt x="1723" y="1322"/>
                  </a:lnTo>
                  <a:lnTo>
                    <a:pt x="1722" y="1322"/>
                  </a:lnTo>
                  <a:lnTo>
                    <a:pt x="1721" y="1323"/>
                  </a:lnTo>
                  <a:lnTo>
                    <a:pt x="1719" y="1323"/>
                  </a:lnTo>
                  <a:lnTo>
                    <a:pt x="1717" y="1326"/>
                  </a:lnTo>
                  <a:lnTo>
                    <a:pt x="1714" y="1328"/>
                  </a:lnTo>
                  <a:lnTo>
                    <a:pt x="1713" y="1331"/>
                  </a:lnTo>
                  <a:lnTo>
                    <a:pt x="1712" y="1333"/>
                  </a:lnTo>
                  <a:lnTo>
                    <a:pt x="1711" y="1335"/>
                  </a:lnTo>
                  <a:lnTo>
                    <a:pt x="1709" y="1336"/>
                  </a:lnTo>
                  <a:lnTo>
                    <a:pt x="1706" y="1336"/>
                  </a:lnTo>
                  <a:lnTo>
                    <a:pt x="1698" y="1337"/>
                  </a:lnTo>
                  <a:lnTo>
                    <a:pt x="1691" y="1337"/>
                  </a:lnTo>
                  <a:lnTo>
                    <a:pt x="1683" y="1340"/>
                  </a:lnTo>
                  <a:lnTo>
                    <a:pt x="1671" y="1346"/>
                  </a:lnTo>
                  <a:lnTo>
                    <a:pt x="1657" y="1347"/>
                  </a:lnTo>
                  <a:lnTo>
                    <a:pt x="1642" y="1347"/>
                  </a:lnTo>
                  <a:lnTo>
                    <a:pt x="1640" y="1347"/>
                  </a:lnTo>
                  <a:lnTo>
                    <a:pt x="1640" y="1346"/>
                  </a:lnTo>
                  <a:lnTo>
                    <a:pt x="1640" y="1345"/>
                  </a:lnTo>
                  <a:lnTo>
                    <a:pt x="1640" y="1343"/>
                  </a:lnTo>
                  <a:lnTo>
                    <a:pt x="1642" y="1342"/>
                  </a:lnTo>
                  <a:lnTo>
                    <a:pt x="1645" y="1341"/>
                  </a:lnTo>
                  <a:lnTo>
                    <a:pt x="1647" y="1340"/>
                  </a:lnTo>
                  <a:lnTo>
                    <a:pt x="1650" y="1340"/>
                  </a:lnTo>
                  <a:lnTo>
                    <a:pt x="1653" y="1340"/>
                  </a:lnTo>
                  <a:lnTo>
                    <a:pt x="1656" y="1340"/>
                  </a:lnTo>
                  <a:lnTo>
                    <a:pt x="1657" y="1340"/>
                  </a:lnTo>
                  <a:lnTo>
                    <a:pt x="1658" y="1338"/>
                  </a:lnTo>
                  <a:lnTo>
                    <a:pt x="1661" y="1337"/>
                  </a:lnTo>
                  <a:lnTo>
                    <a:pt x="1662" y="1335"/>
                  </a:lnTo>
                  <a:lnTo>
                    <a:pt x="1665" y="1333"/>
                  </a:lnTo>
                  <a:lnTo>
                    <a:pt x="1668" y="1331"/>
                  </a:lnTo>
                  <a:lnTo>
                    <a:pt x="1670" y="1331"/>
                  </a:lnTo>
                  <a:lnTo>
                    <a:pt x="1672" y="1330"/>
                  </a:lnTo>
                  <a:lnTo>
                    <a:pt x="1675" y="1330"/>
                  </a:lnTo>
                  <a:lnTo>
                    <a:pt x="1677" y="1330"/>
                  </a:lnTo>
                  <a:lnTo>
                    <a:pt x="1680" y="1328"/>
                  </a:lnTo>
                  <a:lnTo>
                    <a:pt x="1681" y="1327"/>
                  </a:lnTo>
                  <a:lnTo>
                    <a:pt x="1681" y="1326"/>
                  </a:lnTo>
                  <a:lnTo>
                    <a:pt x="1678" y="1321"/>
                  </a:lnTo>
                  <a:lnTo>
                    <a:pt x="1676" y="1317"/>
                  </a:lnTo>
                  <a:lnTo>
                    <a:pt x="1673" y="1312"/>
                  </a:lnTo>
                  <a:lnTo>
                    <a:pt x="1672" y="1311"/>
                  </a:lnTo>
                  <a:lnTo>
                    <a:pt x="1672" y="1309"/>
                  </a:lnTo>
                  <a:lnTo>
                    <a:pt x="1672" y="1305"/>
                  </a:lnTo>
                  <a:lnTo>
                    <a:pt x="1672" y="1301"/>
                  </a:lnTo>
                  <a:lnTo>
                    <a:pt x="1673" y="1299"/>
                  </a:lnTo>
                  <a:lnTo>
                    <a:pt x="1673" y="1297"/>
                  </a:lnTo>
                  <a:lnTo>
                    <a:pt x="1677" y="1296"/>
                  </a:lnTo>
                  <a:lnTo>
                    <a:pt x="1681" y="1296"/>
                  </a:lnTo>
                  <a:lnTo>
                    <a:pt x="1683" y="1295"/>
                  </a:lnTo>
                  <a:lnTo>
                    <a:pt x="1686" y="1295"/>
                  </a:lnTo>
                  <a:lnTo>
                    <a:pt x="1688" y="1294"/>
                  </a:lnTo>
                  <a:lnTo>
                    <a:pt x="1692" y="1295"/>
                  </a:lnTo>
                  <a:lnTo>
                    <a:pt x="1696" y="1295"/>
                  </a:lnTo>
                  <a:lnTo>
                    <a:pt x="1699" y="1295"/>
                  </a:lnTo>
                  <a:lnTo>
                    <a:pt x="1703" y="1294"/>
                  </a:lnTo>
                  <a:lnTo>
                    <a:pt x="1716" y="1292"/>
                  </a:lnTo>
                  <a:lnTo>
                    <a:pt x="1727" y="1290"/>
                  </a:lnTo>
                  <a:lnTo>
                    <a:pt x="1739" y="1286"/>
                  </a:lnTo>
                  <a:lnTo>
                    <a:pt x="1742" y="1286"/>
                  </a:lnTo>
                  <a:close/>
                  <a:moveTo>
                    <a:pt x="1495" y="1261"/>
                  </a:moveTo>
                  <a:lnTo>
                    <a:pt x="1498" y="1261"/>
                  </a:lnTo>
                  <a:lnTo>
                    <a:pt x="1500" y="1263"/>
                  </a:lnTo>
                  <a:lnTo>
                    <a:pt x="1503" y="1263"/>
                  </a:lnTo>
                  <a:lnTo>
                    <a:pt x="1505" y="1264"/>
                  </a:lnTo>
                  <a:lnTo>
                    <a:pt x="1508" y="1265"/>
                  </a:lnTo>
                  <a:lnTo>
                    <a:pt x="1510" y="1266"/>
                  </a:lnTo>
                  <a:lnTo>
                    <a:pt x="1513" y="1266"/>
                  </a:lnTo>
                  <a:lnTo>
                    <a:pt x="1515" y="1266"/>
                  </a:lnTo>
                  <a:lnTo>
                    <a:pt x="1519" y="1267"/>
                  </a:lnTo>
                  <a:lnTo>
                    <a:pt x="1529" y="1269"/>
                  </a:lnTo>
                  <a:lnTo>
                    <a:pt x="1540" y="1272"/>
                  </a:lnTo>
                  <a:lnTo>
                    <a:pt x="1544" y="1274"/>
                  </a:lnTo>
                  <a:lnTo>
                    <a:pt x="1546" y="1274"/>
                  </a:lnTo>
                  <a:lnTo>
                    <a:pt x="1550" y="1274"/>
                  </a:lnTo>
                  <a:lnTo>
                    <a:pt x="1554" y="1274"/>
                  </a:lnTo>
                  <a:lnTo>
                    <a:pt x="1559" y="1275"/>
                  </a:lnTo>
                  <a:lnTo>
                    <a:pt x="1561" y="1277"/>
                  </a:lnTo>
                  <a:lnTo>
                    <a:pt x="1564" y="1279"/>
                  </a:lnTo>
                  <a:lnTo>
                    <a:pt x="1565" y="1280"/>
                  </a:lnTo>
                  <a:lnTo>
                    <a:pt x="1567" y="1282"/>
                  </a:lnTo>
                  <a:lnTo>
                    <a:pt x="1571" y="1284"/>
                  </a:lnTo>
                  <a:lnTo>
                    <a:pt x="1574" y="1284"/>
                  </a:lnTo>
                  <a:lnTo>
                    <a:pt x="1580" y="1285"/>
                  </a:lnTo>
                  <a:lnTo>
                    <a:pt x="1585" y="1286"/>
                  </a:lnTo>
                  <a:lnTo>
                    <a:pt x="1590" y="1286"/>
                  </a:lnTo>
                  <a:lnTo>
                    <a:pt x="1600" y="1290"/>
                  </a:lnTo>
                  <a:lnTo>
                    <a:pt x="1609" y="1290"/>
                  </a:lnTo>
                  <a:lnTo>
                    <a:pt x="1616" y="1292"/>
                  </a:lnTo>
                  <a:lnTo>
                    <a:pt x="1623" y="1296"/>
                  </a:lnTo>
                  <a:lnTo>
                    <a:pt x="1631" y="1297"/>
                  </a:lnTo>
                  <a:lnTo>
                    <a:pt x="1637" y="1297"/>
                  </a:lnTo>
                  <a:lnTo>
                    <a:pt x="1641" y="1299"/>
                  </a:lnTo>
                  <a:lnTo>
                    <a:pt x="1643" y="1300"/>
                  </a:lnTo>
                  <a:lnTo>
                    <a:pt x="1643" y="1302"/>
                  </a:lnTo>
                  <a:lnTo>
                    <a:pt x="1643" y="1304"/>
                  </a:lnTo>
                  <a:lnTo>
                    <a:pt x="1641" y="1306"/>
                  </a:lnTo>
                  <a:lnTo>
                    <a:pt x="1637" y="1309"/>
                  </a:lnTo>
                  <a:lnTo>
                    <a:pt x="1627" y="1312"/>
                  </a:lnTo>
                  <a:lnTo>
                    <a:pt x="1615" y="1317"/>
                  </a:lnTo>
                  <a:lnTo>
                    <a:pt x="1601" y="1320"/>
                  </a:lnTo>
                  <a:lnTo>
                    <a:pt x="1590" y="1320"/>
                  </a:lnTo>
                  <a:lnTo>
                    <a:pt x="1586" y="1318"/>
                  </a:lnTo>
                  <a:lnTo>
                    <a:pt x="1584" y="1317"/>
                  </a:lnTo>
                  <a:lnTo>
                    <a:pt x="1581" y="1316"/>
                  </a:lnTo>
                  <a:lnTo>
                    <a:pt x="1579" y="1316"/>
                  </a:lnTo>
                  <a:lnTo>
                    <a:pt x="1576" y="1317"/>
                  </a:lnTo>
                  <a:lnTo>
                    <a:pt x="1574" y="1320"/>
                  </a:lnTo>
                  <a:lnTo>
                    <a:pt x="1572" y="1322"/>
                  </a:lnTo>
                  <a:lnTo>
                    <a:pt x="1571" y="1325"/>
                  </a:lnTo>
                  <a:lnTo>
                    <a:pt x="1569" y="1326"/>
                  </a:lnTo>
                  <a:lnTo>
                    <a:pt x="1565" y="1327"/>
                  </a:lnTo>
                  <a:lnTo>
                    <a:pt x="1561" y="1327"/>
                  </a:lnTo>
                  <a:lnTo>
                    <a:pt x="1561" y="1325"/>
                  </a:lnTo>
                  <a:lnTo>
                    <a:pt x="1561" y="1321"/>
                  </a:lnTo>
                  <a:lnTo>
                    <a:pt x="1560" y="1317"/>
                  </a:lnTo>
                  <a:lnTo>
                    <a:pt x="1560" y="1313"/>
                  </a:lnTo>
                  <a:lnTo>
                    <a:pt x="1557" y="1310"/>
                  </a:lnTo>
                  <a:lnTo>
                    <a:pt x="1556" y="1309"/>
                  </a:lnTo>
                  <a:lnTo>
                    <a:pt x="1554" y="1307"/>
                  </a:lnTo>
                  <a:lnTo>
                    <a:pt x="1551" y="1306"/>
                  </a:lnTo>
                  <a:lnTo>
                    <a:pt x="1548" y="1306"/>
                  </a:lnTo>
                  <a:lnTo>
                    <a:pt x="1545" y="1306"/>
                  </a:lnTo>
                  <a:lnTo>
                    <a:pt x="1543" y="1306"/>
                  </a:lnTo>
                  <a:lnTo>
                    <a:pt x="1535" y="1300"/>
                  </a:lnTo>
                  <a:lnTo>
                    <a:pt x="1528" y="1294"/>
                  </a:lnTo>
                  <a:lnTo>
                    <a:pt x="1519" y="1289"/>
                  </a:lnTo>
                  <a:lnTo>
                    <a:pt x="1518" y="1289"/>
                  </a:lnTo>
                  <a:lnTo>
                    <a:pt x="1515" y="1290"/>
                  </a:lnTo>
                  <a:lnTo>
                    <a:pt x="1514" y="1291"/>
                  </a:lnTo>
                  <a:lnTo>
                    <a:pt x="1511" y="1292"/>
                  </a:lnTo>
                  <a:lnTo>
                    <a:pt x="1510" y="1294"/>
                  </a:lnTo>
                  <a:lnTo>
                    <a:pt x="1508" y="1295"/>
                  </a:lnTo>
                  <a:lnTo>
                    <a:pt x="1505" y="1296"/>
                  </a:lnTo>
                  <a:lnTo>
                    <a:pt x="1503" y="1296"/>
                  </a:lnTo>
                  <a:lnTo>
                    <a:pt x="1500" y="1295"/>
                  </a:lnTo>
                  <a:lnTo>
                    <a:pt x="1498" y="1294"/>
                  </a:lnTo>
                  <a:lnTo>
                    <a:pt x="1495" y="1292"/>
                  </a:lnTo>
                  <a:lnTo>
                    <a:pt x="1493" y="1291"/>
                  </a:lnTo>
                  <a:lnTo>
                    <a:pt x="1490" y="1292"/>
                  </a:lnTo>
                  <a:lnTo>
                    <a:pt x="1486" y="1294"/>
                  </a:lnTo>
                  <a:lnTo>
                    <a:pt x="1484" y="1295"/>
                  </a:lnTo>
                  <a:lnTo>
                    <a:pt x="1480" y="1295"/>
                  </a:lnTo>
                  <a:lnTo>
                    <a:pt x="1476" y="1295"/>
                  </a:lnTo>
                  <a:lnTo>
                    <a:pt x="1474" y="1292"/>
                  </a:lnTo>
                  <a:lnTo>
                    <a:pt x="1473" y="1291"/>
                  </a:lnTo>
                  <a:lnTo>
                    <a:pt x="1469" y="1290"/>
                  </a:lnTo>
                  <a:lnTo>
                    <a:pt x="1467" y="1289"/>
                  </a:lnTo>
                  <a:lnTo>
                    <a:pt x="1462" y="1289"/>
                  </a:lnTo>
                  <a:lnTo>
                    <a:pt x="1459" y="1290"/>
                  </a:lnTo>
                  <a:lnTo>
                    <a:pt x="1455" y="1290"/>
                  </a:lnTo>
                  <a:lnTo>
                    <a:pt x="1453" y="1292"/>
                  </a:lnTo>
                  <a:lnTo>
                    <a:pt x="1450" y="1295"/>
                  </a:lnTo>
                  <a:lnTo>
                    <a:pt x="1449" y="1296"/>
                  </a:lnTo>
                  <a:lnTo>
                    <a:pt x="1447" y="1297"/>
                  </a:lnTo>
                  <a:lnTo>
                    <a:pt x="1444" y="1299"/>
                  </a:lnTo>
                  <a:lnTo>
                    <a:pt x="1442" y="1299"/>
                  </a:lnTo>
                  <a:lnTo>
                    <a:pt x="1439" y="1299"/>
                  </a:lnTo>
                  <a:lnTo>
                    <a:pt x="1437" y="1300"/>
                  </a:lnTo>
                  <a:lnTo>
                    <a:pt x="1427" y="1306"/>
                  </a:lnTo>
                  <a:lnTo>
                    <a:pt x="1413" y="1309"/>
                  </a:lnTo>
                  <a:lnTo>
                    <a:pt x="1412" y="1309"/>
                  </a:lnTo>
                  <a:lnTo>
                    <a:pt x="1409" y="1307"/>
                  </a:lnTo>
                  <a:lnTo>
                    <a:pt x="1407" y="1306"/>
                  </a:lnTo>
                  <a:lnTo>
                    <a:pt x="1405" y="1306"/>
                  </a:lnTo>
                  <a:lnTo>
                    <a:pt x="1404" y="1305"/>
                  </a:lnTo>
                  <a:lnTo>
                    <a:pt x="1405" y="1302"/>
                  </a:lnTo>
                  <a:lnTo>
                    <a:pt x="1405" y="1301"/>
                  </a:lnTo>
                  <a:lnTo>
                    <a:pt x="1408" y="1300"/>
                  </a:lnTo>
                  <a:lnTo>
                    <a:pt x="1409" y="1299"/>
                  </a:lnTo>
                  <a:lnTo>
                    <a:pt x="1412" y="1297"/>
                  </a:lnTo>
                  <a:lnTo>
                    <a:pt x="1414" y="1296"/>
                  </a:lnTo>
                  <a:lnTo>
                    <a:pt x="1417" y="1296"/>
                  </a:lnTo>
                  <a:lnTo>
                    <a:pt x="1418" y="1295"/>
                  </a:lnTo>
                  <a:lnTo>
                    <a:pt x="1424" y="1290"/>
                  </a:lnTo>
                  <a:lnTo>
                    <a:pt x="1428" y="1286"/>
                  </a:lnTo>
                  <a:lnTo>
                    <a:pt x="1432" y="1281"/>
                  </a:lnTo>
                  <a:lnTo>
                    <a:pt x="1435" y="1279"/>
                  </a:lnTo>
                  <a:lnTo>
                    <a:pt x="1443" y="1279"/>
                  </a:lnTo>
                  <a:lnTo>
                    <a:pt x="1449" y="1279"/>
                  </a:lnTo>
                  <a:lnTo>
                    <a:pt x="1458" y="1280"/>
                  </a:lnTo>
                  <a:lnTo>
                    <a:pt x="1465" y="1281"/>
                  </a:lnTo>
                  <a:lnTo>
                    <a:pt x="1472" y="1281"/>
                  </a:lnTo>
                  <a:lnTo>
                    <a:pt x="1476" y="1279"/>
                  </a:lnTo>
                  <a:lnTo>
                    <a:pt x="1481" y="1274"/>
                  </a:lnTo>
                  <a:lnTo>
                    <a:pt x="1485" y="1270"/>
                  </a:lnTo>
                  <a:lnTo>
                    <a:pt x="1490" y="1266"/>
                  </a:lnTo>
                  <a:lnTo>
                    <a:pt x="1495" y="1261"/>
                  </a:lnTo>
                  <a:close/>
                  <a:moveTo>
                    <a:pt x="1695" y="1253"/>
                  </a:moveTo>
                  <a:lnTo>
                    <a:pt x="1697" y="1254"/>
                  </a:lnTo>
                  <a:lnTo>
                    <a:pt x="1698" y="1254"/>
                  </a:lnTo>
                  <a:lnTo>
                    <a:pt x="1698" y="1256"/>
                  </a:lnTo>
                  <a:lnTo>
                    <a:pt x="1698" y="1259"/>
                  </a:lnTo>
                  <a:lnTo>
                    <a:pt x="1697" y="1260"/>
                  </a:lnTo>
                  <a:lnTo>
                    <a:pt x="1697" y="1260"/>
                  </a:lnTo>
                  <a:lnTo>
                    <a:pt x="1695" y="1260"/>
                  </a:lnTo>
                  <a:lnTo>
                    <a:pt x="1693" y="1260"/>
                  </a:lnTo>
                  <a:lnTo>
                    <a:pt x="1692" y="1260"/>
                  </a:lnTo>
                  <a:lnTo>
                    <a:pt x="1692" y="1258"/>
                  </a:lnTo>
                  <a:lnTo>
                    <a:pt x="1692" y="1256"/>
                  </a:lnTo>
                  <a:lnTo>
                    <a:pt x="1693" y="1254"/>
                  </a:lnTo>
                  <a:lnTo>
                    <a:pt x="1695" y="1253"/>
                  </a:lnTo>
                  <a:close/>
                  <a:moveTo>
                    <a:pt x="1663" y="1248"/>
                  </a:moveTo>
                  <a:lnTo>
                    <a:pt x="1665" y="1249"/>
                  </a:lnTo>
                  <a:lnTo>
                    <a:pt x="1666" y="1251"/>
                  </a:lnTo>
                  <a:lnTo>
                    <a:pt x="1666" y="1253"/>
                  </a:lnTo>
                  <a:lnTo>
                    <a:pt x="1666" y="1254"/>
                  </a:lnTo>
                  <a:lnTo>
                    <a:pt x="1666" y="1255"/>
                  </a:lnTo>
                  <a:lnTo>
                    <a:pt x="1666" y="1255"/>
                  </a:lnTo>
                  <a:lnTo>
                    <a:pt x="1663" y="1256"/>
                  </a:lnTo>
                  <a:lnTo>
                    <a:pt x="1662" y="1258"/>
                  </a:lnTo>
                  <a:lnTo>
                    <a:pt x="1661" y="1256"/>
                  </a:lnTo>
                  <a:lnTo>
                    <a:pt x="1661" y="1255"/>
                  </a:lnTo>
                  <a:lnTo>
                    <a:pt x="1661" y="1254"/>
                  </a:lnTo>
                  <a:lnTo>
                    <a:pt x="1661" y="1251"/>
                  </a:lnTo>
                  <a:lnTo>
                    <a:pt x="1661" y="1250"/>
                  </a:lnTo>
                  <a:lnTo>
                    <a:pt x="1662" y="1249"/>
                  </a:lnTo>
                  <a:lnTo>
                    <a:pt x="1663" y="1248"/>
                  </a:lnTo>
                  <a:close/>
                  <a:moveTo>
                    <a:pt x="1738" y="811"/>
                  </a:moveTo>
                  <a:lnTo>
                    <a:pt x="1736" y="812"/>
                  </a:lnTo>
                  <a:lnTo>
                    <a:pt x="1734" y="815"/>
                  </a:lnTo>
                  <a:lnTo>
                    <a:pt x="1737" y="816"/>
                  </a:lnTo>
                  <a:lnTo>
                    <a:pt x="1739" y="817"/>
                  </a:lnTo>
                  <a:lnTo>
                    <a:pt x="1742" y="819"/>
                  </a:lnTo>
                  <a:lnTo>
                    <a:pt x="1743" y="820"/>
                  </a:lnTo>
                  <a:lnTo>
                    <a:pt x="1744" y="821"/>
                  </a:lnTo>
                  <a:lnTo>
                    <a:pt x="1743" y="816"/>
                  </a:lnTo>
                  <a:lnTo>
                    <a:pt x="1742" y="814"/>
                  </a:lnTo>
                  <a:lnTo>
                    <a:pt x="1741" y="811"/>
                  </a:lnTo>
                  <a:lnTo>
                    <a:pt x="1738" y="811"/>
                  </a:lnTo>
                  <a:close/>
                  <a:moveTo>
                    <a:pt x="3154" y="602"/>
                  </a:moveTo>
                  <a:lnTo>
                    <a:pt x="3152" y="613"/>
                  </a:lnTo>
                  <a:lnTo>
                    <a:pt x="3147" y="625"/>
                  </a:lnTo>
                  <a:lnTo>
                    <a:pt x="3147" y="628"/>
                  </a:lnTo>
                  <a:lnTo>
                    <a:pt x="3146" y="632"/>
                  </a:lnTo>
                  <a:lnTo>
                    <a:pt x="3146" y="634"/>
                  </a:lnTo>
                  <a:lnTo>
                    <a:pt x="3145" y="638"/>
                  </a:lnTo>
                  <a:lnTo>
                    <a:pt x="3146" y="641"/>
                  </a:lnTo>
                  <a:lnTo>
                    <a:pt x="3146" y="643"/>
                  </a:lnTo>
                  <a:lnTo>
                    <a:pt x="3147" y="646"/>
                  </a:lnTo>
                  <a:lnTo>
                    <a:pt x="3147" y="649"/>
                  </a:lnTo>
                  <a:lnTo>
                    <a:pt x="3147" y="653"/>
                  </a:lnTo>
                  <a:lnTo>
                    <a:pt x="3146" y="657"/>
                  </a:lnTo>
                  <a:lnTo>
                    <a:pt x="3146" y="661"/>
                  </a:lnTo>
                  <a:lnTo>
                    <a:pt x="3145" y="663"/>
                  </a:lnTo>
                  <a:lnTo>
                    <a:pt x="3142" y="666"/>
                  </a:lnTo>
                  <a:lnTo>
                    <a:pt x="3140" y="666"/>
                  </a:lnTo>
                  <a:lnTo>
                    <a:pt x="3137" y="668"/>
                  </a:lnTo>
                  <a:lnTo>
                    <a:pt x="3135" y="669"/>
                  </a:lnTo>
                  <a:lnTo>
                    <a:pt x="3132" y="671"/>
                  </a:lnTo>
                  <a:lnTo>
                    <a:pt x="3130" y="674"/>
                  </a:lnTo>
                  <a:lnTo>
                    <a:pt x="3128" y="676"/>
                  </a:lnTo>
                  <a:lnTo>
                    <a:pt x="3126" y="676"/>
                  </a:lnTo>
                  <a:lnTo>
                    <a:pt x="3125" y="677"/>
                  </a:lnTo>
                  <a:lnTo>
                    <a:pt x="3122" y="676"/>
                  </a:lnTo>
                  <a:lnTo>
                    <a:pt x="3120" y="677"/>
                  </a:lnTo>
                  <a:lnTo>
                    <a:pt x="3117" y="678"/>
                  </a:lnTo>
                  <a:lnTo>
                    <a:pt x="3080" y="669"/>
                  </a:lnTo>
                  <a:lnTo>
                    <a:pt x="3080" y="668"/>
                  </a:lnTo>
                  <a:lnTo>
                    <a:pt x="3080" y="664"/>
                  </a:lnTo>
                  <a:lnTo>
                    <a:pt x="3079" y="661"/>
                  </a:lnTo>
                  <a:lnTo>
                    <a:pt x="3077" y="658"/>
                  </a:lnTo>
                  <a:lnTo>
                    <a:pt x="3076" y="656"/>
                  </a:lnTo>
                  <a:lnTo>
                    <a:pt x="3074" y="653"/>
                  </a:lnTo>
                  <a:lnTo>
                    <a:pt x="3072" y="651"/>
                  </a:lnTo>
                  <a:lnTo>
                    <a:pt x="3080" y="646"/>
                  </a:lnTo>
                  <a:lnTo>
                    <a:pt x="3081" y="648"/>
                  </a:lnTo>
                  <a:lnTo>
                    <a:pt x="3082" y="651"/>
                  </a:lnTo>
                  <a:lnTo>
                    <a:pt x="3085" y="653"/>
                  </a:lnTo>
                  <a:lnTo>
                    <a:pt x="3154" y="602"/>
                  </a:lnTo>
                  <a:close/>
                  <a:moveTo>
                    <a:pt x="1306" y="535"/>
                  </a:moveTo>
                  <a:lnTo>
                    <a:pt x="1303" y="535"/>
                  </a:lnTo>
                  <a:lnTo>
                    <a:pt x="1300" y="537"/>
                  </a:lnTo>
                  <a:lnTo>
                    <a:pt x="1297" y="541"/>
                  </a:lnTo>
                  <a:lnTo>
                    <a:pt x="1295" y="544"/>
                  </a:lnTo>
                  <a:lnTo>
                    <a:pt x="1292" y="547"/>
                  </a:lnTo>
                  <a:lnTo>
                    <a:pt x="1291" y="550"/>
                  </a:lnTo>
                  <a:lnTo>
                    <a:pt x="1290" y="552"/>
                  </a:lnTo>
                  <a:lnTo>
                    <a:pt x="1292" y="559"/>
                  </a:lnTo>
                  <a:lnTo>
                    <a:pt x="1298" y="562"/>
                  </a:lnTo>
                  <a:lnTo>
                    <a:pt x="1307" y="562"/>
                  </a:lnTo>
                  <a:lnTo>
                    <a:pt x="1313" y="561"/>
                  </a:lnTo>
                  <a:lnTo>
                    <a:pt x="1316" y="551"/>
                  </a:lnTo>
                  <a:lnTo>
                    <a:pt x="1315" y="542"/>
                  </a:lnTo>
                  <a:lnTo>
                    <a:pt x="1308" y="535"/>
                  </a:lnTo>
                  <a:lnTo>
                    <a:pt x="1306" y="535"/>
                  </a:lnTo>
                  <a:close/>
                  <a:moveTo>
                    <a:pt x="3369" y="534"/>
                  </a:moveTo>
                  <a:lnTo>
                    <a:pt x="3368" y="534"/>
                  </a:lnTo>
                  <a:lnTo>
                    <a:pt x="3366" y="534"/>
                  </a:lnTo>
                  <a:lnTo>
                    <a:pt x="3365" y="535"/>
                  </a:lnTo>
                  <a:lnTo>
                    <a:pt x="3364" y="537"/>
                  </a:lnTo>
                  <a:lnTo>
                    <a:pt x="3363" y="537"/>
                  </a:lnTo>
                  <a:lnTo>
                    <a:pt x="3360" y="540"/>
                  </a:lnTo>
                  <a:lnTo>
                    <a:pt x="3359" y="542"/>
                  </a:lnTo>
                  <a:lnTo>
                    <a:pt x="3356" y="546"/>
                  </a:lnTo>
                  <a:lnTo>
                    <a:pt x="3354" y="551"/>
                  </a:lnTo>
                  <a:lnTo>
                    <a:pt x="3354" y="556"/>
                  </a:lnTo>
                  <a:lnTo>
                    <a:pt x="3353" y="561"/>
                  </a:lnTo>
                  <a:lnTo>
                    <a:pt x="3351" y="567"/>
                  </a:lnTo>
                  <a:lnTo>
                    <a:pt x="3351" y="569"/>
                  </a:lnTo>
                  <a:lnTo>
                    <a:pt x="3351" y="572"/>
                  </a:lnTo>
                  <a:lnTo>
                    <a:pt x="3353" y="576"/>
                  </a:lnTo>
                  <a:lnTo>
                    <a:pt x="3353" y="580"/>
                  </a:lnTo>
                  <a:lnTo>
                    <a:pt x="3353" y="583"/>
                  </a:lnTo>
                  <a:lnTo>
                    <a:pt x="3354" y="585"/>
                  </a:lnTo>
                  <a:lnTo>
                    <a:pt x="3356" y="585"/>
                  </a:lnTo>
                  <a:lnTo>
                    <a:pt x="3359" y="583"/>
                  </a:lnTo>
                  <a:lnTo>
                    <a:pt x="3359" y="583"/>
                  </a:lnTo>
                  <a:lnTo>
                    <a:pt x="3360" y="583"/>
                  </a:lnTo>
                  <a:lnTo>
                    <a:pt x="3361" y="583"/>
                  </a:lnTo>
                  <a:lnTo>
                    <a:pt x="3363" y="582"/>
                  </a:lnTo>
                  <a:lnTo>
                    <a:pt x="3364" y="582"/>
                  </a:lnTo>
                  <a:lnTo>
                    <a:pt x="3365" y="580"/>
                  </a:lnTo>
                  <a:lnTo>
                    <a:pt x="3366" y="576"/>
                  </a:lnTo>
                  <a:lnTo>
                    <a:pt x="3368" y="572"/>
                  </a:lnTo>
                  <a:lnTo>
                    <a:pt x="3368" y="570"/>
                  </a:lnTo>
                  <a:lnTo>
                    <a:pt x="3368" y="567"/>
                  </a:lnTo>
                  <a:lnTo>
                    <a:pt x="3369" y="565"/>
                  </a:lnTo>
                  <a:lnTo>
                    <a:pt x="3370" y="562"/>
                  </a:lnTo>
                  <a:lnTo>
                    <a:pt x="3371" y="560"/>
                  </a:lnTo>
                  <a:lnTo>
                    <a:pt x="3373" y="557"/>
                  </a:lnTo>
                  <a:lnTo>
                    <a:pt x="3373" y="554"/>
                  </a:lnTo>
                  <a:lnTo>
                    <a:pt x="3373" y="551"/>
                  </a:lnTo>
                  <a:lnTo>
                    <a:pt x="3371" y="549"/>
                  </a:lnTo>
                  <a:lnTo>
                    <a:pt x="3370" y="546"/>
                  </a:lnTo>
                  <a:lnTo>
                    <a:pt x="3370" y="544"/>
                  </a:lnTo>
                  <a:lnTo>
                    <a:pt x="3371" y="541"/>
                  </a:lnTo>
                  <a:lnTo>
                    <a:pt x="3373" y="540"/>
                  </a:lnTo>
                  <a:lnTo>
                    <a:pt x="3373" y="537"/>
                  </a:lnTo>
                  <a:lnTo>
                    <a:pt x="3371" y="536"/>
                  </a:lnTo>
                  <a:lnTo>
                    <a:pt x="3370" y="535"/>
                  </a:lnTo>
                  <a:lnTo>
                    <a:pt x="3370" y="534"/>
                  </a:lnTo>
                  <a:lnTo>
                    <a:pt x="3369" y="534"/>
                  </a:lnTo>
                  <a:close/>
                  <a:moveTo>
                    <a:pt x="3320" y="518"/>
                  </a:moveTo>
                  <a:lnTo>
                    <a:pt x="3318" y="518"/>
                  </a:lnTo>
                  <a:lnTo>
                    <a:pt x="3315" y="520"/>
                  </a:lnTo>
                  <a:lnTo>
                    <a:pt x="3313" y="523"/>
                  </a:lnTo>
                  <a:lnTo>
                    <a:pt x="3311" y="525"/>
                  </a:lnTo>
                  <a:lnTo>
                    <a:pt x="3310" y="528"/>
                  </a:lnTo>
                  <a:lnTo>
                    <a:pt x="3309" y="530"/>
                  </a:lnTo>
                  <a:lnTo>
                    <a:pt x="3306" y="532"/>
                  </a:lnTo>
                  <a:lnTo>
                    <a:pt x="3305" y="532"/>
                  </a:lnTo>
                  <a:lnTo>
                    <a:pt x="3303" y="532"/>
                  </a:lnTo>
                  <a:lnTo>
                    <a:pt x="3301" y="532"/>
                  </a:lnTo>
                  <a:lnTo>
                    <a:pt x="3299" y="534"/>
                  </a:lnTo>
                  <a:lnTo>
                    <a:pt x="3297" y="535"/>
                  </a:lnTo>
                  <a:lnTo>
                    <a:pt x="3295" y="537"/>
                  </a:lnTo>
                  <a:lnTo>
                    <a:pt x="3294" y="540"/>
                  </a:lnTo>
                  <a:lnTo>
                    <a:pt x="3294" y="544"/>
                  </a:lnTo>
                  <a:lnTo>
                    <a:pt x="3293" y="547"/>
                  </a:lnTo>
                  <a:lnTo>
                    <a:pt x="3293" y="551"/>
                  </a:lnTo>
                  <a:lnTo>
                    <a:pt x="3292" y="554"/>
                  </a:lnTo>
                  <a:lnTo>
                    <a:pt x="3289" y="562"/>
                  </a:lnTo>
                  <a:lnTo>
                    <a:pt x="3287" y="570"/>
                  </a:lnTo>
                  <a:lnTo>
                    <a:pt x="3285" y="580"/>
                  </a:lnTo>
                  <a:lnTo>
                    <a:pt x="3285" y="606"/>
                  </a:lnTo>
                  <a:lnTo>
                    <a:pt x="3288" y="611"/>
                  </a:lnTo>
                  <a:lnTo>
                    <a:pt x="3288" y="616"/>
                  </a:lnTo>
                  <a:lnTo>
                    <a:pt x="3288" y="622"/>
                  </a:lnTo>
                  <a:lnTo>
                    <a:pt x="3290" y="625"/>
                  </a:lnTo>
                  <a:lnTo>
                    <a:pt x="3292" y="628"/>
                  </a:lnTo>
                  <a:lnTo>
                    <a:pt x="3292" y="629"/>
                  </a:lnTo>
                  <a:lnTo>
                    <a:pt x="3294" y="632"/>
                  </a:lnTo>
                  <a:lnTo>
                    <a:pt x="3294" y="642"/>
                  </a:lnTo>
                  <a:lnTo>
                    <a:pt x="3295" y="644"/>
                  </a:lnTo>
                  <a:lnTo>
                    <a:pt x="3297" y="648"/>
                  </a:lnTo>
                  <a:lnTo>
                    <a:pt x="3297" y="652"/>
                  </a:lnTo>
                  <a:lnTo>
                    <a:pt x="3297" y="656"/>
                  </a:lnTo>
                  <a:lnTo>
                    <a:pt x="3294" y="661"/>
                  </a:lnTo>
                  <a:lnTo>
                    <a:pt x="3293" y="664"/>
                  </a:lnTo>
                  <a:lnTo>
                    <a:pt x="3292" y="668"/>
                  </a:lnTo>
                  <a:lnTo>
                    <a:pt x="3292" y="671"/>
                  </a:lnTo>
                  <a:lnTo>
                    <a:pt x="3289" y="677"/>
                  </a:lnTo>
                  <a:lnTo>
                    <a:pt x="3289" y="682"/>
                  </a:lnTo>
                  <a:lnTo>
                    <a:pt x="3288" y="687"/>
                  </a:lnTo>
                  <a:lnTo>
                    <a:pt x="3288" y="689"/>
                  </a:lnTo>
                  <a:lnTo>
                    <a:pt x="3288" y="692"/>
                  </a:lnTo>
                  <a:lnTo>
                    <a:pt x="3288" y="695"/>
                  </a:lnTo>
                  <a:lnTo>
                    <a:pt x="3288" y="700"/>
                  </a:lnTo>
                  <a:lnTo>
                    <a:pt x="3289" y="700"/>
                  </a:lnTo>
                  <a:lnTo>
                    <a:pt x="3289" y="702"/>
                  </a:lnTo>
                  <a:lnTo>
                    <a:pt x="3290" y="702"/>
                  </a:lnTo>
                  <a:lnTo>
                    <a:pt x="3290" y="702"/>
                  </a:lnTo>
                  <a:lnTo>
                    <a:pt x="3292" y="703"/>
                  </a:lnTo>
                  <a:lnTo>
                    <a:pt x="3294" y="705"/>
                  </a:lnTo>
                  <a:lnTo>
                    <a:pt x="3295" y="708"/>
                  </a:lnTo>
                  <a:lnTo>
                    <a:pt x="3297" y="710"/>
                  </a:lnTo>
                  <a:lnTo>
                    <a:pt x="3297" y="713"/>
                  </a:lnTo>
                  <a:lnTo>
                    <a:pt x="3297" y="715"/>
                  </a:lnTo>
                  <a:lnTo>
                    <a:pt x="3298" y="717"/>
                  </a:lnTo>
                  <a:lnTo>
                    <a:pt x="3299" y="718"/>
                  </a:lnTo>
                  <a:lnTo>
                    <a:pt x="3300" y="719"/>
                  </a:lnTo>
                  <a:lnTo>
                    <a:pt x="3301" y="718"/>
                  </a:lnTo>
                  <a:lnTo>
                    <a:pt x="3303" y="717"/>
                  </a:lnTo>
                  <a:lnTo>
                    <a:pt x="3305" y="714"/>
                  </a:lnTo>
                  <a:lnTo>
                    <a:pt x="3306" y="712"/>
                  </a:lnTo>
                  <a:lnTo>
                    <a:pt x="3309" y="710"/>
                  </a:lnTo>
                  <a:lnTo>
                    <a:pt x="3311" y="710"/>
                  </a:lnTo>
                  <a:lnTo>
                    <a:pt x="3313" y="709"/>
                  </a:lnTo>
                  <a:lnTo>
                    <a:pt x="3313" y="708"/>
                  </a:lnTo>
                  <a:lnTo>
                    <a:pt x="3315" y="708"/>
                  </a:lnTo>
                  <a:lnTo>
                    <a:pt x="3316" y="707"/>
                  </a:lnTo>
                  <a:lnTo>
                    <a:pt x="3318" y="704"/>
                  </a:lnTo>
                  <a:lnTo>
                    <a:pt x="3318" y="703"/>
                  </a:lnTo>
                  <a:lnTo>
                    <a:pt x="3318" y="700"/>
                  </a:lnTo>
                  <a:lnTo>
                    <a:pt x="3319" y="682"/>
                  </a:lnTo>
                  <a:lnTo>
                    <a:pt x="3320" y="666"/>
                  </a:lnTo>
                  <a:lnTo>
                    <a:pt x="3320" y="663"/>
                  </a:lnTo>
                  <a:lnTo>
                    <a:pt x="3320" y="661"/>
                  </a:lnTo>
                  <a:lnTo>
                    <a:pt x="3319" y="658"/>
                  </a:lnTo>
                  <a:lnTo>
                    <a:pt x="3319" y="656"/>
                  </a:lnTo>
                  <a:lnTo>
                    <a:pt x="3318" y="656"/>
                  </a:lnTo>
                  <a:lnTo>
                    <a:pt x="3316" y="654"/>
                  </a:lnTo>
                  <a:lnTo>
                    <a:pt x="3315" y="653"/>
                  </a:lnTo>
                  <a:lnTo>
                    <a:pt x="3315" y="651"/>
                  </a:lnTo>
                  <a:lnTo>
                    <a:pt x="3315" y="648"/>
                  </a:lnTo>
                  <a:lnTo>
                    <a:pt x="3315" y="646"/>
                  </a:lnTo>
                  <a:lnTo>
                    <a:pt x="3315" y="644"/>
                  </a:lnTo>
                  <a:lnTo>
                    <a:pt x="3316" y="644"/>
                  </a:lnTo>
                  <a:lnTo>
                    <a:pt x="3316" y="644"/>
                  </a:lnTo>
                  <a:lnTo>
                    <a:pt x="3318" y="644"/>
                  </a:lnTo>
                  <a:lnTo>
                    <a:pt x="3318" y="644"/>
                  </a:lnTo>
                  <a:lnTo>
                    <a:pt x="3319" y="646"/>
                  </a:lnTo>
                  <a:lnTo>
                    <a:pt x="3321" y="646"/>
                  </a:lnTo>
                  <a:lnTo>
                    <a:pt x="3324" y="646"/>
                  </a:lnTo>
                  <a:lnTo>
                    <a:pt x="3325" y="644"/>
                  </a:lnTo>
                  <a:lnTo>
                    <a:pt x="3326" y="643"/>
                  </a:lnTo>
                  <a:lnTo>
                    <a:pt x="3326" y="641"/>
                  </a:lnTo>
                  <a:lnTo>
                    <a:pt x="3326" y="638"/>
                  </a:lnTo>
                  <a:lnTo>
                    <a:pt x="3326" y="636"/>
                  </a:lnTo>
                  <a:lnTo>
                    <a:pt x="3325" y="633"/>
                  </a:lnTo>
                  <a:lnTo>
                    <a:pt x="3325" y="632"/>
                  </a:lnTo>
                  <a:lnTo>
                    <a:pt x="3324" y="629"/>
                  </a:lnTo>
                  <a:lnTo>
                    <a:pt x="3323" y="627"/>
                  </a:lnTo>
                  <a:lnTo>
                    <a:pt x="3323" y="626"/>
                  </a:lnTo>
                  <a:lnTo>
                    <a:pt x="3321" y="625"/>
                  </a:lnTo>
                  <a:lnTo>
                    <a:pt x="3320" y="623"/>
                  </a:lnTo>
                  <a:lnTo>
                    <a:pt x="3318" y="625"/>
                  </a:lnTo>
                  <a:lnTo>
                    <a:pt x="3316" y="623"/>
                  </a:lnTo>
                  <a:lnTo>
                    <a:pt x="3316" y="622"/>
                  </a:lnTo>
                  <a:lnTo>
                    <a:pt x="3316" y="620"/>
                  </a:lnTo>
                  <a:lnTo>
                    <a:pt x="3316" y="617"/>
                  </a:lnTo>
                  <a:lnTo>
                    <a:pt x="3316" y="613"/>
                  </a:lnTo>
                  <a:lnTo>
                    <a:pt x="3318" y="611"/>
                  </a:lnTo>
                  <a:lnTo>
                    <a:pt x="3318" y="608"/>
                  </a:lnTo>
                  <a:lnTo>
                    <a:pt x="3316" y="606"/>
                  </a:lnTo>
                  <a:lnTo>
                    <a:pt x="3316" y="605"/>
                  </a:lnTo>
                  <a:lnTo>
                    <a:pt x="3315" y="603"/>
                  </a:lnTo>
                  <a:lnTo>
                    <a:pt x="3314" y="602"/>
                  </a:lnTo>
                  <a:lnTo>
                    <a:pt x="3313" y="601"/>
                  </a:lnTo>
                  <a:lnTo>
                    <a:pt x="3313" y="598"/>
                  </a:lnTo>
                  <a:lnTo>
                    <a:pt x="3313" y="585"/>
                  </a:lnTo>
                  <a:lnTo>
                    <a:pt x="3311" y="582"/>
                  </a:lnTo>
                  <a:lnTo>
                    <a:pt x="3310" y="580"/>
                  </a:lnTo>
                  <a:lnTo>
                    <a:pt x="3309" y="577"/>
                  </a:lnTo>
                  <a:lnTo>
                    <a:pt x="3310" y="572"/>
                  </a:lnTo>
                  <a:lnTo>
                    <a:pt x="3311" y="567"/>
                  </a:lnTo>
                  <a:lnTo>
                    <a:pt x="3313" y="562"/>
                  </a:lnTo>
                  <a:lnTo>
                    <a:pt x="3315" y="559"/>
                  </a:lnTo>
                  <a:lnTo>
                    <a:pt x="3316" y="556"/>
                  </a:lnTo>
                  <a:lnTo>
                    <a:pt x="3318" y="555"/>
                  </a:lnTo>
                  <a:lnTo>
                    <a:pt x="3319" y="554"/>
                  </a:lnTo>
                  <a:lnTo>
                    <a:pt x="3321" y="554"/>
                  </a:lnTo>
                  <a:lnTo>
                    <a:pt x="3323" y="555"/>
                  </a:lnTo>
                  <a:lnTo>
                    <a:pt x="3325" y="556"/>
                  </a:lnTo>
                  <a:lnTo>
                    <a:pt x="3325" y="556"/>
                  </a:lnTo>
                  <a:lnTo>
                    <a:pt x="3326" y="557"/>
                  </a:lnTo>
                  <a:lnTo>
                    <a:pt x="3328" y="559"/>
                  </a:lnTo>
                  <a:lnTo>
                    <a:pt x="3329" y="559"/>
                  </a:lnTo>
                  <a:lnTo>
                    <a:pt x="3329" y="559"/>
                  </a:lnTo>
                  <a:lnTo>
                    <a:pt x="3330" y="559"/>
                  </a:lnTo>
                  <a:lnTo>
                    <a:pt x="3330" y="556"/>
                  </a:lnTo>
                  <a:lnTo>
                    <a:pt x="3330" y="551"/>
                  </a:lnTo>
                  <a:lnTo>
                    <a:pt x="3330" y="546"/>
                  </a:lnTo>
                  <a:lnTo>
                    <a:pt x="3328" y="541"/>
                  </a:lnTo>
                  <a:lnTo>
                    <a:pt x="3325" y="531"/>
                  </a:lnTo>
                  <a:lnTo>
                    <a:pt x="3323" y="523"/>
                  </a:lnTo>
                  <a:lnTo>
                    <a:pt x="3320" y="518"/>
                  </a:lnTo>
                  <a:close/>
                  <a:moveTo>
                    <a:pt x="3455" y="515"/>
                  </a:moveTo>
                  <a:lnTo>
                    <a:pt x="3452" y="515"/>
                  </a:lnTo>
                  <a:lnTo>
                    <a:pt x="3448" y="515"/>
                  </a:lnTo>
                  <a:lnTo>
                    <a:pt x="3446" y="518"/>
                  </a:lnTo>
                  <a:lnTo>
                    <a:pt x="3445" y="521"/>
                  </a:lnTo>
                  <a:lnTo>
                    <a:pt x="3442" y="525"/>
                  </a:lnTo>
                  <a:lnTo>
                    <a:pt x="3441" y="528"/>
                  </a:lnTo>
                  <a:lnTo>
                    <a:pt x="3441" y="530"/>
                  </a:lnTo>
                  <a:lnTo>
                    <a:pt x="3440" y="534"/>
                  </a:lnTo>
                  <a:lnTo>
                    <a:pt x="3440" y="539"/>
                  </a:lnTo>
                  <a:lnTo>
                    <a:pt x="3441" y="542"/>
                  </a:lnTo>
                  <a:lnTo>
                    <a:pt x="3441" y="546"/>
                  </a:lnTo>
                  <a:lnTo>
                    <a:pt x="3441" y="545"/>
                  </a:lnTo>
                  <a:lnTo>
                    <a:pt x="3442" y="544"/>
                  </a:lnTo>
                  <a:lnTo>
                    <a:pt x="3442" y="540"/>
                  </a:lnTo>
                  <a:lnTo>
                    <a:pt x="3444" y="537"/>
                  </a:lnTo>
                  <a:lnTo>
                    <a:pt x="3444" y="535"/>
                  </a:lnTo>
                  <a:lnTo>
                    <a:pt x="3444" y="532"/>
                  </a:lnTo>
                  <a:lnTo>
                    <a:pt x="3445" y="531"/>
                  </a:lnTo>
                  <a:lnTo>
                    <a:pt x="3446" y="529"/>
                  </a:lnTo>
                  <a:lnTo>
                    <a:pt x="3447" y="528"/>
                  </a:lnTo>
                  <a:lnTo>
                    <a:pt x="3447" y="526"/>
                  </a:lnTo>
                  <a:lnTo>
                    <a:pt x="3448" y="525"/>
                  </a:lnTo>
                  <a:lnTo>
                    <a:pt x="3451" y="524"/>
                  </a:lnTo>
                  <a:lnTo>
                    <a:pt x="3455" y="523"/>
                  </a:lnTo>
                  <a:lnTo>
                    <a:pt x="3457" y="521"/>
                  </a:lnTo>
                  <a:lnTo>
                    <a:pt x="3460" y="520"/>
                  </a:lnTo>
                  <a:lnTo>
                    <a:pt x="3460" y="520"/>
                  </a:lnTo>
                  <a:lnTo>
                    <a:pt x="3461" y="520"/>
                  </a:lnTo>
                  <a:lnTo>
                    <a:pt x="3462" y="519"/>
                  </a:lnTo>
                  <a:lnTo>
                    <a:pt x="3462" y="518"/>
                  </a:lnTo>
                  <a:lnTo>
                    <a:pt x="3461" y="518"/>
                  </a:lnTo>
                  <a:lnTo>
                    <a:pt x="3458" y="518"/>
                  </a:lnTo>
                  <a:lnTo>
                    <a:pt x="3457" y="516"/>
                  </a:lnTo>
                  <a:lnTo>
                    <a:pt x="3456" y="515"/>
                  </a:lnTo>
                  <a:lnTo>
                    <a:pt x="3455" y="515"/>
                  </a:lnTo>
                  <a:close/>
                  <a:moveTo>
                    <a:pt x="1798" y="457"/>
                  </a:moveTo>
                  <a:lnTo>
                    <a:pt x="2522" y="658"/>
                  </a:lnTo>
                  <a:lnTo>
                    <a:pt x="3339" y="851"/>
                  </a:lnTo>
                  <a:lnTo>
                    <a:pt x="3360" y="852"/>
                  </a:lnTo>
                  <a:lnTo>
                    <a:pt x="3394" y="862"/>
                  </a:lnTo>
                  <a:lnTo>
                    <a:pt x="3405" y="863"/>
                  </a:lnTo>
                  <a:lnTo>
                    <a:pt x="3054" y="1207"/>
                  </a:lnTo>
                  <a:lnTo>
                    <a:pt x="3095" y="1290"/>
                  </a:lnTo>
                  <a:lnTo>
                    <a:pt x="3750" y="1944"/>
                  </a:lnTo>
                  <a:lnTo>
                    <a:pt x="3306" y="2387"/>
                  </a:lnTo>
                  <a:lnTo>
                    <a:pt x="2601" y="1684"/>
                  </a:lnTo>
                  <a:lnTo>
                    <a:pt x="2250" y="2035"/>
                  </a:lnTo>
                  <a:lnTo>
                    <a:pt x="2172" y="1780"/>
                  </a:lnTo>
                  <a:lnTo>
                    <a:pt x="2055" y="1362"/>
                  </a:lnTo>
                  <a:lnTo>
                    <a:pt x="1798" y="457"/>
                  </a:lnTo>
                  <a:close/>
                  <a:moveTo>
                    <a:pt x="1016" y="419"/>
                  </a:moveTo>
                  <a:lnTo>
                    <a:pt x="1011" y="419"/>
                  </a:lnTo>
                  <a:lnTo>
                    <a:pt x="1007" y="422"/>
                  </a:lnTo>
                  <a:lnTo>
                    <a:pt x="1007" y="427"/>
                  </a:lnTo>
                  <a:lnTo>
                    <a:pt x="1008" y="431"/>
                  </a:lnTo>
                  <a:lnTo>
                    <a:pt x="1009" y="432"/>
                  </a:lnTo>
                  <a:lnTo>
                    <a:pt x="1011" y="434"/>
                  </a:lnTo>
                  <a:lnTo>
                    <a:pt x="1013" y="435"/>
                  </a:lnTo>
                  <a:lnTo>
                    <a:pt x="1017" y="437"/>
                  </a:lnTo>
                  <a:lnTo>
                    <a:pt x="1019" y="438"/>
                  </a:lnTo>
                  <a:lnTo>
                    <a:pt x="1023" y="440"/>
                  </a:lnTo>
                  <a:lnTo>
                    <a:pt x="1024" y="443"/>
                  </a:lnTo>
                  <a:lnTo>
                    <a:pt x="1026" y="445"/>
                  </a:lnTo>
                  <a:lnTo>
                    <a:pt x="1026" y="449"/>
                  </a:lnTo>
                  <a:lnTo>
                    <a:pt x="1027" y="453"/>
                  </a:lnTo>
                  <a:lnTo>
                    <a:pt x="1028" y="455"/>
                  </a:lnTo>
                  <a:lnTo>
                    <a:pt x="1029" y="459"/>
                  </a:lnTo>
                  <a:lnTo>
                    <a:pt x="1031" y="465"/>
                  </a:lnTo>
                  <a:lnTo>
                    <a:pt x="1032" y="473"/>
                  </a:lnTo>
                  <a:lnTo>
                    <a:pt x="1034" y="477"/>
                  </a:lnTo>
                  <a:lnTo>
                    <a:pt x="1036" y="477"/>
                  </a:lnTo>
                  <a:lnTo>
                    <a:pt x="1037" y="470"/>
                  </a:lnTo>
                  <a:lnTo>
                    <a:pt x="1037" y="463"/>
                  </a:lnTo>
                  <a:lnTo>
                    <a:pt x="1036" y="455"/>
                  </a:lnTo>
                  <a:lnTo>
                    <a:pt x="1037" y="444"/>
                  </a:lnTo>
                  <a:lnTo>
                    <a:pt x="1036" y="432"/>
                  </a:lnTo>
                  <a:lnTo>
                    <a:pt x="1033" y="428"/>
                  </a:lnTo>
                  <a:lnTo>
                    <a:pt x="1028" y="424"/>
                  </a:lnTo>
                  <a:lnTo>
                    <a:pt x="1022" y="421"/>
                  </a:lnTo>
                  <a:lnTo>
                    <a:pt x="1016" y="419"/>
                  </a:lnTo>
                  <a:close/>
                  <a:moveTo>
                    <a:pt x="1055" y="392"/>
                  </a:moveTo>
                  <a:lnTo>
                    <a:pt x="1049" y="393"/>
                  </a:lnTo>
                  <a:lnTo>
                    <a:pt x="1045" y="397"/>
                  </a:lnTo>
                  <a:lnTo>
                    <a:pt x="1044" y="403"/>
                  </a:lnTo>
                  <a:lnTo>
                    <a:pt x="1044" y="407"/>
                  </a:lnTo>
                  <a:lnTo>
                    <a:pt x="1045" y="411"/>
                  </a:lnTo>
                  <a:lnTo>
                    <a:pt x="1048" y="414"/>
                  </a:lnTo>
                  <a:lnTo>
                    <a:pt x="1052" y="417"/>
                  </a:lnTo>
                  <a:lnTo>
                    <a:pt x="1054" y="418"/>
                  </a:lnTo>
                  <a:lnTo>
                    <a:pt x="1057" y="419"/>
                  </a:lnTo>
                  <a:lnTo>
                    <a:pt x="1058" y="421"/>
                  </a:lnTo>
                  <a:lnTo>
                    <a:pt x="1059" y="422"/>
                  </a:lnTo>
                  <a:lnTo>
                    <a:pt x="1059" y="423"/>
                  </a:lnTo>
                  <a:lnTo>
                    <a:pt x="1059" y="426"/>
                  </a:lnTo>
                  <a:lnTo>
                    <a:pt x="1059" y="429"/>
                  </a:lnTo>
                  <a:lnTo>
                    <a:pt x="1062" y="440"/>
                  </a:lnTo>
                  <a:lnTo>
                    <a:pt x="1068" y="450"/>
                  </a:lnTo>
                  <a:lnTo>
                    <a:pt x="1075" y="459"/>
                  </a:lnTo>
                  <a:lnTo>
                    <a:pt x="1078" y="462"/>
                  </a:lnTo>
                  <a:lnTo>
                    <a:pt x="1083" y="465"/>
                  </a:lnTo>
                  <a:lnTo>
                    <a:pt x="1088" y="472"/>
                  </a:lnTo>
                  <a:lnTo>
                    <a:pt x="1094" y="475"/>
                  </a:lnTo>
                  <a:lnTo>
                    <a:pt x="1099" y="479"/>
                  </a:lnTo>
                  <a:lnTo>
                    <a:pt x="1102" y="479"/>
                  </a:lnTo>
                  <a:lnTo>
                    <a:pt x="1103" y="475"/>
                  </a:lnTo>
                  <a:lnTo>
                    <a:pt x="1102" y="469"/>
                  </a:lnTo>
                  <a:lnTo>
                    <a:pt x="1099" y="462"/>
                  </a:lnTo>
                  <a:lnTo>
                    <a:pt x="1097" y="455"/>
                  </a:lnTo>
                  <a:lnTo>
                    <a:pt x="1094" y="450"/>
                  </a:lnTo>
                  <a:lnTo>
                    <a:pt x="1092" y="443"/>
                  </a:lnTo>
                  <a:lnTo>
                    <a:pt x="1092" y="433"/>
                  </a:lnTo>
                  <a:lnTo>
                    <a:pt x="1090" y="423"/>
                  </a:lnTo>
                  <a:lnTo>
                    <a:pt x="1090" y="413"/>
                  </a:lnTo>
                  <a:lnTo>
                    <a:pt x="1088" y="404"/>
                  </a:lnTo>
                  <a:lnTo>
                    <a:pt x="1083" y="397"/>
                  </a:lnTo>
                  <a:lnTo>
                    <a:pt x="1075" y="393"/>
                  </a:lnTo>
                  <a:lnTo>
                    <a:pt x="1070" y="393"/>
                  </a:lnTo>
                  <a:lnTo>
                    <a:pt x="1063" y="392"/>
                  </a:lnTo>
                  <a:lnTo>
                    <a:pt x="1055" y="392"/>
                  </a:lnTo>
                  <a:close/>
                  <a:moveTo>
                    <a:pt x="2853" y="335"/>
                  </a:moveTo>
                  <a:lnTo>
                    <a:pt x="2858" y="342"/>
                  </a:lnTo>
                  <a:lnTo>
                    <a:pt x="2862" y="352"/>
                  </a:lnTo>
                  <a:lnTo>
                    <a:pt x="2864" y="361"/>
                  </a:lnTo>
                  <a:lnTo>
                    <a:pt x="2867" y="368"/>
                  </a:lnTo>
                  <a:lnTo>
                    <a:pt x="2865" y="376"/>
                  </a:lnTo>
                  <a:lnTo>
                    <a:pt x="2862" y="382"/>
                  </a:lnTo>
                  <a:lnTo>
                    <a:pt x="2859" y="388"/>
                  </a:lnTo>
                  <a:lnTo>
                    <a:pt x="2859" y="413"/>
                  </a:lnTo>
                  <a:lnTo>
                    <a:pt x="2859" y="417"/>
                  </a:lnTo>
                  <a:lnTo>
                    <a:pt x="2859" y="419"/>
                  </a:lnTo>
                  <a:lnTo>
                    <a:pt x="2859" y="423"/>
                  </a:lnTo>
                  <a:lnTo>
                    <a:pt x="2858" y="426"/>
                  </a:lnTo>
                  <a:lnTo>
                    <a:pt x="2857" y="428"/>
                  </a:lnTo>
                  <a:lnTo>
                    <a:pt x="2854" y="434"/>
                  </a:lnTo>
                  <a:lnTo>
                    <a:pt x="2853" y="443"/>
                  </a:lnTo>
                  <a:lnTo>
                    <a:pt x="2851" y="450"/>
                  </a:lnTo>
                  <a:lnTo>
                    <a:pt x="2849" y="457"/>
                  </a:lnTo>
                  <a:lnTo>
                    <a:pt x="2846" y="458"/>
                  </a:lnTo>
                  <a:lnTo>
                    <a:pt x="2841" y="455"/>
                  </a:lnTo>
                  <a:lnTo>
                    <a:pt x="2841" y="454"/>
                  </a:lnTo>
                  <a:lnTo>
                    <a:pt x="2839" y="452"/>
                  </a:lnTo>
                  <a:lnTo>
                    <a:pt x="2839" y="450"/>
                  </a:lnTo>
                  <a:lnTo>
                    <a:pt x="2838" y="448"/>
                  </a:lnTo>
                  <a:lnTo>
                    <a:pt x="2838" y="448"/>
                  </a:lnTo>
                  <a:lnTo>
                    <a:pt x="2837" y="448"/>
                  </a:lnTo>
                  <a:lnTo>
                    <a:pt x="2833" y="452"/>
                  </a:lnTo>
                  <a:lnTo>
                    <a:pt x="2831" y="453"/>
                  </a:lnTo>
                  <a:lnTo>
                    <a:pt x="2829" y="454"/>
                  </a:lnTo>
                  <a:lnTo>
                    <a:pt x="2827" y="453"/>
                  </a:lnTo>
                  <a:lnTo>
                    <a:pt x="2823" y="448"/>
                  </a:lnTo>
                  <a:lnTo>
                    <a:pt x="2819" y="440"/>
                  </a:lnTo>
                  <a:lnTo>
                    <a:pt x="2819" y="432"/>
                  </a:lnTo>
                  <a:lnTo>
                    <a:pt x="2823" y="423"/>
                  </a:lnTo>
                  <a:lnTo>
                    <a:pt x="2824" y="421"/>
                  </a:lnTo>
                  <a:lnTo>
                    <a:pt x="2824" y="418"/>
                  </a:lnTo>
                  <a:lnTo>
                    <a:pt x="2824" y="414"/>
                  </a:lnTo>
                  <a:lnTo>
                    <a:pt x="2826" y="411"/>
                  </a:lnTo>
                  <a:lnTo>
                    <a:pt x="2827" y="407"/>
                  </a:lnTo>
                  <a:lnTo>
                    <a:pt x="2827" y="404"/>
                  </a:lnTo>
                  <a:lnTo>
                    <a:pt x="2828" y="402"/>
                  </a:lnTo>
                  <a:lnTo>
                    <a:pt x="2829" y="401"/>
                  </a:lnTo>
                  <a:lnTo>
                    <a:pt x="2829" y="397"/>
                  </a:lnTo>
                  <a:lnTo>
                    <a:pt x="2827" y="393"/>
                  </a:lnTo>
                  <a:lnTo>
                    <a:pt x="2824" y="389"/>
                  </a:lnTo>
                  <a:lnTo>
                    <a:pt x="2822" y="387"/>
                  </a:lnTo>
                  <a:lnTo>
                    <a:pt x="2821" y="383"/>
                  </a:lnTo>
                  <a:lnTo>
                    <a:pt x="2819" y="381"/>
                  </a:lnTo>
                  <a:lnTo>
                    <a:pt x="2821" y="377"/>
                  </a:lnTo>
                  <a:lnTo>
                    <a:pt x="2821" y="373"/>
                  </a:lnTo>
                  <a:lnTo>
                    <a:pt x="2822" y="370"/>
                  </a:lnTo>
                  <a:lnTo>
                    <a:pt x="2823" y="367"/>
                  </a:lnTo>
                  <a:lnTo>
                    <a:pt x="2826" y="366"/>
                  </a:lnTo>
                  <a:lnTo>
                    <a:pt x="2827" y="365"/>
                  </a:lnTo>
                  <a:lnTo>
                    <a:pt x="2829" y="363"/>
                  </a:lnTo>
                  <a:lnTo>
                    <a:pt x="2832" y="362"/>
                  </a:lnTo>
                  <a:lnTo>
                    <a:pt x="2833" y="362"/>
                  </a:lnTo>
                  <a:lnTo>
                    <a:pt x="2836" y="362"/>
                  </a:lnTo>
                  <a:lnTo>
                    <a:pt x="2837" y="363"/>
                  </a:lnTo>
                  <a:lnTo>
                    <a:pt x="2838" y="366"/>
                  </a:lnTo>
                  <a:lnTo>
                    <a:pt x="2839" y="368"/>
                  </a:lnTo>
                  <a:lnTo>
                    <a:pt x="2841" y="372"/>
                  </a:lnTo>
                  <a:lnTo>
                    <a:pt x="2842" y="375"/>
                  </a:lnTo>
                  <a:lnTo>
                    <a:pt x="2843" y="376"/>
                  </a:lnTo>
                  <a:lnTo>
                    <a:pt x="2844" y="376"/>
                  </a:lnTo>
                  <a:lnTo>
                    <a:pt x="2844" y="376"/>
                  </a:lnTo>
                  <a:lnTo>
                    <a:pt x="2844" y="373"/>
                  </a:lnTo>
                  <a:lnTo>
                    <a:pt x="2844" y="372"/>
                  </a:lnTo>
                  <a:lnTo>
                    <a:pt x="2844" y="370"/>
                  </a:lnTo>
                  <a:lnTo>
                    <a:pt x="2843" y="368"/>
                  </a:lnTo>
                  <a:lnTo>
                    <a:pt x="2843" y="368"/>
                  </a:lnTo>
                  <a:lnTo>
                    <a:pt x="2843" y="358"/>
                  </a:lnTo>
                  <a:lnTo>
                    <a:pt x="2844" y="356"/>
                  </a:lnTo>
                  <a:lnTo>
                    <a:pt x="2843" y="353"/>
                  </a:lnTo>
                  <a:lnTo>
                    <a:pt x="2842" y="352"/>
                  </a:lnTo>
                  <a:lnTo>
                    <a:pt x="2841" y="351"/>
                  </a:lnTo>
                  <a:lnTo>
                    <a:pt x="2839" y="351"/>
                  </a:lnTo>
                  <a:lnTo>
                    <a:pt x="2839" y="347"/>
                  </a:lnTo>
                  <a:lnTo>
                    <a:pt x="2841" y="345"/>
                  </a:lnTo>
                  <a:lnTo>
                    <a:pt x="2842" y="342"/>
                  </a:lnTo>
                  <a:lnTo>
                    <a:pt x="2843" y="341"/>
                  </a:lnTo>
                  <a:lnTo>
                    <a:pt x="2843" y="341"/>
                  </a:lnTo>
                  <a:lnTo>
                    <a:pt x="2846" y="341"/>
                  </a:lnTo>
                  <a:lnTo>
                    <a:pt x="2848" y="340"/>
                  </a:lnTo>
                  <a:lnTo>
                    <a:pt x="2851" y="338"/>
                  </a:lnTo>
                  <a:lnTo>
                    <a:pt x="2853" y="335"/>
                  </a:lnTo>
                  <a:close/>
                  <a:moveTo>
                    <a:pt x="372" y="283"/>
                  </a:moveTo>
                  <a:lnTo>
                    <a:pt x="374" y="284"/>
                  </a:lnTo>
                  <a:lnTo>
                    <a:pt x="374" y="284"/>
                  </a:lnTo>
                  <a:lnTo>
                    <a:pt x="375" y="285"/>
                  </a:lnTo>
                  <a:lnTo>
                    <a:pt x="375" y="286"/>
                  </a:lnTo>
                  <a:lnTo>
                    <a:pt x="374" y="287"/>
                  </a:lnTo>
                  <a:lnTo>
                    <a:pt x="374" y="289"/>
                  </a:lnTo>
                  <a:lnTo>
                    <a:pt x="372" y="289"/>
                  </a:lnTo>
                  <a:lnTo>
                    <a:pt x="369" y="289"/>
                  </a:lnTo>
                  <a:lnTo>
                    <a:pt x="368" y="287"/>
                  </a:lnTo>
                  <a:lnTo>
                    <a:pt x="368" y="286"/>
                  </a:lnTo>
                  <a:lnTo>
                    <a:pt x="368" y="284"/>
                  </a:lnTo>
                  <a:lnTo>
                    <a:pt x="369" y="284"/>
                  </a:lnTo>
                  <a:lnTo>
                    <a:pt x="372" y="283"/>
                  </a:lnTo>
                  <a:close/>
                  <a:moveTo>
                    <a:pt x="3588" y="270"/>
                  </a:moveTo>
                  <a:lnTo>
                    <a:pt x="3588" y="413"/>
                  </a:lnTo>
                  <a:lnTo>
                    <a:pt x="3582" y="506"/>
                  </a:lnTo>
                  <a:lnTo>
                    <a:pt x="3571" y="598"/>
                  </a:lnTo>
                  <a:lnTo>
                    <a:pt x="3554" y="689"/>
                  </a:lnTo>
                  <a:lnTo>
                    <a:pt x="3534" y="777"/>
                  </a:lnTo>
                  <a:lnTo>
                    <a:pt x="3528" y="774"/>
                  </a:lnTo>
                  <a:lnTo>
                    <a:pt x="3521" y="770"/>
                  </a:lnTo>
                  <a:lnTo>
                    <a:pt x="3515" y="768"/>
                  </a:lnTo>
                  <a:lnTo>
                    <a:pt x="3475" y="756"/>
                  </a:lnTo>
                  <a:lnTo>
                    <a:pt x="3434" y="749"/>
                  </a:lnTo>
                  <a:lnTo>
                    <a:pt x="3394" y="745"/>
                  </a:lnTo>
                  <a:lnTo>
                    <a:pt x="3391" y="746"/>
                  </a:lnTo>
                  <a:lnTo>
                    <a:pt x="3389" y="746"/>
                  </a:lnTo>
                  <a:lnTo>
                    <a:pt x="3384" y="743"/>
                  </a:lnTo>
                  <a:lnTo>
                    <a:pt x="3377" y="740"/>
                  </a:lnTo>
                  <a:lnTo>
                    <a:pt x="3370" y="738"/>
                  </a:lnTo>
                  <a:lnTo>
                    <a:pt x="3142" y="684"/>
                  </a:lnTo>
                  <a:lnTo>
                    <a:pt x="3145" y="682"/>
                  </a:lnTo>
                  <a:lnTo>
                    <a:pt x="3146" y="680"/>
                  </a:lnTo>
                  <a:lnTo>
                    <a:pt x="3148" y="680"/>
                  </a:lnTo>
                  <a:lnTo>
                    <a:pt x="3150" y="680"/>
                  </a:lnTo>
                  <a:lnTo>
                    <a:pt x="3152" y="682"/>
                  </a:lnTo>
                  <a:lnTo>
                    <a:pt x="3154" y="682"/>
                  </a:lnTo>
                  <a:lnTo>
                    <a:pt x="3159" y="682"/>
                  </a:lnTo>
                  <a:lnTo>
                    <a:pt x="3162" y="677"/>
                  </a:lnTo>
                  <a:lnTo>
                    <a:pt x="3164" y="674"/>
                  </a:lnTo>
                  <a:lnTo>
                    <a:pt x="3167" y="674"/>
                  </a:lnTo>
                  <a:lnTo>
                    <a:pt x="3169" y="673"/>
                  </a:lnTo>
                  <a:lnTo>
                    <a:pt x="3173" y="671"/>
                  </a:lnTo>
                  <a:lnTo>
                    <a:pt x="3176" y="668"/>
                  </a:lnTo>
                  <a:lnTo>
                    <a:pt x="3176" y="663"/>
                  </a:lnTo>
                  <a:lnTo>
                    <a:pt x="3178" y="659"/>
                  </a:lnTo>
                  <a:lnTo>
                    <a:pt x="3181" y="656"/>
                  </a:lnTo>
                  <a:lnTo>
                    <a:pt x="3181" y="654"/>
                  </a:lnTo>
                  <a:lnTo>
                    <a:pt x="3182" y="653"/>
                  </a:lnTo>
                  <a:lnTo>
                    <a:pt x="3184" y="652"/>
                  </a:lnTo>
                  <a:lnTo>
                    <a:pt x="3186" y="651"/>
                  </a:lnTo>
                  <a:lnTo>
                    <a:pt x="3188" y="649"/>
                  </a:lnTo>
                  <a:lnTo>
                    <a:pt x="3191" y="647"/>
                  </a:lnTo>
                  <a:lnTo>
                    <a:pt x="3193" y="644"/>
                  </a:lnTo>
                  <a:lnTo>
                    <a:pt x="3201" y="643"/>
                  </a:lnTo>
                  <a:lnTo>
                    <a:pt x="3208" y="647"/>
                  </a:lnTo>
                  <a:lnTo>
                    <a:pt x="3214" y="652"/>
                  </a:lnTo>
                  <a:lnTo>
                    <a:pt x="3221" y="658"/>
                  </a:lnTo>
                  <a:lnTo>
                    <a:pt x="3222" y="661"/>
                  </a:lnTo>
                  <a:lnTo>
                    <a:pt x="3224" y="661"/>
                  </a:lnTo>
                  <a:lnTo>
                    <a:pt x="3227" y="661"/>
                  </a:lnTo>
                  <a:lnTo>
                    <a:pt x="3230" y="659"/>
                  </a:lnTo>
                  <a:lnTo>
                    <a:pt x="3233" y="658"/>
                  </a:lnTo>
                  <a:lnTo>
                    <a:pt x="3235" y="656"/>
                  </a:lnTo>
                  <a:lnTo>
                    <a:pt x="3237" y="654"/>
                  </a:lnTo>
                  <a:lnTo>
                    <a:pt x="3239" y="653"/>
                  </a:lnTo>
                  <a:lnTo>
                    <a:pt x="3240" y="652"/>
                  </a:lnTo>
                  <a:lnTo>
                    <a:pt x="3243" y="651"/>
                  </a:lnTo>
                  <a:lnTo>
                    <a:pt x="3244" y="648"/>
                  </a:lnTo>
                  <a:lnTo>
                    <a:pt x="3247" y="644"/>
                  </a:lnTo>
                  <a:lnTo>
                    <a:pt x="3247" y="634"/>
                  </a:lnTo>
                  <a:lnTo>
                    <a:pt x="3244" y="633"/>
                  </a:lnTo>
                  <a:lnTo>
                    <a:pt x="3243" y="632"/>
                  </a:lnTo>
                  <a:lnTo>
                    <a:pt x="3243" y="632"/>
                  </a:lnTo>
                  <a:lnTo>
                    <a:pt x="3243" y="631"/>
                  </a:lnTo>
                  <a:lnTo>
                    <a:pt x="3244" y="629"/>
                  </a:lnTo>
                  <a:lnTo>
                    <a:pt x="3244" y="627"/>
                  </a:lnTo>
                  <a:lnTo>
                    <a:pt x="3245" y="625"/>
                  </a:lnTo>
                  <a:lnTo>
                    <a:pt x="3247" y="622"/>
                  </a:lnTo>
                  <a:lnTo>
                    <a:pt x="3245" y="620"/>
                  </a:lnTo>
                  <a:lnTo>
                    <a:pt x="3245" y="620"/>
                  </a:lnTo>
                  <a:lnTo>
                    <a:pt x="3244" y="618"/>
                  </a:lnTo>
                  <a:lnTo>
                    <a:pt x="3244" y="616"/>
                  </a:lnTo>
                  <a:lnTo>
                    <a:pt x="3240" y="613"/>
                  </a:lnTo>
                  <a:lnTo>
                    <a:pt x="3238" y="610"/>
                  </a:lnTo>
                  <a:lnTo>
                    <a:pt x="3235" y="606"/>
                  </a:lnTo>
                  <a:lnTo>
                    <a:pt x="3235" y="603"/>
                  </a:lnTo>
                  <a:lnTo>
                    <a:pt x="3233" y="598"/>
                  </a:lnTo>
                  <a:lnTo>
                    <a:pt x="3233" y="596"/>
                  </a:lnTo>
                  <a:lnTo>
                    <a:pt x="3232" y="593"/>
                  </a:lnTo>
                  <a:lnTo>
                    <a:pt x="3229" y="590"/>
                  </a:lnTo>
                  <a:lnTo>
                    <a:pt x="3228" y="587"/>
                  </a:lnTo>
                  <a:lnTo>
                    <a:pt x="3227" y="587"/>
                  </a:lnTo>
                  <a:lnTo>
                    <a:pt x="3226" y="587"/>
                  </a:lnTo>
                  <a:lnTo>
                    <a:pt x="3224" y="586"/>
                  </a:lnTo>
                  <a:lnTo>
                    <a:pt x="3223" y="585"/>
                  </a:lnTo>
                  <a:lnTo>
                    <a:pt x="3223" y="582"/>
                  </a:lnTo>
                  <a:lnTo>
                    <a:pt x="3222" y="581"/>
                  </a:lnTo>
                  <a:lnTo>
                    <a:pt x="3222" y="579"/>
                  </a:lnTo>
                  <a:lnTo>
                    <a:pt x="3223" y="576"/>
                  </a:lnTo>
                  <a:lnTo>
                    <a:pt x="3224" y="574"/>
                  </a:lnTo>
                  <a:lnTo>
                    <a:pt x="3226" y="572"/>
                  </a:lnTo>
                  <a:lnTo>
                    <a:pt x="3228" y="567"/>
                  </a:lnTo>
                  <a:lnTo>
                    <a:pt x="3230" y="564"/>
                  </a:lnTo>
                  <a:lnTo>
                    <a:pt x="3233" y="559"/>
                  </a:lnTo>
                  <a:lnTo>
                    <a:pt x="3233" y="556"/>
                  </a:lnTo>
                  <a:lnTo>
                    <a:pt x="3232" y="554"/>
                  </a:lnTo>
                  <a:lnTo>
                    <a:pt x="3230" y="551"/>
                  </a:lnTo>
                  <a:lnTo>
                    <a:pt x="3229" y="550"/>
                  </a:lnTo>
                  <a:lnTo>
                    <a:pt x="3228" y="549"/>
                  </a:lnTo>
                  <a:lnTo>
                    <a:pt x="3228" y="546"/>
                  </a:lnTo>
                  <a:lnTo>
                    <a:pt x="3299" y="489"/>
                  </a:lnTo>
                  <a:lnTo>
                    <a:pt x="3366" y="432"/>
                  </a:lnTo>
                  <a:lnTo>
                    <a:pt x="3431" y="380"/>
                  </a:lnTo>
                  <a:lnTo>
                    <a:pt x="3495" y="331"/>
                  </a:lnTo>
                  <a:lnTo>
                    <a:pt x="3557" y="287"/>
                  </a:lnTo>
                  <a:lnTo>
                    <a:pt x="3573" y="279"/>
                  </a:lnTo>
                  <a:lnTo>
                    <a:pt x="3588" y="270"/>
                  </a:lnTo>
                  <a:close/>
                  <a:moveTo>
                    <a:pt x="3230" y="240"/>
                  </a:moveTo>
                  <a:lnTo>
                    <a:pt x="3230" y="240"/>
                  </a:lnTo>
                  <a:lnTo>
                    <a:pt x="3230" y="241"/>
                  </a:lnTo>
                  <a:lnTo>
                    <a:pt x="3230" y="244"/>
                  </a:lnTo>
                  <a:lnTo>
                    <a:pt x="3232" y="246"/>
                  </a:lnTo>
                  <a:lnTo>
                    <a:pt x="3232" y="248"/>
                  </a:lnTo>
                  <a:lnTo>
                    <a:pt x="3233" y="249"/>
                  </a:lnTo>
                  <a:lnTo>
                    <a:pt x="3233" y="250"/>
                  </a:lnTo>
                  <a:lnTo>
                    <a:pt x="3233" y="251"/>
                  </a:lnTo>
                  <a:lnTo>
                    <a:pt x="3235" y="254"/>
                  </a:lnTo>
                  <a:lnTo>
                    <a:pt x="3235" y="256"/>
                  </a:lnTo>
                  <a:lnTo>
                    <a:pt x="3237" y="259"/>
                  </a:lnTo>
                  <a:lnTo>
                    <a:pt x="3237" y="261"/>
                  </a:lnTo>
                  <a:lnTo>
                    <a:pt x="3238" y="263"/>
                  </a:lnTo>
                  <a:lnTo>
                    <a:pt x="3239" y="263"/>
                  </a:lnTo>
                  <a:lnTo>
                    <a:pt x="3240" y="263"/>
                  </a:lnTo>
                  <a:lnTo>
                    <a:pt x="3240" y="261"/>
                  </a:lnTo>
                  <a:lnTo>
                    <a:pt x="3242" y="259"/>
                  </a:lnTo>
                  <a:lnTo>
                    <a:pt x="3242" y="256"/>
                  </a:lnTo>
                  <a:lnTo>
                    <a:pt x="3242" y="255"/>
                  </a:lnTo>
                  <a:lnTo>
                    <a:pt x="3242" y="253"/>
                  </a:lnTo>
                  <a:lnTo>
                    <a:pt x="3240" y="251"/>
                  </a:lnTo>
                  <a:lnTo>
                    <a:pt x="3239" y="249"/>
                  </a:lnTo>
                  <a:lnTo>
                    <a:pt x="3239" y="248"/>
                  </a:lnTo>
                  <a:lnTo>
                    <a:pt x="3238" y="246"/>
                  </a:lnTo>
                  <a:lnTo>
                    <a:pt x="3238" y="245"/>
                  </a:lnTo>
                  <a:lnTo>
                    <a:pt x="3237" y="244"/>
                  </a:lnTo>
                  <a:lnTo>
                    <a:pt x="3235" y="243"/>
                  </a:lnTo>
                  <a:lnTo>
                    <a:pt x="3234" y="243"/>
                  </a:lnTo>
                  <a:lnTo>
                    <a:pt x="3233" y="241"/>
                  </a:lnTo>
                  <a:lnTo>
                    <a:pt x="3232" y="240"/>
                  </a:lnTo>
                  <a:lnTo>
                    <a:pt x="3230" y="240"/>
                  </a:lnTo>
                  <a:close/>
                  <a:moveTo>
                    <a:pt x="2887" y="224"/>
                  </a:moveTo>
                  <a:lnTo>
                    <a:pt x="2888" y="225"/>
                  </a:lnTo>
                  <a:lnTo>
                    <a:pt x="2890" y="228"/>
                  </a:lnTo>
                  <a:lnTo>
                    <a:pt x="2889" y="234"/>
                  </a:lnTo>
                  <a:lnTo>
                    <a:pt x="2887" y="241"/>
                  </a:lnTo>
                  <a:lnTo>
                    <a:pt x="2883" y="249"/>
                  </a:lnTo>
                  <a:lnTo>
                    <a:pt x="2882" y="256"/>
                  </a:lnTo>
                  <a:lnTo>
                    <a:pt x="2885" y="263"/>
                  </a:lnTo>
                  <a:lnTo>
                    <a:pt x="2887" y="264"/>
                  </a:lnTo>
                  <a:lnTo>
                    <a:pt x="2889" y="264"/>
                  </a:lnTo>
                  <a:lnTo>
                    <a:pt x="2890" y="263"/>
                  </a:lnTo>
                  <a:lnTo>
                    <a:pt x="2893" y="263"/>
                  </a:lnTo>
                  <a:lnTo>
                    <a:pt x="2895" y="263"/>
                  </a:lnTo>
                  <a:lnTo>
                    <a:pt x="2898" y="263"/>
                  </a:lnTo>
                  <a:lnTo>
                    <a:pt x="2900" y="265"/>
                  </a:lnTo>
                  <a:lnTo>
                    <a:pt x="2902" y="265"/>
                  </a:lnTo>
                  <a:lnTo>
                    <a:pt x="2903" y="266"/>
                  </a:lnTo>
                  <a:lnTo>
                    <a:pt x="2903" y="269"/>
                  </a:lnTo>
                  <a:lnTo>
                    <a:pt x="2904" y="273"/>
                  </a:lnTo>
                  <a:lnTo>
                    <a:pt x="2904" y="276"/>
                  </a:lnTo>
                  <a:lnTo>
                    <a:pt x="2903" y="280"/>
                  </a:lnTo>
                  <a:lnTo>
                    <a:pt x="2902" y="283"/>
                  </a:lnTo>
                  <a:lnTo>
                    <a:pt x="2900" y="286"/>
                  </a:lnTo>
                  <a:lnTo>
                    <a:pt x="2899" y="290"/>
                  </a:lnTo>
                  <a:lnTo>
                    <a:pt x="2898" y="295"/>
                  </a:lnTo>
                  <a:lnTo>
                    <a:pt x="2897" y="300"/>
                  </a:lnTo>
                  <a:lnTo>
                    <a:pt x="2895" y="305"/>
                  </a:lnTo>
                  <a:lnTo>
                    <a:pt x="2894" y="309"/>
                  </a:lnTo>
                  <a:lnTo>
                    <a:pt x="2894" y="311"/>
                  </a:lnTo>
                  <a:lnTo>
                    <a:pt x="2894" y="314"/>
                  </a:lnTo>
                  <a:lnTo>
                    <a:pt x="2895" y="315"/>
                  </a:lnTo>
                  <a:lnTo>
                    <a:pt x="2898" y="317"/>
                  </a:lnTo>
                  <a:lnTo>
                    <a:pt x="2900" y="319"/>
                  </a:lnTo>
                  <a:lnTo>
                    <a:pt x="2903" y="321"/>
                  </a:lnTo>
                  <a:lnTo>
                    <a:pt x="2903" y="322"/>
                  </a:lnTo>
                  <a:lnTo>
                    <a:pt x="2903" y="324"/>
                  </a:lnTo>
                  <a:lnTo>
                    <a:pt x="2904" y="326"/>
                  </a:lnTo>
                  <a:lnTo>
                    <a:pt x="2904" y="330"/>
                  </a:lnTo>
                  <a:lnTo>
                    <a:pt x="2904" y="334"/>
                  </a:lnTo>
                  <a:lnTo>
                    <a:pt x="2905" y="336"/>
                  </a:lnTo>
                  <a:lnTo>
                    <a:pt x="2905" y="338"/>
                  </a:lnTo>
                  <a:lnTo>
                    <a:pt x="2907" y="340"/>
                  </a:lnTo>
                  <a:lnTo>
                    <a:pt x="2907" y="342"/>
                  </a:lnTo>
                  <a:lnTo>
                    <a:pt x="2908" y="345"/>
                  </a:lnTo>
                  <a:lnTo>
                    <a:pt x="2908" y="347"/>
                  </a:lnTo>
                  <a:lnTo>
                    <a:pt x="2909" y="351"/>
                  </a:lnTo>
                  <a:lnTo>
                    <a:pt x="2909" y="353"/>
                  </a:lnTo>
                  <a:lnTo>
                    <a:pt x="2909" y="356"/>
                  </a:lnTo>
                  <a:lnTo>
                    <a:pt x="2910" y="357"/>
                  </a:lnTo>
                  <a:lnTo>
                    <a:pt x="2910" y="361"/>
                  </a:lnTo>
                  <a:lnTo>
                    <a:pt x="2912" y="363"/>
                  </a:lnTo>
                  <a:lnTo>
                    <a:pt x="2913" y="365"/>
                  </a:lnTo>
                  <a:lnTo>
                    <a:pt x="2914" y="367"/>
                  </a:lnTo>
                  <a:lnTo>
                    <a:pt x="2915" y="368"/>
                  </a:lnTo>
                  <a:lnTo>
                    <a:pt x="2917" y="373"/>
                  </a:lnTo>
                  <a:lnTo>
                    <a:pt x="2918" y="380"/>
                  </a:lnTo>
                  <a:lnTo>
                    <a:pt x="2920" y="385"/>
                  </a:lnTo>
                  <a:lnTo>
                    <a:pt x="2923" y="394"/>
                  </a:lnTo>
                  <a:lnTo>
                    <a:pt x="2925" y="406"/>
                  </a:lnTo>
                  <a:lnTo>
                    <a:pt x="2928" y="411"/>
                  </a:lnTo>
                  <a:lnTo>
                    <a:pt x="2930" y="414"/>
                  </a:lnTo>
                  <a:lnTo>
                    <a:pt x="2933" y="419"/>
                  </a:lnTo>
                  <a:lnTo>
                    <a:pt x="2935" y="427"/>
                  </a:lnTo>
                  <a:lnTo>
                    <a:pt x="2936" y="437"/>
                  </a:lnTo>
                  <a:lnTo>
                    <a:pt x="2935" y="448"/>
                  </a:lnTo>
                  <a:lnTo>
                    <a:pt x="2932" y="454"/>
                  </a:lnTo>
                  <a:lnTo>
                    <a:pt x="2932" y="462"/>
                  </a:lnTo>
                  <a:lnTo>
                    <a:pt x="2930" y="469"/>
                  </a:lnTo>
                  <a:lnTo>
                    <a:pt x="2929" y="473"/>
                  </a:lnTo>
                  <a:lnTo>
                    <a:pt x="2929" y="475"/>
                  </a:lnTo>
                  <a:lnTo>
                    <a:pt x="2928" y="477"/>
                  </a:lnTo>
                  <a:lnTo>
                    <a:pt x="2927" y="478"/>
                  </a:lnTo>
                  <a:lnTo>
                    <a:pt x="2927" y="479"/>
                  </a:lnTo>
                  <a:lnTo>
                    <a:pt x="2925" y="480"/>
                  </a:lnTo>
                  <a:lnTo>
                    <a:pt x="2924" y="482"/>
                  </a:lnTo>
                  <a:lnTo>
                    <a:pt x="2923" y="482"/>
                  </a:lnTo>
                  <a:lnTo>
                    <a:pt x="2922" y="482"/>
                  </a:lnTo>
                  <a:lnTo>
                    <a:pt x="2920" y="480"/>
                  </a:lnTo>
                  <a:lnTo>
                    <a:pt x="2919" y="479"/>
                  </a:lnTo>
                  <a:lnTo>
                    <a:pt x="2918" y="478"/>
                  </a:lnTo>
                  <a:lnTo>
                    <a:pt x="2913" y="478"/>
                  </a:lnTo>
                  <a:lnTo>
                    <a:pt x="2913" y="478"/>
                  </a:lnTo>
                  <a:lnTo>
                    <a:pt x="2912" y="479"/>
                  </a:lnTo>
                  <a:lnTo>
                    <a:pt x="2912" y="479"/>
                  </a:lnTo>
                  <a:lnTo>
                    <a:pt x="2910" y="480"/>
                  </a:lnTo>
                  <a:lnTo>
                    <a:pt x="2908" y="482"/>
                  </a:lnTo>
                  <a:lnTo>
                    <a:pt x="2905" y="483"/>
                  </a:lnTo>
                  <a:lnTo>
                    <a:pt x="2902" y="483"/>
                  </a:lnTo>
                  <a:lnTo>
                    <a:pt x="2900" y="483"/>
                  </a:lnTo>
                  <a:lnTo>
                    <a:pt x="2897" y="483"/>
                  </a:lnTo>
                  <a:lnTo>
                    <a:pt x="2894" y="484"/>
                  </a:lnTo>
                  <a:lnTo>
                    <a:pt x="2892" y="486"/>
                  </a:lnTo>
                  <a:lnTo>
                    <a:pt x="2890" y="490"/>
                  </a:lnTo>
                  <a:lnTo>
                    <a:pt x="2888" y="491"/>
                  </a:lnTo>
                  <a:lnTo>
                    <a:pt x="2885" y="494"/>
                  </a:lnTo>
                  <a:lnTo>
                    <a:pt x="2883" y="495"/>
                  </a:lnTo>
                  <a:lnTo>
                    <a:pt x="2879" y="496"/>
                  </a:lnTo>
                  <a:lnTo>
                    <a:pt x="2877" y="498"/>
                  </a:lnTo>
                  <a:lnTo>
                    <a:pt x="2874" y="498"/>
                  </a:lnTo>
                  <a:lnTo>
                    <a:pt x="2873" y="495"/>
                  </a:lnTo>
                  <a:lnTo>
                    <a:pt x="2870" y="490"/>
                  </a:lnTo>
                  <a:lnTo>
                    <a:pt x="2873" y="485"/>
                  </a:lnTo>
                  <a:lnTo>
                    <a:pt x="2877" y="479"/>
                  </a:lnTo>
                  <a:lnTo>
                    <a:pt x="2882" y="474"/>
                  </a:lnTo>
                  <a:lnTo>
                    <a:pt x="2885" y="472"/>
                  </a:lnTo>
                  <a:lnTo>
                    <a:pt x="2888" y="467"/>
                  </a:lnTo>
                  <a:lnTo>
                    <a:pt x="2892" y="460"/>
                  </a:lnTo>
                  <a:lnTo>
                    <a:pt x="2893" y="454"/>
                  </a:lnTo>
                  <a:lnTo>
                    <a:pt x="2890" y="448"/>
                  </a:lnTo>
                  <a:lnTo>
                    <a:pt x="2889" y="448"/>
                  </a:lnTo>
                  <a:lnTo>
                    <a:pt x="2888" y="449"/>
                  </a:lnTo>
                  <a:lnTo>
                    <a:pt x="2887" y="449"/>
                  </a:lnTo>
                  <a:lnTo>
                    <a:pt x="2885" y="449"/>
                  </a:lnTo>
                  <a:lnTo>
                    <a:pt x="2885" y="448"/>
                  </a:lnTo>
                  <a:lnTo>
                    <a:pt x="2885" y="440"/>
                  </a:lnTo>
                  <a:lnTo>
                    <a:pt x="2883" y="438"/>
                  </a:lnTo>
                  <a:lnTo>
                    <a:pt x="2882" y="435"/>
                  </a:lnTo>
                  <a:lnTo>
                    <a:pt x="2882" y="434"/>
                  </a:lnTo>
                  <a:lnTo>
                    <a:pt x="2883" y="432"/>
                  </a:lnTo>
                  <a:lnTo>
                    <a:pt x="2883" y="428"/>
                  </a:lnTo>
                  <a:lnTo>
                    <a:pt x="2882" y="424"/>
                  </a:lnTo>
                  <a:lnTo>
                    <a:pt x="2882" y="421"/>
                  </a:lnTo>
                  <a:lnTo>
                    <a:pt x="2882" y="418"/>
                  </a:lnTo>
                  <a:lnTo>
                    <a:pt x="2880" y="413"/>
                  </a:lnTo>
                  <a:lnTo>
                    <a:pt x="2878" y="408"/>
                  </a:lnTo>
                  <a:lnTo>
                    <a:pt x="2878" y="403"/>
                  </a:lnTo>
                  <a:lnTo>
                    <a:pt x="2878" y="397"/>
                  </a:lnTo>
                  <a:lnTo>
                    <a:pt x="2878" y="397"/>
                  </a:lnTo>
                  <a:lnTo>
                    <a:pt x="2879" y="399"/>
                  </a:lnTo>
                  <a:lnTo>
                    <a:pt x="2882" y="401"/>
                  </a:lnTo>
                  <a:lnTo>
                    <a:pt x="2883" y="404"/>
                  </a:lnTo>
                  <a:lnTo>
                    <a:pt x="2884" y="407"/>
                  </a:lnTo>
                  <a:lnTo>
                    <a:pt x="2887" y="408"/>
                  </a:lnTo>
                  <a:lnTo>
                    <a:pt x="2888" y="409"/>
                  </a:lnTo>
                  <a:lnTo>
                    <a:pt x="2890" y="408"/>
                  </a:lnTo>
                  <a:lnTo>
                    <a:pt x="2890" y="404"/>
                  </a:lnTo>
                  <a:lnTo>
                    <a:pt x="2890" y="401"/>
                  </a:lnTo>
                  <a:lnTo>
                    <a:pt x="2890" y="397"/>
                  </a:lnTo>
                  <a:lnTo>
                    <a:pt x="2890" y="393"/>
                  </a:lnTo>
                  <a:lnTo>
                    <a:pt x="2890" y="389"/>
                  </a:lnTo>
                  <a:lnTo>
                    <a:pt x="2892" y="387"/>
                  </a:lnTo>
                  <a:lnTo>
                    <a:pt x="2892" y="385"/>
                  </a:lnTo>
                  <a:lnTo>
                    <a:pt x="2892" y="383"/>
                  </a:lnTo>
                  <a:lnTo>
                    <a:pt x="2892" y="382"/>
                  </a:lnTo>
                  <a:lnTo>
                    <a:pt x="2890" y="380"/>
                  </a:lnTo>
                  <a:lnTo>
                    <a:pt x="2890" y="377"/>
                  </a:lnTo>
                  <a:lnTo>
                    <a:pt x="2889" y="375"/>
                  </a:lnTo>
                  <a:lnTo>
                    <a:pt x="2889" y="372"/>
                  </a:lnTo>
                  <a:lnTo>
                    <a:pt x="2888" y="368"/>
                  </a:lnTo>
                  <a:lnTo>
                    <a:pt x="2888" y="366"/>
                  </a:lnTo>
                  <a:lnTo>
                    <a:pt x="2888" y="363"/>
                  </a:lnTo>
                  <a:lnTo>
                    <a:pt x="2888" y="361"/>
                  </a:lnTo>
                  <a:lnTo>
                    <a:pt x="2888" y="358"/>
                  </a:lnTo>
                  <a:lnTo>
                    <a:pt x="2887" y="357"/>
                  </a:lnTo>
                  <a:lnTo>
                    <a:pt x="2887" y="356"/>
                  </a:lnTo>
                  <a:lnTo>
                    <a:pt x="2884" y="355"/>
                  </a:lnTo>
                  <a:lnTo>
                    <a:pt x="2883" y="355"/>
                  </a:lnTo>
                  <a:lnTo>
                    <a:pt x="2882" y="356"/>
                  </a:lnTo>
                  <a:lnTo>
                    <a:pt x="2880" y="356"/>
                  </a:lnTo>
                  <a:lnTo>
                    <a:pt x="2879" y="357"/>
                  </a:lnTo>
                  <a:lnTo>
                    <a:pt x="2878" y="358"/>
                  </a:lnTo>
                  <a:lnTo>
                    <a:pt x="2877" y="358"/>
                  </a:lnTo>
                  <a:lnTo>
                    <a:pt x="2875" y="357"/>
                  </a:lnTo>
                  <a:lnTo>
                    <a:pt x="2873" y="355"/>
                  </a:lnTo>
                  <a:lnTo>
                    <a:pt x="2873" y="352"/>
                  </a:lnTo>
                  <a:lnTo>
                    <a:pt x="2873" y="350"/>
                  </a:lnTo>
                  <a:lnTo>
                    <a:pt x="2874" y="347"/>
                  </a:lnTo>
                  <a:lnTo>
                    <a:pt x="2875" y="346"/>
                  </a:lnTo>
                  <a:lnTo>
                    <a:pt x="2875" y="342"/>
                  </a:lnTo>
                  <a:lnTo>
                    <a:pt x="2878" y="340"/>
                  </a:lnTo>
                  <a:lnTo>
                    <a:pt x="2877" y="337"/>
                  </a:lnTo>
                  <a:lnTo>
                    <a:pt x="2877" y="335"/>
                  </a:lnTo>
                  <a:lnTo>
                    <a:pt x="2875" y="332"/>
                  </a:lnTo>
                  <a:lnTo>
                    <a:pt x="2875" y="329"/>
                  </a:lnTo>
                  <a:lnTo>
                    <a:pt x="2874" y="326"/>
                  </a:lnTo>
                  <a:lnTo>
                    <a:pt x="2874" y="324"/>
                  </a:lnTo>
                  <a:lnTo>
                    <a:pt x="2873" y="324"/>
                  </a:lnTo>
                  <a:lnTo>
                    <a:pt x="2872" y="324"/>
                  </a:lnTo>
                  <a:lnTo>
                    <a:pt x="2870" y="322"/>
                  </a:lnTo>
                  <a:lnTo>
                    <a:pt x="2869" y="322"/>
                  </a:lnTo>
                  <a:lnTo>
                    <a:pt x="2868" y="321"/>
                  </a:lnTo>
                  <a:lnTo>
                    <a:pt x="2868" y="319"/>
                  </a:lnTo>
                  <a:lnTo>
                    <a:pt x="2868" y="315"/>
                  </a:lnTo>
                  <a:lnTo>
                    <a:pt x="2868" y="312"/>
                  </a:lnTo>
                  <a:lnTo>
                    <a:pt x="2869" y="309"/>
                  </a:lnTo>
                  <a:lnTo>
                    <a:pt x="2869" y="306"/>
                  </a:lnTo>
                  <a:lnTo>
                    <a:pt x="2870" y="305"/>
                  </a:lnTo>
                  <a:lnTo>
                    <a:pt x="2868" y="302"/>
                  </a:lnTo>
                  <a:lnTo>
                    <a:pt x="2865" y="302"/>
                  </a:lnTo>
                  <a:lnTo>
                    <a:pt x="2865" y="302"/>
                  </a:lnTo>
                  <a:lnTo>
                    <a:pt x="2863" y="300"/>
                  </a:lnTo>
                  <a:lnTo>
                    <a:pt x="2862" y="299"/>
                  </a:lnTo>
                  <a:lnTo>
                    <a:pt x="2862" y="295"/>
                  </a:lnTo>
                  <a:lnTo>
                    <a:pt x="2862" y="292"/>
                  </a:lnTo>
                  <a:lnTo>
                    <a:pt x="2863" y="290"/>
                  </a:lnTo>
                  <a:lnTo>
                    <a:pt x="2864" y="287"/>
                  </a:lnTo>
                  <a:lnTo>
                    <a:pt x="2865" y="286"/>
                  </a:lnTo>
                  <a:lnTo>
                    <a:pt x="2865" y="283"/>
                  </a:lnTo>
                  <a:lnTo>
                    <a:pt x="2864" y="281"/>
                  </a:lnTo>
                  <a:lnTo>
                    <a:pt x="2864" y="280"/>
                  </a:lnTo>
                  <a:lnTo>
                    <a:pt x="2863" y="278"/>
                  </a:lnTo>
                  <a:lnTo>
                    <a:pt x="2863" y="276"/>
                  </a:lnTo>
                  <a:lnTo>
                    <a:pt x="2863" y="273"/>
                  </a:lnTo>
                  <a:lnTo>
                    <a:pt x="2864" y="270"/>
                  </a:lnTo>
                  <a:lnTo>
                    <a:pt x="2864" y="268"/>
                  </a:lnTo>
                  <a:lnTo>
                    <a:pt x="2865" y="265"/>
                  </a:lnTo>
                  <a:lnTo>
                    <a:pt x="2865" y="261"/>
                  </a:lnTo>
                  <a:lnTo>
                    <a:pt x="2867" y="256"/>
                  </a:lnTo>
                  <a:lnTo>
                    <a:pt x="2867" y="251"/>
                  </a:lnTo>
                  <a:lnTo>
                    <a:pt x="2868" y="246"/>
                  </a:lnTo>
                  <a:lnTo>
                    <a:pt x="2868" y="240"/>
                  </a:lnTo>
                  <a:lnTo>
                    <a:pt x="2870" y="232"/>
                  </a:lnTo>
                  <a:lnTo>
                    <a:pt x="2873" y="225"/>
                  </a:lnTo>
                  <a:lnTo>
                    <a:pt x="2874" y="228"/>
                  </a:lnTo>
                  <a:lnTo>
                    <a:pt x="2877" y="230"/>
                  </a:lnTo>
                  <a:lnTo>
                    <a:pt x="2878" y="230"/>
                  </a:lnTo>
                  <a:lnTo>
                    <a:pt x="2879" y="229"/>
                  </a:lnTo>
                  <a:lnTo>
                    <a:pt x="2882" y="228"/>
                  </a:lnTo>
                  <a:lnTo>
                    <a:pt x="2883" y="227"/>
                  </a:lnTo>
                  <a:lnTo>
                    <a:pt x="2884" y="225"/>
                  </a:lnTo>
                  <a:lnTo>
                    <a:pt x="2885" y="224"/>
                  </a:lnTo>
                  <a:lnTo>
                    <a:pt x="2887" y="224"/>
                  </a:lnTo>
                  <a:close/>
                  <a:moveTo>
                    <a:pt x="3178" y="149"/>
                  </a:moveTo>
                  <a:lnTo>
                    <a:pt x="3176" y="151"/>
                  </a:lnTo>
                  <a:lnTo>
                    <a:pt x="3176" y="154"/>
                  </a:lnTo>
                  <a:lnTo>
                    <a:pt x="3177" y="161"/>
                  </a:lnTo>
                  <a:lnTo>
                    <a:pt x="3178" y="167"/>
                  </a:lnTo>
                  <a:lnTo>
                    <a:pt x="3178" y="173"/>
                  </a:lnTo>
                  <a:lnTo>
                    <a:pt x="3181" y="178"/>
                  </a:lnTo>
                  <a:lnTo>
                    <a:pt x="3183" y="183"/>
                  </a:lnTo>
                  <a:lnTo>
                    <a:pt x="3184" y="189"/>
                  </a:lnTo>
                  <a:lnTo>
                    <a:pt x="3186" y="193"/>
                  </a:lnTo>
                  <a:lnTo>
                    <a:pt x="3186" y="197"/>
                  </a:lnTo>
                  <a:lnTo>
                    <a:pt x="3186" y="200"/>
                  </a:lnTo>
                  <a:lnTo>
                    <a:pt x="3187" y="204"/>
                  </a:lnTo>
                  <a:lnTo>
                    <a:pt x="3188" y="207"/>
                  </a:lnTo>
                  <a:lnTo>
                    <a:pt x="3189" y="207"/>
                  </a:lnTo>
                  <a:lnTo>
                    <a:pt x="3192" y="207"/>
                  </a:lnTo>
                  <a:lnTo>
                    <a:pt x="3193" y="205"/>
                  </a:lnTo>
                  <a:lnTo>
                    <a:pt x="3194" y="203"/>
                  </a:lnTo>
                  <a:lnTo>
                    <a:pt x="3194" y="202"/>
                  </a:lnTo>
                  <a:lnTo>
                    <a:pt x="3194" y="199"/>
                  </a:lnTo>
                  <a:lnTo>
                    <a:pt x="3194" y="197"/>
                  </a:lnTo>
                  <a:lnTo>
                    <a:pt x="3196" y="194"/>
                  </a:lnTo>
                  <a:lnTo>
                    <a:pt x="3197" y="192"/>
                  </a:lnTo>
                  <a:lnTo>
                    <a:pt x="3197" y="183"/>
                  </a:lnTo>
                  <a:lnTo>
                    <a:pt x="3198" y="182"/>
                  </a:lnTo>
                  <a:lnTo>
                    <a:pt x="3198" y="179"/>
                  </a:lnTo>
                  <a:lnTo>
                    <a:pt x="3198" y="177"/>
                  </a:lnTo>
                  <a:lnTo>
                    <a:pt x="3198" y="174"/>
                  </a:lnTo>
                  <a:lnTo>
                    <a:pt x="3197" y="172"/>
                  </a:lnTo>
                  <a:lnTo>
                    <a:pt x="3197" y="171"/>
                  </a:lnTo>
                  <a:lnTo>
                    <a:pt x="3194" y="169"/>
                  </a:lnTo>
                  <a:lnTo>
                    <a:pt x="3193" y="168"/>
                  </a:lnTo>
                  <a:lnTo>
                    <a:pt x="3191" y="166"/>
                  </a:lnTo>
                  <a:lnTo>
                    <a:pt x="3189" y="163"/>
                  </a:lnTo>
                  <a:lnTo>
                    <a:pt x="3189" y="161"/>
                  </a:lnTo>
                  <a:lnTo>
                    <a:pt x="3189" y="158"/>
                  </a:lnTo>
                  <a:lnTo>
                    <a:pt x="3188" y="154"/>
                  </a:lnTo>
                  <a:lnTo>
                    <a:pt x="3187" y="152"/>
                  </a:lnTo>
                  <a:lnTo>
                    <a:pt x="3184" y="152"/>
                  </a:lnTo>
                  <a:lnTo>
                    <a:pt x="3182" y="151"/>
                  </a:lnTo>
                  <a:lnTo>
                    <a:pt x="3178" y="149"/>
                  </a:lnTo>
                  <a:close/>
                  <a:moveTo>
                    <a:pt x="829" y="135"/>
                  </a:moveTo>
                  <a:lnTo>
                    <a:pt x="826" y="136"/>
                  </a:lnTo>
                  <a:lnTo>
                    <a:pt x="824" y="137"/>
                  </a:lnTo>
                  <a:lnTo>
                    <a:pt x="821" y="142"/>
                  </a:lnTo>
                  <a:lnTo>
                    <a:pt x="815" y="152"/>
                  </a:lnTo>
                  <a:lnTo>
                    <a:pt x="806" y="159"/>
                  </a:lnTo>
                  <a:lnTo>
                    <a:pt x="800" y="168"/>
                  </a:lnTo>
                  <a:lnTo>
                    <a:pt x="795" y="178"/>
                  </a:lnTo>
                  <a:lnTo>
                    <a:pt x="795" y="182"/>
                  </a:lnTo>
                  <a:lnTo>
                    <a:pt x="795" y="184"/>
                  </a:lnTo>
                  <a:lnTo>
                    <a:pt x="796" y="186"/>
                  </a:lnTo>
                  <a:lnTo>
                    <a:pt x="796" y="186"/>
                  </a:lnTo>
                  <a:lnTo>
                    <a:pt x="798" y="184"/>
                  </a:lnTo>
                  <a:lnTo>
                    <a:pt x="800" y="183"/>
                  </a:lnTo>
                  <a:lnTo>
                    <a:pt x="801" y="181"/>
                  </a:lnTo>
                  <a:lnTo>
                    <a:pt x="803" y="179"/>
                  </a:lnTo>
                  <a:lnTo>
                    <a:pt x="804" y="177"/>
                  </a:lnTo>
                  <a:lnTo>
                    <a:pt x="805" y="174"/>
                  </a:lnTo>
                  <a:lnTo>
                    <a:pt x="806" y="173"/>
                  </a:lnTo>
                  <a:lnTo>
                    <a:pt x="811" y="168"/>
                  </a:lnTo>
                  <a:lnTo>
                    <a:pt x="818" y="167"/>
                  </a:lnTo>
                  <a:lnTo>
                    <a:pt x="825" y="166"/>
                  </a:lnTo>
                  <a:lnTo>
                    <a:pt x="830" y="164"/>
                  </a:lnTo>
                  <a:lnTo>
                    <a:pt x="835" y="159"/>
                  </a:lnTo>
                  <a:lnTo>
                    <a:pt x="836" y="156"/>
                  </a:lnTo>
                  <a:lnTo>
                    <a:pt x="837" y="152"/>
                  </a:lnTo>
                  <a:lnTo>
                    <a:pt x="837" y="148"/>
                  </a:lnTo>
                  <a:lnTo>
                    <a:pt x="836" y="144"/>
                  </a:lnTo>
                  <a:lnTo>
                    <a:pt x="835" y="141"/>
                  </a:lnTo>
                  <a:lnTo>
                    <a:pt x="834" y="137"/>
                  </a:lnTo>
                  <a:lnTo>
                    <a:pt x="831" y="136"/>
                  </a:lnTo>
                  <a:lnTo>
                    <a:pt x="829" y="135"/>
                  </a:lnTo>
                  <a:close/>
                  <a:moveTo>
                    <a:pt x="3207" y="123"/>
                  </a:moveTo>
                  <a:lnTo>
                    <a:pt x="3206" y="125"/>
                  </a:lnTo>
                  <a:lnTo>
                    <a:pt x="3204" y="126"/>
                  </a:lnTo>
                  <a:lnTo>
                    <a:pt x="3204" y="142"/>
                  </a:lnTo>
                  <a:lnTo>
                    <a:pt x="3204" y="144"/>
                  </a:lnTo>
                  <a:lnTo>
                    <a:pt x="3206" y="147"/>
                  </a:lnTo>
                  <a:lnTo>
                    <a:pt x="3206" y="149"/>
                  </a:lnTo>
                  <a:lnTo>
                    <a:pt x="3207" y="152"/>
                  </a:lnTo>
                  <a:lnTo>
                    <a:pt x="3208" y="156"/>
                  </a:lnTo>
                  <a:lnTo>
                    <a:pt x="3209" y="159"/>
                  </a:lnTo>
                  <a:lnTo>
                    <a:pt x="3211" y="162"/>
                  </a:lnTo>
                  <a:lnTo>
                    <a:pt x="3213" y="166"/>
                  </a:lnTo>
                  <a:lnTo>
                    <a:pt x="3214" y="169"/>
                  </a:lnTo>
                  <a:lnTo>
                    <a:pt x="3216" y="172"/>
                  </a:lnTo>
                  <a:lnTo>
                    <a:pt x="3217" y="174"/>
                  </a:lnTo>
                  <a:lnTo>
                    <a:pt x="3218" y="178"/>
                  </a:lnTo>
                  <a:lnTo>
                    <a:pt x="3218" y="178"/>
                  </a:lnTo>
                  <a:lnTo>
                    <a:pt x="3218" y="177"/>
                  </a:lnTo>
                  <a:lnTo>
                    <a:pt x="3219" y="177"/>
                  </a:lnTo>
                  <a:lnTo>
                    <a:pt x="3221" y="176"/>
                  </a:lnTo>
                  <a:lnTo>
                    <a:pt x="3219" y="171"/>
                  </a:lnTo>
                  <a:lnTo>
                    <a:pt x="3218" y="166"/>
                  </a:lnTo>
                  <a:lnTo>
                    <a:pt x="3218" y="161"/>
                  </a:lnTo>
                  <a:lnTo>
                    <a:pt x="3216" y="154"/>
                  </a:lnTo>
                  <a:lnTo>
                    <a:pt x="3216" y="149"/>
                  </a:lnTo>
                  <a:lnTo>
                    <a:pt x="3216" y="144"/>
                  </a:lnTo>
                  <a:lnTo>
                    <a:pt x="3214" y="142"/>
                  </a:lnTo>
                  <a:lnTo>
                    <a:pt x="3213" y="140"/>
                  </a:lnTo>
                  <a:lnTo>
                    <a:pt x="3212" y="136"/>
                  </a:lnTo>
                  <a:lnTo>
                    <a:pt x="3212" y="133"/>
                  </a:lnTo>
                  <a:lnTo>
                    <a:pt x="3211" y="130"/>
                  </a:lnTo>
                  <a:lnTo>
                    <a:pt x="3209" y="127"/>
                  </a:lnTo>
                  <a:lnTo>
                    <a:pt x="3208" y="125"/>
                  </a:lnTo>
                  <a:lnTo>
                    <a:pt x="3207" y="123"/>
                  </a:lnTo>
                  <a:close/>
                  <a:moveTo>
                    <a:pt x="69" y="0"/>
                  </a:moveTo>
                  <a:lnTo>
                    <a:pt x="71" y="0"/>
                  </a:lnTo>
                  <a:lnTo>
                    <a:pt x="71" y="3"/>
                  </a:lnTo>
                  <a:lnTo>
                    <a:pt x="90" y="3"/>
                  </a:lnTo>
                  <a:lnTo>
                    <a:pt x="142" y="9"/>
                  </a:lnTo>
                  <a:lnTo>
                    <a:pt x="197" y="23"/>
                  </a:lnTo>
                  <a:lnTo>
                    <a:pt x="252" y="43"/>
                  </a:lnTo>
                  <a:lnTo>
                    <a:pt x="310" y="69"/>
                  </a:lnTo>
                  <a:lnTo>
                    <a:pt x="370" y="100"/>
                  </a:lnTo>
                  <a:lnTo>
                    <a:pt x="434" y="137"/>
                  </a:lnTo>
                  <a:lnTo>
                    <a:pt x="500" y="178"/>
                  </a:lnTo>
                  <a:lnTo>
                    <a:pt x="572" y="224"/>
                  </a:lnTo>
                  <a:lnTo>
                    <a:pt x="647" y="274"/>
                  </a:lnTo>
                  <a:lnTo>
                    <a:pt x="727" y="327"/>
                  </a:lnTo>
                  <a:lnTo>
                    <a:pt x="811" y="381"/>
                  </a:lnTo>
                  <a:lnTo>
                    <a:pt x="898" y="437"/>
                  </a:lnTo>
                  <a:lnTo>
                    <a:pt x="991" y="491"/>
                  </a:lnTo>
                  <a:lnTo>
                    <a:pt x="1085" y="545"/>
                  </a:lnTo>
                  <a:lnTo>
                    <a:pt x="1171" y="590"/>
                  </a:lnTo>
                  <a:lnTo>
                    <a:pt x="1258" y="632"/>
                  </a:lnTo>
                  <a:lnTo>
                    <a:pt x="1255" y="633"/>
                  </a:lnTo>
                  <a:lnTo>
                    <a:pt x="1250" y="636"/>
                  </a:lnTo>
                  <a:lnTo>
                    <a:pt x="1246" y="637"/>
                  </a:lnTo>
                  <a:lnTo>
                    <a:pt x="1244" y="641"/>
                  </a:lnTo>
                  <a:lnTo>
                    <a:pt x="1240" y="643"/>
                  </a:lnTo>
                  <a:lnTo>
                    <a:pt x="1236" y="646"/>
                  </a:lnTo>
                  <a:lnTo>
                    <a:pt x="1231" y="649"/>
                  </a:lnTo>
                  <a:lnTo>
                    <a:pt x="1225" y="651"/>
                  </a:lnTo>
                  <a:lnTo>
                    <a:pt x="1220" y="654"/>
                  </a:lnTo>
                  <a:lnTo>
                    <a:pt x="1216" y="658"/>
                  </a:lnTo>
                  <a:lnTo>
                    <a:pt x="1216" y="661"/>
                  </a:lnTo>
                  <a:lnTo>
                    <a:pt x="1217" y="661"/>
                  </a:lnTo>
                  <a:lnTo>
                    <a:pt x="1220" y="662"/>
                  </a:lnTo>
                  <a:lnTo>
                    <a:pt x="1222" y="662"/>
                  </a:lnTo>
                  <a:lnTo>
                    <a:pt x="1226" y="662"/>
                  </a:lnTo>
                  <a:lnTo>
                    <a:pt x="1229" y="662"/>
                  </a:lnTo>
                  <a:lnTo>
                    <a:pt x="1231" y="662"/>
                  </a:lnTo>
                  <a:lnTo>
                    <a:pt x="1234" y="662"/>
                  </a:lnTo>
                  <a:lnTo>
                    <a:pt x="1234" y="662"/>
                  </a:lnTo>
                  <a:lnTo>
                    <a:pt x="1237" y="661"/>
                  </a:lnTo>
                  <a:lnTo>
                    <a:pt x="1241" y="661"/>
                  </a:lnTo>
                  <a:lnTo>
                    <a:pt x="1244" y="659"/>
                  </a:lnTo>
                  <a:lnTo>
                    <a:pt x="1247" y="658"/>
                  </a:lnTo>
                  <a:lnTo>
                    <a:pt x="1250" y="659"/>
                  </a:lnTo>
                  <a:lnTo>
                    <a:pt x="1251" y="661"/>
                  </a:lnTo>
                  <a:lnTo>
                    <a:pt x="1252" y="662"/>
                  </a:lnTo>
                  <a:lnTo>
                    <a:pt x="1254" y="663"/>
                  </a:lnTo>
                  <a:lnTo>
                    <a:pt x="1254" y="663"/>
                  </a:lnTo>
                  <a:lnTo>
                    <a:pt x="1255" y="664"/>
                  </a:lnTo>
                  <a:lnTo>
                    <a:pt x="1266" y="662"/>
                  </a:lnTo>
                  <a:lnTo>
                    <a:pt x="1277" y="657"/>
                  </a:lnTo>
                  <a:lnTo>
                    <a:pt x="1286" y="651"/>
                  </a:lnTo>
                  <a:lnTo>
                    <a:pt x="1288" y="651"/>
                  </a:lnTo>
                  <a:lnTo>
                    <a:pt x="1291" y="649"/>
                  </a:lnTo>
                  <a:lnTo>
                    <a:pt x="1293" y="648"/>
                  </a:lnTo>
                  <a:lnTo>
                    <a:pt x="1303" y="652"/>
                  </a:lnTo>
                  <a:lnTo>
                    <a:pt x="1315" y="656"/>
                  </a:lnTo>
                  <a:lnTo>
                    <a:pt x="1313" y="654"/>
                  </a:lnTo>
                  <a:lnTo>
                    <a:pt x="1313" y="654"/>
                  </a:lnTo>
                  <a:lnTo>
                    <a:pt x="1313" y="652"/>
                  </a:lnTo>
                  <a:lnTo>
                    <a:pt x="1318" y="653"/>
                  </a:lnTo>
                  <a:lnTo>
                    <a:pt x="1318" y="656"/>
                  </a:lnTo>
                  <a:lnTo>
                    <a:pt x="1320" y="656"/>
                  </a:lnTo>
                  <a:lnTo>
                    <a:pt x="1321" y="657"/>
                  </a:lnTo>
                  <a:lnTo>
                    <a:pt x="1323" y="658"/>
                  </a:lnTo>
                  <a:lnTo>
                    <a:pt x="1326" y="661"/>
                  </a:lnTo>
                  <a:lnTo>
                    <a:pt x="1328" y="663"/>
                  </a:lnTo>
                  <a:lnTo>
                    <a:pt x="1331" y="664"/>
                  </a:lnTo>
                  <a:lnTo>
                    <a:pt x="1333" y="666"/>
                  </a:lnTo>
                  <a:lnTo>
                    <a:pt x="1336" y="667"/>
                  </a:lnTo>
                  <a:lnTo>
                    <a:pt x="1344" y="667"/>
                  </a:lnTo>
                  <a:lnTo>
                    <a:pt x="1348" y="668"/>
                  </a:lnTo>
                  <a:lnTo>
                    <a:pt x="1344" y="671"/>
                  </a:lnTo>
                  <a:lnTo>
                    <a:pt x="1388" y="690"/>
                  </a:lnTo>
                  <a:lnTo>
                    <a:pt x="1383" y="690"/>
                  </a:lnTo>
                  <a:lnTo>
                    <a:pt x="1382" y="690"/>
                  </a:lnTo>
                  <a:lnTo>
                    <a:pt x="1379" y="689"/>
                  </a:lnTo>
                  <a:lnTo>
                    <a:pt x="1377" y="689"/>
                  </a:lnTo>
                  <a:lnTo>
                    <a:pt x="1374" y="689"/>
                  </a:lnTo>
                  <a:lnTo>
                    <a:pt x="1372" y="690"/>
                  </a:lnTo>
                  <a:lnTo>
                    <a:pt x="1369" y="690"/>
                  </a:lnTo>
                  <a:lnTo>
                    <a:pt x="1368" y="693"/>
                  </a:lnTo>
                  <a:lnTo>
                    <a:pt x="1364" y="692"/>
                  </a:lnTo>
                  <a:lnTo>
                    <a:pt x="1359" y="694"/>
                  </a:lnTo>
                  <a:lnTo>
                    <a:pt x="1352" y="699"/>
                  </a:lnTo>
                  <a:lnTo>
                    <a:pt x="1346" y="704"/>
                  </a:lnTo>
                  <a:lnTo>
                    <a:pt x="1339" y="710"/>
                  </a:lnTo>
                  <a:lnTo>
                    <a:pt x="1336" y="714"/>
                  </a:lnTo>
                  <a:lnTo>
                    <a:pt x="1334" y="719"/>
                  </a:lnTo>
                  <a:lnTo>
                    <a:pt x="1334" y="727"/>
                  </a:lnTo>
                  <a:lnTo>
                    <a:pt x="1333" y="734"/>
                  </a:lnTo>
                  <a:lnTo>
                    <a:pt x="1333" y="738"/>
                  </a:lnTo>
                  <a:lnTo>
                    <a:pt x="1332" y="740"/>
                  </a:lnTo>
                  <a:lnTo>
                    <a:pt x="1331" y="743"/>
                  </a:lnTo>
                  <a:lnTo>
                    <a:pt x="1330" y="745"/>
                  </a:lnTo>
                  <a:lnTo>
                    <a:pt x="1327" y="748"/>
                  </a:lnTo>
                  <a:lnTo>
                    <a:pt x="1326" y="750"/>
                  </a:lnTo>
                  <a:lnTo>
                    <a:pt x="1318" y="768"/>
                  </a:lnTo>
                  <a:lnTo>
                    <a:pt x="1316" y="785"/>
                  </a:lnTo>
                  <a:lnTo>
                    <a:pt x="1318" y="802"/>
                  </a:lnTo>
                  <a:lnTo>
                    <a:pt x="1320" y="806"/>
                  </a:lnTo>
                  <a:lnTo>
                    <a:pt x="1321" y="814"/>
                  </a:lnTo>
                  <a:lnTo>
                    <a:pt x="1323" y="822"/>
                  </a:lnTo>
                  <a:lnTo>
                    <a:pt x="1326" y="830"/>
                  </a:lnTo>
                  <a:lnTo>
                    <a:pt x="1330" y="835"/>
                  </a:lnTo>
                  <a:lnTo>
                    <a:pt x="1333" y="833"/>
                  </a:lnTo>
                  <a:lnTo>
                    <a:pt x="1336" y="831"/>
                  </a:lnTo>
                  <a:lnTo>
                    <a:pt x="1338" y="827"/>
                  </a:lnTo>
                  <a:lnTo>
                    <a:pt x="1339" y="822"/>
                  </a:lnTo>
                  <a:lnTo>
                    <a:pt x="1342" y="819"/>
                  </a:lnTo>
                  <a:lnTo>
                    <a:pt x="1343" y="816"/>
                  </a:lnTo>
                  <a:lnTo>
                    <a:pt x="1346" y="815"/>
                  </a:lnTo>
                  <a:lnTo>
                    <a:pt x="1348" y="814"/>
                  </a:lnTo>
                  <a:lnTo>
                    <a:pt x="1349" y="812"/>
                  </a:lnTo>
                  <a:lnTo>
                    <a:pt x="1352" y="810"/>
                  </a:lnTo>
                  <a:lnTo>
                    <a:pt x="1352" y="807"/>
                  </a:lnTo>
                  <a:lnTo>
                    <a:pt x="1353" y="796"/>
                  </a:lnTo>
                  <a:lnTo>
                    <a:pt x="1349" y="784"/>
                  </a:lnTo>
                  <a:lnTo>
                    <a:pt x="1348" y="769"/>
                  </a:lnTo>
                  <a:lnTo>
                    <a:pt x="1349" y="755"/>
                  </a:lnTo>
                  <a:lnTo>
                    <a:pt x="1351" y="748"/>
                  </a:lnTo>
                  <a:lnTo>
                    <a:pt x="1353" y="740"/>
                  </a:lnTo>
                  <a:lnTo>
                    <a:pt x="1356" y="733"/>
                  </a:lnTo>
                  <a:lnTo>
                    <a:pt x="1359" y="727"/>
                  </a:lnTo>
                  <a:lnTo>
                    <a:pt x="1363" y="725"/>
                  </a:lnTo>
                  <a:lnTo>
                    <a:pt x="1367" y="725"/>
                  </a:lnTo>
                  <a:lnTo>
                    <a:pt x="1371" y="725"/>
                  </a:lnTo>
                  <a:lnTo>
                    <a:pt x="1374" y="725"/>
                  </a:lnTo>
                  <a:lnTo>
                    <a:pt x="1378" y="724"/>
                  </a:lnTo>
                  <a:lnTo>
                    <a:pt x="1381" y="719"/>
                  </a:lnTo>
                  <a:lnTo>
                    <a:pt x="1384" y="712"/>
                  </a:lnTo>
                  <a:lnTo>
                    <a:pt x="1388" y="704"/>
                  </a:lnTo>
                  <a:lnTo>
                    <a:pt x="1392" y="699"/>
                  </a:lnTo>
                  <a:lnTo>
                    <a:pt x="1398" y="695"/>
                  </a:lnTo>
                  <a:lnTo>
                    <a:pt x="1404" y="695"/>
                  </a:lnTo>
                  <a:lnTo>
                    <a:pt x="1409" y="699"/>
                  </a:lnTo>
                  <a:lnTo>
                    <a:pt x="1414" y="704"/>
                  </a:lnTo>
                  <a:lnTo>
                    <a:pt x="1418" y="712"/>
                  </a:lnTo>
                  <a:lnTo>
                    <a:pt x="1423" y="717"/>
                  </a:lnTo>
                  <a:lnTo>
                    <a:pt x="1425" y="718"/>
                  </a:lnTo>
                  <a:lnTo>
                    <a:pt x="1428" y="719"/>
                  </a:lnTo>
                  <a:lnTo>
                    <a:pt x="1430" y="722"/>
                  </a:lnTo>
                  <a:lnTo>
                    <a:pt x="1433" y="723"/>
                  </a:lnTo>
                  <a:lnTo>
                    <a:pt x="1434" y="724"/>
                  </a:lnTo>
                  <a:lnTo>
                    <a:pt x="1435" y="727"/>
                  </a:lnTo>
                  <a:lnTo>
                    <a:pt x="1437" y="729"/>
                  </a:lnTo>
                  <a:lnTo>
                    <a:pt x="1435" y="738"/>
                  </a:lnTo>
                  <a:lnTo>
                    <a:pt x="1433" y="746"/>
                  </a:lnTo>
                  <a:lnTo>
                    <a:pt x="1433" y="754"/>
                  </a:lnTo>
                  <a:lnTo>
                    <a:pt x="1437" y="760"/>
                  </a:lnTo>
                  <a:lnTo>
                    <a:pt x="1438" y="763"/>
                  </a:lnTo>
                  <a:lnTo>
                    <a:pt x="1442" y="763"/>
                  </a:lnTo>
                  <a:lnTo>
                    <a:pt x="1444" y="764"/>
                  </a:lnTo>
                  <a:lnTo>
                    <a:pt x="1447" y="764"/>
                  </a:lnTo>
                  <a:lnTo>
                    <a:pt x="1449" y="764"/>
                  </a:lnTo>
                  <a:lnTo>
                    <a:pt x="1450" y="766"/>
                  </a:lnTo>
                  <a:lnTo>
                    <a:pt x="1452" y="769"/>
                  </a:lnTo>
                  <a:lnTo>
                    <a:pt x="1454" y="771"/>
                  </a:lnTo>
                  <a:lnTo>
                    <a:pt x="1455" y="774"/>
                  </a:lnTo>
                  <a:lnTo>
                    <a:pt x="1457" y="776"/>
                  </a:lnTo>
                  <a:lnTo>
                    <a:pt x="1458" y="780"/>
                  </a:lnTo>
                  <a:lnTo>
                    <a:pt x="1460" y="782"/>
                  </a:lnTo>
                  <a:lnTo>
                    <a:pt x="1462" y="784"/>
                  </a:lnTo>
                  <a:lnTo>
                    <a:pt x="1465" y="784"/>
                  </a:lnTo>
                  <a:lnTo>
                    <a:pt x="1468" y="784"/>
                  </a:lnTo>
                  <a:lnTo>
                    <a:pt x="1469" y="779"/>
                  </a:lnTo>
                  <a:lnTo>
                    <a:pt x="1469" y="770"/>
                  </a:lnTo>
                  <a:lnTo>
                    <a:pt x="1469" y="761"/>
                  </a:lnTo>
                  <a:lnTo>
                    <a:pt x="1469" y="751"/>
                  </a:lnTo>
                  <a:lnTo>
                    <a:pt x="1468" y="744"/>
                  </a:lnTo>
                  <a:lnTo>
                    <a:pt x="1468" y="740"/>
                  </a:lnTo>
                  <a:lnTo>
                    <a:pt x="1468" y="738"/>
                  </a:lnTo>
                  <a:lnTo>
                    <a:pt x="1469" y="735"/>
                  </a:lnTo>
                  <a:lnTo>
                    <a:pt x="1469" y="733"/>
                  </a:lnTo>
                  <a:lnTo>
                    <a:pt x="1470" y="729"/>
                  </a:lnTo>
                  <a:lnTo>
                    <a:pt x="1472" y="727"/>
                  </a:lnTo>
                  <a:lnTo>
                    <a:pt x="1472" y="723"/>
                  </a:lnTo>
                  <a:lnTo>
                    <a:pt x="1473" y="722"/>
                  </a:lnTo>
                  <a:lnTo>
                    <a:pt x="1474" y="720"/>
                  </a:lnTo>
                  <a:lnTo>
                    <a:pt x="1475" y="722"/>
                  </a:lnTo>
                  <a:lnTo>
                    <a:pt x="1478" y="725"/>
                  </a:lnTo>
                  <a:lnTo>
                    <a:pt x="1480" y="729"/>
                  </a:lnTo>
                  <a:lnTo>
                    <a:pt x="1483" y="731"/>
                  </a:lnTo>
                  <a:lnTo>
                    <a:pt x="1488" y="734"/>
                  </a:lnTo>
                  <a:lnTo>
                    <a:pt x="1494" y="738"/>
                  </a:lnTo>
                  <a:lnTo>
                    <a:pt x="1500" y="741"/>
                  </a:lnTo>
                  <a:lnTo>
                    <a:pt x="1505" y="743"/>
                  </a:lnTo>
                  <a:lnTo>
                    <a:pt x="1510" y="740"/>
                  </a:lnTo>
                  <a:lnTo>
                    <a:pt x="1511" y="738"/>
                  </a:lnTo>
                  <a:lnTo>
                    <a:pt x="1513" y="735"/>
                  </a:lnTo>
                  <a:lnTo>
                    <a:pt x="1513" y="734"/>
                  </a:lnTo>
                  <a:lnTo>
                    <a:pt x="1513" y="735"/>
                  </a:lnTo>
                  <a:lnTo>
                    <a:pt x="1513" y="736"/>
                  </a:lnTo>
                  <a:lnTo>
                    <a:pt x="1513" y="739"/>
                  </a:lnTo>
                  <a:lnTo>
                    <a:pt x="1536" y="749"/>
                  </a:lnTo>
                  <a:lnTo>
                    <a:pt x="1562" y="758"/>
                  </a:lnTo>
                  <a:lnTo>
                    <a:pt x="1552" y="763"/>
                  </a:lnTo>
                  <a:lnTo>
                    <a:pt x="1541" y="766"/>
                  </a:lnTo>
                  <a:lnTo>
                    <a:pt x="1533" y="769"/>
                  </a:lnTo>
                  <a:lnTo>
                    <a:pt x="1528" y="775"/>
                  </a:lnTo>
                  <a:lnTo>
                    <a:pt x="1525" y="781"/>
                  </a:lnTo>
                  <a:lnTo>
                    <a:pt x="1520" y="789"/>
                  </a:lnTo>
                  <a:lnTo>
                    <a:pt x="1514" y="794"/>
                  </a:lnTo>
                  <a:lnTo>
                    <a:pt x="1505" y="796"/>
                  </a:lnTo>
                  <a:lnTo>
                    <a:pt x="1496" y="800"/>
                  </a:lnTo>
                  <a:lnTo>
                    <a:pt x="1496" y="800"/>
                  </a:lnTo>
                  <a:lnTo>
                    <a:pt x="1494" y="799"/>
                  </a:lnTo>
                  <a:lnTo>
                    <a:pt x="1493" y="799"/>
                  </a:lnTo>
                  <a:lnTo>
                    <a:pt x="1490" y="797"/>
                  </a:lnTo>
                  <a:lnTo>
                    <a:pt x="1488" y="797"/>
                  </a:lnTo>
                  <a:lnTo>
                    <a:pt x="1486" y="797"/>
                  </a:lnTo>
                  <a:lnTo>
                    <a:pt x="1481" y="800"/>
                  </a:lnTo>
                  <a:lnTo>
                    <a:pt x="1478" y="802"/>
                  </a:lnTo>
                  <a:lnTo>
                    <a:pt x="1475" y="805"/>
                  </a:lnTo>
                  <a:lnTo>
                    <a:pt x="1468" y="811"/>
                  </a:lnTo>
                  <a:lnTo>
                    <a:pt x="1460" y="814"/>
                  </a:lnTo>
                  <a:lnTo>
                    <a:pt x="1452" y="819"/>
                  </a:lnTo>
                  <a:lnTo>
                    <a:pt x="1450" y="820"/>
                  </a:lnTo>
                  <a:lnTo>
                    <a:pt x="1448" y="821"/>
                  </a:lnTo>
                  <a:lnTo>
                    <a:pt x="1447" y="824"/>
                  </a:lnTo>
                  <a:lnTo>
                    <a:pt x="1445" y="826"/>
                  </a:lnTo>
                  <a:lnTo>
                    <a:pt x="1445" y="827"/>
                  </a:lnTo>
                  <a:lnTo>
                    <a:pt x="1447" y="830"/>
                  </a:lnTo>
                  <a:lnTo>
                    <a:pt x="1449" y="831"/>
                  </a:lnTo>
                  <a:lnTo>
                    <a:pt x="1452" y="831"/>
                  </a:lnTo>
                  <a:lnTo>
                    <a:pt x="1468" y="830"/>
                  </a:lnTo>
                  <a:lnTo>
                    <a:pt x="1485" y="826"/>
                  </a:lnTo>
                  <a:lnTo>
                    <a:pt x="1501" y="821"/>
                  </a:lnTo>
                  <a:lnTo>
                    <a:pt x="1510" y="819"/>
                  </a:lnTo>
                  <a:lnTo>
                    <a:pt x="1519" y="815"/>
                  </a:lnTo>
                  <a:lnTo>
                    <a:pt x="1528" y="809"/>
                  </a:lnTo>
                  <a:lnTo>
                    <a:pt x="1533" y="801"/>
                  </a:lnTo>
                  <a:lnTo>
                    <a:pt x="1534" y="792"/>
                  </a:lnTo>
                  <a:lnTo>
                    <a:pt x="1535" y="784"/>
                  </a:lnTo>
                  <a:lnTo>
                    <a:pt x="1541" y="780"/>
                  </a:lnTo>
                  <a:lnTo>
                    <a:pt x="1551" y="779"/>
                  </a:lnTo>
                  <a:lnTo>
                    <a:pt x="1561" y="777"/>
                  </a:lnTo>
                  <a:lnTo>
                    <a:pt x="1574" y="779"/>
                  </a:lnTo>
                  <a:lnTo>
                    <a:pt x="1585" y="779"/>
                  </a:lnTo>
                  <a:lnTo>
                    <a:pt x="1596" y="777"/>
                  </a:lnTo>
                  <a:lnTo>
                    <a:pt x="1604" y="775"/>
                  </a:lnTo>
                  <a:lnTo>
                    <a:pt x="1609" y="769"/>
                  </a:lnTo>
                  <a:lnTo>
                    <a:pt x="1609" y="773"/>
                  </a:lnTo>
                  <a:lnTo>
                    <a:pt x="1670" y="792"/>
                  </a:lnTo>
                  <a:lnTo>
                    <a:pt x="1729" y="810"/>
                  </a:lnTo>
                  <a:lnTo>
                    <a:pt x="1728" y="809"/>
                  </a:lnTo>
                  <a:lnTo>
                    <a:pt x="1728" y="806"/>
                  </a:lnTo>
                  <a:lnTo>
                    <a:pt x="1729" y="805"/>
                  </a:lnTo>
                  <a:lnTo>
                    <a:pt x="1731" y="805"/>
                  </a:lnTo>
                  <a:lnTo>
                    <a:pt x="1731" y="806"/>
                  </a:lnTo>
                  <a:lnTo>
                    <a:pt x="1732" y="807"/>
                  </a:lnTo>
                  <a:lnTo>
                    <a:pt x="1733" y="807"/>
                  </a:lnTo>
                  <a:lnTo>
                    <a:pt x="1736" y="807"/>
                  </a:lnTo>
                  <a:lnTo>
                    <a:pt x="1737" y="809"/>
                  </a:lnTo>
                  <a:lnTo>
                    <a:pt x="1738" y="810"/>
                  </a:lnTo>
                  <a:lnTo>
                    <a:pt x="1739" y="810"/>
                  </a:lnTo>
                  <a:lnTo>
                    <a:pt x="1741" y="810"/>
                  </a:lnTo>
                  <a:lnTo>
                    <a:pt x="1744" y="811"/>
                  </a:lnTo>
                  <a:lnTo>
                    <a:pt x="1748" y="811"/>
                  </a:lnTo>
                  <a:lnTo>
                    <a:pt x="1752" y="812"/>
                  </a:lnTo>
                  <a:lnTo>
                    <a:pt x="1753" y="812"/>
                  </a:lnTo>
                  <a:lnTo>
                    <a:pt x="1756" y="819"/>
                  </a:lnTo>
                  <a:lnTo>
                    <a:pt x="1754" y="822"/>
                  </a:lnTo>
                  <a:lnTo>
                    <a:pt x="1749" y="825"/>
                  </a:lnTo>
                  <a:lnTo>
                    <a:pt x="1742" y="826"/>
                  </a:lnTo>
                  <a:lnTo>
                    <a:pt x="1736" y="826"/>
                  </a:lnTo>
                  <a:lnTo>
                    <a:pt x="1731" y="828"/>
                  </a:lnTo>
                  <a:lnTo>
                    <a:pt x="1727" y="828"/>
                  </a:lnTo>
                  <a:lnTo>
                    <a:pt x="1724" y="831"/>
                  </a:lnTo>
                  <a:lnTo>
                    <a:pt x="1723" y="832"/>
                  </a:lnTo>
                  <a:lnTo>
                    <a:pt x="1721" y="835"/>
                  </a:lnTo>
                  <a:lnTo>
                    <a:pt x="1719" y="836"/>
                  </a:lnTo>
                  <a:lnTo>
                    <a:pt x="1703" y="836"/>
                  </a:lnTo>
                  <a:lnTo>
                    <a:pt x="1688" y="837"/>
                  </a:lnTo>
                  <a:lnTo>
                    <a:pt x="1672" y="836"/>
                  </a:lnTo>
                  <a:lnTo>
                    <a:pt x="1670" y="837"/>
                  </a:lnTo>
                  <a:lnTo>
                    <a:pt x="1667" y="840"/>
                  </a:lnTo>
                  <a:lnTo>
                    <a:pt x="1666" y="842"/>
                  </a:lnTo>
                  <a:lnTo>
                    <a:pt x="1666" y="845"/>
                  </a:lnTo>
                  <a:lnTo>
                    <a:pt x="1667" y="847"/>
                  </a:lnTo>
                  <a:lnTo>
                    <a:pt x="1670" y="850"/>
                  </a:lnTo>
                  <a:lnTo>
                    <a:pt x="1673" y="850"/>
                  </a:lnTo>
                  <a:lnTo>
                    <a:pt x="1680" y="848"/>
                  </a:lnTo>
                  <a:lnTo>
                    <a:pt x="1687" y="846"/>
                  </a:lnTo>
                  <a:lnTo>
                    <a:pt x="1691" y="845"/>
                  </a:lnTo>
                  <a:lnTo>
                    <a:pt x="1692" y="843"/>
                  </a:lnTo>
                  <a:lnTo>
                    <a:pt x="1695" y="843"/>
                  </a:lnTo>
                  <a:lnTo>
                    <a:pt x="1697" y="843"/>
                  </a:lnTo>
                  <a:lnTo>
                    <a:pt x="1699" y="843"/>
                  </a:lnTo>
                  <a:lnTo>
                    <a:pt x="1702" y="843"/>
                  </a:lnTo>
                  <a:lnTo>
                    <a:pt x="1703" y="845"/>
                  </a:lnTo>
                  <a:lnTo>
                    <a:pt x="1704" y="845"/>
                  </a:lnTo>
                  <a:lnTo>
                    <a:pt x="1702" y="846"/>
                  </a:lnTo>
                  <a:lnTo>
                    <a:pt x="1699" y="847"/>
                  </a:lnTo>
                  <a:lnTo>
                    <a:pt x="1697" y="848"/>
                  </a:lnTo>
                  <a:lnTo>
                    <a:pt x="1693" y="850"/>
                  </a:lnTo>
                  <a:lnTo>
                    <a:pt x="1692" y="851"/>
                  </a:lnTo>
                  <a:lnTo>
                    <a:pt x="1691" y="852"/>
                  </a:lnTo>
                  <a:lnTo>
                    <a:pt x="1681" y="855"/>
                  </a:lnTo>
                  <a:lnTo>
                    <a:pt x="1671" y="857"/>
                  </a:lnTo>
                  <a:lnTo>
                    <a:pt x="1662" y="861"/>
                  </a:lnTo>
                  <a:lnTo>
                    <a:pt x="1657" y="865"/>
                  </a:lnTo>
                  <a:lnTo>
                    <a:pt x="1650" y="882"/>
                  </a:lnTo>
                  <a:lnTo>
                    <a:pt x="1640" y="898"/>
                  </a:lnTo>
                  <a:lnTo>
                    <a:pt x="1633" y="914"/>
                  </a:lnTo>
                  <a:lnTo>
                    <a:pt x="1631" y="919"/>
                  </a:lnTo>
                  <a:lnTo>
                    <a:pt x="1627" y="929"/>
                  </a:lnTo>
                  <a:lnTo>
                    <a:pt x="1623" y="937"/>
                  </a:lnTo>
                  <a:lnTo>
                    <a:pt x="1620" y="940"/>
                  </a:lnTo>
                  <a:lnTo>
                    <a:pt x="1615" y="939"/>
                  </a:lnTo>
                  <a:lnTo>
                    <a:pt x="1611" y="934"/>
                  </a:lnTo>
                  <a:lnTo>
                    <a:pt x="1610" y="928"/>
                  </a:lnTo>
                  <a:lnTo>
                    <a:pt x="1609" y="922"/>
                  </a:lnTo>
                  <a:lnTo>
                    <a:pt x="1607" y="917"/>
                  </a:lnTo>
                  <a:lnTo>
                    <a:pt x="1604" y="914"/>
                  </a:lnTo>
                  <a:lnTo>
                    <a:pt x="1601" y="917"/>
                  </a:lnTo>
                  <a:lnTo>
                    <a:pt x="1601" y="922"/>
                  </a:lnTo>
                  <a:lnTo>
                    <a:pt x="1602" y="927"/>
                  </a:lnTo>
                  <a:lnTo>
                    <a:pt x="1604" y="932"/>
                  </a:lnTo>
                  <a:lnTo>
                    <a:pt x="1604" y="935"/>
                  </a:lnTo>
                  <a:lnTo>
                    <a:pt x="1605" y="942"/>
                  </a:lnTo>
                  <a:lnTo>
                    <a:pt x="1605" y="949"/>
                  </a:lnTo>
                  <a:lnTo>
                    <a:pt x="1604" y="957"/>
                  </a:lnTo>
                  <a:lnTo>
                    <a:pt x="1606" y="964"/>
                  </a:lnTo>
                  <a:lnTo>
                    <a:pt x="1610" y="969"/>
                  </a:lnTo>
                  <a:lnTo>
                    <a:pt x="1615" y="975"/>
                  </a:lnTo>
                  <a:lnTo>
                    <a:pt x="1616" y="981"/>
                  </a:lnTo>
                  <a:lnTo>
                    <a:pt x="1615" y="990"/>
                  </a:lnTo>
                  <a:lnTo>
                    <a:pt x="1611" y="995"/>
                  </a:lnTo>
                  <a:lnTo>
                    <a:pt x="1606" y="999"/>
                  </a:lnTo>
                  <a:lnTo>
                    <a:pt x="1601" y="1001"/>
                  </a:lnTo>
                  <a:lnTo>
                    <a:pt x="1597" y="1004"/>
                  </a:lnTo>
                  <a:lnTo>
                    <a:pt x="1595" y="1008"/>
                  </a:lnTo>
                  <a:lnTo>
                    <a:pt x="1596" y="1014"/>
                  </a:lnTo>
                  <a:lnTo>
                    <a:pt x="1596" y="1016"/>
                  </a:lnTo>
                  <a:lnTo>
                    <a:pt x="1596" y="1019"/>
                  </a:lnTo>
                  <a:lnTo>
                    <a:pt x="1595" y="1020"/>
                  </a:lnTo>
                  <a:lnTo>
                    <a:pt x="1592" y="1021"/>
                  </a:lnTo>
                  <a:lnTo>
                    <a:pt x="1591" y="1022"/>
                  </a:lnTo>
                  <a:lnTo>
                    <a:pt x="1589" y="1022"/>
                  </a:lnTo>
                  <a:lnTo>
                    <a:pt x="1587" y="1024"/>
                  </a:lnTo>
                  <a:lnTo>
                    <a:pt x="1586" y="1024"/>
                  </a:lnTo>
                  <a:lnTo>
                    <a:pt x="1574" y="1030"/>
                  </a:lnTo>
                  <a:lnTo>
                    <a:pt x="1565" y="1035"/>
                  </a:lnTo>
                  <a:lnTo>
                    <a:pt x="1554" y="1041"/>
                  </a:lnTo>
                  <a:lnTo>
                    <a:pt x="1543" y="1047"/>
                  </a:lnTo>
                  <a:lnTo>
                    <a:pt x="1531" y="1052"/>
                  </a:lnTo>
                  <a:lnTo>
                    <a:pt x="1523" y="1061"/>
                  </a:lnTo>
                  <a:lnTo>
                    <a:pt x="1515" y="1065"/>
                  </a:lnTo>
                  <a:lnTo>
                    <a:pt x="1506" y="1069"/>
                  </a:lnTo>
                  <a:lnTo>
                    <a:pt x="1499" y="1071"/>
                  </a:lnTo>
                  <a:lnTo>
                    <a:pt x="1495" y="1073"/>
                  </a:lnTo>
                  <a:lnTo>
                    <a:pt x="1491" y="1076"/>
                  </a:lnTo>
                  <a:lnTo>
                    <a:pt x="1488" y="1078"/>
                  </a:lnTo>
                  <a:lnTo>
                    <a:pt x="1485" y="1081"/>
                  </a:lnTo>
                  <a:lnTo>
                    <a:pt x="1483" y="1083"/>
                  </a:lnTo>
                  <a:lnTo>
                    <a:pt x="1480" y="1087"/>
                  </a:lnTo>
                  <a:lnTo>
                    <a:pt x="1480" y="1095"/>
                  </a:lnTo>
                  <a:lnTo>
                    <a:pt x="1479" y="1101"/>
                  </a:lnTo>
                  <a:lnTo>
                    <a:pt x="1475" y="1108"/>
                  </a:lnTo>
                  <a:lnTo>
                    <a:pt x="1474" y="1113"/>
                  </a:lnTo>
                  <a:lnTo>
                    <a:pt x="1475" y="1121"/>
                  </a:lnTo>
                  <a:lnTo>
                    <a:pt x="1478" y="1128"/>
                  </a:lnTo>
                  <a:lnTo>
                    <a:pt x="1481" y="1138"/>
                  </a:lnTo>
                  <a:lnTo>
                    <a:pt x="1488" y="1146"/>
                  </a:lnTo>
                  <a:lnTo>
                    <a:pt x="1491" y="1154"/>
                  </a:lnTo>
                  <a:lnTo>
                    <a:pt x="1493" y="1158"/>
                  </a:lnTo>
                  <a:lnTo>
                    <a:pt x="1493" y="1161"/>
                  </a:lnTo>
                  <a:lnTo>
                    <a:pt x="1493" y="1164"/>
                  </a:lnTo>
                  <a:lnTo>
                    <a:pt x="1494" y="1167"/>
                  </a:lnTo>
                  <a:lnTo>
                    <a:pt x="1494" y="1169"/>
                  </a:lnTo>
                  <a:lnTo>
                    <a:pt x="1496" y="1170"/>
                  </a:lnTo>
                  <a:lnTo>
                    <a:pt x="1501" y="1184"/>
                  </a:lnTo>
                  <a:lnTo>
                    <a:pt x="1504" y="1198"/>
                  </a:lnTo>
                  <a:lnTo>
                    <a:pt x="1504" y="1213"/>
                  </a:lnTo>
                  <a:lnTo>
                    <a:pt x="1504" y="1215"/>
                  </a:lnTo>
                  <a:lnTo>
                    <a:pt x="1505" y="1218"/>
                  </a:lnTo>
                  <a:lnTo>
                    <a:pt x="1505" y="1220"/>
                  </a:lnTo>
                  <a:lnTo>
                    <a:pt x="1504" y="1223"/>
                  </a:lnTo>
                  <a:lnTo>
                    <a:pt x="1503" y="1225"/>
                  </a:lnTo>
                  <a:lnTo>
                    <a:pt x="1499" y="1228"/>
                  </a:lnTo>
                  <a:lnTo>
                    <a:pt x="1498" y="1231"/>
                  </a:lnTo>
                  <a:lnTo>
                    <a:pt x="1495" y="1234"/>
                  </a:lnTo>
                  <a:lnTo>
                    <a:pt x="1493" y="1235"/>
                  </a:lnTo>
                  <a:lnTo>
                    <a:pt x="1489" y="1236"/>
                  </a:lnTo>
                  <a:lnTo>
                    <a:pt x="1486" y="1236"/>
                  </a:lnTo>
                  <a:lnTo>
                    <a:pt x="1480" y="1229"/>
                  </a:lnTo>
                  <a:lnTo>
                    <a:pt x="1475" y="1220"/>
                  </a:lnTo>
                  <a:lnTo>
                    <a:pt x="1473" y="1213"/>
                  </a:lnTo>
                  <a:lnTo>
                    <a:pt x="1469" y="1208"/>
                  </a:lnTo>
                  <a:lnTo>
                    <a:pt x="1465" y="1203"/>
                  </a:lnTo>
                  <a:lnTo>
                    <a:pt x="1460" y="1199"/>
                  </a:lnTo>
                  <a:lnTo>
                    <a:pt x="1455" y="1198"/>
                  </a:lnTo>
                  <a:lnTo>
                    <a:pt x="1453" y="1195"/>
                  </a:lnTo>
                  <a:lnTo>
                    <a:pt x="1450" y="1192"/>
                  </a:lnTo>
                  <a:lnTo>
                    <a:pt x="1449" y="1188"/>
                  </a:lnTo>
                  <a:lnTo>
                    <a:pt x="1449" y="1183"/>
                  </a:lnTo>
                  <a:lnTo>
                    <a:pt x="1448" y="1178"/>
                  </a:lnTo>
                  <a:lnTo>
                    <a:pt x="1445" y="1174"/>
                  </a:lnTo>
                  <a:lnTo>
                    <a:pt x="1443" y="1170"/>
                  </a:lnTo>
                  <a:lnTo>
                    <a:pt x="1442" y="1166"/>
                  </a:lnTo>
                  <a:lnTo>
                    <a:pt x="1440" y="1163"/>
                  </a:lnTo>
                  <a:lnTo>
                    <a:pt x="1440" y="1159"/>
                  </a:lnTo>
                  <a:lnTo>
                    <a:pt x="1442" y="1156"/>
                  </a:lnTo>
                  <a:lnTo>
                    <a:pt x="1442" y="1153"/>
                  </a:lnTo>
                  <a:lnTo>
                    <a:pt x="1440" y="1149"/>
                  </a:lnTo>
                  <a:lnTo>
                    <a:pt x="1439" y="1147"/>
                  </a:lnTo>
                  <a:lnTo>
                    <a:pt x="1434" y="1141"/>
                  </a:lnTo>
                  <a:lnTo>
                    <a:pt x="1429" y="1134"/>
                  </a:lnTo>
                  <a:lnTo>
                    <a:pt x="1424" y="1129"/>
                  </a:lnTo>
                  <a:lnTo>
                    <a:pt x="1418" y="1129"/>
                  </a:lnTo>
                  <a:lnTo>
                    <a:pt x="1413" y="1134"/>
                  </a:lnTo>
                  <a:lnTo>
                    <a:pt x="1403" y="1138"/>
                  </a:lnTo>
                  <a:lnTo>
                    <a:pt x="1393" y="1138"/>
                  </a:lnTo>
                  <a:lnTo>
                    <a:pt x="1382" y="1136"/>
                  </a:lnTo>
                  <a:lnTo>
                    <a:pt x="1373" y="1132"/>
                  </a:lnTo>
                  <a:lnTo>
                    <a:pt x="1361" y="1124"/>
                  </a:lnTo>
                  <a:lnTo>
                    <a:pt x="1348" y="1122"/>
                  </a:lnTo>
                  <a:lnTo>
                    <a:pt x="1334" y="1123"/>
                  </a:lnTo>
                  <a:lnTo>
                    <a:pt x="1321" y="1123"/>
                  </a:lnTo>
                  <a:lnTo>
                    <a:pt x="1316" y="1122"/>
                  </a:lnTo>
                  <a:lnTo>
                    <a:pt x="1307" y="1119"/>
                  </a:lnTo>
                  <a:lnTo>
                    <a:pt x="1297" y="1118"/>
                  </a:lnTo>
                  <a:lnTo>
                    <a:pt x="1288" y="1117"/>
                  </a:lnTo>
                  <a:lnTo>
                    <a:pt x="1283" y="1118"/>
                  </a:lnTo>
                  <a:lnTo>
                    <a:pt x="1285" y="1119"/>
                  </a:lnTo>
                  <a:lnTo>
                    <a:pt x="1286" y="1121"/>
                  </a:lnTo>
                  <a:lnTo>
                    <a:pt x="1287" y="1123"/>
                  </a:lnTo>
                  <a:lnTo>
                    <a:pt x="1288" y="1126"/>
                  </a:lnTo>
                  <a:lnTo>
                    <a:pt x="1291" y="1127"/>
                  </a:lnTo>
                  <a:lnTo>
                    <a:pt x="1292" y="1129"/>
                  </a:lnTo>
                  <a:lnTo>
                    <a:pt x="1295" y="1132"/>
                  </a:lnTo>
                  <a:lnTo>
                    <a:pt x="1296" y="1133"/>
                  </a:lnTo>
                  <a:lnTo>
                    <a:pt x="1296" y="1134"/>
                  </a:lnTo>
                  <a:lnTo>
                    <a:pt x="1296" y="1136"/>
                  </a:lnTo>
                  <a:lnTo>
                    <a:pt x="1295" y="1137"/>
                  </a:lnTo>
                  <a:lnTo>
                    <a:pt x="1292" y="1137"/>
                  </a:lnTo>
                  <a:lnTo>
                    <a:pt x="1290" y="1137"/>
                  </a:lnTo>
                  <a:lnTo>
                    <a:pt x="1283" y="1138"/>
                  </a:lnTo>
                  <a:lnTo>
                    <a:pt x="1280" y="1142"/>
                  </a:lnTo>
                  <a:lnTo>
                    <a:pt x="1277" y="1146"/>
                  </a:lnTo>
                  <a:lnTo>
                    <a:pt x="1275" y="1148"/>
                  </a:lnTo>
                  <a:lnTo>
                    <a:pt x="1268" y="1147"/>
                  </a:lnTo>
                  <a:lnTo>
                    <a:pt x="1260" y="1143"/>
                  </a:lnTo>
                  <a:lnTo>
                    <a:pt x="1254" y="1138"/>
                  </a:lnTo>
                  <a:lnTo>
                    <a:pt x="1247" y="1133"/>
                  </a:lnTo>
                  <a:lnTo>
                    <a:pt x="1241" y="1132"/>
                  </a:lnTo>
                  <a:lnTo>
                    <a:pt x="1231" y="1134"/>
                  </a:lnTo>
                  <a:lnTo>
                    <a:pt x="1222" y="1136"/>
                  </a:lnTo>
                  <a:lnTo>
                    <a:pt x="1212" y="1133"/>
                  </a:lnTo>
                  <a:lnTo>
                    <a:pt x="1201" y="1132"/>
                  </a:lnTo>
                  <a:lnTo>
                    <a:pt x="1190" y="1131"/>
                  </a:lnTo>
                  <a:lnTo>
                    <a:pt x="1181" y="1132"/>
                  </a:lnTo>
                  <a:lnTo>
                    <a:pt x="1180" y="1134"/>
                  </a:lnTo>
                  <a:lnTo>
                    <a:pt x="1179" y="1137"/>
                  </a:lnTo>
                  <a:lnTo>
                    <a:pt x="1176" y="1139"/>
                  </a:lnTo>
                  <a:lnTo>
                    <a:pt x="1174" y="1139"/>
                  </a:lnTo>
                  <a:lnTo>
                    <a:pt x="1171" y="1139"/>
                  </a:lnTo>
                  <a:lnTo>
                    <a:pt x="1169" y="1142"/>
                  </a:lnTo>
                  <a:lnTo>
                    <a:pt x="1156" y="1144"/>
                  </a:lnTo>
                  <a:lnTo>
                    <a:pt x="1145" y="1149"/>
                  </a:lnTo>
                  <a:lnTo>
                    <a:pt x="1134" y="1153"/>
                  </a:lnTo>
                  <a:lnTo>
                    <a:pt x="1126" y="1158"/>
                  </a:lnTo>
                  <a:lnTo>
                    <a:pt x="1121" y="1163"/>
                  </a:lnTo>
                  <a:lnTo>
                    <a:pt x="1119" y="1173"/>
                  </a:lnTo>
                  <a:lnTo>
                    <a:pt x="1118" y="1177"/>
                  </a:lnTo>
                  <a:lnTo>
                    <a:pt x="1118" y="1180"/>
                  </a:lnTo>
                  <a:lnTo>
                    <a:pt x="1118" y="1184"/>
                  </a:lnTo>
                  <a:lnTo>
                    <a:pt x="1118" y="1188"/>
                  </a:lnTo>
                  <a:lnTo>
                    <a:pt x="1119" y="1192"/>
                  </a:lnTo>
                  <a:lnTo>
                    <a:pt x="1120" y="1195"/>
                  </a:lnTo>
                  <a:lnTo>
                    <a:pt x="1123" y="1199"/>
                  </a:lnTo>
                  <a:lnTo>
                    <a:pt x="1125" y="1202"/>
                  </a:lnTo>
                  <a:lnTo>
                    <a:pt x="1128" y="1205"/>
                  </a:lnTo>
                  <a:lnTo>
                    <a:pt x="1129" y="1210"/>
                  </a:lnTo>
                  <a:lnTo>
                    <a:pt x="1129" y="1221"/>
                  </a:lnTo>
                  <a:lnTo>
                    <a:pt x="1126" y="1231"/>
                  </a:lnTo>
                  <a:lnTo>
                    <a:pt x="1123" y="1243"/>
                  </a:lnTo>
                  <a:lnTo>
                    <a:pt x="1121" y="1254"/>
                  </a:lnTo>
                  <a:lnTo>
                    <a:pt x="1123" y="1263"/>
                  </a:lnTo>
                  <a:lnTo>
                    <a:pt x="1125" y="1270"/>
                  </a:lnTo>
                  <a:lnTo>
                    <a:pt x="1126" y="1280"/>
                  </a:lnTo>
                  <a:lnTo>
                    <a:pt x="1128" y="1282"/>
                  </a:lnTo>
                  <a:lnTo>
                    <a:pt x="1130" y="1285"/>
                  </a:lnTo>
                  <a:lnTo>
                    <a:pt x="1133" y="1286"/>
                  </a:lnTo>
                  <a:lnTo>
                    <a:pt x="1135" y="1289"/>
                  </a:lnTo>
                  <a:lnTo>
                    <a:pt x="1136" y="1291"/>
                  </a:lnTo>
                  <a:lnTo>
                    <a:pt x="1140" y="1295"/>
                  </a:lnTo>
                  <a:lnTo>
                    <a:pt x="1141" y="1299"/>
                  </a:lnTo>
                  <a:lnTo>
                    <a:pt x="1143" y="1302"/>
                  </a:lnTo>
                  <a:lnTo>
                    <a:pt x="1145" y="1306"/>
                  </a:lnTo>
                  <a:lnTo>
                    <a:pt x="1150" y="1313"/>
                  </a:lnTo>
                  <a:lnTo>
                    <a:pt x="1155" y="1320"/>
                  </a:lnTo>
                  <a:lnTo>
                    <a:pt x="1160" y="1325"/>
                  </a:lnTo>
                  <a:lnTo>
                    <a:pt x="1163" y="1328"/>
                  </a:lnTo>
                  <a:lnTo>
                    <a:pt x="1165" y="1332"/>
                  </a:lnTo>
                  <a:lnTo>
                    <a:pt x="1166" y="1336"/>
                  </a:lnTo>
                  <a:lnTo>
                    <a:pt x="1169" y="1340"/>
                  </a:lnTo>
                  <a:lnTo>
                    <a:pt x="1171" y="1343"/>
                  </a:lnTo>
                  <a:lnTo>
                    <a:pt x="1179" y="1346"/>
                  </a:lnTo>
                  <a:lnTo>
                    <a:pt x="1185" y="1347"/>
                  </a:lnTo>
                  <a:lnTo>
                    <a:pt x="1192" y="1348"/>
                  </a:lnTo>
                  <a:lnTo>
                    <a:pt x="1194" y="1350"/>
                  </a:lnTo>
                  <a:lnTo>
                    <a:pt x="1196" y="1351"/>
                  </a:lnTo>
                  <a:lnTo>
                    <a:pt x="1199" y="1352"/>
                  </a:lnTo>
                  <a:lnTo>
                    <a:pt x="1201" y="1353"/>
                  </a:lnTo>
                  <a:lnTo>
                    <a:pt x="1204" y="1353"/>
                  </a:lnTo>
                  <a:lnTo>
                    <a:pt x="1206" y="1355"/>
                  </a:lnTo>
                  <a:lnTo>
                    <a:pt x="1207" y="1353"/>
                  </a:lnTo>
                  <a:lnTo>
                    <a:pt x="1210" y="1352"/>
                  </a:lnTo>
                  <a:lnTo>
                    <a:pt x="1212" y="1351"/>
                  </a:lnTo>
                  <a:lnTo>
                    <a:pt x="1215" y="1350"/>
                  </a:lnTo>
                  <a:lnTo>
                    <a:pt x="1217" y="1350"/>
                  </a:lnTo>
                  <a:lnTo>
                    <a:pt x="1220" y="1350"/>
                  </a:lnTo>
                  <a:lnTo>
                    <a:pt x="1224" y="1351"/>
                  </a:lnTo>
                  <a:lnTo>
                    <a:pt x="1240" y="1351"/>
                  </a:lnTo>
                  <a:lnTo>
                    <a:pt x="1242" y="1350"/>
                  </a:lnTo>
                  <a:lnTo>
                    <a:pt x="1245" y="1348"/>
                  </a:lnTo>
                  <a:lnTo>
                    <a:pt x="1247" y="1348"/>
                  </a:lnTo>
                  <a:lnTo>
                    <a:pt x="1250" y="1350"/>
                  </a:lnTo>
                  <a:lnTo>
                    <a:pt x="1252" y="1351"/>
                  </a:lnTo>
                  <a:lnTo>
                    <a:pt x="1255" y="1352"/>
                  </a:lnTo>
                  <a:lnTo>
                    <a:pt x="1256" y="1353"/>
                  </a:lnTo>
                  <a:lnTo>
                    <a:pt x="1257" y="1353"/>
                  </a:lnTo>
                  <a:lnTo>
                    <a:pt x="1260" y="1355"/>
                  </a:lnTo>
                  <a:lnTo>
                    <a:pt x="1263" y="1353"/>
                  </a:lnTo>
                  <a:lnTo>
                    <a:pt x="1266" y="1353"/>
                  </a:lnTo>
                  <a:lnTo>
                    <a:pt x="1268" y="1352"/>
                  </a:lnTo>
                  <a:lnTo>
                    <a:pt x="1270" y="1351"/>
                  </a:lnTo>
                  <a:lnTo>
                    <a:pt x="1270" y="1348"/>
                  </a:lnTo>
                  <a:lnTo>
                    <a:pt x="1270" y="1347"/>
                  </a:lnTo>
                  <a:lnTo>
                    <a:pt x="1268" y="1346"/>
                  </a:lnTo>
                  <a:lnTo>
                    <a:pt x="1268" y="1343"/>
                  </a:lnTo>
                  <a:lnTo>
                    <a:pt x="1270" y="1341"/>
                  </a:lnTo>
                  <a:lnTo>
                    <a:pt x="1271" y="1340"/>
                  </a:lnTo>
                  <a:lnTo>
                    <a:pt x="1273" y="1337"/>
                  </a:lnTo>
                  <a:lnTo>
                    <a:pt x="1276" y="1335"/>
                  </a:lnTo>
                  <a:lnTo>
                    <a:pt x="1280" y="1330"/>
                  </a:lnTo>
                  <a:lnTo>
                    <a:pt x="1281" y="1322"/>
                  </a:lnTo>
                  <a:lnTo>
                    <a:pt x="1281" y="1315"/>
                  </a:lnTo>
                  <a:lnTo>
                    <a:pt x="1285" y="1310"/>
                  </a:lnTo>
                  <a:lnTo>
                    <a:pt x="1292" y="1307"/>
                  </a:lnTo>
                  <a:lnTo>
                    <a:pt x="1301" y="1307"/>
                  </a:lnTo>
                  <a:lnTo>
                    <a:pt x="1311" y="1307"/>
                  </a:lnTo>
                  <a:lnTo>
                    <a:pt x="1318" y="1306"/>
                  </a:lnTo>
                  <a:lnTo>
                    <a:pt x="1325" y="1305"/>
                  </a:lnTo>
                  <a:lnTo>
                    <a:pt x="1334" y="1305"/>
                  </a:lnTo>
                  <a:lnTo>
                    <a:pt x="1344" y="1305"/>
                  </a:lnTo>
                  <a:lnTo>
                    <a:pt x="1353" y="1306"/>
                  </a:lnTo>
                  <a:lnTo>
                    <a:pt x="1358" y="1309"/>
                  </a:lnTo>
                  <a:lnTo>
                    <a:pt x="1359" y="1315"/>
                  </a:lnTo>
                  <a:lnTo>
                    <a:pt x="1357" y="1318"/>
                  </a:lnTo>
                  <a:lnTo>
                    <a:pt x="1354" y="1322"/>
                  </a:lnTo>
                  <a:lnTo>
                    <a:pt x="1352" y="1325"/>
                  </a:lnTo>
                  <a:lnTo>
                    <a:pt x="1349" y="1328"/>
                  </a:lnTo>
                  <a:lnTo>
                    <a:pt x="1347" y="1332"/>
                  </a:lnTo>
                  <a:lnTo>
                    <a:pt x="1347" y="1336"/>
                  </a:lnTo>
                  <a:lnTo>
                    <a:pt x="1347" y="1340"/>
                  </a:lnTo>
                  <a:lnTo>
                    <a:pt x="1346" y="1350"/>
                  </a:lnTo>
                  <a:lnTo>
                    <a:pt x="1343" y="1357"/>
                  </a:lnTo>
                  <a:lnTo>
                    <a:pt x="1337" y="1363"/>
                  </a:lnTo>
                  <a:lnTo>
                    <a:pt x="1328" y="1367"/>
                  </a:lnTo>
                  <a:lnTo>
                    <a:pt x="1325" y="1367"/>
                  </a:lnTo>
                  <a:lnTo>
                    <a:pt x="1322" y="1367"/>
                  </a:lnTo>
                  <a:lnTo>
                    <a:pt x="1318" y="1368"/>
                  </a:lnTo>
                  <a:lnTo>
                    <a:pt x="1316" y="1369"/>
                  </a:lnTo>
                  <a:lnTo>
                    <a:pt x="1316" y="1372"/>
                  </a:lnTo>
                  <a:lnTo>
                    <a:pt x="1317" y="1374"/>
                  </a:lnTo>
                  <a:lnTo>
                    <a:pt x="1320" y="1377"/>
                  </a:lnTo>
                  <a:lnTo>
                    <a:pt x="1322" y="1378"/>
                  </a:lnTo>
                  <a:lnTo>
                    <a:pt x="1326" y="1379"/>
                  </a:lnTo>
                  <a:lnTo>
                    <a:pt x="1328" y="1384"/>
                  </a:lnTo>
                  <a:lnTo>
                    <a:pt x="1331" y="1391"/>
                  </a:lnTo>
                  <a:lnTo>
                    <a:pt x="1333" y="1396"/>
                  </a:lnTo>
                  <a:lnTo>
                    <a:pt x="1338" y="1401"/>
                  </a:lnTo>
                  <a:lnTo>
                    <a:pt x="1344" y="1403"/>
                  </a:lnTo>
                  <a:lnTo>
                    <a:pt x="1352" y="1403"/>
                  </a:lnTo>
                  <a:lnTo>
                    <a:pt x="1359" y="1402"/>
                  </a:lnTo>
                  <a:lnTo>
                    <a:pt x="1367" y="1401"/>
                  </a:lnTo>
                  <a:lnTo>
                    <a:pt x="1373" y="1403"/>
                  </a:lnTo>
                  <a:lnTo>
                    <a:pt x="1383" y="1403"/>
                  </a:lnTo>
                  <a:lnTo>
                    <a:pt x="1392" y="1402"/>
                  </a:lnTo>
                  <a:lnTo>
                    <a:pt x="1402" y="1401"/>
                  </a:lnTo>
                  <a:lnTo>
                    <a:pt x="1405" y="1401"/>
                  </a:lnTo>
                  <a:lnTo>
                    <a:pt x="1410" y="1401"/>
                  </a:lnTo>
                  <a:lnTo>
                    <a:pt x="1414" y="1401"/>
                  </a:lnTo>
                  <a:lnTo>
                    <a:pt x="1418" y="1402"/>
                  </a:lnTo>
                  <a:lnTo>
                    <a:pt x="1420" y="1403"/>
                  </a:lnTo>
                  <a:lnTo>
                    <a:pt x="1422" y="1406"/>
                  </a:lnTo>
                  <a:lnTo>
                    <a:pt x="1424" y="1408"/>
                  </a:lnTo>
                  <a:lnTo>
                    <a:pt x="1425" y="1411"/>
                  </a:lnTo>
                  <a:lnTo>
                    <a:pt x="1428" y="1412"/>
                  </a:lnTo>
                  <a:lnTo>
                    <a:pt x="1430" y="1412"/>
                  </a:lnTo>
                  <a:lnTo>
                    <a:pt x="1433" y="1412"/>
                  </a:lnTo>
                  <a:lnTo>
                    <a:pt x="1435" y="1411"/>
                  </a:lnTo>
                  <a:lnTo>
                    <a:pt x="1439" y="1411"/>
                  </a:lnTo>
                  <a:lnTo>
                    <a:pt x="1444" y="1413"/>
                  </a:lnTo>
                  <a:lnTo>
                    <a:pt x="1447" y="1418"/>
                  </a:lnTo>
                  <a:lnTo>
                    <a:pt x="1448" y="1425"/>
                  </a:lnTo>
                  <a:lnTo>
                    <a:pt x="1447" y="1432"/>
                  </a:lnTo>
                  <a:lnTo>
                    <a:pt x="1447" y="1437"/>
                  </a:lnTo>
                  <a:lnTo>
                    <a:pt x="1445" y="1442"/>
                  </a:lnTo>
                  <a:lnTo>
                    <a:pt x="1444" y="1447"/>
                  </a:lnTo>
                  <a:lnTo>
                    <a:pt x="1443" y="1450"/>
                  </a:lnTo>
                  <a:lnTo>
                    <a:pt x="1442" y="1455"/>
                  </a:lnTo>
                  <a:lnTo>
                    <a:pt x="1440" y="1459"/>
                  </a:lnTo>
                  <a:lnTo>
                    <a:pt x="1439" y="1464"/>
                  </a:lnTo>
                  <a:lnTo>
                    <a:pt x="1438" y="1466"/>
                  </a:lnTo>
                  <a:lnTo>
                    <a:pt x="1437" y="1470"/>
                  </a:lnTo>
                  <a:lnTo>
                    <a:pt x="1437" y="1474"/>
                  </a:lnTo>
                  <a:lnTo>
                    <a:pt x="1437" y="1491"/>
                  </a:lnTo>
                  <a:lnTo>
                    <a:pt x="1438" y="1495"/>
                  </a:lnTo>
                  <a:lnTo>
                    <a:pt x="1442" y="1496"/>
                  </a:lnTo>
                  <a:lnTo>
                    <a:pt x="1445" y="1499"/>
                  </a:lnTo>
                  <a:lnTo>
                    <a:pt x="1448" y="1500"/>
                  </a:lnTo>
                  <a:lnTo>
                    <a:pt x="1452" y="1503"/>
                  </a:lnTo>
                  <a:lnTo>
                    <a:pt x="1453" y="1504"/>
                  </a:lnTo>
                  <a:lnTo>
                    <a:pt x="1454" y="1505"/>
                  </a:lnTo>
                  <a:lnTo>
                    <a:pt x="1457" y="1506"/>
                  </a:lnTo>
                  <a:lnTo>
                    <a:pt x="1459" y="1509"/>
                  </a:lnTo>
                  <a:lnTo>
                    <a:pt x="1463" y="1510"/>
                  </a:lnTo>
                  <a:lnTo>
                    <a:pt x="1468" y="1512"/>
                  </a:lnTo>
                  <a:lnTo>
                    <a:pt x="1473" y="1512"/>
                  </a:lnTo>
                  <a:lnTo>
                    <a:pt x="1478" y="1512"/>
                  </a:lnTo>
                  <a:lnTo>
                    <a:pt x="1491" y="1511"/>
                  </a:lnTo>
                  <a:lnTo>
                    <a:pt x="1503" y="1508"/>
                  </a:lnTo>
                  <a:lnTo>
                    <a:pt x="1513" y="1505"/>
                  </a:lnTo>
                  <a:lnTo>
                    <a:pt x="1523" y="1503"/>
                  </a:lnTo>
                  <a:lnTo>
                    <a:pt x="1533" y="1505"/>
                  </a:lnTo>
                  <a:lnTo>
                    <a:pt x="1543" y="1508"/>
                  </a:lnTo>
                  <a:lnTo>
                    <a:pt x="1551" y="1510"/>
                  </a:lnTo>
                  <a:lnTo>
                    <a:pt x="1552" y="1510"/>
                  </a:lnTo>
                  <a:lnTo>
                    <a:pt x="1554" y="1511"/>
                  </a:lnTo>
                  <a:lnTo>
                    <a:pt x="1556" y="1514"/>
                  </a:lnTo>
                  <a:lnTo>
                    <a:pt x="1560" y="1515"/>
                  </a:lnTo>
                  <a:lnTo>
                    <a:pt x="1562" y="1516"/>
                  </a:lnTo>
                  <a:lnTo>
                    <a:pt x="1566" y="1517"/>
                  </a:lnTo>
                  <a:lnTo>
                    <a:pt x="1569" y="1519"/>
                  </a:lnTo>
                  <a:lnTo>
                    <a:pt x="1570" y="1517"/>
                  </a:lnTo>
                  <a:lnTo>
                    <a:pt x="1574" y="1516"/>
                  </a:lnTo>
                  <a:lnTo>
                    <a:pt x="1577" y="1514"/>
                  </a:lnTo>
                  <a:lnTo>
                    <a:pt x="1581" y="1511"/>
                  </a:lnTo>
                  <a:lnTo>
                    <a:pt x="1584" y="1508"/>
                  </a:lnTo>
                  <a:lnTo>
                    <a:pt x="1589" y="1505"/>
                  </a:lnTo>
                  <a:lnTo>
                    <a:pt x="1595" y="1501"/>
                  </a:lnTo>
                  <a:lnTo>
                    <a:pt x="1599" y="1495"/>
                  </a:lnTo>
                  <a:lnTo>
                    <a:pt x="1601" y="1490"/>
                  </a:lnTo>
                  <a:lnTo>
                    <a:pt x="1604" y="1484"/>
                  </a:lnTo>
                  <a:lnTo>
                    <a:pt x="1610" y="1479"/>
                  </a:lnTo>
                  <a:lnTo>
                    <a:pt x="1611" y="1478"/>
                  </a:lnTo>
                  <a:lnTo>
                    <a:pt x="1614" y="1476"/>
                  </a:lnTo>
                  <a:lnTo>
                    <a:pt x="1615" y="1474"/>
                  </a:lnTo>
                  <a:lnTo>
                    <a:pt x="1617" y="1474"/>
                  </a:lnTo>
                  <a:lnTo>
                    <a:pt x="1620" y="1474"/>
                  </a:lnTo>
                  <a:lnTo>
                    <a:pt x="1621" y="1474"/>
                  </a:lnTo>
                  <a:lnTo>
                    <a:pt x="1622" y="1475"/>
                  </a:lnTo>
                  <a:lnTo>
                    <a:pt x="1623" y="1475"/>
                  </a:lnTo>
                  <a:lnTo>
                    <a:pt x="1625" y="1476"/>
                  </a:lnTo>
                  <a:lnTo>
                    <a:pt x="1627" y="1476"/>
                  </a:lnTo>
                  <a:lnTo>
                    <a:pt x="1628" y="1476"/>
                  </a:lnTo>
                  <a:lnTo>
                    <a:pt x="1630" y="1475"/>
                  </a:lnTo>
                  <a:lnTo>
                    <a:pt x="1631" y="1473"/>
                  </a:lnTo>
                  <a:lnTo>
                    <a:pt x="1632" y="1471"/>
                  </a:lnTo>
                  <a:lnTo>
                    <a:pt x="1633" y="1470"/>
                  </a:lnTo>
                  <a:lnTo>
                    <a:pt x="1636" y="1468"/>
                  </a:lnTo>
                  <a:lnTo>
                    <a:pt x="1661" y="1463"/>
                  </a:lnTo>
                  <a:lnTo>
                    <a:pt x="1683" y="1453"/>
                  </a:lnTo>
                  <a:lnTo>
                    <a:pt x="1685" y="1452"/>
                  </a:lnTo>
                  <a:lnTo>
                    <a:pt x="1687" y="1449"/>
                  </a:lnTo>
                  <a:lnTo>
                    <a:pt x="1691" y="1449"/>
                  </a:lnTo>
                  <a:lnTo>
                    <a:pt x="1693" y="1448"/>
                  </a:lnTo>
                  <a:lnTo>
                    <a:pt x="1696" y="1448"/>
                  </a:lnTo>
                  <a:lnTo>
                    <a:pt x="1698" y="1448"/>
                  </a:lnTo>
                  <a:lnTo>
                    <a:pt x="1701" y="1449"/>
                  </a:lnTo>
                  <a:lnTo>
                    <a:pt x="1702" y="1450"/>
                  </a:lnTo>
                  <a:lnTo>
                    <a:pt x="1701" y="1453"/>
                  </a:lnTo>
                  <a:lnTo>
                    <a:pt x="1699" y="1455"/>
                  </a:lnTo>
                  <a:lnTo>
                    <a:pt x="1697" y="1457"/>
                  </a:lnTo>
                  <a:lnTo>
                    <a:pt x="1695" y="1458"/>
                  </a:lnTo>
                  <a:lnTo>
                    <a:pt x="1692" y="1459"/>
                  </a:lnTo>
                  <a:lnTo>
                    <a:pt x="1690" y="1459"/>
                  </a:lnTo>
                  <a:lnTo>
                    <a:pt x="1686" y="1460"/>
                  </a:lnTo>
                  <a:lnTo>
                    <a:pt x="1685" y="1461"/>
                  </a:lnTo>
                  <a:lnTo>
                    <a:pt x="1683" y="1463"/>
                  </a:lnTo>
                  <a:lnTo>
                    <a:pt x="1682" y="1465"/>
                  </a:lnTo>
                  <a:lnTo>
                    <a:pt x="1682" y="1468"/>
                  </a:lnTo>
                  <a:lnTo>
                    <a:pt x="1682" y="1470"/>
                  </a:lnTo>
                  <a:lnTo>
                    <a:pt x="1683" y="1474"/>
                  </a:lnTo>
                  <a:lnTo>
                    <a:pt x="1685" y="1476"/>
                  </a:lnTo>
                  <a:lnTo>
                    <a:pt x="1686" y="1479"/>
                  </a:lnTo>
                  <a:lnTo>
                    <a:pt x="1686" y="1481"/>
                  </a:lnTo>
                  <a:lnTo>
                    <a:pt x="1683" y="1484"/>
                  </a:lnTo>
                  <a:lnTo>
                    <a:pt x="1681" y="1485"/>
                  </a:lnTo>
                  <a:lnTo>
                    <a:pt x="1678" y="1488"/>
                  </a:lnTo>
                  <a:lnTo>
                    <a:pt x="1675" y="1489"/>
                  </a:lnTo>
                  <a:lnTo>
                    <a:pt x="1672" y="1490"/>
                  </a:lnTo>
                  <a:lnTo>
                    <a:pt x="1671" y="1493"/>
                  </a:lnTo>
                  <a:lnTo>
                    <a:pt x="1670" y="1494"/>
                  </a:lnTo>
                  <a:lnTo>
                    <a:pt x="1671" y="1495"/>
                  </a:lnTo>
                  <a:lnTo>
                    <a:pt x="1672" y="1496"/>
                  </a:lnTo>
                  <a:lnTo>
                    <a:pt x="1673" y="1498"/>
                  </a:lnTo>
                  <a:lnTo>
                    <a:pt x="1676" y="1499"/>
                  </a:lnTo>
                  <a:lnTo>
                    <a:pt x="1677" y="1500"/>
                  </a:lnTo>
                  <a:lnTo>
                    <a:pt x="1680" y="1500"/>
                  </a:lnTo>
                  <a:lnTo>
                    <a:pt x="1680" y="1501"/>
                  </a:lnTo>
                  <a:lnTo>
                    <a:pt x="1681" y="1503"/>
                  </a:lnTo>
                  <a:lnTo>
                    <a:pt x="1683" y="1505"/>
                  </a:lnTo>
                  <a:lnTo>
                    <a:pt x="1685" y="1505"/>
                  </a:lnTo>
                  <a:lnTo>
                    <a:pt x="1686" y="1505"/>
                  </a:lnTo>
                  <a:lnTo>
                    <a:pt x="1688" y="1503"/>
                  </a:lnTo>
                  <a:lnTo>
                    <a:pt x="1690" y="1501"/>
                  </a:lnTo>
                  <a:lnTo>
                    <a:pt x="1692" y="1499"/>
                  </a:lnTo>
                  <a:lnTo>
                    <a:pt x="1693" y="1496"/>
                  </a:lnTo>
                  <a:lnTo>
                    <a:pt x="1695" y="1494"/>
                  </a:lnTo>
                  <a:lnTo>
                    <a:pt x="1695" y="1491"/>
                  </a:lnTo>
                  <a:lnTo>
                    <a:pt x="1693" y="1489"/>
                  </a:lnTo>
                  <a:lnTo>
                    <a:pt x="1692" y="1486"/>
                  </a:lnTo>
                  <a:lnTo>
                    <a:pt x="1691" y="1484"/>
                  </a:lnTo>
                  <a:lnTo>
                    <a:pt x="1690" y="1481"/>
                  </a:lnTo>
                  <a:lnTo>
                    <a:pt x="1690" y="1479"/>
                  </a:lnTo>
                  <a:lnTo>
                    <a:pt x="1690" y="1476"/>
                  </a:lnTo>
                  <a:lnTo>
                    <a:pt x="1691" y="1473"/>
                  </a:lnTo>
                  <a:lnTo>
                    <a:pt x="1693" y="1471"/>
                  </a:lnTo>
                  <a:lnTo>
                    <a:pt x="1703" y="1468"/>
                  </a:lnTo>
                  <a:lnTo>
                    <a:pt x="1713" y="1465"/>
                  </a:lnTo>
                  <a:lnTo>
                    <a:pt x="1724" y="1463"/>
                  </a:lnTo>
                  <a:lnTo>
                    <a:pt x="1723" y="1460"/>
                  </a:lnTo>
                  <a:lnTo>
                    <a:pt x="1722" y="1459"/>
                  </a:lnTo>
                  <a:lnTo>
                    <a:pt x="1719" y="1458"/>
                  </a:lnTo>
                  <a:lnTo>
                    <a:pt x="1718" y="1457"/>
                  </a:lnTo>
                  <a:lnTo>
                    <a:pt x="1717" y="1455"/>
                  </a:lnTo>
                  <a:lnTo>
                    <a:pt x="1717" y="1453"/>
                  </a:lnTo>
                  <a:lnTo>
                    <a:pt x="1718" y="1452"/>
                  </a:lnTo>
                  <a:lnTo>
                    <a:pt x="1721" y="1450"/>
                  </a:lnTo>
                  <a:lnTo>
                    <a:pt x="1722" y="1450"/>
                  </a:lnTo>
                  <a:lnTo>
                    <a:pt x="1724" y="1452"/>
                  </a:lnTo>
                  <a:lnTo>
                    <a:pt x="1727" y="1453"/>
                  </a:lnTo>
                  <a:lnTo>
                    <a:pt x="1728" y="1454"/>
                  </a:lnTo>
                  <a:lnTo>
                    <a:pt x="1731" y="1455"/>
                  </a:lnTo>
                  <a:lnTo>
                    <a:pt x="1729" y="1457"/>
                  </a:lnTo>
                  <a:lnTo>
                    <a:pt x="1729" y="1458"/>
                  </a:lnTo>
                  <a:lnTo>
                    <a:pt x="1728" y="1459"/>
                  </a:lnTo>
                  <a:lnTo>
                    <a:pt x="1728" y="1459"/>
                  </a:lnTo>
                  <a:lnTo>
                    <a:pt x="1728" y="1460"/>
                  </a:lnTo>
                  <a:lnTo>
                    <a:pt x="1731" y="1460"/>
                  </a:lnTo>
                  <a:lnTo>
                    <a:pt x="1743" y="1460"/>
                  </a:lnTo>
                  <a:lnTo>
                    <a:pt x="1747" y="1460"/>
                  </a:lnTo>
                  <a:lnTo>
                    <a:pt x="1751" y="1461"/>
                  </a:lnTo>
                  <a:lnTo>
                    <a:pt x="1752" y="1463"/>
                  </a:lnTo>
                  <a:lnTo>
                    <a:pt x="1753" y="1464"/>
                  </a:lnTo>
                  <a:lnTo>
                    <a:pt x="1753" y="1465"/>
                  </a:lnTo>
                  <a:lnTo>
                    <a:pt x="1754" y="1468"/>
                  </a:lnTo>
                  <a:lnTo>
                    <a:pt x="1754" y="1470"/>
                  </a:lnTo>
                  <a:lnTo>
                    <a:pt x="1754" y="1473"/>
                  </a:lnTo>
                  <a:lnTo>
                    <a:pt x="1756" y="1474"/>
                  </a:lnTo>
                  <a:lnTo>
                    <a:pt x="1758" y="1475"/>
                  </a:lnTo>
                  <a:lnTo>
                    <a:pt x="1762" y="1476"/>
                  </a:lnTo>
                  <a:lnTo>
                    <a:pt x="1770" y="1474"/>
                  </a:lnTo>
                  <a:lnTo>
                    <a:pt x="1780" y="1471"/>
                  </a:lnTo>
                  <a:lnTo>
                    <a:pt x="1790" y="1471"/>
                  </a:lnTo>
                  <a:lnTo>
                    <a:pt x="1798" y="1474"/>
                  </a:lnTo>
                  <a:lnTo>
                    <a:pt x="1799" y="1474"/>
                  </a:lnTo>
                  <a:lnTo>
                    <a:pt x="1800" y="1474"/>
                  </a:lnTo>
                  <a:lnTo>
                    <a:pt x="1800" y="1475"/>
                  </a:lnTo>
                  <a:lnTo>
                    <a:pt x="1800" y="1476"/>
                  </a:lnTo>
                  <a:lnTo>
                    <a:pt x="1802" y="1478"/>
                  </a:lnTo>
                  <a:lnTo>
                    <a:pt x="1803" y="1478"/>
                  </a:lnTo>
                  <a:lnTo>
                    <a:pt x="1805" y="1478"/>
                  </a:lnTo>
                  <a:lnTo>
                    <a:pt x="1807" y="1479"/>
                  </a:lnTo>
                  <a:lnTo>
                    <a:pt x="1809" y="1479"/>
                  </a:lnTo>
                  <a:lnTo>
                    <a:pt x="1820" y="1478"/>
                  </a:lnTo>
                  <a:lnTo>
                    <a:pt x="1830" y="1474"/>
                  </a:lnTo>
                  <a:lnTo>
                    <a:pt x="1834" y="1470"/>
                  </a:lnTo>
                  <a:lnTo>
                    <a:pt x="1839" y="1468"/>
                  </a:lnTo>
                  <a:lnTo>
                    <a:pt x="1845" y="1466"/>
                  </a:lnTo>
                  <a:lnTo>
                    <a:pt x="1850" y="1463"/>
                  </a:lnTo>
                  <a:lnTo>
                    <a:pt x="1854" y="1461"/>
                  </a:lnTo>
                  <a:lnTo>
                    <a:pt x="1856" y="1460"/>
                  </a:lnTo>
                  <a:lnTo>
                    <a:pt x="1859" y="1460"/>
                  </a:lnTo>
                  <a:lnTo>
                    <a:pt x="1860" y="1461"/>
                  </a:lnTo>
                  <a:lnTo>
                    <a:pt x="1861" y="1463"/>
                  </a:lnTo>
                  <a:lnTo>
                    <a:pt x="1863" y="1464"/>
                  </a:lnTo>
                  <a:lnTo>
                    <a:pt x="1863" y="1465"/>
                  </a:lnTo>
                  <a:lnTo>
                    <a:pt x="1864" y="1466"/>
                  </a:lnTo>
                  <a:lnTo>
                    <a:pt x="1865" y="1468"/>
                  </a:lnTo>
                  <a:lnTo>
                    <a:pt x="1866" y="1468"/>
                  </a:lnTo>
                  <a:lnTo>
                    <a:pt x="1868" y="1469"/>
                  </a:lnTo>
                  <a:lnTo>
                    <a:pt x="1869" y="1470"/>
                  </a:lnTo>
                  <a:lnTo>
                    <a:pt x="1868" y="1471"/>
                  </a:lnTo>
                  <a:lnTo>
                    <a:pt x="1868" y="1473"/>
                  </a:lnTo>
                  <a:lnTo>
                    <a:pt x="1868" y="1474"/>
                  </a:lnTo>
                  <a:lnTo>
                    <a:pt x="1869" y="1475"/>
                  </a:lnTo>
                  <a:lnTo>
                    <a:pt x="1871" y="1476"/>
                  </a:lnTo>
                  <a:lnTo>
                    <a:pt x="1875" y="1476"/>
                  </a:lnTo>
                  <a:lnTo>
                    <a:pt x="1879" y="1478"/>
                  </a:lnTo>
                  <a:lnTo>
                    <a:pt x="1881" y="1479"/>
                  </a:lnTo>
                  <a:lnTo>
                    <a:pt x="1885" y="1481"/>
                  </a:lnTo>
                  <a:lnTo>
                    <a:pt x="1885" y="1479"/>
                  </a:lnTo>
                  <a:lnTo>
                    <a:pt x="1886" y="1478"/>
                  </a:lnTo>
                  <a:lnTo>
                    <a:pt x="1888" y="1476"/>
                  </a:lnTo>
                  <a:lnTo>
                    <a:pt x="1890" y="1478"/>
                  </a:lnTo>
                  <a:lnTo>
                    <a:pt x="1893" y="1479"/>
                  </a:lnTo>
                  <a:lnTo>
                    <a:pt x="1895" y="1480"/>
                  </a:lnTo>
                  <a:lnTo>
                    <a:pt x="1896" y="1481"/>
                  </a:lnTo>
                  <a:lnTo>
                    <a:pt x="1899" y="1481"/>
                  </a:lnTo>
                  <a:lnTo>
                    <a:pt x="1900" y="1483"/>
                  </a:lnTo>
                  <a:lnTo>
                    <a:pt x="1900" y="1484"/>
                  </a:lnTo>
                  <a:lnTo>
                    <a:pt x="1901" y="1485"/>
                  </a:lnTo>
                  <a:lnTo>
                    <a:pt x="1901" y="1488"/>
                  </a:lnTo>
                  <a:lnTo>
                    <a:pt x="1900" y="1489"/>
                  </a:lnTo>
                  <a:lnTo>
                    <a:pt x="1899" y="1490"/>
                  </a:lnTo>
                  <a:lnTo>
                    <a:pt x="1896" y="1491"/>
                  </a:lnTo>
                  <a:lnTo>
                    <a:pt x="1894" y="1493"/>
                  </a:lnTo>
                  <a:lnTo>
                    <a:pt x="1891" y="1494"/>
                  </a:lnTo>
                  <a:lnTo>
                    <a:pt x="1890" y="1494"/>
                  </a:lnTo>
                  <a:lnTo>
                    <a:pt x="1889" y="1496"/>
                  </a:lnTo>
                  <a:lnTo>
                    <a:pt x="1889" y="1496"/>
                  </a:lnTo>
                  <a:lnTo>
                    <a:pt x="1890" y="1496"/>
                  </a:lnTo>
                  <a:lnTo>
                    <a:pt x="1891" y="1496"/>
                  </a:lnTo>
                  <a:lnTo>
                    <a:pt x="1894" y="1496"/>
                  </a:lnTo>
                  <a:lnTo>
                    <a:pt x="1895" y="1495"/>
                  </a:lnTo>
                  <a:lnTo>
                    <a:pt x="1898" y="1495"/>
                  </a:lnTo>
                  <a:lnTo>
                    <a:pt x="1899" y="1495"/>
                  </a:lnTo>
                  <a:lnTo>
                    <a:pt x="1900" y="1494"/>
                  </a:lnTo>
                  <a:lnTo>
                    <a:pt x="1914" y="1493"/>
                  </a:lnTo>
                  <a:lnTo>
                    <a:pt x="1925" y="1495"/>
                  </a:lnTo>
                  <a:lnTo>
                    <a:pt x="1932" y="1503"/>
                  </a:lnTo>
                  <a:lnTo>
                    <a:pt x="1934" y="1504"/>
                  </a:lnTo>
                  <a:lnTo>
                    <a:pt x="1936" y="1506"/>
                  </a:lnTo>
                  <a:lnTo>
                    <a:pt x="1937" y="1509"/>
                  </a:lnTo>
                  <a:lnTo>
                    <a:pt x="1940" y="1511"/>
                  </a:lnTo>
                  <a:lnTo>
                    <a:pt x="1940" y="1512"/>
                  </a:lnTo>
                  <a:lnTo>
                    <a:pt x="1937" y="1520"/>
                  </a:lnTo>
                  <a:lnTo>
                    <a:pt x="1940" y="1517"/>
                  </a:lnTo>
                  <a:lnTo>
                    <a:pt x="1945" y="1517"/>
                  </a:lnTo>
                  <a:lnTo>
                    <a:pt x="1951" y="1519"/>
                  </a:lnTo>
                  <a:lnTo>
                    <a:pt x="1955" y="1521"/>
                  </a:lnTo>
                  <a:lnTo>
                    <a:pt x="1959" y="1522"/>
                  </a:lnTo>
                  <a:lnTo>
                    <a:pt x="1960" y="1524"/>
                  </a:lnTo>
                  <a:lnTo>
                    <a:pt x="1961" y="1525"/>
                  </a:lnTo>
                  <a:lnTo>
                    <a:pt x="1962" y="1526"/>
                  </a:lnTo>
                  <a:lnTo>
                    <a:pt x="1964" y="1529"/>
                  </a:lnTo>
                  <a:lnTo>
                    <a:pt x="1965" y="1529"/>
                  </a:lnTo>
                  <a:lnTo>
                    <a:pt x="1969" y="1530"/>
                  </a:lnTo>
                  <a:lnTo>
                    <a:pt x="1971" y="1530"/>
                  </a:lnTo>
                  <a:lnTo>
                    <a:pt x="1975" y="1529"/>
                  </a:lnTo>
                  <a:lnTo>
                    <a:pt x="1977" y="1529"/>
                  </a:lnTo>
                  <a:lnTo>
                    <a:pt x="1981" y="1529"/>
                  </a:lnTo>
                  <a:lnTo>
                    <a:pt x="2007" y="1619"/>
                  </a:lnTo>
                  <a:lnTo>
                    <a:pt x="2030" y="1713"/>
                  </a:lnTo>
                  <a:lnTo>
                    <a:pt x="2043" y="1767"/>
                  </a:lnTo>
                  <a:lnTo>
                    <a:pt x="2061" y="1821"/>
                  </a:lnTo>
                  <a:lnTo>
                    <a:pt x="2081" y="1873"/>
                  </a:lnTo>
                  <a:lnTo>
                    <a:pt x="2077" y="1873"/>
                  </a:lnTo>
                  <a:lnTo>
                    <a:pt x="2074" y="1873"/>
                  </a:lnTo>
                  <a:lnTo>
                    <a:pt x="2072" y="1874"/>
                  </a:lnTo>
                  <a:lnTo>
                    <a:pt x="2068" y="1876"/>
                  </a:lnTo>
                  <a:lnTo>
                    <a:pt x="2053" y="1883"/>
                  </a:lnTo>
                  <a:lnTo>
                    <a:pt x="2042" y="1892"/>
                  </a:lnTo>
                  <a:lnTo>
                    <a:pt x="2038" y="1894"/>
                  </a:lnTo>
                  <a:lnTo>
                    <a:pt x="2036" y="1897"/>
                  </a:lnTo>
                  <a:lnTo>
                    <a:pt x="2035" y="1899"/>
                  </a:lnTo>
                  <a:lnTo>
                    <a:pt x="2033" y="1903"/>
                  </a:lnTo>
                  <a:lnTo>
                    <a:pt x="2032" y="1905"/>
                  </a:lnTo>
                  <a:lnTo>
                    <a:pt x="2031" y="1908"/>
                  </a:lnTo>
                  <a:lnTo>
                    <a:pt x="2030" y="1909"/>
                  </a:lnTo>
                  <a:lnTo>
                    <a:pt x="2030" y="1915"/>
                  </a:lnTo>
                  <a:lnTo>
                    <a:pt x="2028" y="1920"/>
                  </a:lnTo>
                  <a:lnTo>
                    <a:pt x="2026" y="1925"/>
                  </a:lnTo>
                  <a:lnTo>
                    <a:pt x="2018" y="1930"/>
                  </a:lnTo>
                  <a:lnTo>
                    <a:pt x="2016" y="1932"/>
                  </a:lnTo>
                  <a:lnTo>
                    <a:pt x="2013" y="1933"/>
                  </a:lnTo>
                  <a:lnTo>
                    <a:pt x="2011" y="1935"/>
                  </a:lnTo>
                  <a:lnTo>
                    <a:pt x="2008" y="1938"/>
                  </a:lnTo>
                  <a:lnTo>
                    <a:pt x="2006" y="1939"/>
                  </a:lnTo>
                  <a:lnTo>
                    <a:pt x="2003" y="1942"/>
                  </a:lnTo>
                  <a:lnTo>
                    <a:pt x="2003" y="1944"/>
                  </a:lnTo>
                  <a:lnTo>
                    <a:pt x="2002" y="1945"/>
                  </a:lnTo>
                  <a:lnTo>
                    <a:pt x="2002" y="1947"/>
                  </a:lnTo>
                  <a:lnTo>
                    <a:pt x="2001" y="1947"/>
                  </a:lnTo>
                  <a:lnTo>
                    <a:pt x="2001" y="1948"/>
                  </a:lnTo>
                  <a:lnTo>
                    <a:pt x="2000" y="1949"/>
                  </a:lnTo>
                  <a:lnTo>
                    <a:pt x="1997" y="1949"/>
                  </a:lnTo>
                  <a:lnTo>
                    <a:pt x="1997" y="1950"/>
                  </a:lnTo>
                  <a:lnTo>
                    <a:pt x="1996" y="1950"/>
                  </a:lnTo>
                  <a:lnTo>
                    <a:pt x="1997" y="1949"/>
                  </a:lnTo>
                  <a:lnTo>
                    <a:pt x="1997" y="1948"/>
                  </a:lnTo>
                  <a:lnTo>
                    <a:pt x="1997" y="1947"/>
                  </a:lnTo>
                  <a:lnTo>
                    <a:pt x="1995" y="1947"/>
                  </a:lnTo>
                  <a:lnTo>
                    <a:pt x="1991" y="1948"/>
                  </a:lnTo>
                  <a:lnTo>
                    <a:pt x="1990" y="1949"/>
                  </a:lnTo>
                  <a:lnTo>
                    <a:pt x="1987" y="1951"/>
                  </a:lnTo>
                  <a:lnTo>
                    <a:pt x="1984" y="1954"/>
                  </a:lnTo>
                  <a:lnTo>
                    <a:pt x="1980" y="1956"/>
                  </a:lnTo>
                  <a:lnTo>
                    <a:pt x="1977" y="1959"/>
                  </a:lnTo>
                  <a:lnTo>
                    <a:pt x="1976" y="1960"/>
                  </a:lnTo>
                  <a:lnTo>
                    <a:pt x="1975" y="1963"/>
                  </a:lnTo>
                  <a:lnTo>
                    <a:pt x="1975" y="1964"/>
                  </a:lnTo>
                  <a:lnTo>
                    <a:pt x="1974" y="1965"/>
                  </a:lnTo>
                  <a:lnTo>
                    <a:pt x="1971" y="1968"/>
                  </a:lnTo>
                  <a:lnTo>
                    <a:pt x="1970" y="1969"/>
                  </a:lnTo>
                  <a:lnTo>
                    <a:pt x="1969" y="1973"/>
                  </a:lnTo>
                  <a:lnTo>
                    <a:pt x="1967" y="1975"/>
                  </a:lnTo>
                  <a:lnTo>
                    <a:pt x="1966" y="1978"/>
                  </a:lnTo>
                  <a:lnTo>
                    <a:pt x="1965" y="1979"/>
                  </a:lnTo>
                  <a:lnTo>
                    <a:pt x="1962" y="1981"/>
                  </a:lnTo>
                  <a:lnTo>
                    <a:pt x="1959" y="1983"/>
                  </a:lnTo>
                  <a:lnTo>
                    <a:pt x="1956" y="1983"/>
                  </a:lnTo>
                  <a:lnTo>
                    <a:pt x="1952" y="1985"/>
                  </a:lnTo>
                  <a:lnTo>
                    <a:pt x="1951" y="1986"/>
                  </a:lnTo>
                  <a:lnTo>
                    <a:pt x="1950" y="1989"/>
                  </a:lnTo>
                  <a:lnTo>
                    <a:pt x="1947" y="1990"/>
                  </a:lnTo>
                  <a:lnTo>
                    <a:pt x="1930" y="1996"/>
                  </a:lnTo>
                  <a:lnTo>
                    <a:pt x="1911" y="1999"/>
                  </a:lnTo>
                  <a:lnTo>
                    <a:pt x="1909" y="1997"/>
                  </a:lnTo>
                  <a:lnTo>
                    <a:pt x="1906" y="1997"/>
                  </a:lnTo>
                  <a:lnTo>
                    <a:pt x="1905" y="1996"/>
                  </a:lnTo>
                  <a:lnTo>
                    <a:pt x="1904" y="1996"/>
                  </a:lnTo>
                  <a:lnTo>
                    <a:pt x="1900" y="1996"/>
                  </a:lnTo>
                  <a:lnTo>
                    <a:pt x="1888" y="1996"/>
                  </a:lnTo>
                  <a:lnTo>
                    <a:pt x="1885" y="1995"/>
                  </a:lnTo>
                  <a:lnTo>
                    <a:pt x="1884" y="1995"/>
                  </a:lnTo>
                  <a:lnTo>
                    <a:pt x="1884" y="1996"/>
                  </a:lnTo>
                  <a:lnTo>
                    <a:pt x="1884" y="1997"/>
                  </a:lnTo>
                  <a:lnTo>
                    <a:pt x="1884" y="2000"/>
                  </a:lnTo>
                  <a:lnTo>
                    <a:pt x="1885" y="2000"/>
                  </a:lnTo>
                  <a:lnTo>
                    <a:pt x="1888" y="2001"/>
                  </a:lnTo>
                  <a:lnTo>
                    <a:pt x="1890" y="2001"/>
                  </a:lnTo>
                  <a:lnTo>
                    <a:pt x="1894" y="2002"/>
                  </a:lnTo>
                  <a:lnTo>
                    <a:pt x="1896" y="2002"/>
                  </a:lnTo>
                  <a:lnTo>
                    <a:pt x="1899" y="2002"/>
                  </a:lnTo>
                  <a:lnTo>
                    <a:pt x="1901" y="2004"/>
                  </a:lnTo>
                  <a:lnTo>
                    <a:pt x="1904" y="2006"/>
                  </a:lnTo>
                  <a:lnTo>
                    <a:pt x="1903" y="2006"/>
                  </a:lnTo>
                  <a:lnTo>
                    <a:pt x="1903" y="2007"/>
                  </a:lnTo>
                  <a:lnTo>
                    <a:pt x="1903" y="2010"/>
                  </a:lnTo>
                  <a:lnTo>
                    <a:pt x="1904" y="2011"/>
                  </a:lnTo>
                  <a:lnTo>
                    <a:pt x="1905" y="2011"/>
                  </a:lnTo>
                  <a:lnTo>
                    <a:pt x="1908" y="2011"/>
                  </a:lnTo>
                  <a:lnTo>
                    <a:pt x="1909" y="2012"/>
                  </a:lnTo>
                  <a:lnTo>
                    <a:pt x="1910" y="2012"/>
                  </a:lnTo>
                  <a:lnTo>
                    <a:pt x="1911" y="2014"/>
                  </a:lnTo>
                  <a:lnTo>
                    <a:pt x="1910" y="2017"/>
                  </a:lnTo>
                  <a:lnTo>
                    <a:pt x="1908" y="2020"/>
                  </a:lnTo>
                  <a:lnTo>
                    <a:pt x="1905" y="2022"/>
                  </a:lnTo>
                  <a:lnTo>
                    <a:pt x="1901" y="2025"/>
                  </a:lnTo>
                  <a:lnTo>
                    <a:pt x="1898" y="2027"/>
                  </a:lnTo>
                  <a:lnTo>
                    <a:pt x="1891" y="2031"/>
                  </a:lnTo>
                  <a:lnTo>
                    <a:pt x="1883" y="2035"/>
                  </a:lnTo>
                  <a:lnTo>
                    <a:pt x="1871" y="2037"/>
                  </a:lnTo>
                  <a:lnTo>
                    <a:pt x="1866" y="2039"/>
                  </a:lnTo>
                  <a:lnTo>
                    <a:pt x="1861" y="2040"/>
                  </a:lnTo>
                  <a:lnTo>
                    <a:pt x="1856" y="2040"/>
                  </a:lnTo>
                  <a:lnTo>
                    <a:pt x="1843" y="2040"/>
                  </a:lnTo>
                  <a:lnTo>
                    <a:pt x="1840" y="2042"/>
                  </a:lnTo>
                  <a:lnTo>
                    <a:pt x="1840" y="2044"/>
                  </a:lnTo>
                  <a:lnTo>
                    <a:pt x="1840" y="2045"/>
                  </a:lnTo>
                  <a:lnTo>
                    <a:pt x="1840" y="2046"/>
                  </a:lnTo>
                  <a:lnTo>
                    <a:pt x="1840" y="2048"/>
                  </a:lnTo>
                  <a:lnTo>
                    <a:pt x="1840" y="2048"/>
                  </a:lnTo>
                  <a:lnTo>
                    <a:pt x="1840" y="2050"/>
                  </a:lnTo>
                  <a:lnTo>
                    <a:pt x="1839" y="2050"/>
                  </a:lnTo>
                  <a:lnTo>
                    <a:pt x="1838" y="2051"/>
                  </a:lnTo>
                  <a:lnTo>
                    <a:pt x="1837" y="2052"/>
                  </a:lnTo>
                  <a:lnTo>
                    <a:pt x="1835" y="2053"/>
                  </a:lnTo>
                  <a:lnTo>
                    <a:pt x="1835" y="2053"/>
                  </a:lnTo>
                  <a:lnTo>
                    <a:pt x="1835" y="2053"/>
                  </a:lnTo>
                  <a:lnTo>
                    <a:pt x="1837" y="2055"/>
                  </a:lnTo>
                  <a:lnTo>
                    <a:pt x="1837" y="2057"/>
                  </a:lnTo>
                  <a:lnTo>
                    <a:pt x="1835" y="2058"/>
                  </a:lnTo>
                  <a:lnTo>
                    <a:pt x="1833" y="2060"/>
                  </a:lnTo>
                  <a:lnTo>
                    <a:pt x="1830" y="2060"/>
                  </a:lnTo>
                  <a:lnTo>
                    <a:pt x="1827" y="2061"/>
                  </a:lnTo>
                  <a:lnTo>
                    <a:pt x="1823" y="2061"/>
                  </a:lnTo>
                  <a:lnTo>
                    <a:pt x="1819" y="2061"/>
                  </a:lnTo>
                  <a:lnTo>
                    <a:pt x="1817" y="2061"/>
                  </a:lnTo>
                  <a:lnTo>
                    <a:pt x="1814" y="2061"/>
                  </a:lnTo>
                  <a:lnTo>
                    <a:pt x="1812" y="2060"/>
                  </a:lnTo>
                  <a:lnTo>
                    <a:pt x="1809" y="2058"/>
                  </a:lnTo>
                  <a:lnTo>
                    <a:pt x="1805" y="2058"/>
                  </a:lnTo>
                  <a:lnTo>
                    <a:pt x="1804" y="2060"/>
                  </a:lnTo>
                  <a:lnTo>
                    <a:pt x="1803" y="2061"/>
                  </a:lnTo>
                  <a:lnTo>
                    <a:pt x="1803" y="2062"/>
                  </a:lnTo>
                  <a:lnTo>
                    <a:pt x="1803" y="2062"/>
                  </a:lnTo>
                  <a:lnTo>
                    <a:pt x="1803" y="2063"/>
                  </a:lnTo>
                  <a:lnTo>
                    <a:pt x="1804" y="2063"/>
                  </a:lnTo>
                  <a:lnTo>
                    <a:pt x="1805" y="2066"/>
                  </a:lnTo>
                  <a:lnTo>
                    <a:pt x="1807" y="2067"/>
                  </a:lnTo>
                  <a:lnTo>
                    <a:pt x="1807" y="2068"/>
                  </a:lnTo>
                  <a:lnTo>
                    <a:pt x="1809" y="2068"/>
                  </a:lnTo>
                  <a:lnTo>
                    <a:pt x="1810" y="2070"/>
                  </a:lnTo>
                  <a:lnTo>
                    <a:pt x="1812" y="2071"/>
                  </a:lnTo>
                  <a:lnTo>
                    <a:pt x="1812" y="2071"/>
                  </a:lnTo>
                  <a:lnTo>
                    <a:pt x="1812" y="2072"/>
                  </a:lnTo>
                  <a:lnTo>
                    <a:pt x="1812" y="2073"/>
                  </a:lnTo>
                  <a:lnTo>
                    <a:pt x="1812" y="2075"/>
                  </a:lnTo>
                  <a:lnTo>
                    <a:pt x="1810" y="2075"/>
                  </a:lnTo>
                  <a:lnTo>
                    <a:pt x="1812" y="2076"/>
                  </a:lnTo>
                  <a:lnTo>
                    <a:pt x="1812" y="2076"/>
                  </a:lnTo>
                  <a:lnTo>
                    <a:pt x="1813" y="2076"/>
                  </a:lnTo>
                  <a:lnTo>
                    <a:pt x="1814" y="2076"/>
                  </a:lnTo>
                  <a:lnTo>
                    <a:pt x="1814" y="2076"/>
                  </a:lnTo>
                  <a:lnTo>
                    <a:pt x="1814" y="2077"/>
                  </a:lnTo>
                  <a:lnTo>
                    <a:pt x="1813" y="2078"/>
                  </a:lnTo>
                  <a:lnTo>
                    <a:pt x="1812" y="2080"/>
                  </a:lnTo>
                  <a:lnTo>
                    <a:pt x="1810" y="2080"/>
                  </a:lnTo>
                  <a:lnTo>
                    <a:pt x="1809" y="2081"/>
                  </a:lnTo>
                  <a:lnTo>
                    <a:pt x="1809" y="2082"/>
                  </a:lnTo>
                  <a:lnTo>
                    <a:pt x="1809" y="2083"/>
                  </a:lnTo>
                  <a:lnTo>
                    <a:pt x="1809" y="2086"/>
                  </a:lnTo>
                  <a:lnTo>
                    <a:pt x="1809" y="2087"/>
                  </a:lnTo>
                  <a:lnTo>
                    <a:pt x="1809" y="2090"/>
                  </a:lnTo>
                  <a:lnTo>
                    <a:pt x="1808" y="2091"/>
                  </a:lnTo>
                  <a:lnTo>
                    <a:pt x="1807" y="2092"/>
                  </a:lnTo>
                  <a:lnTo>
                    <a:pt x="1803" y="2092"/>
                  </a:lnTo>
                  <a:lnTo>
                    <a:pt x="1799" y="2092"/>
                  </a:lnTo>
                  <a:lnTo>
                    <a:pt x="1797" y="2093"/>
                  </a:lnTo>
                  <a:lnTo>
                    <a:pt x="1793" y="2095"/>
                  </a:lnTo>
                  <a:lnTo>
                    <a:pt x="1792" y="2096"/>
                  </a:lnTo>
                  <a:lnTo>
                    <a:pt x="1790" y="2096"/>
                  </a:lnTo>
                  <a:lnTo>
                    <a:pt x="1789" y="2097"/>
                  </a:lnTo>
                  <a:lnTo>
                    <a:pt x="1788" y="2097"/>
                  </a:lnTo>
                  <a:lnTo>
                    <a:pt x="1787" y="2099"/>
                  </a:lnTo>
                  <a:lnTo>
                    <a:pt x="1787" y="2102"/>
                  </a:lnTo>
                  <a:lnTo>
                    <a:pt x="1788" y="2103"/>
                  </a:lnTo>
                  <a:lnTo>
                    <a:pt x="1789" y="2104"/>
                  </a:lnTo>
                  <a:lnTo>
                    <a:pt x="1790" y="2106"/>
                  </a:lnTo>
                  <a:lnTo>
                    <a:pt x="1793" y="2107"/>
                  </a:lnTo>
                  <a:lnTo>
                    <a:pt x="1795" y="2107"/>
                  </a:lnTo>
                  <a:lnTo>
                    <a:pt x="1799" y="2108"/>
                  </a:lnTo>
                  <a:lnTo>
                    <a:pt x="1802" y="2108"/>
                  </a:lnTo>
                  <a:lnTo>
                    <a:pt x="1804" y="2108"/>
                  </a:lnTo>
                  <a:lnTo>
                    <a:pt x="1814" y="2108"/>
                  </a:lnTo>
                  <a:lnTo>
                    <a:pt x="1815" y="2109"/>
                  </a:lnTo>
                  <a:lnTo>
                    <a:pt x="1817" y="2112"/>
                  </a:lnTo>
                  <a:lnTo>
                    <a:pt x="1815" y="2113"/>
                  </a:lnTo>
                  <a:lnTo>
                    <a:pt x="1814" y="2113"/>
                  </a:lnTo>
                  <a:lnTo>
                    <a:pt x="1812" y="2116"/>
                  </a:lnTo>
                  <a:lnTo>
                    <a:pt x="1809" y="2117"/>
                  </a:lnTo>
                  <a:lnTo>
                    <a:pt x="1807" y="2118"/>
                  </a:lnTo>
                  <a:lnTo>
                    <a:pt x="1804" y="2118"/>
                  </a:lnTo>
                  <a:lnTo>
                    <a:pt x="1804" y="2119"/>
                  </a:lnTo>
                  <a:lnTo>
                    <a:pt x="1803" y="2119"/>
                  </a:lnTo>
                  <a:lnTo>
                    <a:pt x="1800" y="2121"/>
                  </a:lnTo>
                  <a:lnTo>
                    <a:pt x="1798" y="2121"/>
                  </a:lnTo>
                  <a:lnTo>
                    <a:pt x="1798" y="2129"/>
                  </a:lnTo>
                  <a:lnTo>
                    <a:pt x="1795" y="2131"/>
                  </a:lnTo>
                  <a:lnTo>
                    <a:pt x="1793" y="2132"/>
                  </a:lnTo>
                  <a:lnTo>
                    <a:pt x="1790" y="2132"/>
                  </a:lnTo>
                  <a:lnTo>
                    <a:pt x="1788" y="2133"/>
                  </a:lnTo>
                  <a:lnTo>
                    <a:pt x="1787" y="2134"/>
                  </a:lnTo>
                  <a:lnTo>
                    <a:pt x="1787" y="2136"/>
                  </a:lnTo>
                  <a:lnTo>
                    <a:pt x="1788" y="2137"/>
                  </a:lnTo>
                  <a:lnTo>
                    <a:pt x="1789" y="2138"/>
                  </a:lnTo>
                  <a:lnTo>
                    <a:pt x="1790" y="2139"/>
                  </a:lnTo>
                  <a:lnTo>
                    <a:pt x="1793" y="2142"/>
                  </a:lnTo>
                  <a:lnTo>
                    <a:pt x="1795" y="2142"/>
                  </a:lnTo>
                  <a:lnTo>
                    <a:pt x="1797" y="2143"/>
                  </a:lnTo>
                  <a:lnTo>
                    <a:pt x="1799" y="2144"/>
                  </a:lnTo>
                  <a:lnTo>
                    <a:pt x="1800" y="2144"/>
                  </a:lnTo>
                  <a:lnTo>
                    <a:pt x="1800" y="2144"/>
                  </a:lnTo>
                  <a:lnTo>
                    <a:pt x="1800" y="2144"/>
                  </a:lnTo>
                  <a:lnTo>
                    <a:pt x="1798" y="2144"/>
                  </a:lnTo>
                  <a:lnTo>
                    <a:pt x="1795" y="2145"/>
                  </a:lnTo>
                  <a:lnTo>
                    <a:pt x="1794" y="2145"/>
                  </a:lnTo>
                  <a:lnTo>
                    <a:pt x="1793" y="2147"/>
                  </a:lnTo>
                  <a:lnTo>
                    <a:pt x="1804" y="2147"/>
                  </a:lnTo>
                  <a:lnTo>
                    <a:pt x="1783" y="2148"/>
                  </a:lnTo>
                  <a:lnTo>
                    <a:pt x="1762" y="2149"/>
                  </a:lnTo>
                  <a:lnTo>
                    <a:pt x="1752" y="2148"/>
                  </a:lnTo>
                  <a:lnTo>
                    <a:pt x="1741" y="2147"/>
                  </a:lnTo>
                  <a:lnTo>
                    <a:pt x="1742" y="2147"/>
                  </a:lnTo>
                  <a:lnTo>
                    <a:pt x="1744" y="2147"/>
                  </a:lnTo>
                  <a:lnTo>
                    <a:pt x="1746" y="2147"/>
                  </a:lnTo>
                  <a:lnTo>
                    <a:pt x="1747" y="2145"/>
                  </a:lnTo>
                  <a:lnTo>
                    <a:pt x="1746" y="2144"/>
                  </a:lnTo>
                  <a:lnTo>
                    <a:pt x="1727" y="2144"/>
                  </a:lnTo>
                  <a:lnTo>
                    <a:pt x="1727" y="2143"/>
                  </a:lnTo>
                  <a:lnTo>
                    <a:pt x="1726" y="2142"/>
                  </a:lnTo>
                  <a:lnTo>
                    <a:pt x="1724" y="2141"/>
                  </a:lnTo>
                  <a:lnTo>
                    <a:pt x="1722" y="2139"/>
                  </a:lnTo>
                  <a:lnTo>
                    <a:pt x="1722" y="2137"/>
                  </a:lnTo>
                  <a:lnTo>
                    <a:pt x="1721" y="2136"/>
                  </a:lnTo>
                  <a:lnTo>
                    <a:pt x="1719" y="2136"/>
                  </a:lnTo>
                  <a:lnTo>
                    <a:pt x="1718" y="2136"/>
                  </a:lnTo>
                  <a:lnTo>
                    <a:pt x="1717" y="2136"/>
                  </a:lnTo>
                  <a:lnTo>
                    <a:pt x="1717" y="2134"/>
                  </a:lnTo>
                  <a:lnTo>
                    <a:pt x="1717" y="2132"/>
                  </a:lnTo>
                  <a:lnTo>
                    <a:pt x="1714" y="2132"/>
                  </a:lnTo>
                  <a:lnTo>
                    <a:pt x="1713" y="2134"/>
                  </a:lnTo>
                  <a:lnTo>
                    <a:pt x="1711" y="2136"/>
                  </a:lnTo>
                  <a:lnTo>
                    <a:pt x="1709" y="2137"/>
                  </a:lnTo>
                  <a:lnTo>
                    <a:pt x="1707" y="2137"/>
                  </a:lnTo>
                  <a:lnTo>
                    <a:pt x="1704" y="2136"/>
                  </a:lnTo>
                  <a:lnTo>
                    <a:pt x="1704" y="2134"/>
                  </a:lnTo>
                  <a:lnTo>
                    <a:pt x="1703" y="2133"/>
                  </a:lnTo>
                  <a:lnTo>
                    <a:pt x="1703" y="2132"/>
                  </a:lnTo>
                  <a:lnTo>
                    <a:pt x="1702" y="2133"/>
                  </a:lnTo>
                  <a:lnTo>
                    <a:pt x="1701" y="2132"/>
                  </a:lnTo>
                  <a:lnTo>
                    <a:pt x="1699" y="2131"/>
                  </a:lnTo>
                  <a:lnTo>
                    <a:pt x="1698" y="2129"/>
                  </a:lnTo>
                  <a:lnTo>
                    <a:pt x="1707" y="2129"/>
                  </a:lnTo>
                  <a:lnTo>
                    <a:pt x="1709" y="2127"/>
                  </a:lnTo>
                  <a:lnTo>
                    <a:pt x="1711" y="2126"/>
                  </a:lnTo>
                  <a:lnTo>
                    <a:pt x="1711" y="2123"/>
                  </a:lnTo>
                  <a:lnTo>
                    <a:pt x="1709" y="2121"/>
                  </a:lnTo>
                  <a:lnTo>
                    <a:pt x="1703" y="2121"/>
                  </a:lnTo>
                  <a:lnTo>
                    <a:pt x="1703" y="2121"/>
                  </a:lnTo>
                  <a:lnTo>
                    <a:pt x="1703" y="2121"/>
                  </a:lnTo>
                  <a:lnTo>
                    <a:pt x="1703" y="2121"/>
                  </a:lnTo>
                  <a:lnTo>
                    <a:pt x="1703" y="2118"/>
                  </a:lnTo>
                  <a:lnTo>
                    <a:pt x="1698" y="2116"/>
                  </a:lnTo>
                  <a:lnTo>
                    <a:pt x="1691" y="2116"/>
                  </a:lnTo>
                  <a:lnTo>
                    <a:pt x="1688" y="2114"/>
                  </a:lnTo>
                  <a:lnTo>
                    <a:pt x="1687" y="2113"/>
                  </a:lnTo>
                  <a:lnTo>
                    <a:pt x="1686" y="2113"/>
                  </a:lnTo>
                  <a:lnTo>
                    <a:pt x="1687" y="2112"/>
                  </a:lnTo>
                  <a:lnTo>
                    <a:pt x="1688" y="2111"/>
                  </a:lnTo>
                  <a:lnTo>
                    <a:pt x="1688" y="2111"/>
                  </a:lnTo>
                  <a:lnTo>
                    <a:pt x="1688" y="2109"/>
                  </a:lnTo>
                  <a:lnTo>
                    <a:pt x="1690" y="2109"/>
                  </a:lnTo>
                  <a:lnTo>
                    <a:pt x="1691" y="2108"/>
                  </a:lnTo>
                  <a:lnTo>
                    <a:pt x="1692" y="2108"/>
                  </a:lnTo>
                  <a:lnTo>
                    <a:pt x="1692" y="2108"/>
                  </a:lnTo>
                  <a:lnTo>
                    <a:pt x="1693" y="2108"/>
                  </a:lnTo>
                  <a:lnTo>
                    <a:pt x="1696" y="2108"/>
                  </a:lnTo>
                  <a:lnTo>
                    <a:pt x="1697" y="2109"/>
                  </a:lnTo>
                  <a:lnTo>
                    <a:pt x="1697" y="2109"/>
                  </a:lnTo>
                  <a:lnTo>
                    <a:pt x="1697" y="2109"/>
                  </a:lnTo>
                  <a:lnTo>
                    <a:pt x="1699" y="2111"/>
                  </a:lnTo>
                  <a:lnTo>
                    <a:pt x="1701" y="2111"/>
                  </a:lnTo>
                  <a:lnTo>
                    <a:pt x="1703" y="2111"/>
                  </a:lnTo>
                  <a:lnTo>
                    <a:pt x="1701" y="2108"/>
                  </a:lnTo>
                  <a:lnTo>
                    <a:pt x="1707" y="2108"/>
                  </a:lnTo>
                  <a:lnTo>
                    <a:pt x="1707" y="2103"/>
                  </a:lnTo>
                  <a:lnTo>
                    <a:pt x="1707" y="2102"/>
                  </a:lnTo>
                  <a:lnTo>
                    <a:pt x="1707" y="2101"/>
                  </a:lnTo>
                  <a:lnTo>
                    <a:pt x="1706" y="2101"/>
                  </a:lnTo>
                  <a:lnTo>
                    <a:pt x="1704" y="2099"/>
                  </a:lnTo>
                  <a:lnTo>
                    <a:pt x="1704" y="2098"/>
                  </a:lnTo>
                  <a:lnTo>
                    <a:pt x="1703" y="2097"/>
                  </a:lnTo>
                  <a:lnTo>
                    <a:pt x="1703" y="2095"/>
                  </a:lnTo>
                  <a:lnTo>
                    <a:pt x="1703" y="2092"/>
                  </a:lnTo>
                  <a:lnTo>
                    <a:pt x="1703" y="2090"/>
                  </a:lnTo>
                  <a:lnTo>
                    <a:pt x="1703" y="2087"/>
                  </a:lnTo>
                  <a:lnTo>
                    <a:pt x="1703" y="2085"/>
                  </a:lnTo>
                  <a:lnTo>
                    <a:pt x="1704" y="2083"/>
                  </a:lnTo>
                  <a:lnTo>
                    <a:pt x="1704" y="2081"/>
                  </a:lnTo>
                  <a:lnTo>
                    <a:pt x="1704" y="2080"/>
                  </a:lnTo>
                  <a:lnTo>
                    <a:pt x="1704" y="2077"/>
                  </a:lnTo>
                  <a:lnTo>
                    <a:pt x="1703" y="2076"/>
                  </a:lnTo>
                  <a:lnTo>
                    <a:pt x="1701" y="2075"/>
                  </a:lnTo>
                  <a:lnTo>
                    <a:pt x="1698" y="2075"/>
                  </a:lnTo>
                  <a:lnTo>
                    <a:pt x="1696" y="2075"/>
                  </a:lnTo>
                  <a:lnTo>
                    <a:pt x="1695" y="2076"/>
                  </a:lnTo>
                  <a:lnTo>
                    <a:pt x="1692" y="2076"/>
                  </a:lnTo>
                  <a:lnTo>
                    <a:pt x="1690" y="2077"/>
                  </a:lnTo>
                  <a:lnTo>
                    <a:pt x="1688" y="2077"/>
                  </a:lnTo>
                  <a:lnTo>
                    <a:pt x="1686" y="2077"/>
                  </a:lnTo>
                  <a:lnTo>
                    <a:pt x="1683" y="2075"/>
                  </a:lnTo>
                  <a:lnTo>
                    <a:pt x="1681" y="2073"/>
                  </a:lnTo>
                  <a:lnTo>
                    <a:pt x="1678" y="2071"/>
                  </a:lnTo>
                  <a:lnTo>
                    <a:pt x="1677" y="2070"/>
                  </a:lnTo>
                  <a:lnTo>
                    <a:pt x="1677" y="2067"/>
                  </a:lnTo>
                  <a:lnTo>
                    <a:pt x="1677" y="2066"/>
                  </a:lnTo>
                  <a:lnTo>
                    <a:pt x="1678" y="2065"/>
                  </a:lnTo>
                  <a:lnTo>
                    <a:pt x="1680" y="2063"/>
                  </a:lnTo>
                  <a:lnTo>
                    <a:pt x="1681" y="2063"/>
                  </a:lnTo>
                  <a:lnTo>
                    <a:pt x="1683" y="2063"/>
                  </a:lnTo>
                  <a:lnTo>
                    <a:pt x="1683" y="2058"/>
                  </a:lnTo>
                  <a:lnTo>
                    <a:pt x="1681" y="2057"/>
                  </a:lnTo>
                  <a:lnTo>
                    <a:pt x="1678" y="2056"/>
                  </a:lnTo>
                  <a:lnTo>
                    <a:pt x="1677" y="2056"/>
                  </a:lnTo>
                  <a:lnTo>
                    <a:pt x="1676" y="2055"/>
                  </a:lnTo>
                  <a:lnTo>
                    <a:pt x="1675" y="2053"/>
                  </a:lnTo>
                  <a:lnTo>
                    <a:pt x="1673" y="2050"/>
                  </a:lnTo>
                  <a:lnTo>
                    <a:pt x="1671" y="2048"/>
                  </a:lnTo>
                  <a:lnTo>
                    <a:pt x="1670" y="2046"/>
                  </a:lnTo>
                  <a:lnTo>
                    <a:pt x="1668" y="2045"/>
                  </a:lnTo>
                  <a:lnTo>
                    <a:pt x="1670" y="2042"/>
                  </a:lnTo>
                  <a:lnTo>
                    <a:pt x="1671" y="2044"/>
                  </a:lnTo>
                  <a:lnTo>
                    <a:pt x="1672" y="2044"/>
                  </a:lnTo>
                  <a:lnTo>
                    <a:pt x="1672" y="2044"/>
                  </a:lnTo>
                  <a:lnTo>
                    <a:pt x="1673" y="2044"/>
                  </a:lnTo>
                  <a:lnTo>
                    <a:pt x="1675" y="2042"/>
                  </a:lnTo>
                  <a:lnTo>
                    <a:pt x="1676" y="2041"/>
                  </a:lnTo>
                  <a:lnTo>
                    <a:pt x="1676" y="2041"/>
                  </a:lnTo>
                  <a:lnTo>
                    <a:pt x="1676" y="2040"/>
                  </a:lnTo>
                  <a:lnTo>
                    <a:pt x="1676" y="2039"/>
                  </a:lnTo>
                  <a:lnTo>
                    <a:pt x="1675" y="2037"/>
                  </a:lnTo>
                  <a:lnTo>
                    <a:pt x="1677" y="2035"/>
                  </a:lnTo>
                  <a:lnTo>
                    <a:pt x="1677" y="2032"/>
                  </a:lnTo>
                  <a:lnTo>
                    <a:pt x="1677" y="2030"/>
                  </a:lnTo>
                  <a:lnTo>
                    <a:pt x="1680" y="2025"/>
                  </a:lnTo>
                  <a:lnTo>
                    <a:pt x="1682" y="2022"/>
                  </a:lnTo>
                  <a:lnTo>
                    <a:pt x="1683" y="2019"/>
                  </a:lnTo>
                  <a:lnTo>
                    <a:pt x="1685" y="2016"/>
                  </a:lnTo>
                  <a:lnTo>
                    <a:pt x="1685" y="2012"/>
                  </a:lnTo>
                  <a:lnTo>
                    <a:pt x="1686" y="2010"/>
                  </a:lnTo>
                  <a:lnTo>
                    <a:pt x="1686" y="2006"/>
                  </a:lnTo>
                  <a:lnTo>
                    <a:pt x="1686" y="2004"/>
                  </a:lnTo>
                  <a:lnTo>
                    <a:pt x="1685" y="2001"/>
                  </a:lnTo>
                  <a:lnTo>
                    <a:pt x="1682" y="1999"/>
                  </a:lnTo>
                  <a:lnTo>
                    <a:pt x="1680" y="1996"/>
                  </a:lnTo>
                  <a:lnTo>
                    <a:pt x="1677" y="1993"/>
                  </a:lnTo>
                  <a:lnTo>
                    <a:pt x="1675" y="1990"/>
                  </a:lnTo>
                  <a:lnTo>
                    <a:pt x="1676" y="1988"/>
                  </a:lnTo>
                  <a:lnTo>
                    <a:pt x="1677" y="1984"/>
                  </a:lnTo>
                  <a:lnTo>
                    <a:pt x="1678" y="1981"/>
                  </a:lnTo>
                  <a:lnTo>
                    <a:pt x="1680" y="1978"/>
                  </a:lnTo>
                  <a:lnTo>
                    <a:pt x="1680" y="1976"/>
                  </a:lnTo>
                  <a:lnTo>
                    <a:pt x="1678" y="1974"/>
                  </a:lnTo>
                  <a:lnTo>
                    <a:pt x="1677" y="1973"/>
                  </a:lnTo>
                  <a:lnTo>
                    <a:pt x="1677" y="1971"/>
                  </a:lnTo>
                  <a:lnTo>
                    <a:pt x="1677" y="1970"/>
                  </a:lnTo>
                  <a:lnTo>
                    <a:pt x="1678" y="1968"/>
                  </a:lnTo>
                  <a:lnTo>
                    <a:pt x="1678" y="1965"/>
                  </a:lnTo>
                  <a:lnTo>
                    <a:pt x="1680" y="1964"/>
                  </a:lnTo>
                  <a:lnTo>
                    <a:pt x="1680" y="1961"/>
                  </a:lnTo>
                  <a:lnTo>
                    <a:pt x="1681" y="1960"/>
                  </a:lnTo>
                  <a:lnTo>
                    <a:pt x="1682" y="1959"/>
                  </a:lnTo>
                  <a:lnTo>
                    <a:pt x="1682" y="1958"/>
                  </a:lnTo>
                  <a:lnTo>
                    <a:pt x="1683" y="1956"/>
                  </a:lnTo>
                  <a:lnTo>
                    <a:pt x="1683" y="1954"/>
                  </a:lnTo>
                  <a:lnTo>
                    <a:pt x="1683" y="1951"/>
                  </a:lnTo>
                  <a:lnTo>
                    <a:pt x="1685" y="1950"/>
                  </a:lnTo>
                  <a:lnTo>
                    <a:pt x="1685" y="1949"/>
                  </a:lnTo>
                  <a:lnTo>
                    <a:pt x="1686" y="1949"/>
                  </a:lnTo>
                  <a:lnTo>
                    <a:pt x="1686" y="1942"/>
                  </a:lnTo>
                  <a:lnTo>
                    <a:pt x="1686" y="1939"/>
                  </a:lnTo>
                  <a:lnTo>
                    <a:pt x="1687" y="1938"/>
                  </a:lnTo>
                  <a:lnTo>
                    <a:pt x="1688" y="1937"/>
                  </a:lnTo>
                  <a:lnTo>
                    <a:pt x="1688" y="1935"/>
                  </a:lnTo>
                  <a:lnTo>
                    <a:pt x="1687" y="1933"/>
                  </a:lnTo>
                  <a:lnTo>
                    <a:pt x="1686" y="1930"/>
                  </a:lnTo>
                  <a:lnTo>
                    <a:pt x="1686" y="1928"/>
                  </a:lnTo>
                  <a:lnTo>
                    <a:pt x="1685" y="1927"/>
                  </a:lnTo>
                  <a:lnTo>
                    <a:pt x="1685" y="1924"/>
                  </a:lnTo>
                  <a:lnTo>
                    <a:pt x="1686" y="1923"/>
                  </a:lnTo>
                  <a:lnTo>
                    <a:pt x="1686" y="1920"/>
                  </a:lnTo>
                  <a:lnTo>
                    <a:pt x="1686" y="1919"/>
                  </a:lnTo>
                  <a:lnTo>
                    <a:pt x="1686" y="1918"/>
                  </a:lnTo>
                  <a:lnTo>
                    <a:pt x="1683" y="1917"/>
                  </a:lnTo>
                  <a:lnTo>
                    <a:pt x="1683" y="1914"/>
                  </a:lnTo>
                  <a:lnTo>
                    <a:pt x="1685" y="1913"/>
                  </a:lnTo>
                  <a:lnTo>
                    <a:pt x="1686" y="1912"/>
                  </a:lnTo>
                  <a:lnTo>
                    <a:pt x="1687" y="1910"/>
                  </a:lnTo>
                  <a:lnTo>
                    <a:pt x="1688" y="1909"/>
                  </a:lnTo>
                  <a:lnTo>
                    <a:pt x="1688" y="1908"/>
                  </a:lnTo>
                  <a:lnTo>
                    <a:pt x="1687" y="1905"/>
                  </a:lnTo>
                  <a:lnTo>
                    <a:pt x="1687" y="1904"/>
                  </a:lnTo>
                  <a:lnTo>
                    <a:pt x="1688" y="1902"/>
                  </a:lnTo>
                  <a:lnTo>
                    <a:pt x="1691" y="1900"/>
                  </a:lnTo>
                  <a:lnTo>
                    <a:pt x="1692" y="1899"/>
                  </a:lnTo>
                  <a:lnTo>
                    <a:pt x="1692" y="1899"/>
                  </a:lnTo>
                  <a:lnTo>
                    <a:pt x="1692" y="1898"/>
                  </a:lnTo>
                  <a:lnTo>
                    <a:pt x="1691" y="1897"/>
                  </a:lnTo>
                  <a:lnTo>
                    <a:pt x="1691" y="1894"/>
                  </a:lnTo>
                  <a:lnTo>
                    <a:pt x="1691" y="1893"/>
                  </a:lnTo>
                  <a:lnTo>
                    <a:pt x="1691" y="1892"/>
                  </a:lnTo>
                  <a:lnTo>
                    <a:pt x="1691" y="1892"/>
                  </a:lnTo>
                  <a:lnTo>
                    <a:pt x="1690" y="1891"/>
                  </a:lnTo>
                  <a:lnTo>
                    <a:pt x="1688" y="1891"/>
                  </a:lnTo>
                  <a:lnTo>
                    <a:pt x="1688" y="1889"/>
                  </a:lnTo>
                  <a:lnTo>
                    <a:pt x="1688" y="1881"/>
                  </a:lnTo>
                  <a:lnTo>
                    <a:pt x="1687" y="1878"/>
                  </a:lnTo>
                  <a:lnTo>
                    <a:pt x="1685" y="1877"/>
                  </a:lnTo>
                  <a:lnTo>
                    <a:pt x="1683" y="1874"/>
                  </a:lnTo>
                  <a:lnTo>
                    <a:pt x="1683" y="1873"/>
                  </a:lnTo>
                  <a:lnTo>
                    <a:pt x="1683" y="1871"/>
                  </a:lnTo>
                  <a:lnTo>
                    <a:pt x="1685" y="1869"/>
                  </a:lnTo>
                  <a:lnTo>
                    <a:pt x="1685" y="1868"/>
                  </a:lnTo>
                  <a:lnTo>
                    <a:pt x="1685" y="1867"/>
                  </a:lnTo>
                  <a:lnTo>
                    <a:pt x="1683" y="1867"/>
                  </a:lnTo>
                  <a:lnTo>
                    <a:pt x="1680" y="1866"/>
                  </a:lnTo>
                  <a:lnTo>
                    <a:pt x="1671" y="1862"/>
                  </a:lnTo>
                  <a:lnTo>
                    <a:pt x="1663" y="1858"/>
                  </a:lnTo>
                  <a:lnTo>
                    <a:pt x="1657" y="1854"/>
                  </a:lnTo>
                  <a:lnTo>
                    <a:pt x="1651" y="1853"/>
                  </a:lnTo>
                  <a:lnTo>
                    <a:pt x="1646" y="1852"/>
                  </a:lnTo>
                  <a:lnTo>
                    <a:pt x="1641" y="1850"/>
                  </a:lnTo>
                  <a:lnTo>
                    <a:pt x="1638" y="1850"/>
                  </a:lnTo>
                  <a:lnTo>
                    <a:pt x="1636" y="1848"/>
                  </a:lnTo>
                  <a:lnTo>
                    <a:pt x="1635" y="1848"/>
                  </a:lnTo>
                  <a:lnTo>
                    <a:pt x="1633" y="1847"/>
                  </a:lnTo>
                  <a:lnTo>
                    <a:pt x="1630" y="1847"/>
                  </a:lnTo>
                  <a:lnTo>
                    <a:pt x="1616" y="1846"/>
                  </a:lnTo>
                  <a:lnTo>
                    <a:pt x="1604" y="1842"/>
                  </a:lnTo>
                  <a:lnTo>
                    <a:pt x="1601" y="1840"/>
                  </a:lnTo>
                  <a:lnTo>
                    <a:pt x="1599" y="1838"/>
                  </a:lnTo>
                  <a:lnTo>
                    <a:pt x="1596" y="1836"/>
                  </a:lnTo>
                  <a:lnTo>
                    <a:pt x="1594" y="1833"/>
                  </a:lnTo>
                  <a:lnTo>
                    <a:pt x="1590" y="1833"/>
                  </a:lnTo>
                  <a:lnTo>
                    <a:pt x="1587" y="1832"/>
                  </a:lnTo>
                  <a:lnTo>
                    <a:pt x="1585" y="1831"/>
                  </a:lnTo>
                  <a:lnTo>
                    <a:pt x="1584" y="1828"/>
                  </a:lnTo>
                  <a:lnTo>
                    <a:pt x="1579" y="1826"/>
                  </a:lnTo>
                  <a:lnTo>
                    <a:pt x="1576" y="1822"/>
                  </a:lnTo>
                  <a:lnTo>
                    <a:pt x="1575" y="1818"/>
                  </a:lnTo>
                  <a:lnTo>
                    <a:pt x="1572" y="1815"/>
                  </a:lnTo>
                  <a:lnTo>
                    <a:pt x="1570" y="1811"/>
                  </a:lnTo>
                  <a:lnTo>
                    <a:pt x="1569" y="1810"/>
                  </a:lnTo>
                  <a:lnTo>
                    <a:pt x="1567" y="1808"/>
                  </a:lnTo>
                  <a:lnTo>
                    <a:pt x="1566" y="1807"/>
                  </a:lnTo>
                  <a:lnTo>
                    <a:pt x="1565" y="1805"/>
                  </a:lnTo>
                  <a:lnTo>
                    <a:pt x="1562" y="1805"/>
                  </a:lnTo>
                  <a:lnTo>
                    <a:pt x="1561" y="1805"/>
                  </a:lnTo>
                  <a:lnTo>
                    <a:pt x="1560" y="1803"/>
                  </a:lnTo>
                  <a:lnTo>
                    <a:pt x="1560" y="1802"/>
                  </a:lnTo>
                  <a:lnTo>
                    <a:pt x="1559" y="1801"/>
                  </a:lnTo>
                  <a:lnTo>
                    <a:pt x="1559" y="1799"/>
                  </a:lnTo>
                  <a:lnTo>
                    <a:pt x="1557" y="1796"/>
                  </a:lnTo>
                  <a:lnTo>
                    <a:pt x="1556" y="1795"/>
                  </a:lnTo>
                  <a:lnTo>
                    <a:pt x="1552" y="1794"/>
                  </a:lnTo>
                  <a:lnTo>
                    <a:pt x="1549" y="1792"/>
                  </a:lnTo>
                  <a:lnTo>
                    <a:pt x="1546" y="1791"/>
                  </a:lnTo>
                  <a:lnTo>
                    <a:pt x="1544" y="1790"/>
                  </a:lnTo>
                  <a:lnTo>
                    <a:pt x="1541" y="1786"/>
                  </a:lnTo>
                  <a:lnTo>
                    <a:pt x="1539" y="1782"/>
                  </a:lnTo>
                  <a:lnTo>
                    <a:pt x="1536" y="1779"/>
                  </a:lnTo>
                  <a:lnTo>
                    <a:pt x="1534" y="1775"/>
                  </a:lnTo>
                  <a:lnTo>
                    <a:pt x="1530" y="1772"/>
                  </a:lnTo>
                  <a:lnTo>
                    <a:pt x="1528" y="1770"/>
                  </a:lnTo>
                  <a:lnTo>
                    <a:pt x="1525" y="1766"/>
                  </a:lnTo>
                  <a:lnTo>
                    <a:pt x="1523" y="1762"/>
                  </a:lnTo>
                  <a:lnTo>
                    <a:pt x="1520" y="1759"/>
                  </a:lnTo>
                  <a:lnTo>
                    <a:pt x="1518" y="1755"/>
                  </a:lnTo>
                  <a:lnTo>
                    <a:pt x="1510" y="1748"/>
                  </a:lnTo>
                  <a:lnTo>
                    <a:pt x="1504" y="1740"/>
                  </a:lnTo>
                  <a:lnTo>
                    <a:pt x="1494" y="1735"/>
                  </a:lnTo>
                  <a:lnTo>
                    <a:pt x="1490" y="1734"/>
                  </a:lnTo>
                  <a:lnTo>
                    <a:pt x="1486" y="1733"/>
                  </a:lnTo>
                  <a:lnTo>
                    <a:pt x="1483" y="1731"/>
                  </a:lnTo>
                  <a:lnTo>
                    <a:pt x="1480" y="1730"/>
                  </a:lnTo>
                  <a:lnTo>
                    <a:pt x="1478" y="1729"/>
                  </a:lnTo>
                  <a:lnTo>
                    <a:pt x="1478" y="1729"/>
                  </a:lnTo>
                  <a:lnTo>
                    <a:pt x="1478" y="1728"/>
                  </a:lnTo>
                  <a:lnTo>
                    <a:pt x="1479" y="1728"/>
                  </a:lnTo>
                  <a:lnTo>
                    <a:pt x="1479" y="1726"/>
                  </a:lnTo>
                  <a:lnTo>
                    <a:pt x="1480" y="1726"/>
                  </a:lnTo>
                  <a:lnTo>
                    <a:pt x="1480" y="1726"/>
                  </a:lnTo>
                  <a:lnTo>
                    <a:pt x="1481" y="1724"/>
                  </a:lnTo>
                  <a:lnTo>
                    <a:pt x="1480" y="1720"/>
                  </a:lnTo>
                  <a:lnTo>
                    <a:pt x="1479" y="1718"/>
                  </a:lnTo>
                  <a:lnTo>
                    <a:pt x="1476" y="1715"/>
                  </a:lnTo>
                  <a:lnTo>
                    <a:pt x="1473" y="1714"/>
                  </a:lnTo>
                  <a:lnTo>
                    <a:pt x="1472" y="1711"/>
                  </a:lnTo>
                  <a:lnTo>
                    <a:pt x="1472" y="1709"/>
                  </a:lnTo>
                  <a:lnTo>
                    <a:pt x="1474" y="1708"/>
                  </a:lnTo>
                  <a:lnTo>
                    <a:pt x="1475" y="1705"/>
                  </a:lnTo>
                  <a:lnTo>
                    <a:pt x="1479" y="1703"/>
                  </a:lnTo>
                  <a:lnTo>
                    <a:pt x="1481" y="1700"/>
                  </a:lnTo>
                  <a:lnTo>
                    <a:pt x="1485" y="1699"/>
                  </a:lnTo>
                  <a:lnTo>
                    <a:pt x="1489" y="1698"/>
                  </a:lnTo>
                  <a:lnTo>
                    <a:pt x="1491" y="1697"/>
                  </a:lnTo>
                  <a:lnTo>
                    <a:pt x="1495" y="1695"/>
                  </a:lnTo>
                  <a:lnTo>
                    <a:pt x="1498" y="1693"/>
                  </a:lnTo>
                  <a:lnTo>
                    <a:pt x="1500" y="1692"/>
                  </a:lnTo>
                  <a:lnTo>
                    <a:pt x="1501" y="1689"/>
                  </a:lnTo>
                  <a:lnTo>
                    <a:pt x="1501" y="1687"/>
                  </a:lnTo>
                  <a:lnTo>
                    <a:pt x="1501" y="1684"/>
                  </a:lnTo>
                  <a:lnTo>
                    <a:pt x="1499" y="1683"/>
                  </a:lnTo>
                  <a:lnTo>
                    <a:pt x="1499" y="1684"/>
                  </a:lnTo>
                  <a:lnTo>
                    <a:pt x="1498" y="1685"/>
                  </a:lnTo>
                  <a:lnTo>
                    <a:pt x="1496" y="1685"/>
                  </a:lnTo>
                  <a:lnTo>
                    <a:pt x="1494" y="1685"/>
                  </a:lnTo>
                  <a:lnTo>
                    <a:pt x="1491" y="1685"/>
                  </a:lnTo>
                  <a:lnTo>
                    <a:pt x="1490" y="1684"/>
                  </a:lnTo>
                  <a:lnTo>
                    <a:pt x="1488" y="1683"/>
                  </a:lnTo>
                  <a:lnTo>
                    <a:pt x="1486" y="1682"/>
                  </a:lnTo>
                  <a:lnTo>
                    <a:pt x="1483" y="1679"/>
                  </a:lnTo>
                  <a:lnTo>
                    <a:pt x="1481" y="1679"/>
                  </a:lnTo>
                  <a:lnTo>
                    <a:pt x="1480" y="1679"/>
                  </a:lnTo>
                  <a:lnTo>
                    <a:pt x="1480" y="1679"/>
                  </a:lnTo>
                  <a:lnTo>
                    <a:pt x="1481" y="1678"/>
                  </a:lnTo>
                  <a:lnTo>
                    <a:pt x="1481" y="1678"/>
                  </a:lnTo>
                  <a:lnTo>
                    <a:pt x="1483" y="1678"/>
                  </a:lnTo>
                  <a:lnTo>
                    <a:pt x="1483" y="1677"/>
                  </a:lnTo>
                  <a:lnTo>
                    <a:pt x="1484" y="1675"/>
                  </a:lnTo>
                  <a:lnTo>
                    <a:pt x="1484" y="1674"/>
                  </a:lnTo>
                  <a:lnTo>
                    <a:pt x="1483" y="1673"/>
                  </a:lnTo>
                  <a:lnTo>
                    <a:pt x="1480" y="1672"/>
                  </a:lnTo>
                  <a:lnTo>
                    <a:pt x="1480" y="1664"/>
                  </a:lnTo>
                  <a:lnTo>
                    <a:pt x="1480" y="1663"/>
                  </a:lnTo>
                  <a:lnTo>
                    <a:pt x="1480" y="1663"/>
                  </a:lnTo>
                  <a:lnTo>
                    <a:pt x="1481" y="1663"/>
                  </a:lnTo>
                  <a:lnTo>
                    <a:pt x="1483" y="1663"/>
                  </a:lnTo>
                  <a:lnTo>
                    <a:pt x="1484" y="1663"/>
                  </a:lnTo>
                  <a:lnTo>
                    <a:pt x="1486" y="1662"/>
                  </a:lnTo>
                  <a:lnTo>
                    <a:pt x="1486" y="1660"/>
                  </a:lnTo>
                  <a:lnTo>
                    <a:pt x="1488" y="1659"/>
                  </a:lnTo>
                  <a:lnTo>
                    <a:pt x="1488" y="1658"/>
                  </a:lnTo>
                  <a:lnTo>
                    <a:pt x="1489" y="1657"/>
                  </a:lnTo>
                  <a:lnTo>
                    <a:pt x="1489" y="1655"/>
                  </a:lnTo>
                  <a:lnTo>
                    <a:pt x="1490" y="1654"/>
                  </a:lnTo>
                  <a:lnTo>
                    <a:pt x="1493" y="1653"/>
                  </a:lnTo>
                  <a:lnTo>
                    <a:pt x="1495" y="1652"/>
                  </a:lnTo>
                  <a:lnTo>
                    <a:pt x="1496" y="1651"/>
                  </a:lnTo>
                  <a:lnTo>
                    <a:pt x="1498" y="1649"/>
                  </a:lnTo>
                  <a:lnTo>
                    <a:pt x="1498" y="1647"/>
                  </a:lnTo>
                  <a:lnTo>
                    <a:pt x="1496" y="1644"/>
                  </a:lnTo>
                  <a:lnTo>
                    <a:pt x="1496" y="1642"/>
                  </a:lnTo>
                  <a:lnTo>
                    <a:pt x="1495" y="1639"/>
                  </a:lnTo>
                  <a:lnTo>
                    <a:pt x="1495" y="1638"/>
                  </a:lnTo>
                  <a:lnTo>
                    <a:pt x="1496" y="1636"/>
                  </a:lnTo>
                  <a:lnTo>
                    <a:pt x="1504" y="1634"/>
                  </a:lnTo>
                  <a:lnTo>
                    <a:pt x="1511" y="1633"/>
                  </a:lnTo>
                  <a:lnTo>
                    <a:pt x="1518" y="1631"/>
                  </a:lnTo>
                  <a:lnTo>
                    <a:pt x="1519" y="1629"/>
                  </a:lnTo>
                  <a:lnTo>
                    <a:pt x="1519" y="1628"/>
                  </a:lnTo>
                  <a:lnTo>
                    <a:pt x="1519" y="1626"/>
                  </a:lnTo>
                  <a:lnTo>
                    <a:pt x="1519" y="1624"/>
                  </a:lnTo>
                  <a:lnTo>
                    <a:pt x="1519" y="1623"/>
                  </a:lnTo>
                  <a:lnTo>
                    <a:pt x="1520" y="1622"/>
                  </a:lnTo>
                  <a:lnTo>
                    <a:pt x="1523" y="1619"/>
                  </a:lnTo>
                  <a:lnTo>
                    <a:pt x="1525" y="1617"/>
                  </a:lnTo>
                  <a:lnTo>
                    <a:pt x="1525" y="1614"/>
                  </a:lnTo>
                  <a:lnTo>
                    <a:pt x="1528" y="1613"/>
                  </a:lnTo>
                  <a:lnTo>
                    <a:pt x="1530" y="1612"/>
                  </a:lnTo>
                  <a:lnTo>
                    <a:pt x="1533" y="1611"/>
                  </a:lnTo>
                  <a:lnTo>
                    <a:pt x="1536" y="1611"/>
                  </a:lnTo>
                  <a:lnTo>
                    <a:pt x="1539" y="1611"/>
                  </a:lnTo>
                  <a:lnTo>
                    <a:pt x="1543" y="1609"/>
                  </a:lnTo>
                  <a:lnTo>
                    <a:pt x="1544" y="1609"/>
                  </a:lnTo>
                  <a:lnTo>
                    <a:pt x="1546" y="1607"/>
                  </a:lnTo>
                  <a:lnTo>
                    <a:pt x="1548" y="1605"/>
                  </a:lnTo>
                  <a:lnTo>
                    <a:pt x="1548" y="1603"/>
                  </a:lnTo>
                  <a:lnTo>
                    <a:pt x="1549" y="1602"/>
                  </a:lnTo>
                  <a:lnTo>
                    <a:pt x="1551" y="1601"/>
                  </a:lnTo>
                  <a:lnTo>
                    <a:pt x="1554" y="1598"/>
                  </a:lnTo>
                  <a:lnTo>
                    <a:pt x="1556" y="1596"/>
                  </a:lnTo>
                  <a:lnTo>
                    <a:pt x="1557" y="1593"/>
                  </a:lnTo>
                  <a:lnTo>
                    <a:pt x="1557" y="1590"/>
                  </a:lnTo>
                  <a:lnTo>
                    <a:pt x="1556" y="1586"/>
                  </a:lnTo>
                  <a:lnTo>
                    <a:pt x="1555" y="1583"/>
                  </a:lnTo>
                  <a:lnTo>
                    <a:pt x="1554" y="1582"/>
                  </a:lnTo>
                  <a:lnTo>
                    <a:pt x="1554" y="1580"/>
                  </a:lnTo>
                  <a:lnTo>
                    <a:pt x="1554" y="1578"/>
                  </a:lnTo>
                  <a:lnTo>
                    <a:pt x="1555" y="1575"/>
                  </a:lnTo>
                  <a:lnTo>
                    <a:pt x="1556" y="1571"/>
                  </a:lnTo>
                  <a:lnTo>
                    <a:pt x="1557" y="1568"/>
                  </a:lnTo>
                  <a:lnTo>
                    <a:pt x="1560" y="1565"/>
                  </a:lnTo>
                  <a:lnTo>
                    <a:pt x="1559" y="1563"/>
                  </a:lnTo>
                  <a:lnTo>
                    <a:pt x="1559" y="1562"/>
                  </a:lnTo>
                  <a:lnTo>
                    <a:pt x="1557" y="1561"/>
                  </a:lnTo>
                  <a:lnTo>
                    <a:pt x="1556" y="1558"/>
                  </a:lnTo>
                  <a:lnTo>
                    <a:pt x="1556" y="1557"/>
                  </a:lnTo>
                  <a:lnTo>
                    <a:pt x="1556" y="1555"/>
                  </a:lnTo>
                  <a:lnTo>
                    <a:pt x="1557" y="1554"/>
                  </a:lnTo>
                  <a:lnTo>
                    <a:pt x="1559" y="1552"/>
                  </a:lnTo>
                  <a:lnTo>
                    <a:pt x="1559" y="1551"/>
                  </a:lnTo>
                  <a:lnTo>
                    <a:pt x="1557" y="1550"/>
                  </a:lnTo>
                  <a:lnTo>
                    <a:pt x="1556" y="1549"/>
                  </a:lnTo>
                  <a:lnTo>
                    <a:pt x="1554" y="1546"/>
                  </a:lnTo>
                  <a:lnTo>
                    <a:pt x="1552" y="1545"/>
                  </a:lnTo>
                  <a:lnTo>
                    <a:pt x="1550" y="1544"/>
                  </a:lnTo>
                  <a:lnTo>
                    <a:pt x="1549" y="1540"/>
                  </a:lnTo>
                  <a:lnTo>
                    <a:pt x="1548" y="1537"/>
                  </a:lnTo>
                  <a:lnTo>
                    <a:pt x="1545" y="1535"/>
                  </a:lnTo>
                  <a:lnTo>
                    <a:pt x="1543" y="1532"/>
                  </a:lnTo>
                  <a:lnTo>
                    <a:pt x="1540" y="1531"/>
                  </a:lnTo>
                  <a:lnTo>
                    <a:pt x="1536" y="1531"/>
                  </a:lnTo>
                  <a:lnTo>
                    <a:pt x="1530" y="1531"/>
                  </a:lnTo>
                  <a:lnTo>
                    <a:pt x="1525" y="1532"/>
                  </a:lnTo>
                  <a:lnTo>
                    <a:pt x="1521" y="1534"/>
                  </a:lnTo>
                  <a:lnTo>
                    <a:pt x="1518" y="1534"/>
                  </a:lnTo>
                  <a:lnTo>
                    <a:pt x="1516" y="1534"/>
                  </a:lnTo>
                  <a:lnTo>
                    <a:pt x="1515" y="1532"/>
                  </a:lnTo>
                  <a:lnTo>
                    <a:pt x="1513" y="1531"/>
                  </a:lnTo>
                  <a:lnTo>
                    <a:pt x="1511" y="1530"/>
                  </a:lnTo>
                  <a:lnTo>
                    <a:pt x="1509" y="1530"/>
                  </a:lnTo>
                  <a:lnTo>
                    <a:pt x="1506" y="1531"/>
                  </a:lnTo>
                  <a:lnTo>
                    <a:pt x="1494" y="1532"/>
                  </a:lnTo>
                  <a:lnTo>
                    <a:pt x="1480" y="1536"/>
                  </a:lnTo>
                  <a:lnTo>
                    <a:pt x="1468" y="1539"/>
                  </a:lnTo>
                  <a:lnTo>
                    <a:pt x="1459" y="1539"/>
                  </a:lnTo>
                  <a:lnTo>
                    <a:pt x="1452" y="1536"/>
                  </a:lnTo>
                  <a:lnTo>
                    <a:pt x="1444" y="1534"/>
                  </a:lnTo>
                  <a:lnTo>
                    <a:pt x="1430" y="1534"/>
                  </a:lnTo>
                  <a:lnTo>
                    <a:pt x="1418" y="1536"/>
                  </a:lnTo>
                  <a:lnTo>
                    <a:pt x="1409" y="1536"/>
                  </a:lnTo>
                  <a:lnTo>
                    <a:pt x="1399" y="1536"/>
                  </a:lnTo>
                  <a:lnTo>
                    <a:pt x="1388" y="1535"/>
                  </a:lnTo>
                  <a:lnTo>
                    <a:pt x="1381" y="1532"/>
                  </a:lnTo>
                  <a:lnTo>
                    <a:pt x="1376" y="1529"/>
                  </a:lnTo>
                  <a:lnTo>
                    <a:pt x="1376" y="1524"/>
                  </a:lnTo>
                  <a:lnTo>
                    <a:pt x="1377" y="1521"/>
                  </a:lnTo>
                  <a:lnTo>
                    <a:pt x="1378" y="1519"/>
                  </a:lnTo>
                  <a:lnTo>
                    <a:pt x="1381" y="1515"/>
                  </a:lnTo>
                  <a:lnTo>
                    <a:pt x="1383" y="1512"/>
                  </a:lnTo>
                  <a:lnTo>
                    <a:pt x="1384" y="1511"/>
                  </a:lnTo>
                  <a:lnTo>
                    <a:pt x="1384" y="1509"/>
                  </a:lnTo>
                  <a:lnTo>
                    <a:pt x="1384" y="1506"/>
                  </a:lnTo>
                  <a:lnTo>
                    <a:pt x="1384" y="1504"/>
                  </a:lnTo>
                  <a:lnTo>
                    <a:pt x="1384" y="1501"/>
                  </a:lnTo>
                  <a:lnTo>
                    <a:pt x="1383" y="1500"/>
                  </a:lnTo>
                  <a:lnTo>
                    <a:pt x="1383" y="1496"/>
                  </a:lnTo>
                  <a:lnTo>
                    <a:pt x="1383" y="1493"/>
                  </a:lnTo>
                  <a:lnTo>
                    <a:pt x="1383" y="1489"/>
                  </a:lnTo>
                  <a:lnTo>
                    <a:pt x="1383" y="1485"/>
                  </a:lnTo>
                  <a:lnTo>
                    <a:pt x="1383" y="1481"/>
                  </a:lnTo>
                  <a:lnTo>
                    <a:pt x="1383" y="1479"/>
                  </a:lnTo>
                  <a:lnTo>
                    <a:pt x="1381" y="1478"/>
                  </a:lnTo>
                  <a:lnTo>
                    <a:pt x="1377" y="1475"/>
                  </a:lnTo>
                  <a:lnTo>
                    <a:pt x="1373" y="1474"/>
                  </a:lnTo>
                  <a:lnTo>
                    <a:pt x="1359" y="1463"/>
                  </a:lnTo>
                  <a:lnTo>
                    <a:pt x="1347" y="1453"/>
                  </a:lnTo>
                  <a:lnTo>
                    <a:pt x="1341" y="1452"/>
                  </a:lnTo>
                  <a:lnTo>
                    <a:pt x="1332" y="1454"/>
                  </a:lnTo>
                  <a:lnTo>
                    <a:pt x="1323" y="1457"/>
                  </a:lnTo>
                  <a:lnTo>
                    <a:pt x="1316" y="1455"/>
                  </a:lnTo>
                  <a:lnTo>
                    <a:pt x="1305" y="1450"/>
                  </a:lnTo>
                  <a:lnTo>
                    <a:pt x="1293" y="1447"/>
                  </a:lnTo>
                  <a:lnTo>
                    <a:pt x="1281" y="1445"/>
                  </a:lnTo>
                  <a:lnTo>
                    <a:pt x="1275" y="1443"/>
                  </a:lnTo>
                  <a:lnTo>
                    <a:pt x="1266" y="1442"/>
                  </a:lnTo>
                  <a:lnTo>
                    <a:pt x="1260" y="1439"/>
                  </a:lnTo>
                  <a:lnTo>
                    <a:pt x="1257" y="1434"/>
                  </a:lnTo>
                  <a:lnTo>
                    <a:pt x="1258" y="1432"/>
                  </a:lnTo>
                  <a:lnTo>
                    <a:pt x="1258" y="1429"/>
                  </a:lnTo>
                  <a:lnTo>
                    <a:pt x="1260" y="1427"/>
                  </a:lnTo>
                  <a:lnTo>
                    <a:pt x="1260" y="1424"/>
                  </a:lnTo>
                  <a:lnTo>
                    <a:pt x="1258" y="1422"/>
                  </a:lnTo>
                  <a:lnTo>
                    <a:pt x="1255" y="1419"/>
                  </a:lnTo>
                  <a:lnTo>
                    <a:pt x="1250" y="1414"/>
                  </a:lnTo>
                  <a:lnTo>
                    <a:pt x="1245" y="1411"/>
                  </a:lnTo>
                  <a:lnTo>
                    <a:pt x="1240" y="1408"/>
                  </a:lnTo>
                  <a:lnTo>
                    <a:pt x="1227" y="1407"/>
                  </a:lnTo>
                  <a:lnTo>
                    <a:pt x="1215" y="1408"/>
                  </a:lnTo>
                  <a:lnTo>
                    <a:pt x="1202" y="1408"/>
                  </a:lnTo>
                  <a:lnTo>
                    <a:pt x="1200" y="1408"/>
                  </a:lnTo>
                  <a:lnTo>
                    <a:pt x="1199" y="1409"/>
                  </a:lnTo>
                  <a:lnTo>
                    <a:pt x="1197" y="1411"/>
                  </a:lnTo>
                  <a:lnTo>
                    <a:pt x="1197" y="1412"/>
                  </a:lnTo>
                  <a:lnTo>
                    <a:pt x="1197" y="1414"/>
                  </a:lnTo>
                  <a:lnTo>
                    <a:pt x="1197" y="1415"/>
                  </a:lnTo>
                  <a:lnTo>
                    <a:pt x="1199" y="1417"/>
                  </a:lnTo>
                  <a:lnTo>
                    <a:pt x="1199" y="1419"/>
                  </a:lnTo>
                  <a:lnTo>
                    <a:pt x="1199" y="1419"/>
                  </a:lnTo>
                  <a:lnTo>
                    <a:pt x="1199" y="1420"/>
                  </a:lnTo>
                  <a:lnTo>
                    <a:pt x="1197" y="1420"/>
                  </a:lnTo>
                  <a:lnTo>
                    <a:pt x="1195" y="1420"/>
                  </a:lnTo>
                  <a:lnTo>
                    <a:pt x="1192" y="1419"/>
                  </a:lnTo>
                  <a:lnTo>
                    <a:pt x="1181" y="1412"/>
                  </a:lnTo>
                  <a:lnTo>
                    <a:pt x="1169" y="1404"/>
                  </a:lnTo>
                  <a:lnTo>
                    <a:pt x="1158" y="1398"/>
                  </a:lnTo>
                  <a:lnTo>
                    <a:pt x="1140" y="1389"/>
                  </a:lnTo>
                  <a:lnTo>
                    <a:pt x="1123" y="1384"/>
                  </a:lnTo>
                  <a:lnTo>
                    <a:pt x="1105" y="1379"/>
                  </a:lnTo>
                  <a:lnTo>
                    <a:pt x="1082" y="1372"/>
                  </a:lnTo>
                  <a:lnTo>
                    <a:pt x="1060" y="1361"/>
                  </a:lnTo>
                  <a:lnTo>
                    <a:pt x="1048" y="1353"/>
                  </a:lnTo>
                  <a:lnTo>
                    <a:pt x="1037" y="1346"/>
                  </a:lnTo>
                  <a:lnTo>
                    <a:pt x="1026" y="1340"/>
                  </a:lnTo>
                  <a:lnTo>
                    <a:pt x="1013" y="1335"/>
                  </a:lnTo>
                  <a:lnTo>
                    <a:pt x="996" y="1323"/>
                  </a:lnTo>
                  <a:lnTo>
                    <a:pt x="977" y="1311"/>
                  </a:lnTo>
                  <a:lnTo>
                    <a:pt x="974" y="1309"/>
                  </a:lnTo>
                  <a:lnTo>
                    <a:pt x="971" y="1306"/>
                  </a:lnTo>
                  <a:lnTo>
                    <a:pt x="968" y="1304"/>
                  </a:lnTo>
                  <a:lnTo>
                    <a:pt x="966" y="1302"/>
                  </a:lnTo>
                  <a:lnTo>
                    <a:pt x="965" y="1300"/>
                  </a:lnTo>
                  <a:lnTo>
                    <a:pt x="963" y="1299"/>
                  </a:lnTo>
                  <a:lnTo>
                    <a:pt x="965" y="1295"/>
                  </a:lnTo>
                  <a:lnTo>
                    <a:pt x="965" y="1292"/>
                  </a:lnTo>
                  <a:lnTo>
                    <a:pt x="966" y="1290"/>
                  </a:lnTo>
                  <a:lnTo>
                    <a:pt x="967" y="1287"/>
                  </a:lnTo>
                  <a:lnTo>
                    <a:pt x="968" y="1285"/>
                  </a:lnTo>
                  <a:lnTo>
                    <a:pt x="969" y="1282"/>
                  </a:lnTo>
                  <a:lnTo>
                    <a:pt x="965" y="1270"/>
                  </a:lnTo>
                  <a:lnTo>
                    <a:pt x="956" y="1259"/>
                  </a:lnTo>
                  <a:lnTo>
                    <a:pt x="946" y="1249"/>
                  </a:lnTo>
                  <a:lnTo>
                    <a:pt x="940" y="1241"/>
                  </a:lnTo>
                  <a:lnTo>
                    <a:pt x="935" y="1236"/>
                  </a:lnTo>
                  <a:lnTo>
                    <a:pt x="930" y="1230"/>
                  </a:lnTo>
                  <a:lnTo>
                    <a:pt x="920" y="1223"/>
                  </a:lnTo>
                  <a:lnTo>
                    <a:pt x="908" y="1215"/>
                  </a:lnTo>
                  <a:lnTo>
                    <a:pt x="897" y="1202"/>
                  </a:lnTo>
                  <a:lnTo>
                    <a:pt x="885" y="1192"/>
                  </a:lnTo>
                  <a:lnTo>
                    <a:pt x="877" y="1185"/>
                  </a:lnTo>
                  <a:lnTo>
                    <a:pt x="871" y="1178"/>
                  </a:lnTo>
                  <a:lnTo>
                    <a:pt x="867" y="1169"/>
                  </a:lnTo>
                  <a:lnTo>
                    <a:pt x="864" y="1163"/>
                  </a:lnTo>
                  <a:lnTo>
                    <a:pt x="854" y="1151"/>
                  </a:lnTo>
                  <a:lnTo>
                    <a:pt x="841" y="1141"/>
                  </a:lnTo>
                  <a:lnTo>
                    <a:pt x="830" y="1132"/>
                  </a:lnTo>
                  <a:lnTo>
                    <a:pt x="820" y="1121"/>
                  </a:lnTo>
                  <a:lnTo>
                    <a:pt x="809" y="1113"/>
                  </a:lnTo>
                  <a:lnTo>
                    <a:pt x="804" y="1108"/>
                  </a:lnTo>
                  <a:lnTo>
                    <a:pt x="801" y="1102"/>
                  </a:lnTo>
                  <a:lnTo>
                    <a:pt x="799" y="1095"/>
                  </a:lnTo>
                  <a:lnTo>
                    <a:pt x="789" y="1076"/>
                  </a:lnTo>
                  <a:lnTo>
                    <a:pt x="775" y="1059"/>
                  </a:lnTo>
                  <a:lnTo>
                    <a:pt x="773" y="1056"/>
                  </a:lnTo>
                  <a:lnTo>
                    <a:pt x="771" y="1054"/>
                  </a:lnTo>
                  <a:lnTo>
                    <a:pt x="769" y="1051"/>
                  </a:lnTo>
                  <a:lnTo>
                    <a:pt x="766" y="1049"/>
                  </a:lnTo>
                  <a:lnTo>
                    <a:pt x="764" y="1046"/>
                  </a:lnTo>
                  <a:lnTo>
                    <a:pt x="761" y="1045"/>
                  </a:lnTo>
                  <a:lnTo>
                    <a:pt x="759" y="1045"/>
                  </a:lnTo>
                  <a:lnTo>
                    <a:pt x="758" y="1045"/>
                  </a:lnTo>
                  <a:lnTo>
                    <a:pt x="756" y="1047"/>
                  </a:lnTo>
                  <a:lnTo>
                    <a:pt x="756" y="1050"/>
                  </a:lnTo>
                  <a:lnTo>
                    <a:pt x="760" y="1065"/>
                  </a:lnTo>
                  <a:lnTo>
                    <a:pt x="759" y="1076"/>
                  </a:lnTo>
                  <a:lnTo>
                    <a:pt x="759" y="1080"/>
                  </a:lnTo>
                  <a:lnTo>
                    <a:pt x="759" y="1082"/>
                  </a:lnTo>
                  <a:lnTo>
                    <a:pt x="760" y="1086"/>
                  </a:lnTo>
                  <a:lnTo>
                    <a:pt x="763" y="1090"/>
                  </a:lnTo>
                  <a:lnTo>
                    <a:pt x="766" y="1092"/>
                  </a:lnTo>
                  <a:lnTo>
                    <a:pt x="776" y="1098"/>
                  </a:lnTo>
                  <a:lnTo>
                    <a:pt x="785" y="1105"/>
                  </a:lnTo>
                  <a:lnTo>
                    <a:pt x="791" y="1112"/>
                  </a:lnTo>
                  <a:lnTo>
                    <a:pt x="793" y="1121"/>
                  </a:lnTo>
                  <a:lnTo>
                    <a:pt x="796" y="1126"/>
                  </a:lnTo>
                  <a:lnTo>
                    <a:pt x="801" y="1132"/>
                  </a:lnTo>
                  <a:lnTo>
                    <a:pt x="806" y="1137"/>
                  </a:lnTo>
                  <a:lnTo>
                    <a:pt x="814" y="1146"/>
                  </a:lnTo>
                  <a:lnTo>
                    <a:pt x="822" y="1158"/>
                  </a:lnTo>
                  <a:lnTo>
                    <a:pt x="827" y="1164"/>
                  </a:lnTo>
                  <a:lnTo>
                    <a:pt x="832" y="1170"/>
                  </a:lnTo>
                  <a:lnTo>
                    <a:pt x="837" y="1175"/>
                  </a:lnTo>
                  <a:lnTo>
                    <a:pt x="840" y="1179"/>
                  </a:lnTo>
                  <a:lnTo>
                    <a:pt x="841" y="1182"/>
                  </a:lnTo>
                  <a:lnTo>
                    <a:pt x="842" y="1184"/>
                  </a:lnTo>
                  <a:lnTo>
                    <a:pt x="845" y="1187"/>
                  </a:lnTo>
                  <a:lnTo>
                    <a:pt x="846" y="1189"/>
                  </a:lnTo>
                  <a:lnTo>
                    <a:pt x="849" y="1192"/>
                  </a:lnTo>
                  <a:lnTo>
                    <a:pt x="851" y="1195"/>
                  </a:lnTo>
                  <a:lnTo>
                    <a:pt x="855" y="1200"/>
                  </a:lnTo>
                  <a:lnTo>
                    <a:pt x="856" y="1205"/>
                  </a:lnTo>
                  <a:lnTo>
                    <a:pt x="859" y="1210"/>
                  </a:lnTo>
                  <a:lnTo>
                    <a:pt x="860" y="1212"/>
                  </a:lnTo>
                  <a:lnTo>
                    <a:pt x="862" y="1214"/>
                  </a:lnTo>
                  <a:lnTo>
                    <a:pt x="865" y="1215"/>
                  </a:lnTo>
                  <a:lnTo>
                    <a:pt x="867" y="1216"/>
                  </a:lnTo>
                  <a:lnTo>
                    <a:pt x="870" y="1218"/>
                  </a:lnTo>
                  <a:lnTo>
                    <a:pt x="872" y="1220"/>
                  </a:lnTo>
                  <a:lnTo>
                    <a:pt x="876" y="1224"/>
                  </a:lnTo>
                  <a:lnTo>
                    <a:pt x="880" y="1229"/>
                  </a:lnTo>
                  <a:lnTo>
                    <a:pt x="882" y="1234"/>
                  </a:lnTo>
                  <a:lnTo>
                    <a:pt x="885" y="1239"/>
                  </a:lnTo>
                  <a:lnTo>
                    <a:pt x="885" y="1240"/>
                  </a:lnTo>
                  <a:lnTo>
                    <a:pt x="884" y="1241"/>
                  </a:lnTo>
                  <a:lnTo>
                    <a:pt x="882" y="1241"/>
                  </a:lnTo>
                  <a:lnTo>
                    <a:pt x="880" y="1241"/>
                  </a:lnTo>
                  <a:lnTo>
                    <a:pt x="879" y="1241"/>
                  </a:lnTo>
                  <a:lnTo>
                    <a:pt x="877" y="1241"/>
                  </a:lnTo>
                  <a:lnTo>
                    <a:pt x="874" y="1239"/>
                  </a:lnTo>
                  <a:lnTo>
                    <a:pt x="871" y="1238"/>
                  </a:lnTo>
                  <a:lnTo>
                    <a:pt x="869" y="1234"/>
                  </a:lnTo>
                  <a:lnTo>
                    <a:pt x="867" y="1231"/>
                  </a:lnTo>
                  <a:lnTo>
                    <a:pt x="865" y="1230"/>
                  </a:lnTo>
                  <a:lnTo>
                    <a:pt x="864" y="1228"/>
                  </a:lnTo>
                  <a:lnTo>
                    <a:pt x="861" y="1225"/>
                  </a:lnTo>
                  <a:lnTo>
                    <a:pt x="857" y="1223"/>
                  </a:lnTo>
                  <a:lnTo>
                    <a:pt x="854" y="1220"/>
                  </a:lnTo>
                  <a:lnTo>
                    <a:pt x="850" y="1218"/>
                  </a:lnTo>
                  <a:lnTo>
                    <a:pt x="849" y="1215"/>
                  </a:lnTo>
                  <a:lnTo>
                    <a:pt x="846" y="1213"/>
                  </a:lnTo>
                  <a:lnTo>
                    <a:pt x="842" y="1209"/>
                  </a:lnTo>
                  <a:lnTo>
                    <a:pt x="840" y="1207"/>
                  </a:lnTo>
                  <a:lnTo>
                    <a:pt x="837" y="1204"/>
                  </a:lnTo>
                  <a:lnTo>
                    <a:pt x="834" y="1203"/>
                  </a:lnTo>
                  <a:lnTo>
                    <a:pt x="830" y="1202"/>
                  </a:lnTo>
                  <a:lnTo>
                    <a:pt x="826" y="1202"/>
                  </a:lnTo>
                  <a:lnTo>
                    <a:pt x="824" y="1200"/>
                  </a:lnTo>
                  <a:lnTo>
                    <a:pt x="821" y="1198"/>
                  </a:lnTo>
                  <a:lnTo>
                    <a:pt x="820" y="1194"/>
                  </a:lnTo>
                  <a:lnTo>
                    <a:pt x="819" y="1184"/>
                  </a:lnTo>
                  <a:lnTo>
                    <a:pt x="818" y="1177"/>
                  </a:lnTo>
                  <a:lnTo>
                    <a:pt x="815" y="1169"/>
                  </a:lnTo>
                  <a:lnTo>
                    <a:pt x="806" y="1163"/>
                  </a:lnTo>
                  <a:lnTo>
                    <a:pt x="799" y="1158"/>
                  </a:lnTo>
                  <a:lnTo>
                    <a:pt x="791" y="1154"/>
                  </a:lnTo>
                  <a:lnTo>
                    <a:pt x="783" y="1151"/>
                  </a:lnTo>
                  <a:lnTo>
                    <a:pt x="778" y="1144"/>
                  </a:lnTo>
                  <a:lnTo>
                    <a:pt x="775" y="1137"/>
                  </a:lnTo>
                  <a:lnTo>
                    <a:pt x="775" y="1128"/>
                  </a:lnTo>
                  <a:lnTo>
                    <a:pt x="776" y="1121"/>
                  </a:lnTo>
                  <a:lnTo>
                    <a:pt x="773" y="1113"/>
                  </a:lnTo>
                  <a:lnTo>
                    <a:pt x="760" y="1103"/>
                  </a:lnTo>
                  <a:lnTo>
                    <a:pt x="751" y="1095"/>
                  </a:lnTo>
                  <a:lnTo>
                    <a:pt x="748" y="1092"/>
                  </a:lnTo>
                  <a:lnTo>
                    <a:pt x="747" y="1090"/>
                  </a:lnTo>
                  <a:lnTo>
                    <a:pt x="744" y="1086"/>
                  </a:lnTo>
                  <a:lnTo>
                    <a:pt x="743" y="1082"/>
                  </a:lnTo>
                  <a:lnTo>
                    <a:pt x="740" y="1080"/>
                  </a:lnTo>
                  <a:lnTo>
                    <a:pt x="733" y="1067"/>
                  </a:lnTo>
                  <a:lnTo>
                    <a:pt x="724" y="1055"/>
                  </a:lnTo>
                  <a:lnTo>
                    <a:pt x="714" y="1042"/>
                  </a:lnTo>
                  <a:lnTo>
                    <a:pt x="698" y="1019"/>
                  </a:lnTo>
                  <a:lnTo>
                    <a:pt x="683" y="995"/>
                  </a:lnTo>
                  <a:lnTo>
                    <a:pt x="673" y="985"/>
                  </a:lnTo>
                  <a:lnTo>
                    <a:pt x="663" y="976"/>
                  </a:lnTo>
                  <a:lnTo>
                    <a:pt x="652" y="969"/>
                  </a:lnTo>
                  <a:lnTo>
                    <a:pt x="636" y="958"/>
                  </a:lnTo>
                  <a:lnTo>
                    <a:pt x="621" y="943"/>
                  </a:lnTo>
                  <a:lnTo>
                    <a:pt x="608" y="924"/>
                  </a:lnTo>
                  <a:lnTo>
                    <a:pt x="598" y="906"/>
                  </a:lnTo>
                  <a:lnTo>
                    <a:pt x="591" y="886"/>
                  </a:lnTo>
                  <a:lnTo>
                    <a:pt x="586" y="874"/>
                  </a:lnTo>
                  <a:lnTo>
                    <a:pt x="581" y="862"/>
                  </a:lnTo>
                  <a:lnTo>
                    <a:pt x="578" y="858"/>
                  </a:lnTo>
                  <a:lnTo>
                    <a:pt x="576" y="855"/>
                  </a:lnTo>
                  <a:lnTo>
                    <a:pt x="573" y="852"/>
                  </a:lnTo>
                  <a:lnTo>
                    <a:pt x="571" y="848"/>
                  </a:lnTo>
                  <a:lnTo>
                    <a:pt x="567" y="845"/>
                  </a:lnTo>
                  <a:lnTo>
                    <a:pt x="563" y="835"/>
                  </a:lnTo>
                  <a:lnTo>
                    <a:pt x="560" y="824"/>
                  </a:lnTo>
                  <a:lnTo>
                    <a:pt x="557" y="820"/>
                  </a:lnTo>
                  <a:lnTo>
                    <a:pt x="556" y="817"/>
                  </a:lnTo>
                  <a:lnTo>
                    <a:pt x="553" y="814"/>
                  </a:lnTo>
                  <a:lnTo>
                    <a:pt x="552" y="810"/>
                  </a:lnTo>
                  <a:lnTo>
                    <a:pt x="552" y="805"/>
                  </a:lnTo>
                  <a:lnTo>
                    <a:pt x="551" y="795"/>
                  </a:lnTo>
                  <a:lnTo>
                    <a:pt x="551" y="786"/>
                  </a:lnTo>
                  <a:lnTo>
                    <a:pt x="552" y="779"/>
                  </a:lnTo>
                  <a:lnTo>
                    <a:pt x="551" y="768"/>
                  </a:lnTo>
                  <a:lnTo>
                    <a:pt x="550" y="755"/>
                  </a:lnTo>
                  <a:lnTo>
                    <a:pt x="541" y="731"/>
                  </a:lnTo>
                  <a:lnTo>
                    <a:pt x="541" y="722"/>
                  </a:lnTo>
                  <a:lnTo>
                    <a:pt x="542" y="714"/>
                  </a:lnTo>
                  <a:lnTo>
                    <a:pt x="543" y="705"/>
                  </a:lnTo>
                  <a:lnTo>
                    <a:pt x="545" y="684"/>
                  </a:lnTo>
                  <a:lnTo>
                    <a:pt x="543" y="662"/>
                  </a:lnTo>
                  <a:lnTo>
                    <a:pt x="541" y="641"/>
                  </a:lnTo>
                  <a:lnTo>
                    <a:pt x="541" y="615"/>
                  </a:lnTo>
                  <a:lnTo>
                    <a:pt x="540" y="610"/>
                  </a:lnTo>
                  <a:lnTo>
                    <a:pt x="537" y="606"/>
                  </a:lnTo>
                  <a:lnTo>
                    <a:pt x="535" y="602"/>
                  </a:lnTo>
                  <a:lnTo>
                    <a:pt x="533" y="598"/>
                  </a:lnTo>
                  <a:lnTo>
                    <a:pt x="532" y="595"/>
                  </a:lnTo>
                  <a:lnTo>
                    <a:pt x="530" y="588"/>
                  </a:lnTo>
                  <a:lnTo>
                    <a:pt x="528" y="581"/>
                  </a:lnTo>
                  <a:lnTo>
                    <a:pt x="527" y="575"/>
                  </a:lnTo>
                  <a:lnTo>
                    <a:pt x="528" y="570"/>
                  </a:lnTo>
                  <a:lnTo>
                    <a:pt x="531" y="567"/>
                  </a:lnTo>
                  <a:lnTo>
                    <a:pt x="538" y="570"/>
                  </a:lnTo>
                  <a:lnTo>
                    <a:pt x="546" y="576"/>
                  </a:lnTo>
                  <a:lnTo>
                    <a:pt x="555" y="580"/>
                  </a:lnTo>
                  <a:lnTo>
                    <a:pt x="561" y="580"/>
                  </a:lnTo>
                  <a:lnTo>
                    <a:pt x="565" y="576"/>
                  </a:lnTo>
                  <a:lnTo>
                    <a:pt x="565" y="569"/>
                  </a:lnTo>
                  <a:lnTo>
                    <a:pt x="562" y="560"/>
                  </a:lnTo>
                  <a:lnTo>
                    <a:pt x="558" y="555"/>
                  </a:lnTo>
                  <a:lnTo>
                    <a:pt x="551" y="554"/>
                  </a:lnTo>
                  <a:lnTo>
                    <a:pt x="545" y="554"/>
                  </a:lnTo>
                  <a:lnTo>
                    <a:pt x="538" y="554"/>
                  </a:lnTo>
                  <a:lnTo>
                    <a:pt x="532" y="556"/>
                  </a:lnTo>
                  <a:lnTo>
                    <a:pt x="526" y="559"/>
                  </a:lnTo>
                  <a:lnTo>
                    <a:pt x="520" y="560"/>
                  </a:lnTo>
                  <a:lnTo>
                    <a:pt x="515" y="559"/>
                  </a:lnTo>
                  <a:lnTo>
                    <a:pt x="510" y="551"/>
                  </a:lnTo>
                  <a:lnTo>
                    <a:pt x="496" y="534"/>
                  </a:lnTo>
                  <a:lnTo>
                    <a:pt x="484" y="520"/>
                  </a:lnTo>
                  <a:lnTo>
                    <a:pt x="476" y="511"/>
                  </a:lnTo>
                  <a:lnTo>
                    <a:pt x="471" y="500"/>
                  </a:lnTo>
                  <a:lnTo>
                    <a:pt x="470" y="488"/>
                  </a:lnTo>
                  <a:lnTo>
                    <a:pt x="472" y="475"/>
                  </a:lnTo>
                  <a:lnTo>
                    <a:pt x="474" y="469"/>
                  </a:lnTo>
                  <a:lnTo>
                    <a:pt x="472" y="462"/>
                  </a:lnTo>
                  <a:lnTo>
                    <a:pt x="470" y="455"/>
                  </a:lnTo>
                  <a:lnTo>
                    <a:pt x="470" y="444"/>
                  </a:lnTo>
                  <a:lnTo>
                    <a:pt x="471" y="443"/>
                  </a:lnTo>
                  <a:lnTo>
                    <a:pt x="471" y="442"/>
                  </a:lnTo>
                  <a:lnTo>
                    <a:pt x="472" y="440"/>
                  </a:lnTo>
                  <a:lnTo>
                    <a:pt x="472" y="439"/>
                  </a:lnTo>
                  <a:lnTo>
                    <a:pt x="475" y="437"/>
                  </a:lnTo>
                  <a:lnTo>
                    <a:pt x="474" y="435"/>
                  </a:lnTo>
                  <a:lnTo>
                    <a:pt x="472" y="433"/>
                  </a:lnTo>
                  <a:lnTo>
                    <a:pt x="471" y="431"/>
                  </a:lnTo>
                  <a:lnTo>
                    <a:pt x="469" y="429"/>
                  </a:lnTo>
                  <a:lnTo>
                    <a:pt x="466" y="428"/>
                  </a:lnTo>
                  <a:lnTo>
                    <a:pt x="465" y="427"/>
                  </a:lnTo>
                  <a:lnTo>
                    <a:pt x="464" y="422"/>
                  </a:lnTo>
                  <a:lnTo>
                    <a:pt x="461" y="417"/>
                  </a:lnTo>
                  <a:lnTo>
                    <a:pt x="459" y="413"/>
                  </a:lnTo>
                  <a:lnTo>
                    <a:pt x="457" y="408"/>
                  </a:lnTo>
                  <a:lnTo>
                    <a:pt x="457" y="403"/>
                  </a:lnTo>
                  <a:lnTo>
                    <a:pt x="457" y="396"/>
                  </a:lnTo>
                  <a:lnTo>
                    <a:pt x="456" y="387"/>
                  </a:lnTo>
                  <a:lnTo>
                    <a:pt x="456" y="380"/>
                  </a:lnTo>
                  <a:lnTo>
                    <a:pt x="455" y="377"/>
                  </a:lnTo>
                  <a:lnTo>
                    <a:pt x="454" y="378"/>
                  </a:lnTo>
                  <a:lnTo>
                    <a:pt x="453" y="381"/>
                  </a:lnTo>
                  <a:lnTo>
                    <a:pt x="453" y="383"/>
                  </a:lnTo>
                  <a:lnTo>
                    <a:pt x="451" y="386"/>
                  </a:lnTo>
                  <a:lnTo>
                    <a:pt x="450" y="387"/>
                  </a:lnTo>
                  <a:lnTo>
                    <a:pt x="449" y="389"/>
                  </a:lnTo>
                  <a:lnTo>
                    <a:pt x="446" y="389"/>
                  </a:lnTo>
                  <a:lnTo>
                    <a:pt x="445" y="389"/>
                  </a:lnTo>
                  <a:lnTo>
                    <a:pt x="443" y="391"/>
                  </a:lnTo>
                  <a:lnTo>
                    <a:pt x="440" y="391"/>
                  </a:lnTo>
                  <a:lnTo>
                    <a:pt x="438" y="389"/>
                  </a:lnTo>
                  <a:lnTo>
                    <a:pt x="435" y="389"/>
                  </a:lnTo>
                  <a:lnTo>
                    <a:pt x="434" y="387"/>
                  </a:lnTo>
                  <a:lnTo>
                    <a:pt x="431" y="391"/>
                  </a:lnTo>
                  <a:lnTo>
                    <a:pt x="430" y="393"/>
                  </a:lnTo>
                  <a:lnTo>
                    <a:pt x="429" y="393"/>
                  </a:lnTo>
                  <a:lnTo>
                    <a:pt x="429" y="393"/>
                  </a:lnTo>
                  <a:lnTo>
                    <a:pt x="429" y="392"/>
                  </a:lnTo>
                  <a:lnTo>
                    <a:pt x="428" y="389"/>
                  </a:lnTo>
                  <a:lnTo>
                    <a:pt x="428" y="386"/>
                  </a:lnTo>
                  <a:lnTo>
                    <a:pt x="428" y="383"/>
                  </a:lnTo>
                  <a:lnTo>
                    <a:pt x="428" y="380"/>
                  </a:lnTo>
                  <a:lnTo>
                    <a:pt x="428" y="377"/>
                  </a:lnTo>
                  <a:lnTo>
                    <a:pt x="429" y="373"/>
                  </a:lnTo>
                  <a:lnTo>
                    <a:pt x="429" y="372"/>
                  </a:lnTo>
                  <a:lnTo>
                    <a:pt x="426" y="368"/>
                  </a:lnTo>
                  <a:lnTo>
                    <a:pt x="425" y="366"/>
                  </a:lnTo>
                  <a:lnTo>
                    <a:pt x="423" y="363"/>
                  </a:lnTo>
                  <a:lnTo>
                    <a:pt x="421" y="362"/>
                  </a:lnTo>
                  <a:lnTo>
                    <a:pt x="419" y="360"/>
                  </a:lnTo>
                  <a:lnTo>
                    <a:pt x="418" y="356"/>
                  </a:lnTo>
                  <a:lnTo>
                    <a:pt x="419" y="352"/>
                  </a:lnTo>
                  <a:lnTo>
                    <a:pt x="421" y="348"/>
                  </a:lnTo>
                  <a:lnTo>
                    <a:pt x="424" y="343"/>
                  </a:lnTo>
                  <a:lnTo>
                    <a:pt x="425" y="340"/>
                  </a:lnTo>
                  <a:lnTo>
                    <a:pt x="426" y="338"/>
                  </a:lnTo>
                  <a:lnTo>
                    <a:pt x="426" y="335"/>
                  </a:lnTo>
                  <a:lnTo>
                    <a:pt x="426" y="334"/>
                  </a:lnTo>
                  <a:lnTo>
                    <a:pt x="425" y="330"/>
                  </a:lnTo>
                  <a:lnTo>
                    <a:pt x="423" y="327"/>
                  </a:lnTo>
                  <a:lnTo>
                    <a:pt x="420" y="321"/>
                  </a:lnTo>
                  <a:lnTo>
                    <a:pt x="418" y="315"/>
                  </a:lnTo>
                  <a:lnTo>
                    <a:pt x="415" y="309"/>
                  </a:lnTo>
                  <a:lnTo>
                    <a:pt x="413" y="305"/>
                  </a:lnTo>
                  <a:lnTo>
                    <a:pt x="410" y="301"/>
                  </a:lnTo>
                  <a:lnTo>
                    <a:pt x="410" y="299"/>
                  </a:lnTo>
                  <a:lnTo>
                    <a:pt x="409" y="295"/>
                  </a:lnTo>
                  <a:lnTo>
                    <a:pt x="409" y="292"/>
                  </a:lnTo>
                  <a:lnTo>
                    <a:pt x="409" y="290"/>
                  </a:lnTo>
                  <a:lnTo>
                    <a:pt x="409" y="287"/>
                  </a:lnTo>
                  <a:lnTo>
                    <a:pt x="408" y="285"/>
                  </a:lnTo>
                  <a:lnTo>
                    <a:pt x="406" y="283"/>
                  </a:lnTo>
                  <a:lnTo>
                    <a:pt x="405" y="281"/>
                  </a:lnTo>
                  <a:lnTo>
                    <a:pt x="403" y="280"/>
                  </a:lnTo>
                  <a:lnTo>
                    <a:pt x="401" y="278"/>
                  </a:lnTo>
                  <a:lnTo>
                    <a:pt x="400" y="275"/>
                  </a:lnTo>
                  <a:lnTo>
                    <a:pt x="398" y="274"/>
                  </a:lnTo>
                  <a:lnTo>
                    <a:pt x="396" y="271"/>
                  </a:lnTo>
                  <a:lnTo>
                    <a:pt x="395" y="270"/>
                  </a:lnTo>
                  <a:lnTo>
                    <a:pt x="394" y="270"/>
                  </a:lnTo>
                  <a:lnTo>
                    <a:pt x="393" y="271"/>
                  </a:lnTo>
                  <a:lnTo>
                    <a:pt x="391" y="275"/>
                  </a:lnTo>
                  <a:lnTo>
                    <a:pt x="391" y="276"/>
                  </a:lnTo>
                  <a:lnTo>
                    <a:pt x="390" y="279"/>
                  </a:lnTo>
                  <a:lnTo>
                    <a:pt x="390" y="281"/>
                  </a:lnTo>
                  <a:lnTo>
                    <a:pt x="389" y="285"/>
                  </a:lnTo>
                  <a:lnTo>
                    <a:pt x="388" y="287"/>
                  </a:lnTo>
                  <a:lnTo>
                    <a:pt x="386" y="290"/>
                  </a:lnTo>
                  <a:lnTo>
                    <a:pt x="385" y="291"/>
                  </a:lnTo>
                  <a:lnTo>
                    <a:pt x="384" y="290"/>
                  </a:lnTo>
                  <a:lnTo>
                    <a:pt x="380" y="286"/>
                  </a:lnTo>
                  <a:lnTo>
                    <a:pt x="379" y="279"/>
                  </a:lnTo>
                  <a:lnTo>
                    <a:pt x="379" y="270"/>
                  </a:lnTo>
                  <a:lnTo>
                    <a:pt x="379" y="264"/>
                  </a:lnTo>
                  <a:lnTo>
                    <a:pt x="380" y="261"/>
                  </a:lnTo>
                  <a:lnTo>
                    <a:pt x="382" y="260"/>
                  </a:lnTo>
                  <a:lnTo>
                    <a:pt x="383" y="258"/>
                  </a:lnTo>
                  <a:lnTo>
                    <a:pt x="384" y="255"/>
                  </a:lnTo>
                  <a:lnTo>
                    <a:pt x="384" y="253"/>
                  </a:lnTo>
                  <a:lnTo>
                    <a:pt x="384" y="249"/>
                  </a:lnTo>
                  <a:lnTo>
                    <a:pt x="383" y="244"/>
                  </a:lnTo>
                  <a:lnTo>
                    <a:pt x="382" y="239"/>
                  </a:lnTo>
                  <a:lnTo>
                    <a:pt x="380" y="235"/>
                  </a:lnTo>
                  <a:lnTo>
                    <a:pt x="379" y="230"/>
                  </a:lnTo>
                  <a:lnTo>
                    <a:pt x="377" y="228"/>
                  </a:lnTo>
                  <a:lnTo>
                    <a:pt x="374" y="225"/>
                  </a:lnTo>
                  <a:lnTo>
                    <a:pt x="373" y="223"/>
                  </a:lnTo>
                  <a:lnTo>
                    <a:pt x="370" y="220"/>
                  </a:lnTo>
                  <a:lnTo>
                    <a:pt x="370" y="218"/>
                  </a:lnTo>
                  <a:lnTo>
                    <a:pt x="372" y="217"/>
                  </a:lnTo>
                  <a:lnTo>
                    <a:pt x="372" y="214"/>
                  </a:lnTo>
                  <a:lnTo>
                    <a:pt x="372" y="213"/>
                  </a:lnTo>
                  <a:lnTo>
                    <a:pt x="370" y="209"/>
                  </a:lnTo>
                  <a:lnTo>
                    <a:pt x="369" y="209"/>
                  </a:lnTo>
                  <a:lnTo>
                    <a:pt x="368" y="209"/>
                  </a:lnTo>
                  <a:lnTo>
                    <a:pt x="365" y="210"/>
                  </a:lnTo>
                  <a:lnTo>
                    <a:pt x="363" y="210"/>
                  </a:lnTo>
                  <a:lnTo>
                    <a:pt x="362" y="212"/>
                  </a:lnTo>
                  <a:lnTo>
                    <a:pt x="360" y="212"/>
                  </a:lnTo>
                  <a:lnTo>
                    <a:pt x="355" y="212"/>
                  </a:lnTo>
                  <a:lnTo>
                    <a:pt x="354" y="212"/>
                  </a:lnTo>
                  <a:lnTo>
                    <a:pt x="353" y="210"/>
                  </a:lnTo>
                  <a:lnTo>
                    <a:pt x="353" y="209"/>
                  </a:lnTo>
                  <a:lnTo>
                    <a:pt x="353" y="208"/>
                  </a:lnTo>
                  <a:lnTo>
                    <a:pt x="353" y="207"/>
                  </a:lnTo>
                  <a:lnTo>
                    <a:pt x="349" y="209"/>
                  </a:lnTo>
                  <a:lnTo>
                    <a:pt x="347" y="212"/>
                  </a:lnTo>
                  <a:lnTo>
                    <a:pt x="345" y="213"/>
                  </a:lnTo>
                  <a:lnTo>
                    <a:pt x="343" y="212"/>
                  </a:lnTo>
                  <a:lnTo>
                    <a:pt x="342" y="209"/>
                  </a:lnTo>
                  <a:lnTo>
                    <a:pt x="339" y="205"/>
                  </a:lnTo>
                  <a:lnTo>
                    <a:pt x="337" y="202"/>
                  </a:lnTo>
                  <a:lnTo>
                    <a:pt x="337" y="197"/>
                  </a:lnTo>
                  <a:lnTo>
                    <a:pt x="337" y="192"/>
                  </a:lnTo>
                  <a:lnTo>
                    <a:pt x="337" y="189"/>
                  </a:lnTo>
                  <a:lnTo>
                    <a:pt x="335" y="188"/>
                  </a:lnTo>
                  <a:lnTo>
                    <a:pt x="333" y="187"/>
                  </a:lnTo>
                  <a:lnTo>
                    <a:pt x="332" y="186"/>
                  </a:lnTo>
                  <a:lnTo>
                    <a:pt x="330" y="184"/>
                  </a:lnTo>
                  <a:lnTo>
                    <a:pt x="329" y="183"/>
                  </a:lnTo>
                  <a:lnTo>
                    <a:pt x="324" y="177"/>
                  </a:lnTo>
                  <a:lnTo>
                    <a:pt x="320" y="168"/>
                  </a:lnTo>
                  <a:lnTo>
                    <a:pt x="318" y="161"/>
                  </a:lnTo>
                  <a:lnTo>
                    <a:pt x="313" y="154"/>
                  </a:lnTo>
                  <a:lnTo>
                    <a:pt x="312" y="154"/>
                  </a:lnTo>
                  <a:lnTo>
                    <a:pt x="312" y="152"/>
                  </a:lnTo>
                  <a:lnTo>
                    <a:pt x="312" y="151"/>
                  </a:lnTo>
                  <a:lnTo>
                    <a:pt x="312" y="147"/>
                  </a:lnTo>
                  <a:lnTo>
                    <a:pt x="310" y="144"/>
                  </a:lnTo>
                  <a:lnTo>
                    <a:pt x="310" y="142"/>
                  </a:lnTo>
                  <a:lnTo>
                    <a:pt x="310" y="141"/>
                  </a:lnTo>
                  <a:lnTo>
                    <a:pt x="310" y="138"/>
                  </a:lnTo>
                  <a:lnTo>
                    <a:pt x="309" y="137"/>
                  </a:lnTo>
                  <a:lnTo>
                    <a:pt x="309" y="136"/>
                  </a:lnTo>
                  <a:lnTo>
                    <a:pt x="308" y="137"/>
                  </a:lnTo>
                  <a:lnTo>
                    <a:pt x="303" y="140"/>
                  </a:lnTo>
                  <a:lnTo>
                    <a:pt x="299" y="147"/>
                  </a:lnTo>
                  <a:lnTo>
                    <a:pt x="297" y="156"/>
                  </a:lnTo>
                  <a:lnTo>
                    <a:pt x="294" y="163"/>
                  </a:lnTo>
                  <a:lnTo>
                    <a:pt x="292" y="169"/>
                  </a:lnTo>
                  <a:lnTo>
                    <a:pt x="288" y="171"/>
                  </a:lnTo>
                  <a:lnTo>
                    <a:pt x="284" y="169"/>
                  </a:lnTo>
                  <a:lnTo>
                    <a:pt x="281" y="166"/>
                  </a:lnTo>
                  <a:lnTo>
                    <a:pt x="277" y="162"/>
                  </a:lnTo>
                  <a:lnTo>
                    <a:pt x="273" y="159"/>
                  </a:lnTo>
                  <a:lnTo>
                    <a:pt x="267" y="157"/>
                  </a:lnTo>
                  <a:lnTo>
                    <a:pt x="259" y="154"/>
                  </a:lnTo>
                  <a:lnTo>
                    <a:pt x="252" y="156"/>
                  </a:lnTo>
                  <a:lnTo>
                    <a:pt x="244" y="159"/>
                  </a:lnTo>
                  <a:lnTo>
                    <a:pt x="242" y="162"/>
                  </a:lnTo>
                  <a:lnTo>
                    <a:pt x="241" y="162"/>
                  </a:lnTo>
                  <a:lnTo>
                    <a:pt x="239" y="159"/>
                  </a:lnTo>
                  <a:lnTo>
                    <a:pt x="238" y="158"/>
                  </a:lnTo>
                  <a:lnTo>
                    <a:pt x="237" y="154"/>
                  </a:lnTo>
                  <a:lnTo>
                    <a:pt x="236" y="152"/>
                  </a:lnTo>
                  <a:lnTo>
                    <a:pt x="235" y="148"/>
                  </a:lnTo>
                  <a:lnTo>
                    <a:pt x="233" y="146"/>
                  </a:lnTo>
                  <a:lnTo>
                    <a:pt x="231" y="143"/>
                  </a:lnTo>
                  <a:lnTo>
                    <a:pt x="230" y="142"/>
                  </a:lnTo>
                  <a:lnTo>
                    <a:pt x="227" y="142"/>
                  </a:lnTo>
                  <a:lnTo>
                    <a:pt x="225" y="143"/>
                  </a:lnTo>
                  <a:lnTo>
                    <a:pt x="223" y="143"/>
                  </a:lnTo>
                  <a:lnTo>
                    <a:pt x="221" y="142"/>
                  </a:lnTo>
                  <a:lnTo>
                    <a:pt x="220" y="141"/>
                  </a:lnTo>
                  <a:lnTo>
                    <a:pt x="220" y="140"/>
                  </a:lnTo>
                  <a:lnTo>
                    <a:pt x="218" y="137"/>
                  </a:lnTo>
                  <a:lnTo>
                    <a:pt x="218" y="135"/>
                  </a:lnTo>
                  <a:lnTo>
                    <a:pt x="217" y="133"/>
                  </a:lnTo>
                  <a:lnTo>
                    <a:pt x="216" y="131"/>
                  </a:lnTo>
                  <a:lnTo>
                    <a:pt x="211" y="130"/>
                  </a:lnTo>
                  <a:lnTo>
                    <a:pt x="205" y="130"/>
                  </a:lnTo>
                  <a:lnTo>
                    <a:pt x="198" y="132"/>
                  </a:lnTo>
                  <a:lnTo>
                    <a:pt x="195" y="137"/>
                  </a:lnTo>
                  <a:lnTo>
                    <a:pt x="193" y="143"/>
                  </a:lnTo>
                  <a:lnTo>
                    <a:pt x="196" y="148"/>
                  </a:lnTo>
                  <a:lnTo>
                    <a:pt x="198" y="152"/>
                  </a:lnTo>
                  <a:lnTo>
                    <a:pt x="197" y="157"/>
                  </a:lnTo>
                  <a:lnTo>
                    <a:pt x="197" y="161"/>
                  </a:lnTo>
                  <a:lnTo>
                    <a:pt x="196" y="162"/>
                  </a:lnTo>
                  <a:lnTo>
                    <a:pt x="193" y="164"/>
                  </a:lnTo>
                  <a:lnTo>
                    <a:pt x="191" y="164"/>
                  </a:lnTo>
                  <a:lnTo>
                    <a:pt x="190" y="166"/>
                  </a:lnTo>
                  <a:lnTo>
                    <a:pt x="186" y="168"/>
                  </a:lnTo>
                  <a:lnTo>
                    <a:pt x="183" y="171"/>
                  </a:lnTo>
                  <a:lnTo>
                    <a:pt x="181" y="173"/>
                  </a:lnTo>
                  <a:lnTo>
                    <a:pt x="178" y="176"/>
                  </a:lnTo>
                  <a:lnTo>
                    <a:pt x="177" y="179"/>
                  </a:lnTo>
                  <a:lnTo>
                    <a:pt x="173" y="182"/>
                  </a:lnTo>
                  <a:lnTo>
                    <a:pt x="171" y="184"/>
                  </a:lnTo>
                  <a:lnTo>
                    <a:pt x="168" y="186"/>
                  </a:lnTo>
                  <a:lnTo>
                    <a:pt x="166" y="188"/>
                  </a:lnTo>
                  <a:lnTo>
                    <a:pt x="163" y="190"/>
                  </a:lnTo>
                  <a:lnTo>
                    <a:pt x="161" y="192"/>
                  </a:lnTo>
                  <a:lnTo>
                    <a:pt x="159" y="193"/>
                  </a:lnTo>
                  <a:lnTo>
                    <a:pt x="156" y="194"/>
                  </a:lnTo>
                  <a:lnTo>
                    <a:pt x="155" y="193"/>
                  </a:lnTo>
                  <a:lnTo>
                    <a:pt x="155" y="188"/>
                  </a:lnTo>
                  <a:lnTo>
                    <a:pt x="155" y="182"/>
                  </a:lnTo>
                  <a:lnTo>
                    <a:pt x="155" y="177"/>
                  </a:lnTo>
                  <a:lnTo>
                    <a:pt x="156" y="173"/>
                  </a:lnTo>
                  <a:lnTo>
                    <a:pt x="155" y="171"/>
                  </a:lnTo>
                  <a:lnTo>
                    <a:pt x="155" y="169"/>
                  </a:lnTo>
                  <a:lnTo>
                    <a:pt x="154" y="168"/>
                  </a:lnTo>
                  <a:lnTo>
                    <a:pt x="152" y="167"/>
                  </a:lnTo>
                  <a:lnTo>
                    <a:pt x="152" y="166"/>
                  </a:lnTo>
                  <a:lnTo>
                    <a:pt x="152" y="163"/>
                  </a:lnTo>
                  <a:lnTo>
                    <a:pt x="152" y="159"/>
                  </a:lnTo>
                  <a:lnTo>
                    <a:pt x="156" y="154"/>
                  </a:lnTo>
                  <a:lnTo>
                    <a:pt x="159" y="148"/>
                  </a:lnTo>
                  <a:lnTo>
                    <a:pt x="161" y="142"/>
                  </a:lnTo>
                  <a:lnTo>
                    <a:pt x="161" y="138"/>
                  </a:lnTo>
                  <a:lnTo>
                    <a:pt x="161" y="136"/>
                  </a:lnTo>
                  <a:lnTo>
                    <a:pt x="162" y="135"/>
                  </a:lnTo>
                  <a:lnTo>
                    <a:pt x="165" y="135"/>
                  </a:lnTo>
                  <a:lnTo>
                    <a:pt x="166" y="133"/>
                  </a:lnTo>
                  <a:lnTo>
                    <a:pt x="168" y="133"/>
                  </a:lnTo>
                  <a:lnTo>
                    <a:pt x="171" y="132"/>
                  </a:lnTo>
                  <a:lnTo>
                    <a:pt x="172" y="130"/>
                  </a:lnTo>
                  <a:lnTo>
                    <a:pt x="173" y="127"/>
                  </a:lnTo>
                  <a:lnTo>
                    <a:pt x="173" y="123"/>
                  </a:lnTo>
                  <a:lnTo>
                    <a:pt x="173" y="120"/>
                  </a:lnTo>
                  <a:lnTo>
                    <a:pt x="173" y="117"/>
                  </a:lnTo>
                  <a:lnTo>
                    <a:pt x="172" y="116"/>
                  </a:lnTo>
                  <a:lnTo>
                    <a:pt x="171" y="116"/>
                  </a:lnTo>
                  <a:lnTo>
                    <a:pt x="168" y="117"/>
                  </a:lnTo>
                  <a:lnTo>
                    <a:pt x="167" y="118"/>
                  </a:lnTo>
                  <a:lnTo>
                    <a:pt x="165" y="120"/>
                  </a:lnTo>
                  <a:lnTo>
                    <a:pt x="162" y="122"/>
                  </a:lnTo>
                  <a:lnTo>
                    <a:pt x="161" y="125"/>
                  </a:lnTo>
                  <a:lnTo>
                    <a:pt x="159" y="126"/>
                  </a:lnTo>
                  <a:lnTo>
                    <a:pt x="159" y="128"/>
                  </a:lnTo>
                  <a:lnTo>
                    <a:pt x="150" y="144"/>
                  </a:lnTo>
                  <a:lnTo>
                    <a:pt x="147" y="146"/>
                  </a:lnTo>
                  <a:lnTo>
                    <a:pt x="146" y="148"/>
                  </a:lnTo>
                  <a:lnTo>
                    <a:pt x="145" y="151"/>
                  </a:lnTo>
                  <a:lnTo>
                    <a:pt x="145" y="154"/>
                  </a:lnTo>
                  <a:lnTo>
                    <a:pt x="145" y="162"/>
                  </a:lnTo>
                  <a:lnTo>
                    <a:pt x="144" y="168"/>
                  </a:lnTo>
                  <a:lnTo>
                    <a:pt x="142" y="173"/>
                  </a:lnTo>
                  <a:lnTo>
                    <a:pt x="141" y="176"/>
                  </a:lnTo>
                  <a:lnTo>
                    <a:pt x="139" y="176"/>
                  </a:lnTo>
                  <a:lnTo>
                    <a:pt x="137" y="177"/>
                  </a:lnTo>
                  <a:lnTo>
                    <a:pt x="135" y="178"/>
                  </a:lnTo>
                  <a:lnTo>
                    <a:pt x="134" y="179"/>
                  </a:lnTo>
                  <a:lnTo>
                    <a:pt x="132" y="181"/>
                  </a:lnTo>
                  <a:lnTo>
                    <a:pt x="130" y="184"/>
                  </a:lnTo>
                  <a:lnTo>
                    <a:pt x="130" y="187"/>
                  </a:lnTo>
                  <a:lnTo>
                    <a:pt x="130" y="189"/>
                  </a:lnTo>
                  <a:lnTo>
                    <a:pt x="130" y="190"/>
                  </a:lnTo>
                  <a:lnTo>
                    <a:pt x="130" y="192"/>
                  </a:lnTo>
                  <a:lnTo>
                    <a:pt x="131" y="193"/>
                  </a:lnTo>
                  <a:lnTo>
                    <a:pt x="131" y="194"/>
                  </a:lnTo>
                  <a:lnTo>
                    <a:pt x="132" y="197"/>
                  </a:lnTo>
                  <a:lnTo>
                    <a:pt x="131" y="200"/>
                  </a:lnTo>
                  <a:lnTo>
                    <a:pt x="130" y="203"/>
                  </a:lnTo>
                  <a:lnTo>
                    <a:pt x="129" y="204"/>
                  </a:lnTo>
                  <a:lnTo>
                    <a:pt x="126" y="204"/>
                  </a:lnTo>
                  <a:lnTo>
                    <a:pt x="124" y="204"/>
                  </a:lnTo>
                  <a:lnTo>
                    <a:pt x="121" y="203"/>
                  </a:lnTo>
                  <a:lnTo>
                    <a:pt x="119" y="202"/>
                  </a:lnTo>
                  <a:lnTo>
                    <a:pt x="117" y="203"/>
                  </a:lnTo>
                  <a:lnTo>
                    <a:pt x="117" y="205"/>
                  </a:lnTo>
                  <a:lnTo>
                    <a:pt x="117" y="208"/>
                  </a:lnTo>
                  <a:lnTo>
                    <a:pt x="119" y="210"/>
                  </a:lnTo>
                  <a:lnTo>
                    <a:pt x="120" y="212"/>
                  </a:lnTo>
                  <a:lnTo>
                    <a:pt x="121" y="212"/>
                  </a:lnTo>
                  <a:lnTo>
                    <a:pt x="125" y="215"/>
                  </a:lnTo>
                  <a:lnTo>
                    <a:pt x="127" y="219"/>
                  </a:lnTo>
                  <a:lnTo>
                    <a:pt x="127" y="225"/>
                  </a:lnTo>
                  <a:lnTo>
                    <a:pt x="124" y="233"/>
                  </a:lnTo>
                  <a:lnTo>
                    <a:pt x="121" y="241"/>
                  </a:lnTo>
                  <a:lnTo>
                    <a:pt x="116" y="246"/>
                  </a:lnTo>
                  <a:lnTo>
                    <a:pt x="110" y="250"/>
                  </a:lnTo>
                  <a:lnTo>
                    <a:pt x="105" y="254"/>
                  </a:lnTo>
                  <a:lnTo>
                    <a:pt x="99" y="261"/>
                  </a:lnTo>
                  <a:lnTo>
                    <a:pt x="92" y="271"/>
                  </a:lnTo>
                  <a:lnTo>
                    <a:pt x="88" y="283"/>
                  </a:lnTo>
                  <a:lnTo>
                    <a:pt x="86" y="286"/>
                  </a:lnTo>
                  <a:lnTo>
                    <a:pt x="85" y="289"/>
                  </a:lnTo>
                  <a:lnTo>
                    <a:pt x="85" y="291"/>
                  </a:lnTo>
                  <a:lnTo>
                    <a:pt x="85" y="292"/>
                  </a:lnTo>
                  <a:lnTo>
                    <a:pt x="81" y="295"/>
                  </a:lnTo>
                  <a:lnTo>
                    <a:pt x="79" y="296"/>
                  </a:lnTo>
                  <a:lnTo>
                    <a:pt x="76" y="297"/>
                  </a:lnTo>
                  <a:lnTo>
                    <a:pt x="74" y="301"/>
                  </a:lnTo>
                  <a:lnTo>
                    <a:pt x="69" y="315"/>
                  </a:lnTo>
                  <a:lnTo>
                    <a:pt x="61" y="322"/>
                  </a:lnTo>
                  <a:lnTo>
                    <a:pt x="59" y="324"/>
                  </a:lnTo>
                  <a:lnTo>
                    <a:pt x="56" y="325"/>
                  </a:lnTo>
                  <a:lnTo>
                    <a:pt x="54" y="324"/>
                  </a:lnTo>
                  <a:lnTo>
                    <a:pt x="51" y="322"/>
                  </a:lnTo>
                  <a:lnTo>
                    <a:pt x="51" y="319"/>
                  </a:lnTo>
                  <a:lnTo>
                    <a:pt x="50" y="314"/>
                  </a:lnTo>
                  <a:lnTo>
                    <a:pt x="50" y="310"/>
                  </a:lnTo>
                  <a:lnTo>
                    <a:pt x="50" y="306"/>
                  </a:lnTo>
                  <a:lnTo>
                    <a:pt x="51" y="304"/>
                  </a:lnTo>
                  <a:lnTo>
                    <a:pt x="53" y="301"/>
                  </a:lnTo>
                  <a:lnTo>
                    <a:pt x="55" y="300"/>
                  </a:lnTo>
                  <a:lnTo>
                    <a:pt x="56" y="300"/>
                  </a:lnTo>
                  <a:lnTo>
                    <a:pt x="58" y="299"/>
                  </a:lnTo>
                  <a:lnTo>
                    <a:pt x="59" y="297"/>
                  </a:lnTo>
                  <a:lnTo>
                    <a:pt x="61" y="296"/>
                  </a:lnTo>
                  <a:lnTo>
                    <a:pt x="63" y="294"/>
                  </a:lnTo>
                  <a:lnTo>
                    <a:pt x="63" y="291"/>
                  </a:lnTo>
                  <a:lnTo>
                    <a:pt x="64" y="290"/>
                  </a:lnTo>
                  <a:lnTo>
                    <a:pt x="65" y="287"/>
                  </a:lnTo>
                  <a:lnTo>
                    <a:pt x="66" y="285"/>
                  </a:lnTo>
                  <a:lnTo>
                    <a:pt x="69" y="284"/>
                  </a:lnTo>
                  <a:lnTo>
                    <a:pt x="69" y="281"/>
                  </a:lnTo>
                  <a:lnTo>
                    <a:pt x="70" y="280"/>
                  </a:lnTo>
                  <a:lnTo>
                    <a:pt x="70" y="278"/>
                  </a:lnTo>
                  <a:lnTo>
                    <a:pt x="70" y="275"/>
                  </a:lnTo>
                  <a:lnTo>
                    <a:pt x="71" y="273"/>
                  </a:lnTo>
                  <a:lnTo>
                    <a:pt x="71" y="270"/>
                  </a:lnTo>
                  <a:lnTo>
                    <a:pt x="73" y="269"/>
                  </a:lnTo>
                  <a:lnTo>
                    <a:pt x="74" y="268"/>
                  </a:lnTo>
                  <a:lnTo>
                    <a:pt x="76" y="266"/>
                  </a:lnTo>
                  <a:lnTo>
                    <a:pt x="78" y="265"/>
                  </a:lnTo>
                  <a:lnTo>
                    <a:pt x="79" y="264"/>
                  </a:lnTo>
                  <a:lnTo>
                    <a:pt x="80" y="260"/>
                  </a:lnTo>
                  <a:lnTo>
                    <a:pt x="80" y="256"/>
                  </a:lnTo>
                  <a:lnTo>
                    <a:pt x="81" y="254"/>
                  </a:lnTo>
                  <a:lnTo>
                    <a:pt x="83" y="251"/>
                  </a:lnTo>
                  <a:lnTo>
                    <a:pt x="83" y="243"/>
                  </a:lnTo>
                  <a:lnTo>
                    <a:pt x="85" y="235"/>
                  </a:lnTo>
                  <a:lnTo>
                    <a:pt x="88" y="228"/>
                  </a:lnTo>
                  <a:lnTo>
                    <a:pt x="88" y="225"/>
                  </a:lnTo>
                  <a:lnTo>
                    <a:pt x="88" y="223"/>
                  </a:lnTo>
                  <a:lnTo>
                    <a:pt x="89" y="220"/>
                  </a:lnTo>
                  <a:lnTo>
                    <a:pt x="90" y="217"/>
                  </a:lnTo>
                  <a:lnTo>
                    <a:pt x="90" y="215"/>
                  </a:lnTo>
                  <a:lnTo>
                    <a:pt x="88" y="214"/>
                  </a:lnTo>
                  <a:lnTo>
                    <a:pt x="86" y="214"/>
                  </a:lnTo>
                  <a:lnTo>
                    <a:pt x="85" y="214"/>
                  </a:lnTo>
                  <a:lnTo>
                    <a:pt x="85" y="215"/>
                  </a:lnTo>
                  <a:lnTo>
                    <a:pt x="84" y="217"/>
                  </a:lnTo>
                  <a:lnTo>
                    <a:pt x="83" y="219"/>
                  </a:lnTo>
                  <a:lnTo>
                    <a:pt x="81" y="222"/>
                  </a:lnTo>
                  <a:lnTo>
                    <a:pt x="80" y="223"/>
                  </a:lnTo>
                  <a:lnTo>
                    <a:pt x="79" y="223"/>
                  </a:lnTo>
                  <a:lnTo>
                    <a:pt x="78" y="223"/>
                  </a:lnTo>
                  <a:lnTo>
                    <a:pt x="76" y="220"/>
                  </a:lnTo>
                  <a:lnTo>
                    <a:pt x="76" y="219"/>
                  </a:lnTo>
                  <a:lnTo>
                    <a:pt x="76" y="218"/>
                  </a:lnTo>
                  <a:lnTo>
                    <a:pt x="76" y="217"/>
                  </a:lnTo>
                  <a:lnTo>
                    <a:pt x="76" y="214"/>
                  </a:lnTo>
                  <a:lnTo>
                    <a:pt x="76" y="213"/>
                  </a:lnTo>
                  <a:lnTo>
                    <a:pt x="75" y="212"/>
                  </a:lnTo>
                  <a:lnTo>
                    <a:pt x="74" y="212"/>
                  </a:lnTo>
                  <a:lnTo>
                    <a:pt x="74" y="214"/>
                  </a:lnTo>
                  <a:lnTo>
                    <a:pt x="73" y="215"/>
                  </a:lnTo>
                  <a:lnTo>
                    <a:pt x="70" y="218"/>
                  </a:lnTo>
                  <a:lnTo>
                    <a:pt x="69" y="220"/>
                  </a:lnTo>
                  <a:lnTo>
                    <a:pt x="69" y="223"/>
                  </a:lnTo>
                  <a:lnTo>
                    <a:pt x="68" y="224"/>
                  </a:lnTo>
                  <a:lnTo>
                    <a:pt x="68" y="227"/>
                  </a:lnTo>
                  <a:lnTo>
                    <a:pt x="68" y="229"/>
                  </a:lnTo>
                  <a:lnTo>
                    <a:pt x="68" y="232"/>
                  </a:lnTo>
                  <a:lnTo>
                    <a:pt x="66" y="233"/>
                  </a:lnTo>
                  <a:lnTo>
                    <a:pt x="66" y="234"/>
                  </a:lnTo>
                  <a:lnTo>
                    <a:pt x="65" y="235"/>
                  </a:lnTo>
                  <a:lnTo>
                    <a:pt x="64" y="234"/>
                  </a:lnTo>
                  <a:lnTo>
                    <a:pt x="63" y="233"/>
                  </a:lnTo>
                  <a:lnTo>
                    <a:pt x="63" y="232"/>
                  </a:lnTo>
                  <a:lnTo>
                    <a:pt x="61" y="229"/>
                  </a:lnTo>
                  <a:lnTo>
                    <a:pt x="61" y="228"/>
                  </a:lnTo>
                  <a:lnTo>
                    <a:pt x="60" y="225"/>
                  </a:lnTo>
                  <a:lnTo>
                    <a:pt x="58" y="222"/>
                  </a:lnTo>
                  <a:lnTo>
                    <a:pt x="56" y="219"/>
                  </a:lnTo>
                  <a:lnTo>
                    <a:pt x="54" y="218"/>
                  </a:lnTo>
                  <a:lnTo>
                    <a:pt x="51" y="217"/>
                  </a:lnTo>
                  <a:lnTo>
                    <a:pt x="49" y="217"/>
                  </a:lnTo>
                  <a:lnTo>
                    <a:pt x="48" y="219"/>
                  </a:lnTo>
                  <a:lnTo>
                    <a:pt x="45" y="223"/>
                  </a:lnTo>
                  <a:lnTo>
                    <a:pt x="43" y="227"/>
                  </a:lnTo>
                  <a:lnTo>
                    <a:pt x="41" y="229"/>
                  </a:lnTo>
                  <a:lnTo>
                    <a:pt x="40" y="230"/>
                  </a:lnTo>
                  <a:lnTo>
                    <a:pt x="40" y="230"/>
                  </a:lnTo>
                  <a:lnTo>
                    <a:pt x="38" y="232"/>
                  </a:lnTo>
                  <a:lnTo>
                    <a:pt x="38" y="230"/>
                  </a:lnTo>
                  <a:lnTo>
                    <a:pt x="36" y="229"/>
                  </a:lnTo>
                  <a:lnTo>
                    <a:pt x="36" y="228"/>
                  </a:lnTo>
                  <a:lnTo>
                    <a:pt x="36" y="225"/>
                  </a:lnTo>
                  <a:lnTo>
                    <a:pt x="38" y="224"/>
                  </a:lnTo>
                  <a:lnTo>
                    <a:pt x="38" y="223"/>
                  </a:lnTo>
                  <a:lnTo>
                    <a:pt x="38" y="219"/>
                  </a:lnTo>
                  <a:lnTo>
                    <a:pt x="38" y="217"/>
                  </a:lnTo>
                  <a:lnTo>
                    <a:pt x="38" y="213"/>
                  </a:lnTo>
                  <a:lnTo>
                    <a:pt x="36" y="210"/>
                  </a:lnTo>
                  <a:lnTo>
                    <a:pt x="36" y="208"/>
                  </a:lnTo>
                  <a:lnTo>
                    <a:pt x="38" y="204"/>
                  </a:lnTo>
                  <a:lnTo>
                    <a:pt x="39" y="200"/>
                  </a:lnTo>
                  <a:lnTo>
                    <a:pt x="39" y="197"/>
                  </a:lnTo>
                  <a:lnTo>
                    <a:pt x="39" y="194"/>
                  </a:lnTo>
                  <a:lnTo>
                    <a:pt x="39" y="192"/>
                  </a:lnTo>
                  <a:lnTo>
                    <a:pt x="38" y="189"/>
                  </a:lnTo>
                  <a:lnTo>
                    <a:pt x="38" y="186"/>
                  </a:lnTo>
                  <a:lnTo>
                    <a:pt x="36" y="183"/>
                  </a:lnTo>
                  <a:lnTo>
                    <a:pt x="35" y="181"/>
                  </a:lnTo>
                  <a:lnTo>
                    <a:pt x="35" y="179"/>
                  </a:lnTo>
                  <a:lnTo>
                    <a:pt x="34" y="179"/>
                  </a:lnTo>
                  <a:lnTo>
                    <a:pt x="31" y="181"/>
                  </a:lnTo>
                  <a:lnTo>
                    <a:pt x="31" y="183"/>
                  </a:lnTo>
                  <a:lnTo>
                    <a:pt x="30" y="184"/>
                  </a:lnTo>
                  <a:lnTo>
                    <a:pt x="29" y="187"/>
                  </a:lnTo>
                  <a:lnTo>
                    <a:pt x="29" y="189"/>
                  </a:lnTo>
                  <a:lnTo>
                    <a:pt x="28" y="190"/>
                  </a:lnTo>
                  <a:lnTo>
                    <a:pt x="26" y="192"/>
                  </a:lnTo>
                  <a:lnTo>
                    <a:pt x="24" y="190"/>
                  </a:lnTo>
                  <a:lnTo>
                    <a:pt x="21" y="188"/>
                  </a:lnTo>
                  <a:lnTo>
                    <a:pt x="19" y="183"/>
                  </a:lnTo>
                  <a:lnTo>
                    <a:pt x="17" y="181"/>
                  </a:lnTo>
                  <a:lnTo>
                    <a:pt x="14" y="177"/>
                  </a:lnTo>
                  <a:lnTo>
                    <a:pt x="12" y="173"/>
                  </a:lnTo>
                  <a:lnTo>
                    <a:pt x="10" y="172"/>
                  </a:lnTo>
                  <a:lnTo>
                    <a:pt x="9" y="171"/>
                  </a:lnTo>
                  <a:lnTo>
                    <a:pt x="8" y="168"/>
                  </a:lnTo>
                  <a:lnTo>
                    <a:pt x="7" y="167"/>
                  </a:lnTo>
                  <a:lnTo>
                    <a:pt x="5" y="164"/>
                  </a:lnTo>
                  <a:lnTo>
                    <a:pt x="5" y="163"/>
                  </a:lnTo>
                  <a:lnTo>
                    <a:pt x="5" y="162"/>
                  </a:lnTo>
                  <a:lnTo>
                    <a:pt x="7" y="162"/>
                  </a:lnTo>
                  <a:lnTo>
                    <a:pt x="9" y="163"/>
                  </a:lnTo>
                  <a:lnTo>
                    <a:pt x="14" y="164"/>
                  </a:lnTo>
                  <a:lnTo>
                    <a:pt x="19" y="164"/>
                  </a:lnTo>
                  <a:lnTo>
                    <a:pt x="24" y="163"/>
                  </a:lnTo>
                  <a:lnTo>
                    <a:pt x="26" y="161"/>
                  </a:lnTo>
                  <a:lnTo>
                    <a:pt x="26" y="159"/>
                  </a:lnTo>
                  <a:lnTo>
                    <a:pt x="26" y="158"/>
                  </a:lnTo>
                  <a:lnTo>
                    <a:pt x="25" y="157"/>
                  </a:lnTo>
                  <a:lnTo>
                    <a:pt x="23" y="157"/>
                  </a:lnTo>
                  <a:lnTo>
                    <a:pt x="21" y="157"/>
                  </a:lnTo>
                  <a:lnTo>
                    <a:pt x="19" y="157"/>
                  </a:lnTo>
                  <a:lnTo>
                    <a:pt x="18" y="157"/>
                  </a:lnTo>
                  <a:lnTo>
                    <a:pt x="17" y="157"/>
                  </a:lnTo>
                  <a:lnTo>
                    <a:pt x="17" y="157"/>
                  </a:lnTo>
                  <a:lnTo>
                    <a:pt x="14" y="157"/>
                  </a:lnTo>
                  <a:lnTo>
                    <a:pt x="13" y="154"/>
                  </a:lnTo>
                  <a:lnTo>
                    <a:pt x="10" y="152"/>
                  </a:lnTo>
                  <a:lnTo>
                    <a:pt x="9" y="149"/>
                  </a:lnTo>
                  <a:lnTo>
                    <a:pt x="8" y="148"/>
                  </a:lnTo>
                  <a:lnTo>
                    <a:pt x="7" y="148"/>
                  </a:lnTo>
                  <a:lnTo>
                    <a:pt x="5" y="148"/>
                  </a:lnTo>
                  <a:lnTo>
                    <a:pt x="5" y="147"/>
                  </a:lnTo>
                  <a:lnTo>
                    <a:pt x="4" y="146"/>
                  </a:lnTo>
                  <a:lnTo>
                    <a:pt x="3" y="144"/>
                  </a:lnTo>
                  <a:lnTo>
                    <a:pt x="3" y="143"/>
                  </a:lnTo>
                  <a:lnTo>
                    <a:pt x="3" y="140"/>
                  </a:lnTo>
                  <a:lnTo>
                    <a:pt x="3" y="137"/>
                  </a:lnTo>
                  <a:lnTo>
                    <a:pt x="3" y="133"/>
                  </a:lnTo>
                  <a:lnTo>
                    <a:pt x="3" y="130"/>
                  </a:lnTo>
                  <a:lnTo>
                    <a:pt x="2" y="127"/>
                  </a:lnTo>
                  <a:lnTo>
                    <a:pt x="2" y="126"/>
                  </a:lnTo>
                  <a:lnTo>
                    <a:pt x="0" y="126"/>
                  </a:lnTo>
                  <a:lnTo>
                    <a:pt x="5" y="117"/>
                  </a:lnTo>
                  <a:lnTo>
                    <a:pt x="12" y="105"/>
                  </a:lnTo>
                  <a:lnTo>
                    <a:pt x="12" y="103"/>
                  </a:lnTo>
                  <a:lnTo>
                    <a:pt x="12" y="101"/>
                  </a:lnTo>
                  <a:lnTo>
                    <a:pt x="12" y="100"/>
                  </a:lnTo>
                  <a:lnTo>
                    <a:pt x="13" y="97"/>
                  </a:lnTo>
                  <a:lnTo>
                    <a:pt x="14" y="97"/>
                  </a:lnTo>
                  <a:lnTo>
                    <a:pt x="17" y="96"/>
                  </a:lnTo>
                  <a:lnTo>
                    <a:pt x="18" y="93"/>
                  </a:lnTo>
                  <a:lnTo>
                    <a:pt x="19" y="90"/>
                  </a:lnTo>
                  <a:lnTo>
                    <a:pt x="19" y="87"/>
                  </a:lnTo>
                  <a:lnTo>
                    <a:pt x="19" y="85"/>
                  </a:lnTo>
                  <a:lnTo>
                    <a:pt x="19" y="79"/>
                  </a:lnTo>
                  <a:lnTo>
                    <a:pt x="20" y="74"/>
                  </a:lnTo>
                  <a:lnTo>
                    <a:pt x="21" y="69"/>
                  </a:lnTo>
                  <a:lnTo>
                    <a:pt x="24" y="66"/>
                  </a:lnTo>
                  <a:lnTo>
                    <a:pt x="25" y="65"/>
                  </a:lnTo>
                  <a:lnTo>
                    <a:pt x="26" y="65"/>
                  </a:lnTo>
                  <a:lnTo>
                    <a:pt x="26" y="65"/>
                  </a:lnTo>
                  <a:lnTo>
                    <a:pt x="28" y="67"/>
                  </a:lnTo>
                  <a:lnTo>
                    <a:pt x="28" y="69"/>
                  </a:lnTo>
                  <a:lnTo>
                    <a:pt x="29" y="71"/>
                  </a:lnTo>
                  <a:lnTo>
                    <a:pt x="29" y="72"/>
                  </a:lnTo>
                  <a:lnTo>
                    <a:pt x="30" y="72"/>
                  </a:lnTo>
                  <a:lnTo>
                    <a:pt x="30" y="72"/>
                  </a:lnTo>
                  <a:lnTo>
                    <a:pt x="31" y="71"/>
                  </a:lnTo>
                  <a:lnTo>
                    <a:pt x="34" y="70"/>
                  </a:lnTo>
                  <a:lnTo>
                    <a:pt x="36" y="66"/>
                  </a:lnTo>
                  <a:lnTo>
                    <a:pt x="39" y="64"/>
                  </a:lnTo>
                  <a:lnTo>
                    <a:pt x="40" y="61"/>
                  </a:lnTo>
                  <a:lnTo>
                    <a:pt x="41" y="59"/>
                  </a:lnTo>
                  <a:lnTo>
                    <a:pt x="43" y="59"/>
                  </a:lnTo>
                  <a:lnTo>
                    <a:pt x="44" y="59"/>
                  </a:lnTo>
                  <a:lnTo>
                    <a:pt x="46" y="59"/>
                  </a:lnTo>
                  <a:lnTo>
                    <a:pt x="49" y="59"/>
                  </a:lnTo>
                  <a:lnTo>
                    <a:pt x="51" y="59"/>
                  </a:lnTo>
                  <a:lnTo>
                    <a:pt x="53" y="59"/>
                  </a:lnTo>
                  <a:lnTo>
                    <a:pt x="56" y="52"/>
                  </a:lnTo>
                  <a:lnTo>
                    <a:pt x="60" y="44"/>
                  </a:lnTo>
                  <a:lnTo>
                    <a:pt x="61" y="38"/>
                  </a:lnTo>
                  <a:lnTo>
                    <a:pt x="61" y="21"/>
                  </a:lnTo>
                  <a:lnTo>
                    <a:pt x="61" y="20"/>
                  </a:lnTo>
                  <a:lnTo>
                    <a:pt x="63" y="16"/>
                  </a:lnTo>
                  <a:lnTo>
                    <a:pt x="64" y="14"/>
                  </a:lnTo>
                  <a:lnTo>
                    <a:pt x="65" y="10"/>
                  </a:lnTo>
                  <a:lnTo>
                    <a:pt x="66" y="5"/>
                  </a:lnTo>
                  <a:lnTo>
                    <a:pt x="65" y="5"/>
                  </a:lnTo>
                  <a:lnTo>
                    <a:pt x="66" y="3"/>
                  </a:lnTo>
                  <a:lnTo>
                    <a:pt x="66" y="3"/>
                  </a:lnTo>
                  <a:lnTo>
                    <a:pt x="66" y="3"/>
                  </a:lnTo>
                  <a:lnTo>
                    <a:pt x="68" y="1"/>
                  </a:lnTo>
                  <a:lnTo>
                    <a:pt x="69" y="0"/>
                  </a:lnTo>
                  <a:close/>
                </a:path>
              </a:pathLst>
            </a:custGeom>
            <a:grp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7" name="Freeform 7"/>
            <p:cNvSpPr>
              <a:spLocks noEditPoints="1"/>
            </p:cNvSpPr>
            <p:nvPr/>
          </p:nvSpPr>
          <p:spPr bwMode="auto">
            <a:xfrm>
              <a:off x="5211" y="392"/>
              <a:ext cx="1012" cy="308"/>
            </a:xfrm>
            <a:custGeom>
              <a:avLst/>
              <a:gdLst>
                <a:gd name="T0" fmla="*/ 150 w 3036"/>
                <a:gd name="T1" fmla="*/ 332 h 923"/>
                <a:gd name="T2" fmla="*/ 226 w 3036"/>
                <a:gd name="T3" fmla="*/ 296 h 923"/>
                <a:gd name="T4" fmla="*/ 2110 w 3036"/>
                <a:gd name="T5" fmla="*/ 176 h 923"/>
                <a:gd name="T6" fmla="*/ 2158 w 3036"/>
                <a:gd name="T7" fmla="*/ 163 h 923"/>
                <a:gd name="T8" fmla="*/ 2208 w 3036"/>
                <a:gd name="T9" fmla="*/ 220 h 923"/>
                <a:gd name="T10" fmla="*/ 2104 w 3036"/>
                <a:gd name="T11" fmla="*/ 263 h 923"/>
                <a:gd name="T12" fmla="*/ 2091 w 3036"/>
                <a:gd name="T13" fmla="*/ 199 h 923"/>
                <a:gd name="T14" fmla="*/ 2073 w 3036"/>
                <a:gd name="T15" fmla="*/ 151 h 923"/>
                <a:gd name="T16" fmla="*/ 929 w 3036"/>
                <a:gd name="T17" fmla="*/ 155 h 923"/>
                <a:gd name="T18" fmla="*/ 814 w 3036"/>
                <a:gd name="T19" fmla="*/ 205 h 923"/>
                <a:gd name="T20" fmla="*/ 805 w 3036"/>
                <a:gd name="T21" fmla="*/ 94 h 923"/>
                <a:gd name="T22" fmla="*/ 44 w 3036"/>
                <a:gd name="T23" fmla="*/ 102 h 923"/>
                <a:gd name="T24" fmla="*/ 86 w 3036"/>
                <a:gd name="T25" fmla="*/ 145 h 923"/>
                <a:gd name="T26" fmla="*/ 90 w 3036"/>
                <a:gd name="T27" fmla="*/ 80 h 923"/>
                <a:gd name="T28" fmla="*/ 2678 w 3036"/>
                <a:gd name="T29" fmla="*/ 792 h 923"/>
                <a:gd name="T30" fmla="*/ 2528 w 3036"/>
                <a:gd name="T31" fmla="*/ 906 h 923"/>
                <a:gd name="T32" fmla="*/ 2489 w 3036"/>
                <a:gd name="T33" fmla="*/ 878 h 923"/>
                <a:gd name="T34" fmla="*/ 2363 w 3036"/>
                <a:gd name="T35" fmla="*/ 840 h 923"/>
                <a:gd name="T36" fmla="*/ 2367 w 3036"/>
                <a:gd name="T37" fmla="*/ 770 h 923"/>
                <a:gd name="T38" fmla="*/ 2407 w 3036"/>
                <a:gd name="T39" fmla="*/ 718 h 923"/>
                <a:gd name="T40" fmla="*/ 2451 w 3036"/>
                <a:gd name="T41" fmla="*/ 652 h 923"/>
                <a:gd name="T42" fmla="*/ 2475 w 3036"/>
                <a:gd name="T43" fmla="*/ 530 h 923"/>
                <a:gd name="T44" fmla="*/ 2503 w 3036"/>
                <a:gd name="T45" fmla="*/ 625 h 923"/>
                <a:gd name="T46" fmla="*/ 2534 w 3036"/>
                <a:gd name="T47" fmla="*/ 618 h 923"/>
                <a:gd name="T48" fmla="*/ 2569 w 3036"/>
                <a:gd name="T49" fmla="*/ 536 h 923"/>
                <a:gd name="T50" fmla="*/ 2574 w 3036"/>
                <a:gd name="T51" fmla="*/ 489 h 923"/>
                <a:gd name="T52" fmla="*/ 2626 w 3036"/>
                <a:gd name="T53" fmla="*/ 468 h 923"/>
                <a:gd name="T54" fmla="*/ 2578 w 3036"/>
                <a:gd name="T55" fmla="*/ 467 h 923"/>
                <a:gd name="T56" fmla="*/ 2565 w 3036"/>
                <a:gd name="T57" fmla="*/ 347 h 923"/>
                <a:gd name="T58" fmla="*/ 2550 w 3036"/>
                <a:gd name="T59" fmla="*/ 296 h 923"/>
                <a:gd name="T60" fmla="*/ 2543 w 3036"/>
                <a:gd name="T61" fmla="*/ 462 h 923"/>
                <a:gd name="T62" fmla="*/ 2505 w 3036"/>
                <a:gd name="T63" fmla="*/ 591 h 923"/>
                <a:gd name="T64" fmla="*/ 2492 w 3036"/>
                <a:gd name="T65" fmla="*/ 515 h 923"/>
                <a:gd name="T66" fmla="*/ 2478 w 3036"/>
                <a:gd name="T67" fmla="*/ 477 h 923"/>
                <a:gd name="T68" fmla="*/ 2422 w 3036"/>
                <a:gd name="T69" fmla="*/ 433 h 923"/>
                <a:gd name="T70" fmla="*/ 2454 w 3036"/>
                <a:gd name="T71" fmla="*/ 316 h 923"/>
                <a:gd name="T72" fmla="*/ 2482 w 3036"/>
                <a:gd name="T73" fmla="*/ 196 h 923"/>
                <a:gd name="T74" fmla="*/ 2494 w 3036"/>
                <a:gd name="T75" fmla="*/ 136 h 923"/>
                <a:gd name="T76" fmla="*/ 2502 w 3036"/>
                <a:gd name="T77" fmla="*/ 95 h 923"/>
                <a:gd name="T78" fmla="*/ 2527 w 3036"/>
                <a:gd name="T79" fmla="*/ 92 h 923"/>
                <a:gd name="T80" fmla="*/ 2548 w 3036"/>
                <a:gd name="T81" fmla="*/ 65 h 923"/>
                <a:gd name="T82" fmla="*/ 2584 w 3036"/>
                <a:gd name="T83" fmla="*/ 91 h 923"/>
                <a:gd name="T84" fmla="*/ 2612 w 3036"/>
                <a:gd name="T85" fmla="*/ 145 h 923"/>
                <a:gd name="T86" fmla="*/ 2677 w 3036"/>
                <a:gd name="T87" fmla="*/ 275 h 923"/>
                <a:gd name="T88" fmla="*/ 2637 w 3036"/>
                <a:gd name="T89" fmla="*/ 264 h 923"/>
                <a:gd name="T90" fmla="*/ 2659 w 3036"/>
                <a:gd name="T91" fmla="*/ 316 h 923"/>
                <a:gd name="T92" fmla="*/ 2690 w 3036"/>
                <a:gd name="T93" fmla="*/ 274 h 923"/>
                <a:gd name="T94" fmla="*/ 2703 w 3036"/>
                <a:gd name="T95" fmla="*/ 207 h 923"/>
                <a:gd name="T96" fmla="*/ 2745 w 3036"/>
                <a:gd name="T97" fmla="*/ 214 h 923"/>
                <a:gd name="T98" fmla="*/ 2782 w 3036"/>
                <a:gd name="T99" fmla="*/ 204 h 923"/>
                <a:gd name="T100" fmla="*/ 2777 w 3036"/>
                <a:gd name="T101" fmla="*/ 167 h 923"/>
                <a:gd name="T102" fmla="*/ 2842 w 3036"/>
                <a:gd name="T103" fmla="*/ 229 h 923"/>
                <a:gd name="T104" fmla="*/ 2819 w 3036"/>
                <a:gd name="T105" fmla="*/ 135 h 923"/>
                <a:gd name="T106" fmla="*/ 2857 w 3036"/>
                <a:gd name="T107" fmla="*/ 169 h 923"/>
                <a:gd name="T108" fmla="*/ 2863 w 3036"/>
                <a:gd name="T109" fmla="*/ 312 h 923"/>
                <a:gd name="T110" fmla="*/ 2900 w 3036"/>
                <a:gd name="T111" fmla="*/ 281 h 923"/>
                <a:gd name="T112" fmla="*/ 2864 w 3036"/>
                <a:gd name="T113" fmla="*/ 176 h 923"/>
                <a:gd name="T114" fmla="*/ 2864 w 3036"/>
                <a:gd name="T115" fmla="*/ 133 h 923"/>
                <a:gd name="T116" fmla="*/ 2878 w 3036"/>
                <a:gd name="T117" fmla="*/ 138 h 923"/>
                <a:gd name="T118" fmla="*/ 2910 w 3036"/>
                <a:gd name="T119" fmla="*/ 157 h 923"/>
                <a:gd name="T120" fmla="*/ 2892 w 3036"/>
                <a:gd name="T121" fmla="*/ 111 h 923"/>
                <a:gd name="T122" fmla="*/ 2923 w 3036"/>
                <a:gd name="T123" fmla="*/ 1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6" h="923">
                  <a:moveTo>
                    <a:pt x="283" y="248"/>
                  </a:moveTo>
                  <a:lnTo>
                    <a:pt x="277" y="248"/>
                  </a:lnTo>
                  <a:lnTo>
                    <a:pt x="269" y="249"/>
                  </a:lnTo>
                  <a:lnTo>
                    <a:pt x="262" y="253"/>
                  </a:lnTo>
                  <a:lnTo>
                    <a:pt x="254" y="255"/>
                  </a:lnTo>
                  <a:lnTo>
                    <a:pt x="252" y="258"/>
                  </a:lnTo>
                  <a:lnTo>
                    <a:pt x="242" y="261"/>
                  </a:lnTo>
                  <a:lnTo>
                    <a:pt x="234" y="266"/>
                  </a:lnTo>
                  <a:lnTo>
                    <a:pt x="228" y="275"/>
                  </a:lnTo>
                  <a:lnTo>
                    <a:pt x="223" y="281"/>
                  </a:lnTo>
                  <a:lnTo>
                    <a:pt x="216" y="288"/>
                  </a:lnTo>
                  <a:lnTo>
                    <a:pt x="208" y="293"/>
                  </a:lnTo>
                  <a:lnTo>
                    <a:pt x="202" y="294"/>
                  </a:lnTo>
                  <a:lnTo>
                    <a:pt x="198" y="293"/>
                  </a:lnTo>
                  <a:lnTo>
                    <a:pt x="196" y="289"/>
                  </a:lnTo>
                  <a:lnTo>
                    <a:pt x="193" y="286"/>
                  </a:lnTo>
                  <a:lnTo>
                    <a:pt x="191" y="283"/>
                  </a:lnTo>
                  <a:lnTo>
                    <a:pt x="188" y="279"/>
                  </a:lnTo>
                  <a:lnTo>
                    <a:pt x="186" y="275"/>
                  </a:lnTo>
                  <a:lnTo>
                    <a:pt x="183" y="274"/>
                  </a:lnTo>
                  <a:lnTo>
                    <a:pt x="182" y="274"/>
                  </a:lnTo>
                  <a:lnTo>
                    <a:pt x="180" y="274"/>
                  </a:lnTo>
                  <a:lnTo>
                    <a:pt x="177" y="275"/>
                  </a:lnTo>
                  <a:lnTo>
                    <a:pt x="176" y="276"/>
                  </a:lnTo>
                  <a:lnTo>
                    <a:pt x="175" y="279"/>
                  </a:lnTo>
                  <a:lnTo>
                    <a:pt x="175" y="283"/>
                  </a:lnTo>
                  <a:lnTo>
                    <a:pt x="176" y="286"/>
                  </a:lnTo>
                  <a:lnTo>
                    <a:pt x="177" y="290"/>
                  </a:lnTo>
                  <a:lnTo>
                    <a:pt x="178" y="293"/>
                  </a:lnTo>
                  <a:lnTo>
                    <a:pt x="178" y="295"/>
                  </a:lnTo>
                  <a:lnTo>
                    <a:pt x="176" y="298"/>
                  </a:lnTo>
                  <a:lnTo>
                    <a:pt x="173" y="301"/>
                  </a:lnTo>
                  <a:lnTo>
                    <a:pt x="171" y="305"/>
                  </a:lnTo>
                  <a:lnTo>
                    <a:pt x="167" y="310"/>
                  </a:lnTo>
                  <a:lnTo>
                    <a:pt x="162" y="315"/>
                  </a:lnTo>
                  <a:lnTo>
                    <a:pt x="157" y="320"/>
                  </a:lnTo>
                  <a:lnTo>
                    <a:pt x="155" y="324"/>
                  </a:lnTo>
                  <a:lnTo>
                    <a:pt x="152" y="329"/>
                  </a:lnTo>
                  <a:lnTo>
                    <a:pt x="150" y="332"/>
                  </a:lnTo>
                  <a:lnTo>
                    <a:pt x="147" y="336"/>
                  </a:lnTo>
                  <a:lnTo>
                    <a:pt x="137" y="339"/>
                  </a:lnTo>
                  <a:lnTo>
                    <a:pt x="127" y="336"/>
                  </a:lnTo>
                  <a:lnTo>
                    <a:pt x="119" y="331"/>
                  </a:lnTo>
                  <a:lnTo>
                    <a:pt x="110" y="329"/>
                  </a:lnTo>
                  <a:lnTo>
                    <a:pt x="109" y="329"/>
                  </a:lnTo>
                  <a:lnTo>
                    <a:pt x="107" y="329"/>
                  </a:lnTo>
                  <a:lnTo>
                    <a:pt x="105" y="327"/>
                  </a:lnTo>
                  <a:lnTo>
                    <a:pt x="101" y="327"/>
                  </a:lnTo>
                  <a:lnTo>
                    <a:pt x="99" y="327"/>
                  </a:lnTo>
                  <a:lnTo>
                    <a:pt x="96" y="327"/>
                  </a:lnTo>
                  <a:lnTo>
                    <a:pt x="94" y="329"/>
                  </a:lnTo>
                  <a:lnTo>
                    <a:pt x="92" y="329"/>
                  </a:lnTo>
                  <a:lnTo>
                    <a:pt x="92" y="330"/>
                  </a:lnTo>
                  <a:lnTo>
                    <a:pt x="92" y="331"/>
                  </a:lnTo>
                  <a:lnTo>
                    <a:pt x="95" y="334"/>
                  </a:lnTo>
                  <a:lnTo>
                    <a:pt x="97" y="335"/>
                  </a:lnTo>
                  <a:lnTo>
                    <a:pt x="100" y="336"/>
                  </a:lnTo>
                  <a:lnTo>
                    <a:pt x="102" y="335"/>
                  </a:lnTo>
                  <a:lnTo>
                    <a:pt x="105" y="335"/>
                  </a:lnTo>
                  <a:lnTo>
                    <a:pt x="107" y="334"/>
                  </a:lnTo>
                  <a:lnTo>
                    <a:pt x="110" y="334"/>
                  </a:lnTo>
                  <a:lnTo>
                    <a:pt x="114" y="334"/>
                  </a:lnTo>
                  <a:lnTo>
                    <a:pt x="117" y="334"/>
                  </a:lnTo>
                  <a:lnTo>
                    <a:pt x="120" y="335"/>
                  </a:lnTo>
                  <a:lnTo>
                    <a:pt x="123" y="336"/>
                  </a:lnTo>
                  <a:lnTo>
                    <a:pt x="133" y="342"/>
                  </a:lnTo>
                  <a:lnTo>
                    <a:pt x="143" y="346"/>
                  </a:lnTo>
                  <a:lnTo>
                    <a:pt x="155" y="346"/>
                  </a:lnTo>
                  <a:lnTo>
                    <a:pt x="166" y="345"/>
                  </a:lnTo>
                  <a:lnTo>
                    <a:pt x="176" y="339"/>
                  </a:lnTo>
                  <a:lnTo>
                    <a:pt x="186" y="334"/>
                  </a:lnTo>
                  <a:lnTo>
                    <a:pt x="202" y="322"/>
                  </a:lnTo>
                  <a:lnTo>
                    <a:pt x="217" y="310"/>
                  </a:lnTo>
                  <a:lnTo>
                    <a:pt x="221" y="309"/>
                  </a:lnTo>
                  <a:lnTo>
                    <a:pt x="222" y="306"/>
                  </a:lnTo>
                  <a:lnTo>
                    <a:pt x="224" y="304"/>
                  </a:lnTo>
                  <a:lnTo>
                    <a:pt x="224" y="301"/>
                  </a:lnTo>
                  <a:lnTo>
                    <a:pt x="226" y="296"/>
                  </a:lnTo>
                  <a:lnTo>
                    <a:pt x="226" y="295"/>
                  </a:lnTo>
                  <a:lnTo>
                    <a:pt x="227" y="293"/>
                  </a:lnTo>
                  <a:lnTo>
                    <a:pt x="229" y="291"/>
                  </a:lnTo>
                  <a:lnTo>
                    <a:pt x="232" y="291"/>
                  </a:lnTo>
                  <a:lnTo>
                    <a:pt x="234" y="290"/>
                  </a:lnTo>
                  <a:lnTo>
                    <a:pt x="236" y="289"/>
                  </a:lnTo>
                  <a:lnTo>
                    <a:pt x="241" y="284"/>
                  </a:lnTo>
                  <a:lnTo>
                    <a:pt x="244" y="279"/>
                  </a:lnTo>
                  <a:lnTo>
                    <a:pt x="249" y="273"/>
                  </a:lnTo>
                  <a:lnTo>
                    <a:pt x="264" y="265"/>
                  </a:lnTo>
                  <a:lnTo>
                    <a:pt x="273" y="263"/>
                  </a:lnTo>
                  <a:lnTo>
                    <a:pt x="282" y="258"/>
                  </a:lnTo>
                  <a:lnTo>
                    <a:pt x="285" y="249"/>
                  </a:lnTo>
                  <a:lnTo>
                    <a:pt x="283" y="248"/>
                  </a:lnTo>
                  <a:close/>
                  <a:moveTo>
                    <a:pt x="2079" y="137"/>
                  </a:moveTo>
                  <a:lnTo>
                    <a:pt x="2081" y="138"/>
                  </a:lnTo>
                  <a:lnTo>
                    <a:pt x="2083" y="140"/>
                  </a:lnTo>
                  <a:lnTo>
                    <a:pt x="2086" y="141"/>
                  </a:lnTo>
                  <a:lnTo>
                    <a:pt x="2089" y="143"/>
                  </a:lnTo>
                  <a:lnTo>
                    <a:pt x="2092" y="146"/>
                  </a:lnTo>
                  <a:lnTo>
                    <a:pt x="2094" y="148"/>
                  </a:lnTo>
                  <a:lnTo>
                    <a:pt x="2097" y="151"/>
                  </a:lnTo>
                  <a:lnTo>
                    <a:pt x="2098" y="153"/>
                  </a:lnTo>
                  <a:lnTo>
                    <a:pt x="2099" y="158"/>
                  </a:lnTo>
                  <a:lnTo>
                    <a:pt x="2100" y="161"/>
                  </a:lnTo>
                  <a:lnTo>
                    <a:pt x="2102" y="162"/>
                  </a:lnTo>
                  <a:lnTo>
                    <a:pt x="2104" y="164"/>
                  </a:lnTo>
                  <a:lnTo>
                    <a:pt x="2105" y="167"/>
                  </a:lnTo>
                  <a:lnTo>
                    <a:pt x="2105" y="168"/>
                  </a:lnTo>
                  <a:lnTo>
                    <a:pt x="2104" y="171"/>
                  </a:lnTo>
                  <a:lnTo>
                    <a:pt x="2104" y="173"/>
                  </a:lnTo>
                  <a:lnTo>
                    <a:pt x="2103" y="174"/>
                  </a:lnTo>
                  <a:lnTo>
                    <a:pt x="2103" y="174"/>
                  </a:lnTo>
                  <a:lnTo>
                    <a:pt x="2104" y="177"/>
                  </a:lnTo>
                  <a:lnTo>
                    <a:pt x="2105" y="178"/>
                  </a:lnTo>
                  <a:lnTo>
                    <a:pt x="2107" y="179"/>
                  </a:lnTo>
                  <a:lnTo>
                    <a:pt x="2109" y="178"/>
                  </a:lnTo>
                  <a:lnTo>
                    <a:pt x="2110" y="177"/>
                  </a:lnTo>
                  <a:lnTo>
                    <a:pt x="2110" y="176"/>
                  </a:lnTo>
                  <a:lnTo>
                    <a:pt x="2110" y="174"/>
                  </a:lnTo>
                  <a:lnTo>
                    <a:pt x="2110" y="173"/>
                  </a:lnTo>
                  <a:lnTo>
                    <a:pt x="2112" y="169"/>
                  </a:lnTo>
                  <a:lnTo>
                    <a:pt x="2112" y="167"/>
                  </a:lnTo>
                  <a:lnTo>
                    <a:pt x="2112" y="163"/>
                  </a:lnTo>
                  <a:lnTo>
                    <a:pt x="2113" y="161"/>
                  </a:lnTo>
                  <a:lnTo>
                    <a:pt x="2114" y="159"/>
                  </a:lnTo>
                  <a:lnTo>
                    <a:pt x="2114" y="159"/>
                  </a:lnTo>
                  <a:lnTo>
                    <a:pt x="2115" y="161"/>
                  </a:lnTo>
                  <a:lnTo>
                    <a:pt x="2117" y="163"/>
                  </a:lnTo>
                  <a:lnTo>
                    <a:pt x="2119" y="166"/>
                  </a:lnTo>
                  <a:lnTo>
                    <a:pt x="2120" y="168"/>
                  </a:lnTo>
                  <a:lnTo>
                    <a:pt x="2122" y="171"/>
                  </a:lnTo>
                  <a:lnTo>
                    <a:pt x="2123" y="172"/>
                  </a:lnTo>
                  <a:lnTo>
                    <a:pt x="2124" y="172"/>
                  </a:lnTo>
                  <a:lnTo>
                    <a:pt x="2124" y="172"/>
                  </a:lnTo>
                  <a:lnTo>
                    <a:pt x="2124" y="169"/>
                  </a:lnTo>
                  <a:lnTo>
                    <a:pt x="2124" y="167"/>
                  </a:lnTo>
                  <a:lnTo>
                    <a:pt x="2124" y="164"/>
                  </a:lnTo>
                  <a:lnTo>
                    <a:pt x="2124" y="162"/>
                  </a:lnTo>
                  <a:lnTo>
                    <a:pt x="2124" y="159"/>
                  </a:lnTo>
                  <a:lnTo>
                    <a:pt x="2124" y="158"/>
                  </a:lnTo>
                  <a:lnTo>
                    <a:pt x="2125" y="157"/>
                  </a:lnTo>
                  <a:lnTo>
                    <a:pt x="2128" y="156"/>
                  </a:lnTo>
                  <a:lnTo>
                    <a:pt x="2129" y="156"/>
                  </a:lnTo>
                  <a:lnTo>
                    <a:pt x="2132" y="157"/>
                  </a:lnTo>
                  <a:lnTo>
                    <a:pt x="2133" y="158"/>
                  </a:lnTo>
                  <a:lnTo>
                    <a:pt x="2134" y="161"/>
                  </a:lnTo>
                  <a:lnTo>
                    <a:pt x="2135" y="163"/>
                  </a:lnTo>
                  <a:lnTo>
                    <a:pt x="2137" y="166"/>
                  </a:lnTo>
                  <a:lnTo>
                    <a:pt x="2138" y="167"/>
                  </a:lnTo>
                  <a:lnTo>
                    <a:pt x="2142" y="166"/>
                  </a:lnTo>
                  <a:lnTo>
                    <a:pt x="2144" y="164"/>
                  </a:lnTo>
                  <a:lnTo>
                    <a:pt x="2145" y="163"/>
                  </a:lnTo>
                  <a:lnTo>
                    <a:pt x="2148" y="162"/>
                  </a:lnTo>
                  <a:lnTo>
                    <a:pt x="2149" y="162"/>
                  </a:lnTo>
                  <a:lnTo>
                    <a:pt x="2152" y="162"/>
                  </a:lnTo>
                  <a:lnTo>
                    <a:pt x="2154" y="163"/>
                  </a:lnTo>
                  <a:lnTo>
                    <a:pt x="2158" y="163"/>
                  </a:lnTo>
                  <a:lnTo>
                    <a:pt x="2160" y="164"/>
                  </a:lnTo>
                  <a:lnTo>
                    <a:pt x="2162" y="162"/>
                  </a:lnTo>
                  <a:lnTo>
                    <a:pt x="2162" y="159"/>
                  </a:lnTo>
                  <a:lnTo>
                    <a:pt x="2163" y="156"/>
                  </a:lnTo>
                  <a:lnTo>
                    <a:pt x="2164" y="153"/>
                  </a:lnTo>
                  <a:lnTo>
                    <a:pt x="2165" y="151"/>
                  </a:lnTo>
                  <a:lnTo>
                    <a:pt x="2168" y="152"/>
                  </a:lnTo>
                  <a:lnTo>
                    <a:pt x="2170" y="153"/>
                  </a:lnTo>
                  <a:lnTo>
                    <a:pt x="2173" y="156"/>
                  </a:lnTo>
                  <a:lnTo>
                    <a:pt x="2175" y="159"/>
                  </a:lnTo>
                  <a:lnTo>
                    <a:pt x="2176" y="162"/>
                  </a:lnTo>
                  <a:lnTo>
                    <a:pt x="2178" y="163"/>
                  </a:lnTo>
                  <a:lnTo>
                    <a:pt x="2179" y="164"/>
                  </a:lnTo>
                  <a:lnTo>
                    <a:pt x="2180" y="163"/>
                  </a:lnTo>
                  <a:lnTo>
                    <a:pt x="2183" y="163"/>
                  </a:lnTo>
                  <a:lnTo>
                    <a:pt x="2184" y="162"/>
                  </a:lnTo>
                  <a:lnTo>
                    <a:pt x="2186" y="161"/>
                  </a:lnTo>
                  <a:lnTo>
                    <a:pt x="2186" y="161"/>
                  </a:lnTo>
                  <a:lnTo>
                    <a:pt x="2188" y="161"/>
                  </a:lnTo>
                  <a:lnTo>
                    <a:pt x="2188" y="162"/>
                  </a:lnTo>
                  <a:lnTo>
                    <a:pt x="2188" y="164"/>
                  </a:lnTo>
                  <a:lnTo>
                    <a:pt x="2188" y="167"/>
                  </a:lnTo>
                  <a:lnTo>
                    <a:pt x="2186" y="168"/>
                  </a:lnTo>
                  <a:lnTo>
                    <a:pt x="2186" y="169"/>
                  </a:lnTo>
                  <a:lnTo>
                    <a:pt x="2185" y="169"/>
                  </a:lnTo>
                  <a:lnTo>
                    <a:pt x="2185" y="172"/>
                  </a:lnTo>
                  <a:lnTo>
                    <a:pt x="2185" y="174"/>
                  </a:lnTo>
                  <a:lnTo>
                    <a:pt x="2185" y="177"/>
                  </a:lnTo>
                  <a:lnTo>
                    <a:pt x="2186" y="179"/>
                  </a:lnTo>
                  <a:lnTo>
                    <a:pt x="2191" y="187"/>
                  </a:lnTo>
                  <a:lnTo>
                    <a:pt x="2196" y="193"/>
                  </a:lnTo>
                  <a:lnTo>
                    <a:pt x="2200" y="201"/>
                  </a:lnTo>
                  <a:lnTo>
                    <a:pt x="2203" y="203"/>
                  </a:lnTo>
                  <a:lnTo>
                    <a:pt x="2204" y="205"/>
                  </a:lnTo>
                  <a:lnTo>
                    <a:pt x="2205" y="208"/>
                  </a:lnTo>
                  <a:lnTo>
                    <a:pt x="2208" y="210"/>
                  </a:lnTo>
                  <a:lnTo>
                    <a:pt x="2208" y="213"/>
                  </a:lnTo>
                  <a:lnTo>
                    <a:pt x="2209" y="217"/>
                  </a:lnTo>
                  <a:lnTo>
                    <a:pt x="2208" y="220"/>
                  </a:lnTo>
                  <a:lnTo>
                    <a:pt x="2206" y="223"/>
                  </a:lnTo>
                  <a:lnTo>
                    <a:pt x="2205" y="227"/>
                  </a:lnTo>
                  <a:lnTo>
                    <a:pt x="2203" y="229"/>
                  </a:lnTo>
                  <a:lnTo>
                    <a:pt x="2203" y="232"/>
                  </a:lnTo>
                  <a:lnTo>
                    <a:pt x="2203" y="234"/>
                  </a:lnTo>
                  <a:lnTo>
                    <a:pt x="2203" y="238"/>
                  </a:lnTo>
                  <a:lnTo>
                    <a:pt x="2201" y="240"/>
                  </a:lnTo>
                  <a:lnTo>
                    <a:pt x="2200" y="243"/>
                  </a:lnTo>
                  <a:lnTo>
                    <a:pt x="2199" y="245"/>
                  </a:lnTo>
                  <a:lnTo>
                    <a:pt x="2196" y="247"/>
                  </a:lnTo>
                  <a:lnTo>
                    <a:pt x="2193" y="248"/>
                  </a:lnTo>
                  <a:lnTo>
                    <a:pt x="2190" y="248"/>
                  </a:lnTo>
                  <a:lnTo>
                    <a:pt x="2186" y="248"/>
                  </a:lnTo>
                  <a:lnTo>
                    <a:pt x="2185" y="250"/>
                  </a:lnTo>
                  <a:lnTo>
                    <a:pt x="2184" y="253"/>
                  </a:lnTo>
                  <a:lnTo>
                    <a:pt x="2181" y="255"/>
                  </a:lnTo>
                  <a:lnTo>
                    <a:pt x="2179" y="256"/>
                  </a:lnTo>
                  <a:lnTo>
                    <a:pt x="2176" y="259"/>
                  </a:lnTo>
                  <a:lnTo>
                    <a:pt x="2173" y="261"/>
                  </a:lnTo>
                  <a:lnTo>
                    <a:pt x="2170" y="263"/>
                  </a:lnTo>
                  <a:lnTo>
                    <a:pt x="2168" y="263"/>
                  </a:lnTo>
                  <a:lnTo>
                    <a:pt x="2164" y="264"/>
                  </a:lnTo>
                  <a:lnTo>
                    <a:pt x="2162" y="265"/>
                  </a:lnTo>
                  <a:lnTo>
                    <a:pt x="2159" y="268"/>
                  </a:lnTo>
                  <a:lnTo>
                    <a:pt x="2157" y="271"/>
                  </a:lnTo>
                  <a:lnTo>
                    <a:pt x="2155" y="279"/>
                  </a:lnTo>
                  <a:lnTo>
                    <a:pt x="2152" y="283"/>
                  </a:lnTo>
                  <a:lnTo>
                    <a:pt x="2147" y="284"/>
                  </a:lnTo>
                  <a:lnTo>
                    <a:pt x="2139" y="280"/>
                  </a:lnTo>
                  <a:lnTo>
                    <a:pt x="2133" y="274"/>
                  </a:lnTo>
                  <a:lnTo>
                    <a:pt x="2130" y="271"/>
                  </a:lnTo>
                  <a:lnTo>
                    <a:pt x="2128" y="268"/>
                  </a:lnTo>
                  <a:lnTo>
                    <a:pt x="2125" y="265"/>
                  </a:lnTo>
                  <a:lnTo>
                    <a:pt x="2123" y="263"/>
                  </a:lnTo>
                  <a:lnTo>
                    <a:pt x="2120" y="260"/>
                  </a:lnTo>
                  <a:lnTo>
                    <a:pt x="2117" y="258"/>
                  </a:lnTo>
                  <a:lnTo>
                    <a:pt x="2113" y="259"/>
                  </a:lnTo>
                  <a:lnTo>
                    <a:pt x="2108" y="261"/>
                  </a:lnTo>
                  <a:lnTo>
                    <a:pt x="2104" y="263"/>
                  </a:lnTo>
                  <a:lnTo>
                    <a:pt x="2100" y="264"/>
                  </a:lnTo>
                  <a:lnTo>
                    <a:pt x="2098" y="261"/>
                  </a:lnTo>
                  <a:lnTo>
                    <a:pt x="2095" y="260"/>
                  </a:lnTo>
                  <a:lnTo>
                    <a:pt x="2092" y="258"/>
                  </a:lnTo>
                  <a:lnTo>
                    <a:pt x="2089" y="255"/>
                  </a:lnTo>
                  <a:lnTo>
                    <a:pt x="2088" y="252"/>
                  </a:lnTo>
                  <a:lnTo>
                    <a:pt x="2087" y="248"/>
                  </a:lnTo>
                  <a:lnTo>
                    <a:pt x="2086" y="244"/>
                  </a:lnTo>
                  <a:lnTo>
                    <a:pt x="2086" y="240"/>
                  </a:lnTo>
                  <a:lnTo>
                    <a:pt x="2087" y="238"/>
                  </a:lnTo>
                  <a:lnTo>
                    <a:pt x="2089" y="238"/>
                  </a:lnTo>
                  <a:lnTo>
                    <a:pt x="2092" y="237"/>
                  </a:lnTo>
                  <a:lnTo>
                    <a:pt x="2093" y="237"/>
                  </a:lnTo>
                  <a:lnTo>
                    <a:pt x="2095" y="238"/>
                  </a:lnTo>
                  <a:lnTo>
                    <a:pt x="2097" y="238"/>
                  </a:lnTo>
                  <a:lnTo>
                    <a:pt x="2098" y="238"/>
                  </a:lnTo>
                  <a:lnTo>
                    <a:pt x="2099" y="238"/>
                  </a:lnTo>
                  <a:lnTo>
                    <a:pt x="2100" y="237"/>
                  </a:lnTo>
                  <a:lnTo>
                    <a:pt x="2100" y="235"/>
                  </a:lnTo>
                  <a:lnTo>
                    <a:pt x="2099" y="230"/>
                  </a:lnTo>
                  <a:lnTo>
                    <a:pt x="2098" y="227"/>
                  </a:lnTo>
                  <a:lnTo>
                    <a:pt x="2095" y="223"/>
                  </a:lnTo>
                  <a:lnTo>
                    <a:pt x="2093" y="220"/>
                  </a:lnTo>
                  <a:lnTo>
                    <a:pt x="2089" y="219"/>
                  </a:lnTo>
                  <a:lnTo>
                    <a:pt x="2084" y="217"/>
                  </a:lnTo>
                  <a:lnTo>
                    <a:pt x="2078" y="217"/>
                  </a:lnTo>
                  <a:lnTo>
                    <a:pt x="2073" y="217"/>
                  </a:lnTo>
                  <a:lnTo>
                    <a:pt x="2069" y="214"/>
                  </a:lnTo>
                  <a:lnTo>
                    <a:pt x="2067" y="210"/>
                  </a:lnTo>
                  <a:lnTo>
                    <a:pt x="2067" y="207"/>
                  </a:lnTo>
                  <a:lnTo>
                    <a:pt x="2068" y="203"/>
                  </a:lnTo>
                  <a:lnTo>
                    <a:pt x="2071" y="202"/>
                  </a:lnTo>
                  <a:lnTo>
                    <a:pt x="2072" y="201"/>
                  </a:lnTo>
                  <a:lnTo>
                    <a:pt x="2074" y="201"/>
                  </a:lnTo>
                  <a:lnTo>
                    <a:pt x="2077" y="201"/>
                  </a:lnTo>
                  <a:lnTo>
                    <a:pt x="2081" y="201"/>
                  </a:lnTo>
                  <a:lnTo>
                    <a:pt x="2084" y="201"/>
                  </a:lnTo>
                  <a:lnTo>
                    <a:pt x="2087" y="201"/>
                  </a:lnTo>
                  <a:lnTo>
                    <a:pt x="2091" y="199"/>
                  </a:lnTo>
                  <a:lnTo>
                    <a:pt x="2093" y="198"/>
                  </a:lnTo>
                  <a:lnTo>
                    <a:pt x="2094" y="196"/>
                  </a:lnTo>
                  <a:lnTo>
                    <a:pt x="2094" y="193"/>
                  </a:lnTo>
                  <a:lnTo>
                    <a:pt x="2094" y="189"/>
                  </a:lnTo>
                  <a:lnTo>
                    <a:pt x="2093" y="186"/>
                  </a:lnTo>
                  <a:lnTo>
                    <a:pt x="2092" y="183"/>
                  </a:lnTo>
                  <a:lnTo>
                    <a:pt x="2088" y="179"/>
                  </a:lnTo>
                  <a:lnTo>
                    <a:pt x="2084" y="178"/>
                  </a:lnTo>
                  <a:lnTo>
                    <a:pt x="2082" y="176"/>
                  </a:lnTo>
                  <a:lnTo>
                    <a:pt x="2078" y="174"/>
                  </a:lnTo>
                  <a:lnTo>
                    <a:pt x="2076" y="174"/>
                  </a:lnTo>
                  <a:lnTo>
                    <a:pt x="2074" y="176"/>
                  </a:lnTo>
                  <a:lnTo>
                    <a:pt x="2072" y="176"/>
                  </a:lnTo>
                  <a:lnTo>
                    <a:pt x="2071" y="178"/>
                  </a:lnTo>
                  <a:lnTo>
                    <a:pt x="2068" y="179"/>
                  </a:lnTo>
                  <a:lnTo>
                    <a:pt x="2067" y="181"/>
                  </a:lnTo>
                  <a:lnTo>
                    <a:pt x="2064" y="182"/>
                  </a:lnTo>
                  <a:lnTo>
                    <a:pt x="2062" y="182"/>
                  </a:lnTo>
                  <a:lnTo>
                    <a:pt x="2061" y="181"/>
                  </a:lnTo>
                  <a:lnTo>
                    <a:pt x="2058" y="178"/>
                  </a:lnTo>
                  <a:lnTo>
                    <a:pt x="2057" y="174"/>
                  </a:lnTo>
                  <a:lnTo>
                    <a:pt x="2056" y="173"/>
                  </a:lnTo>
                  <a:lnTo>
                    <a:pt x="2057" y="171"/>
                  </a:lnTo>
                  <a:lnTo>
                    <a:pt x="2058" y="171"/>
                  </a:lnTo>
                  <a:lnTo>
                    <a:pt x="2059" y="169"/>
                  </a:lnTo>
                  <a:lnTo>
                    <a:pt x="2061" y="168"/>
                  </a:lnTo>
                  <a:lnTo>
                    <a:pt x="2062" y="168"/>
                  </a:lnTo>
                  <a:lnTo>
                    <a:pt x="2062" y="167"/>
                  </a:lnTo>
                  <a:lnTo>
                    <a:pt x="2063" y="164"/>
                  </a:lnTo>
                  <a:lnTo>
                    <a:pt x="2064" y="162"/>
                  </a:lnTo>
                  <a:lnTo>
                    <a:pt x="2064" y="158"/>
                  </a:lnTo>
                  <a:lnTo>
                    <a:pt x="2064" y="155"/>
                  </a:lnTo>
                  <a:lnTo>
                    <a:pt x="2064" y="151"/>
                  </a:lnTo>
                  <a:lnTo>
                    <a:pt x="2066" y="148"/>
                  </a:lnTo>
                  <a:lnTo>
                    <a:pt x="2067" y="147"/>
                  </a:lnTo>
                  <a:lnTo>
                    <a:pt x="2068" y="146"/>
                  </a:lnTo>
                  <a:lnTo>
                    <a:pt x="2069" y="147"/>
                  </a:lnTo>
                  <a:lnTo>
                    <a:pt x="2072" y="148"/>
                  </a:lnTo>
                  <a:lnTo>
                    <a:pt x="2073" y="151"/>
                  </a:lnTo>
                  <a:lnTo>
                    <a:pt x="2074" y="152"/>
                  </a:lnTo>
                  <a:lnTo>
                    <a:pt x="2076" y="153"/>
                  </a:lnTo>
                  <a:lnTo>
                    <a:pt x="2077" y="155"/>
                  </a:lnTo>
                  <a:lnTo>
                    <a:pt x="2078" y="156"/>
                  </a:lnTo>
                  <a:lnTo>
                    <a:pt x="2079" y="156"/>
                  </a:lnTo>
                  <a:lnTo>
                    <a:pt x="2079" y="156"/>
                  </a:lnTo>
                  <a:lnTo>
                    <a:pt x="2078" y="153"/>
                  </a:lnTo>
                  <a:lnTo>
                    <a:pt x="2078" y="152"/>
                  </a:lnTo>
                  <a:lnTo>
                    <a:pt x="2078" y="150"/>
                  </a:lnTo>
                  <a:lnTo>
                    <a:pt x="2078" y="147"/>
                  </a:lnTo>
                  <a:lnTo>
                    <a:pt x="2077" y="145"/>
                  </a:lnTo>
                  <a:lnTo>
                    <a:pt x="2077" y="142"/>
                  </a:lnTo>
                  <a:lnTo>
                    <a:pt x="2077" y="140"/>
                  </a:lnTo>
                  <a:lnTo>
                    <a:pt x="2077" y="138"/>
                  </a:lnTo>
                  <a:lnTo>
                    <a:pt x="2078" y="137"/>
                  </a:lnTo>
                  <a:lnTo>
                    <a:pt x="2079" y="137"/>
                  </a:lnTo>
                  <a:close/>
                  <a:moveTo>
                    <a:pt x="825" y="69"/>
                  </a:moveTo>
                  <a:lnTo>
                    <a:pt x="829" y="72"/>
                  </a:lnTo>
                  <a:lnTo>
                    <a:pt x="831" y="77"/>
                  </a:lnTo>
                  <a:lnTo>
                    <a:pt x="832" y="82"/>
                  </a:lnTo>
                  <a:lnTo>
                    <a:pt x="834" y="89"/>
                  </a:lnTo>
                  <a:lnTo>
                    <a:pt x="837" y="92"/>
                  </a:lnTo>
                  <a:lnTo>
                    <a:pt x="842" y="95"/>
                  </a:lnTo>
                  <a:lnTo>
                    <a:pt x="852" y="95"/>
                  </a:lnTo>
                  <a:lnTo>
                    <a:pt x="857" y="97"/>
                  </a:lnTo>
                  <a:lnTo>
                    <a:pt x="860" y="100"/>
                  </a:lnTo>
                  <a:lnTo>
                    <a:pt x="861" y="102"/>
                  </a:lnTo>
                  <a:lnTo>
                    <a:pt x="862" y="105"/>
                  </a:lnTo>
                  <a:lnTo>
                    <a:pt x="862" y="107"/>
                  </a:lnTo>
                  <a:lnTo>
                    <a:pt x="865" y="113"/>
                  </a:lnTo>
                  <a:lnTo>
                    <a:pt x="870" y="116"/>
                  </a:lnTo>
                  <a:lnTo>
                    <a:pt x="877" y="118"/>
                  </a:lnTo>
                  <a:lnTo>
                    <a:pt x="885" y="120"/>
                  </a:lnTo>
                  <a:lnTo>
                    <a:pt x="891" y="121"/>
                  </a:lnTo>
                  <a:lnTo>
                    <a:pt x="898" y="123"/>
                  </a:lnTo>
                  <a:lnTo>
                    <a:pt x="906" y="130"/>
                  </a:lnTo>
                  <a:lnTo>
                    <a:pt x="912" y="137"/>
                  </a:lnTo>
                  <a:lnTo>
                    <a:pt x="918" y="143"/>
                  </a:lnTo>
                  <a:lnTo>
                    <a:pt x="929" y="155"/>
                  </a:lnTo>
                  <a:lnTo>
                    <a:pt x="936" y="167"/>
                  </a:lnTo>
                  <a:lnTo>
                    <a:pt x="937" y="182"/>
                  </a:lnTo>
                  <a:lnTo>
                    <a:pt x="933" y="187"/>
                  </a:lnTo>
                  <a:lnTo>
                    <a:pt x="928" y="188"/>
                  </a:lnTo>
                  <a:lnTo>
                    <a:pt x="921" y="187"/>
                  </a:lnTo>
                  <a:lnTo>
                    <a:pt x="916" y="184"/>
                  </a:lnTo>
                  <a:lnTo>
                    <a:pt x="911" y="182"/>
                  </a:lnTo>
                  <a:lnTo>
                    <a:pt x="910" y="181"/>
                  </a:lnTo>
                  <a:lnTo>
                    <a:pt x="906" y="177"/>
                  </a:lnTo>
                  <a:lnTo>
                    <a:pt x="903" y="177"/>
                  </a:lnTo>
                  <a:lnTo>
                    <a:pt x="900" y="177"/>
                  </a:lnTo>
                  <a:lnTo>
                    <a:pt x="897" y="178"/>
                  </a:lnTo>
                  <a:lnTo>
                    <a:pt x="895" y="178"/>
                  </a:lnTo>
                  <a:lnTo>
                    <a:pt x="893" y="177"/>
                  </a:lnTo>
                  <a:lnTo>
                    <a:pt x="891" y="173"/>
                  </a:lnTo>
                  <a:lnTo>
                    <a:pt x="888" y="169"/>
                  </a:lnTo>
                  <a:lnTo>
                    <a:pt x="887" y="167"/>
                  </a:lnTo>
                  <a:lnTo>
                    <a:pt x="886" y="163"/>
                  </a:lnTo>
                  <a:lnTo>
                    <a:pt x="883" y="162"/>
                  </a:lnTo>
                  <a:lnTo>
                    <a:pt x="881" y="158"/>
                  </a:lnTo>
                  <a:lnTo>
                    <a:pt x="877" y="158"/>
                  </a:lnTo>
                  <a:lnTo>
                    <a:pt x="875" y="158"/>
                  </a:lnTo>
                  <a:lnTo>
                    <a:pt x="872" y="159"/>
                  </a:lnTo>
                  <a:lnTo>
                    <a:pt x="871" y="162"/>
                  </a:lnTo>
                  <a:lnTo>
                    <a:pt x="868" y="166"/>
                  </a:lnTo>
                  <a:lnTo>
                    <a:pt x="867" y="168"/>
                  </a:lnTo>
                  <a:lnTo>
                    <a:pt x="867" y="172"/>
                  </a:lnTo>
                  <a:lnTo>
                    <a:pt x="867" y="174"/>
                  </a:lnTo>
                  <a:lnTo>
                    <a:pt x="867" y="179"/>
                  </a:lnTo>
                  <a:lnTo>
                    <a:pt x="863" y="183"/>
                  </a:lnTo>
                  <a:lnTo>
                    <a:pt x="857" y="184"/>
                  </a:lnTo>
                  <a:lnTo>
                    <a:pt x="851" y="184"/>
                  </a:lnTo>
                  <a:lnTo>
                    <a:pt x="847" y="187"/>
                  </a:lnTo>
                  <a:lnTo>
                    <a:pt x="842" y="193"/>
                  </a:lnTo>
                  <a:lnTo>
                    <a:pt x="837" y="199"/>
                  </a:lnTo>
                  <a:lnTo>
                    <a:pt x="832" y="204"/>
                  </a:lnTo>
                  <a:lnTo>
                    <a:pt x="826" y="207"/>
                  </a:lnTo>
                  <a:lnTo>
                    <a:pt x="816" y="208"/>
                  </a:lnTo>
                  <a:lnTo>
                    <a:pt x="814" y="205"/>
                  </a:lnTo>
                  <a:lnTo>
                    <a:pt x="812" y="203"/>
                  </a:lnTo>
                  <a:lnTo>
                    <a:pt x="812" y="201"/>
                  </a:lnTo>
                  <a:lnTo>
                    <a:pt x="811" y="198"/>
                  </a:lnTo>
                  <a:lnTo>
                    <a:pt x="811" y="194"/>
                  </a:lnTo>
                  <a:lnTo>
                    <a:pt x="811" y="192"/>
                  </a:lnTo>
                  <a:lnTo>
                    <a:pt x="810" y="189"/>
                  </a:lnTo>
                  <a:lnTo>
                    <a:pt x="807" y="188"/>
                  </a:lnTo>
                  <a:lnTo>
                    <a:pt x="805" y="187"/>
                  </a:lnTo>
                  <a:lnTo>
                    <a:pt x="801" y="187"/>
                  </a:lnTo>
                  <a:lnTo>
                    <a:pt x="796" y="186"/>
                  </a:lnTo>
                  <a:lnTo>
                    <a:pt x="789" y="184"/>
                  </a:lnTo>
                  <a:lnTo>
                    <a:pt x="782" y="182"/>
                  </a:lnTo>
                  <a:lnTo>
                    <a:pt x="780" y="178"/>
                  </a:lnTo>
                  <a:lnTo>
                    <a:pt x="781" y="172"/>
                  </a:lnTo>
                  <a:lnTo>
                    <a:pt x="782" y="169"/>
                  </a:lnTo>
                  <a:lnTo>
                    <a:pt x="785" y="168"/>
                  </a:lnTo>
                  <a:lnTo>
                    <a:pt x="789" y="167"/>
                  </a:lnTo>
                  <a:lnTo>
                    <a:pt x="791" y="166"/>
                  </a:lnTo>
                  <a:lnTo>
                    <a:pt x="795" y="163"/>
                  </a:lnTo>
                  <a:lnTo>
                    <a:pt x="796" y="162"/>
                  </a:lnTo>
                  <a:lnTo>
                    <a:pt x="801" y="156"/>
                  </a:lnTo>
                  <a:lnTo>
                    <a:pt x="805" y="151"/>
                  </a:lnTo>
                  <a:lnTo>
                    <a:pt x="809" y="146"/>
                  </a:lnTo>
                  <a:lnTo>
                    <a:pt x="816" y="141"/>
                  </a:lnTo>
                  <a:lnTo>
                    <a:pt x="820" y="136"/>
                  </a:lnTo>
                  <a:lnTo>
                    <a:pt x="819" y="131"/>
                  </a:lnTo>
                  <a:lnTo>
                    <a:pt x="811" y="126"/>
                  </a:lnTo>
                  <a:lnTo>
                    <a:pt x="810" y="125"/>
                  </a:lnTo>
                  <a:lnTo>
                    <a:pt x="807" y="123"/>
                  </a:lnTo>
                  <a:lnTo>
                    <a:pt x="805" y="123"/>
                  </a:lnTo>
                  <a:lnTo>
                    <a:pt x="802" y="122"/>
                  </a:lnTo>
                  <a:lnTo>
                    <a:pt x="801" y="120"/>
                  </a:lnTo>
                  <a:lnTo>
                    <a:pt x="801" y="118"/>
                  </a:lnTo>
                  <a:lnTo>
                    <a:pt x="801" y="115"/>
                  </a:lnTo>
                  <a:lnTo>
                    <a:pt x="801" y="112"/>
                  </a:lnTo>
                  <a:lnTo>
                    <a:pt x="801" y="108"/>
                  </a:lnTo>
                  <a:lnTo>
                    <a:pt x="802" y="104"/>
                  </a:lnTo>
                  <a:lnTo>
                    <a:pt x="804" y="100"/>
                  </a:lnTo>
                  <a:lnTo>
                    <a:pt x="805" y="94"/>
                  </a:lnTo>
                  <a:lnTo>
                    <a:pt x="806" y="87"/>
                  </a:lnTo>
                  <a:lnTo>
                    <a:pt x="809" y="80"/>
                  </a:lnTo>
                  <a:lnTo>
                    <a:pt x="811" y="74"/>
                  </a:lnTo>
                  <a:lnTo>
                    <a:pt x="817" y="70"/>
                  </a:lnTo>
                  <a:lnTo>
                    <a:pt x="825" y="69"/>
                  </a:lnTo>
                  <a:close/>
                  <a:moveTo>
                    <a:pt x="104" y="60"/>
                  </a:moveTo>
                  <a:lnTo>
                    <a:pt x="101" y="60"/>
                  </a:lnTo>
                  <a:lnTo>
                    <a:pt x="99" y="61"/>
                  </a:lnTo>
                  <a:lnTo>
                    <a:pt x="95" y="62"/>
                  </a:lnTo>
                  <a:lnTo>
                    <a:pt x="92" y="64"/>
                  </a:lnTo>
                  <a:lnTo>
                    <a:pt x="89" y="66"/>
                  </a:lnTo>
                  <a:lnTo>
                    <a:pt x="85" y="69"/>
                  </a:lnTo>
                  <a:lnTo>
                    <a:pt x="81" y="71"/>
                  </a:lnTo>
                  <a:lnTo>
                    <a:pt x="77" y="75"/>
                  </a:lnTo>
                  <a:lnTo>
                    <a:pt x="74" y="76"/>
                  </a:lnTo>
                  <a:lnTo>
                    <a:pt x="69" y="80"/>
                  </a:lnTo>
                  <a:lnTo>
                    <a:pt x="65" y="84"/>
                  </a:lnTo>
                  <a:lnTo>
                    <a:pt x="60" y="86"/>
                  </a:lnTo>
                  <a:lnTo>
                    <a:pt x="55" y="90"/>
                  </a:lnTo>
                  <a:lnTo>
                    <a:pt x="40" y="94"/>
                  </a:lnTo>
                  <a:lnTo>
                    <a:pt x="26" y="100"/>
                  </a:lnTo>
                  <a:lnTo>
                    <a:pt x="21" y="104"/>
                  </a:lnTo>
                  <a:lnTo>
                    <a:pt x="15" y="106"/>
                  </a:lnTo>
                  <a:lnTo>
                    <a:pt x="8" y="107"/>
                  </a:lnTo>
                  <a:lnTo>
                    <a:pt x="3" y="110"/>
                  </a:lnTo>
                  <a:lnTo>
                    <a:pt x="0" y="116"/>
                  </a:lnTo>
                  <a:lnTo>
                    <a:pt x="1" y="117"/>
                  </a:lnTo>
                  <a:lnTo>
                    <a:pt x="1" y="118"/>
                  </a:lnTo>
                  <a:lnTo>
                    <a:pt x="4" y="118"/>
                  </a:lnTo>
                  <a:lnTo>
                    <a:pt x="5" y="118"/>
                  </a:lnTo>
                  <a:lnTo>
                    <a:pt x="8" y="118"/>
                  </a:lnTo>
                  <a:lnTo>
                    <a:pt x="9" y="117"/>
                  </a:lnTo>
                  <a:lnTo>
                    <a:pt x="11" y="116"/>
                  </a:lnTo>
                  <a:lnTo>
                    <a:pt x="15" y="112"/>
                  </a:lnTo>
                  <a:lnTo>
                    <a:pt x="20" y="110"/>
                  </a:lnTo>
                  <a:lnTo>
                    <a:pt x="25" y="108"/>
                  </a:lnTo>
                  <a:lnTo>
                    <a:pt x="29" y="108"/>
                  </a:lnTo>
                  <a:lnTo>
                    <a:pt x="36" y="105"/>
                  </a:lnTo>
                  <a:lnTo>
                    <a:pt x="44" y="102"/>
                  </a:lnTo>
                  <a:lnTo>
                    <a:pt x="50" y="100"/>
                  </a:lnTo>
                  <a:lnTo>
                    <a:pt x="51" y="101"/>
                  </a:lnTo>
                  <a:lnTo>
                    <a:pt x="54" y="101"/>
                  </a:lnTo>
                  <a:lnTo>
                    <a:pt x="56" y="102"/>
                  </a:lnTo>
                  <a:lnTo>
                    <a:pt x="59" y="104"/>
                  </a:lnTo>
                  <a:lnTo>
                    <a:pt x="60" y="106"/>
                  </a:lnTo>
                  <a:lnTo>
                    <a:pt x="60" y="108"/>
                  </a:lnTo>
                  <a:lnTo>
                    <a:pt x="61" y="116"/>
                  </a:lnTo>
                  <a:lnTo>
                    <a:pt x="57" y="123"/>
                  </a:lnTo>
                  <a:lnTo>
                    <a:pt x="54" y="127"/>
                  </a:lnTo>
                  <a:lnTo>
                    <a:pt x="48" y="132"/>
                  </a:lnTo>
                  <a:lnTo>
                    <a:pt x="40" y="138"/>
                  </a:lnTo>
                  <a:lnTo>
                    <a:pt x="33" y="145"/>
                  </a:lnTo>
                  <a:lnTo>
                    <a:pt x="30" y="153"/>
                  </a:lnTo>
                  <a:lnTo>
                    <a:pt x="34" y="161"/>
                  </a:lnTo>
                  <a:lnTo>
                    <a:pt x="39" y="163"/>
                  </a:lnTo>
                  <a:lnTo>
                    <a:pt x="44" y="162"/>
                  </a:lnTo>
                  <a:lnTo>
                    <a:pt x="50" y="158"/>
                  </a:lnTo>
                  <a:lnTo>
                    <a:pt x="56" y="152"/>
                  </a:lnTo>
                  <a:lnTo>
                    <a:pt x="60" y="147"/>
                  </a:lnTo>
                  <a:lnTo>
                    <a:pt x="62" y="145"/>
                  </a:lnTo>
                  <a:lnTo>
                    <a:pt x="64" y="141"/>
                  </a:lnTo>
                  <a:lnTo>
                    <a:pt x="66" y="137"/>
                  </a:lnTo>
                  <a:lnTo>
                    <a:pt x="69" y="133"/>
                  </a:lnTo>
                  <a:lnTo>
                    <a:pt x="71" y="132"/>
                  </a:lnTo>
                  <a:lnTo>
                    <a:pt x="72" y="132"/>
                  </a:lnTo>
                  <a:lnTo>
                    <a:pt x="74" y="133"/>
                  </a:lnTo>
                  <a:lnTo>
                    <a:pt x="75" y="135"/>
                  </a:lnTo>
                  <a:lnTo>
                    <a:pt x="74" y="137"/>
                  </a:lnTo>
                  <a:lnTo>
                    <a:pt x="72" y="141"/>
                  </a:lnTo>
                  <a:lnTo>
                    <a:pt x="71" y="145"/>
                  </a:lnTo>
                  <a:lnTo>
                    <a:pt x="70" y="148"/>
                  </a:lnTo>
                  <a:lnTo>
                    <a:pt x="67" y="152"/>
                  </a:lnTo>
                  <a:lnTo>
                    <a:pt x="66" y="156"/>
                  </a:lnTo>
                  <a:lnTo>
                    <a:pt x="67" y="158"/>
                  </a:lnTo>
                  <a:lnTo>
                    <a:pt x="71" y="157"/>
                  </a:lnTo>
                  <a:lnTo>
                    <a:pt x="76" y="153"/>
                  </a:lnTo>
                  <a:lnTo>
                    <a:pt x="82" y="150"/>
                  </a:lnTo>
                  <a:lnTo>
                    <a:pt x="86" y="145"/>
                  </a:lnTo>
                  <a:lnTo>
                    <a:pt x="90" y="142"/>
                  </a:lnTo>
                  <a:lnTo>
                    <a:pt x="95" y="132"/>
                  </a:lnTo>
                  <a:lnTo>
                    <a:pt x="97" y="121"/>
                  </a:lnTo>
                  <a:lnTo>
                    <a:pt x="99" y="120"/>
                  </a:lnTo>
                  <a:lnTo>
                    <a:pt x="99" y="118"/>
                  </a:lnTo>
                  <a:lnTo>
                    <a:pt x="100" y="116"/>
                  </a:lnTo>
                  <a:lnTo>
                    <a:pt x="101" y="115"/>
                  </a:lnTo>
                  <a:lnTo>
                    <a:pt x="101" y="115"/>
                  </a:lnTo>
                  <a:lnTo>
                    <a:pt x="104" y="115"/>
                  </a:lnTo>
                  <a:lnTo>
                    <a:pt x="105" y="116"/>
                  </a:lnTo>
                  <a:lnTo>
                    <a:pt x="112" y="116"/>
                  </a:lnTo>
                  <a:lnTo>
                    <a:pt x="119" y="111"/>
                  </a:lnTo>
                  <a:lnTo>
                    <a:pt x="123" y="104"/>
                  </a:lnTo>
                  <a:lnTo>
                    <a:pt x="126" y="95"/>
                  </a:lnTo>
                  <a:lnTo>
                    <a:pt x="127" y="92"/>
                  </a:lnTo>
                  <a:lnTo>
                    <a:pt x="130" y="90"/>
                  </a:lnTo>
                  <a:lnTo>
                    <a:pt x="131" y="87"/>
                  </a:lnTo>
                  <a:lnTo>
                    <a:pt x="133" y="86"/>
                  </a:lnTo>
                  <a:lnTo>
                    <a:pt x="135" y="85"/>
                  </a:lnTo>
                  <a:lnTo>
                    <a:pt x="136" y="82"/>
                  </a:lnTo>
                  <a:lnTo>
                    <a:pt x="136" y="80"/>
                  </a:lnTo>
                  <a:lnTo>
                    <a:pt x="136" y="77"/>
                  </a:lnTo>
                  <a:lnTo>
                    <a:pt x="135" y="76"/>
                  </a:lnTo>
                  <a:lnTo>
                    <a:pt x="132" y="75"/>
                  </a:lnTo>
                  <a:lnTo>
                    <a:pt x="130" y="75"/>
                  </a:lnTo>
                  <a:lnTo>
                    <a:pt x="127" y="76"/>
                  </a:lnTo>
                  <a:lnTo>
                    <a:pt x="126" y="76"/>
                  </a:lnTo>
                  <a:lnTo>
                    <a:pt x="122" y="79"/>
                  </a:lnTo>
                  <a:lnTo>
                    <a:pt x="120" y="82"/>
                  </a:lnTo>
                  <a:lnTo>
                    <a:pt x="117" y="85"/>
                  </a:lnTo>
                  <a:lnTo>
                    <a:pt x="116" y="87"/>
                  </a:lnTo>
                  <a:lnTo>
                    <a:pt x="112" y="90"/>
                  </a:lnTo>
                  <a:lnTo>
                    <a:pt x="109" y="91"/>
                  </a:lnTo>
                  <a:lnTo>
                    <a:pt x="106" y="91"/>
                  </a:lnTo>
                  <a:lnTo>
                    <a:pt x="102" y="91"/>
                  </a:lnTo>
                  <a:lnTo>
                    <a:pt x="100" y="92"/>
                  </a:lnTo>
                  <a:lnTo>
                    <a:pt x="94" y="91"/>
                  </a:lnTo>
                  <a:lnTo>
                    <a:pt x="90" y="86"/>
                  </a:lnTo>
                  <a:lnTo>
                    <a:pt x="90" y="80"/>
                  </a:lnTo>
                  <a:lnTo>
                    <a:pt x="92" y="74"/>
                  </a:lnTo>
                  <a:lnTo>
                    <a:pt x="97" y="69"/>
                  </a:lnTo>
                  <a:lnTo>
                    <a:pt x="99" y="67"/>
                  </a:lnTo>
                  <a:lnTo>
                    <a:pt x="100" y="66"/>
                  </a:lnTo>
                  <a:lnTo>
                    <a:pt x="102" y="65"/>
                  </a:lnTo>
                  <a:lnTo>
                    <a:pt x="104" y="64"/>
                  </a:lnTo>
                  <a:lnTo>
                    <a:pt x="106" y="62"/>
                  </a:lnTo>
                  <a:lnTo>
                    <a:pt x="106" y="61"/>
                  </a:lnTo>
                  <a:lnTo>
                    <a:pt x="106" y="61"/>
                  </a:lnTo>
                  <a:lnTo>
                    <a:pt x="105" y="61"/>
                  </a:lnTo>
                  <a:lnTo>
                    <a:pt x="104" y="60"/>
                  </a:lnTo>
                  <a:close/>
                  <a:moveTo>
                    <a:pt x="2940" y="0"/>
                  </a:moveTo>
                  <a:lnTo>
                    <a:pt x="2970" y="101"/>
                  </a:lnTo>
                  <a:lnTo>
                    <a:pt x="2995" y="204"/>
                  </a:lnTo>
                  <a:lnTo>
                    <a:pt x="3015" y="310"/>
                  </a:lnTo>
                  <a:lnTo>
                    <a:pt x="3029" y="417"/>
                  </a:lnTo>
                  <a:lnTo>
                    <a:pt x="3036" y="526"/>
                  </a:lnTo>
                  <a:lnTo>
                    <a:pt x="3021" y="536"/>
                  </a:lnTo>
                  <a:lnTo>
                    <a:pt x="3005" y="545"/>
                  </a:lnTo>
                  <a:lnTo>
                    <a:pt x="2944" y="587"/>
                  </a:lnTo>
                  <a:lnTo>
                    <a:pt x="2882" y="636"/>
                  </a:lnTo>
                  <a:lnTo>
                    <a:pt x="2817" y="689"/>
                  </a:lnTo>
                  <a:lnTo>
                    <a:pt x="2749" y="745"/>
                  </a:lnTo>
                  <a:lnTo>
                    <a:pt x="2678" y="804"/>
                  </a:lnTo>
                  <a:lnTo>
                    <a:pt x="2680" y="801"/>
                  </a:lnTo>
                  <a:lnTo>
                    <a:pt x="2680" y="801"/>
                  </a:lnTo>
                  <a:lnTo>
                    <a:pt x="2681" y="800"/>
                  </a:lnTo>
                  <a:lnTo>
                    <a:pt x="2681" y="797"/>
                  </a:lnTo>
                  <a:lnTo>
                    <a:pt x="2682" y="797"/>
                  </a:lnTo>
                  <a:lnTo>
                    <a:pt x="2682" y="796"/>
                  </a:lnTo>
                  <a:lnTo>
                    <a:pt x="2683" y="795"/>
                  </a:lnTo>
                  <a:lnTo>
                    <a:pt x="2685" y="792"/>
                  </a:lnTo>
                  <a:lnTo>
                    <a:pt x="2683" y="791"/>
                  </a:lnTo>
                  <a:lnTo>
                    <a:pt x="2683" y="790"/>
                  </a:lnTo>
                  <a:lnTo>
                    <a:pt x="2682" y="790"/>
                  </a:lnTo>
                  <a:lnTo>
                    <a:pt x="2681" y="791"/>
                  </a:lnTo>
                  <a:lnTo>
                    <a:pt x="2680" y="792"/>
                  </a:lnTo>
                  <a:lnTo>
                    <a:pt x="2680" y="792"/>
                  </a:lnTo>
                  <a:lnTo>
                    <a:pt x="2678" y="792"/>
                  </a:lnTo>
                  <a:lnTo>
                    <a:pt x="2674" y="800"/>
                  </a:lnTo>
                  <a:lnTo>
                    <a:pt x="2669" y="806"/>
                  </a:lnTo>
                  <a:lnTo>
                    <a:pt x="2664" y="811"/>
                  </a:lnTo>
                  <a:lnTo>
                    <a:pt x="2664" y="811"/>
                  </a:lnTo>
                  <a:lnTo>
                    <a:pt x="2662" y="814"/>
                  </a:lnTo>
                  <a:lnTo>
                    <a:pt x="2661" y="815"/>
                  </a:lnTo>
                  <a:lnTo>
                    <a:pt x="2661" y="817"/>
                  </a:lnTo>
                  <a:lnTo>
                    <a:pt x="2661" y="819"/>
                  </a:lnTo>
                  <a:lnTo>
                    <a:pt x="2656" y="821"/>
                  </a:lnTo>
                  <a:lnTo>
                    <a:pt x="2652" y="824"/>
                  </a:lnTo>
                  <a:lnTo>
                    <a:pt x="2647" y="827"/>
                  </a:lnTo>
                  <a:lnTo>
                    <a:pt x="2647" y="827"/>
                  </a:lnTo>
                  <a:lnTo>
                    <a:pt x="2645" y="829"/>
                  </a:lnTo>
                  <a:lnTo>
                    <a:pt x="2642" y="830"/>
                  </a:lnTo>
                  <a:lnTo>
                    <a:pt x="2642" y="830"/>
                  </a:lnTo>
                  <a:lnTo>
                    <a:pt x="2644" y="827"/>
                  </a:lnTo>
                  <a:lnTo>
                    <a:pt x="2644" y="825"/>
                  </a:lnTo>
                  <a:lnTo>
                    <a:pt x="2642" y="824"/>
                  </a:lnTo>
                  <a:lnTo>
                    <a:pt x="2642" y="821"/>
                  </a:lnTo>
                  <a:lnTo>
                    <a:pt x="2641" y="819"/>
                  </a:lnTo>
                  <a:lnTo>
                    <a:pt x="2641" y="816"/>
                  </a:lnTo>
                  <a:lnTo>
                    <a:pt x="2640" y="815"/>
                  </a:lnTo>
                  <a:lnTo>
                    <a:pt x="2639" y="812"/>
                  </a:lnTo>
                  <a:lnTo>
                    <a:pt x="2637" y="811"/>
                  </a:lnTo>
                  <a:lnTo>
                    <a:pt x="2636" y="810"/>
                  </a:lnTo>
                  <a:lnTo>
                    <a:pt x="2635" y="811"/>
                  </a:lnTo>
                  <a:lnTo>
                    <a:pt x="2629" y="821"/>
                  </a:lnTo>
                  <a:lnTo>
                    <a:pt x="2624" y="832"/>
                  </a:lnTo>
                  <a:lnTo>
                    <a:pt x="2622" y="836"/>
                  </a:lnTo>
                  <a:lnTo>
                    <a:pt x="2621" y="841"/>
                  </a:lnTo>
                  <a:lnTo>
                    <a:pt x="2620" y="846"/>
                  </a:lnTo>
                  <a:lnTo>
                    <a:pt x="2619" y="850"/>
                  </a:lnTo>
                  <a:lnTo>
                    <a:pt x="2602" y="862"/>
                  </a:lnTo>
                  <a:lnTo>
                    <a:pt x="2604" y="860"/>
                  </a:lnTo>
                  <a:lnTo>
                    <a:pt x="2604" y="857"/>
                  </a:lnTo>
                  <a:lnTo>
                    <a:pt x="2605" y="855"/>
                  </a:lnTo>
                  <a:lnTo>
                    <a:pt x="2606" y="851"/>
                  </a:lnTo>
                  <a:lnTo>
                    <a:pt x="2606" y="850"/>
                  </a:lnTo>
                  <a:lnTo>
                    <a:pt x="2528" y="906"/>
                  </a:lnTo>
                  <a:lnTo>
                    <a:pt x="2528" y="904"/>
                  </a:lnTo>
                  <a:lnTo>
                    <a:pt x="2528" y="902"/>
                  </a:lnTo>
                  <a:lnTo>
                    <a:pt x="2528" y="899"/>
                  </a:lnTo>
                  <a:lnTo>
                    <a:pt x="2527" y="897"/>
                  </a:lnTo>
                  <a:lnTo>
                    <a:pt x="2525" y="894"/>
                  </a:lnTo>
                  <a:lnTo>
                    <a:pt x="2523" y="894"/>
                  </a:lnTo>
                  <a:lnTo>
                    <a:pt x="2522" y="894"/>
                  </a:lnTo>
                  <a:lnTo>
                    <a:pt x="2520" y="893"/>
                  </a:lnTo>
                  <a:lnTo>
                    <a:pt x="2519" y="892"/>
                  </a:lnTo>
                  <a:lnTo>
                    <a:pt x="2518" y="889"/>
                  </a:lnTo>
                  <a:lnTo>
                    <a:pt x="2517" y="887"/>
                  </a:lnTo>
                  <a:lnTo>
                    <a:pt x="2515" y="885"/>
                  </a:lnTo>
                  <a:lnTo>
                    <a:pt x="2515" y="881"/>
                  </a:lnTo>
                  <a:lnTo>
                    <a:pt x="2514" y="877"/>
                  </a:lnTo>
                  <a:lnTo>
                    <a:pt x="2514" y="873"/>
                  </a:lnTo>
                  <a:lnTo>
                    <a:pt x="2513" y="871"/>
                  </a:lnTo>
                  <a:lnTo>
                    <a:pt x="2512" y="868"/>
                  </a:lnTo>
                  <a:lnTo>
                    <a:pt x="2510" y="868"/>
                  </a:lnTo>
                  <a:lnTo>
                    <a:pt x="2509" y="868"/>
                  </a:lnTo>
                  <a:lnTo>
                    <a:pt x="2507" y="870"/>
                  </a:lnTo>
                  <a:lnTo>
                    <a:pt x="2505" y="870"/>
                  </a:lnTo>
                  <a:lnTo>
                    <a:pt x="2503" y="871"/>
                  </a:lnTo>
                  <a:lnTo>
                    <a:pt x="2502" y="871"/>
                  </a:lnTo>
                  <a:lnTo>
                    <a:pt x="2499" y="872"/>
                  </a:lnTo>
                  <a:lnTo>
                    <a:pt x="2498" y="872"/>
                  </a:lnTo>
                  <a:lnTo>
                    <a:pt x="2495" y="871"/>
                  </a:lnTo>
                  <a:lnTo>
                    <a:pt x="2494" y="868"/>
                  </a:lnTo>
                  <a:lnTo>
                    <a:pt x="2492" y="866"/>
                  </a:lnTo>
                  <a:lnTo>
                    <a:pt x="2490" y="865"/>
                  </a:lnTo>
                  <a:lnTo>
                    <a:pt x="2490" y="863"/>
                  </a:lnTo>
                  <a:lnTo>
                    <a:pt x="2488" y="863"/>
                  </a:lnTo>
                  <a:lnTo>
                    <a:pt x="2487" y="863"/>
                  </a:lnTo>
                  <a:lnTo>
                    <a:pt x="2487" y="866"/>
                  </a:lnTo>
                  <a:lnTo>
                    <a:pt x="2487" y="867"/>
                  </a:lnTo>
                  <a:lnTo>
                    <a:pt x="2485" y="870"/>
                  </a:lnTo>
                  <a:lnTo>
                    <a:pt x="2485" y="872"/>
                  </a:lnTo>
                  <a:lnTo>
                    <a:pt x="2485" y="873"/>
                  </a:lnTo>
                  <a:lnTo>
                    <a:pt x="2488" y="876"/>
                  </a:lnTo>
                  <a:lnTo>
                    <a:pt x="2489" y="878"/>
                  </a:lnTo>
                  <a:lnTo>
                    <a:pt x="2490" y="882"/>
                  </a:lnTo>
                  <a:lnTo>
                    <a:pt x="2495" y="897"/>
                  </a:lnTo>
                  <a:lnTo>
                    <a:pt x="2499" y="913"/>
                  </a:lnTo>
                  <a:lnTo>
                    <a:pt x="2499" y="917"/>
                  </a:lnTo>
                  <a:lnTo>
                    <a:pt x="2499" y="921"/>
                  </a:lnTo>
                  <a:lnTo>
                    <a:pt x="2500" y="923"/>
                  </a:lnTo>
                  <a:lnTo>
                    <a:pt x="2472" y="916"/>
                  </a:lnTo>
                  <a:lnTo>
                    <a:pt x="2472" y="902"/>
                  </a:lnTo>
                  <a:lnTo>
                    <a:pt x="2470" y="889"/>
                  </a:lnTo>
                  <a:lnTo>
                    <a:pt x="2468" y="887"/>
                  </a:lnTo>
                  <a:lnTo>
                    <a:pt x="2467" y="886"/>
                  </a:lnTo>
                  <a:lnTo>
                    <a:pt x="2464" y="885"/>
                  </a:lnTo>
                  <a:lnTo>
                    <a:pt x="2460" y="883"/>
                  </a:lnTo>
                  <a:lnTo>
                    <a:pt x="2458" y="885"/>
                  </a:lnTo>
                  <a:lnTo>
                    <a:pt x="2456" y="885"/>
                  </a:lnTo>
                  <a:lnTo>
                    <a:pt x="2454" y="887"/>
                  </a:lnTo>
                  <a:lnTo>
                    <a:pt x="2452" y="891"/>
                  </a:lnTo>
                  <a:lnTo>
                    <a:pt x="2449" y="896"/>
                  </a:lnTo>
                  <a:lnTo>
                    <a:pt x="2447" y="899"/>
                  </a:lnTo>
                  <a:lnTo>
                    <a:pt x="2444" y="903"/>
                  </a:lnTo>
                  <a:lnTo>
                    <a:pt x="2441" y="908"/>
                  </a:lnTo>
                  <a:lnTo>
                    <a:pt x="2368" y="891"/>
                  </a:lnTo>
                  <a:lnTo>
                    <a:pt x="2368" y="891"/>
                  </a:lnTo>
                  <a:lnTo>
                    <a:pt x="2368" y="889"/>
                  </a:lnTo>
                  <a:lnTo>
                    <a:pt x="2370" y="882"/>
                  </a:lnTo>
                  <a:lnTo>
                    <a:pt x="2371" y="877"/>
                  </a:lnTo>
                  <a:lnTo>
                    <a:pt x="2372" y="871"/>
                  </a:lnTo>
                  <a:lnTo>
                    <a:pt x="2371" y="863"/>
                  </a:lnTo>
                  <a:lnTo>
                    <a:pt x="2371" y="861"/>
                  </a:lnTo>
                  <a:lnTo>
                    <a:pt x="2371" y="857"/>
                  </a:lnTo>
                  <a:lnTo>
                    <a:pt x="2370" y="855"/>
                  </a:lnTo>
                  <a:lnTo>
                    <a:pt x="2370" y="852"/>
                  </a:lnTo>
                  <a:lnTo>
                    <a:pt x="2368" y="850"/>
                  </a:lnTo>
                  <a:lnTo>
                    <a:pt x="2366" y="847"/>
                  </a:lnTo>
                  <a:lnTo>
                    <a:pt x="2366" y="847"/>
                  </a:lnTo>
                  <a:lnTo>
                    <a:pt x="2365" y="846"/>
                  </a:lnTo>
                  <a:lnTo>
                    <a:pt x="2363" y="843"/>
                  </a:lnTo>
                  <a:lnTo>
                    <a:pt x="2363" y="841"/>
                  </a:lnTo>
                  <a:lnTo>
                    <a:pt x="2363" y="840"/>
                  </a:lnTo>
                  <a:lnTo>
                    <a:pt x="2363" y="837"/>
                  </a:lnTo>
                  <a:lnTo>
                    <a:pt x="2363" y="835"/>
                  </a:lnTo>
                  <a:lnTo>
                    <a:pt x="2365" y="832"/>
                  </a:lnTo>
                  <a:lnTo>
                    <a:pt x="2365" y="830"/>
                  </a:lnTo>
                  <a:lnTo>
                    <a:pt x="2363" y="827"/>
                  </a:lnTo>
                  <a:lnTo>
                    <a:pt x="2360" y="824"/>
                  </a:lnTo>
                  <a:lnTo>
                    <a:pt x="2356" y="821"/>
                  </a:lnTo>
                  <a:lnTo>
                    <a:pt x="2352" y="819"/>
                  </a:lnTo>
                  <a:lnTo>
                    <a:pt x="2351" y="817"/>
                  </a:lnTo>
                  <a:lnTo>
                    <a:pt x="2348" y="817"/>
                  </a:lnTo>
                  <a:lnTo>
                    <a:pt x="2346" y="816"/>
                  </a:lnTo>
                  <a:lnTo>
                    <a:pt x="2345" y="815"/>
                  </a:lnTo>
                  <a:lnTo>
                    <a:pt x="2342" y="814"/>
                  </a:lnTo>
                  <a:lnTo>
                    <a:pt x="2341" y="811"/>
                  </a:lnTo>
                  <a:lnTo>
                    <a:pt x="2340" y="807"/>
                  </a:lnTo>
                  <a:lnTo>
                    <a:pt x="2340" y="804"/>
                  </a:lnTo>
                  <a:lnTo>
                    <a:pt x="2338" y="800"/>
                  </a:lnTo>
                  <a:lnTo>
                    <a:pt x="2338" y="797"/>
                  </a:lnTo>
                  <a:lnTo>
                    <a:pt x="2340" y="796"/>
                  </a:lnTo>
                  <a:lnTo>
                    <a:pt x="2341" y="795"/>
                  </a:lnTo>
                  <a:lnTo>
                    <a:pt x="2342" y="792"/>
                  </a:lnTo>
                  <a:lnTo>
                    <a:pt x="2343" y="791"/>
                  </a:lnTo>
                  <a:lnTo>
                    <a:pt x="2345" y="790"/>
                  </a:lnTo>
                  <a:lnTo>
                    <a:pt x="2346" y="789"/>
                  </a:lnTo>
                  <a:lnTo>
                    <a:pt x="2348" y="788"/>
                  </a:lnTo>
                  <a:lnTo>
                    <a:pt x="2350" y="788"/>
                  </a:lnTo>
                  <a:lnTo>
                    <a:pt x="2352" y="788"/>
                  </a:lnTo>
                  <a:lnTo>
                    <a:pt x="2353" y="789"/>
                  </a:lnTo>
                  <a:lnTo>
                    <a:pt x="2356" y="790"/>
                  </a:lnTo>
                  <a:lnTo>
                    <a:pt x="2357" y="791"/>
                  </a:lnTo>
                  <a:lnTo>
                    <a:pt x="2360" y="792"/>
                  </a:lnTo>
                  <a:lnTo>
                    <a:pt x="2362" y="792"/>
                  </a:lnTo>
                  <a:lnTo>
                    <a:pt x="2365" y="792"/>
                  </a:lnTo>
                  <a:lnTo>
                    <a:pt x="2366" y="792"/>
                  </a:lnTo>
                  <a:lnTo>
                    <a:pt x="2368" y="790"/>
                  </a:lnTo>
                  <a:lnTo>
                    <a:pt x="2370" y="788"/>
                  </a:lnTo>
                  <a:lnTo>
                    <a:pt x="2371" y="783"/>
                  </a:lnTo>
                  <a:lnTo>
                    <a:pt x="2370" y="776"/>
                  </a:lnTo>
                  <a:lnTo>
                    <a:pt x="2367" y="770"/>
                  </a:lnTo>
                  <a:lnTo>
                    <a:pt x="2366" y="765"/>
                  </a:lnTo>
                  <a:lnTo>
                    <a:pt x="2368" y="759"/>
                  </a:lnTo>
                  <a:lnTo>
                    <a:pt x="2370" y="758"/>
                  </a:lnTo>
                  <a:lnTo>
                    <a:pt x="2371" y="759"/>
                  </a:lnTo>
                  <a:lnTo>
                    <a:pt x="2373" y="760"/>
                  </a:lnTo>
                  <a:lnTo>
                    <a:pt x="2375" y="761"/>
                  </a:lnTo>
                  <a:lnTo>
                    <a:pt x="2376" y="761"/>
                  </a:lnTo>
                  <a:lnTo>
                    <a:pt x="2378" y="761"/>
                  </a:lnTo>
                  <a:lnTo>
                    <a:pt x="2380" y="761"/>
                  </a:lnTo>
                  <a:lnTo>
                    <a:pt x="2381" y="763"/>
                  </a:lnTo>
                  <a:lnTo>
                    <a:pt x="2381" y="764"/>
                  </a:lnTo>
                  <a:lnTo>
                    <a:pt x="2382" y="766"/>
                  </a:lnTo>
                  <a:lnTo>
                    <a:pt x="2383" y="768"/>
                  </a:lnTo>
                  <a:lnTo>
                    <a:pt x="2384" y="769"/>
                  </a:lnTo>
                  <a:lnTo>
                    <a:pt x="2386" y="770"/>
                  </a:lnTo>
                  <a:lnTo>
                    <a:pt x="2387" y="769"/>
                  </a:lnTo>
                  <a:lnTo>
                    <a:pt x="2389" y="766"/>
                  </a:lnTo>
                  <a:lnTo>
                    <a:pt x="2389" y="764"/>
                  </a:lnTo>
                  <a:lnTo>
                    <a:pt x="2389" y="761"/>
                  </a:lnTo>
                  <a:lnTo>
                    <a:pt x="2391" y="761"/>
                  </a:lnTo>
                  <a:lnTo>
                    <a:pt x="2392" y="760"/>
                  </a:lnTo>
                  <a:lnTo>
                    <a:pt x="2393" y="760"/>
                  </a:lnTo>
                  <a:lnTo>
                    <a:pt x="2394" y="759"/>
                  </a:lnTo>
                  <a:lnTo>
                    <a:pt x="2396" y="756"/>
                  </a:lnTo>
                  <a:lnTo>
                    <a:pt x="2397" y="754"/>
                  </a:lnTo>
                  <a:lnTo>
                    <a:pt x="2398" y="751"/>
                  </a:lnTo>
                  <a:lnTo>
                    <a:pt x="2399" y="748"/>
                  </a:lnTo>
                  <a:lnTo>
                    <a:pt x="2399" y="746"/>
                  </a:lnTo>
                  <a:lnTo>
                    <a:pt x="2401" y="743"/>
                  </a:lnTo>
                  <a:lnTo>
                    <a:pt x="2401" y="740"/>
                  </a:lnTo>
                  <a:lnTo>
                    <a:pt x="2401" y="737"/>
                  </a:lnTo>
                  <a:lnTo>
                    <a:pt x="2401" y="735"/>
                  </a:lnTo>
                  <a:lnTo>
                    <a:pt x="2402" y="733"/>
                  </a:lnTo>
                  <a:lnTo>
                    <a:pt x="2403" y="729"/>
                  </a:lnTo>
                  <a:lnTo>
                    <a:pt x="2404" y="727"/>
                  </a:lnTo>
                  <a:lnTo>
                    <a:pt x="2404" y="723"/>
                  </a:lnTo>
                  <a:lnTo>
                    <a:pt x="2404" y="720"/>
                  </a:lnTo>
                  <a:lnTo>
                    <a:pt x="2406" y="718"/>
                  </a:lnTo>
                  <a:lnTo>
                    <a:pt x="2407" y="718"/>
                  </a:lnTo>
                  <a:lnTo>
                    <a:pt x="2407" y="719"/>
                  </a:lnTo>
                  <a:lnTo>
                    <a:pt x="2408" y="720"/>
                  </a:lnTo>
                  <a:lnTo>
                    <a:pt x="2408" y="720"/>
                  </a:lnTo>
                  <a:lnTo>
                    <a:pt x="2409" y="722"/>
                  </a:lnTo>
                  <a:lnTo>
                    <a:pt x="2409" y="723"/>
                  </a:lnTo>
                  <a:lnTo>
                    <a:pt x="2411" y="722"/>
                  </a:lnTo>
                  <a:lnTo>
                    <a:pt x="2411" y="720"/>
                  </a:lnTo>
                  <a:lnTo>
                    <a:pt x="2412" y="719"/>
                  </a:lnTo>
                  <a:lnTo>
                    <a:pt x="2413" y="718"/>
                  </a:lnTo>
                  <a:lnTo>
                    <a:pt x="2416" y="717"/>
                  </a:lnTo>
                  <a:lnTo>
                    <a:pt x="2416" y="717"/>
                  </a:lnTo>
                  <a:lnTo>
                    <a:pt x="2417" y="715"/>
                  </a:lnTo>
                  <a:lnTo>
                    <a:pt x="2418" y="715"/>
                  </a:lnTo>
                  <a:lnTo>
                    <a:pt x="2421" y="714"/>
                  </a:lnTo>
                  <a:lnTo>
                    <a:pt x="2421" y="710"/>
                  </a:lnTo>
                  <a:lnTo>
                    <a:pt x="2421" y="707"/>
                  </a:lnTo>
                  <a:lnTo>
                    <a:pt x="2423" y="704"/>
                  </a:lnTo>
                  <a:lnTo>
                    <a:pt x="2426" y="703"/>
                  </a:lnTo>
                  <a:lnTo>
                    <a:pt x="2426" y="700"/>
                  </a:lnTo>
                  <a:lnTo>
                    <a:pt x="2427" y="699"/>
                  </a:lnTo>
                  <a:lnTo>
                    <a:pt x="2426" y="697"/>
                  </a:lnTo>
                  <a:lnTo>
                    <a:pt x="2426" y="694"/>
                  </a:lnTo>
                  <a:lnTo>
                    <a:pt x="2426" y="692"/>
                  </a:lnTo>
                  <a:lnTo>
                    <a:pt x="2427" y="689"/>
                  </a:lnTo>
                  <a:lnTo>
                    <a:pt x="2428" y="686"/>
                  </a:lnTo>
                  <a:lnTo>
                    <a:pt x="2428" y="683"/>
                  </a:lnTo>
                  <a:lnTo>
                    <a:pt x="2429" y="679"/>
                  </a:lnTo>
                  <a:lnTo>
                    <a:pt x="2431" y="676"/>
                  </a:lnTo>
                  <a:lnTo>
                    <a:pt x="2432" y="671"/>
                  </a:lnTo>
                  <a:lnTo>
                    <a:pt x="2433" y="666"/>
                  </a:lnTo>
                  <a:lnTo>
                    <a:pt x="2433" y="659"/>
                  </a:lnTo>
                  <a:lnTo>
                    <a:pt x="2436" y="658"/>
                  </a:lnTo>
                  <a:lnTo>
                    <a:pt x="2439" y="657"/>
                  </a:lnTo>
                  <a:lnTo>
                    <a:pt x="2442" y="656"/>
                  </a:lnTo>
                  <a:lnTo>
                    <a:pt x="2444" y="654"/>
                  </a:lnTo>
                  <a:lnTo>
                    <a:pt x="2446" y="653"/>
                  </a:lnTo>
                  <a:lnTo>
                    <a:pt x="2447" y="653"/>
                  </a:lnTo>
                  <a:lnTo>
                    <a:pt x="2449" y="653"/>
                  </a:lnTo>
                  <a:lnTo>
                    <a:pt x="2451" y="652"/>
                  </a:lnTo>
                  <a:lnTo>
                    <a:pt x="2452" y="649"/>
                  </a:lnTo>
                  <a:lnTo>
                    <a:pt x="2453" y="647"/>
                  </a:lnTo>
                  <a:lnTo>
                    <a:pt x="2454" y="646"/>
                  </a:lnTo>
                  <a:lnTo>
                    <a:pt x="2456" y="645"/>
                  </a:lnTo>
                  <a:lnTo>
                    <a:pt x="2457" y="645"/>
                  </a:lnTo>
                  <a:lnTo>
                    <a:pt x="2459" y="645"/>
                  </a:lnTo>
                  <a:lnTo>
                    <a:pt x="2462" y="645"/>
                  </a:lnTo>
                  <a:lnTo>
                    <a:pt x="2463" y="645"/>
                  </a:lnTo>
                  <a:lnTo>
                    <a:pt x="2464" y="645"/>
                  </a:lnTo>
                  <a:lnTo>
                    <a:pt x="2464" y="645"/>
                  </a:lnTo>
                  <a:lnTo>
                    <a:pt x="2464" y="642"/>
                  </a:lnTo>
                  <a:lnTo>
                    <a:pt x="2467" y="637"/>
                  </a:lnTo>
                  <a:lnTo>
                    <a:pt x="2468" y="631"/>
                  </a:lnTo>
                  <a:lnTo>
                    <a:pt x="2468" y="626"/>
                  </a:lnTo>
                  <a:lnTo>
                    <a:pt x="2468" y="611"/>
                  </a:lnTo>
                  <a:lnTo>
                    <a:pt x="2467" y="608"/>
                  </a:lnTo>
                  <a:lnTo>
                    <a:pt x="2467" y="606"/>
                  </a:lnTo>
                  <a:lnTo>
                    <a:pt x="2465" y="602"/>
                  </a:lnTo>
                  <a:lnTo>
                    <a:pt x="2465" y="600"/>
                  </a:lnTo>
                  <a:lnTo>
                    <a:pt x="2464" y="597"/>
                  </a:lnTo>
                  <a:lnTo>
                    <a:pt x="2463" y="595"/>
                  </a:lnTo>
                  <a:lnTo>
                    <a:pt x="2463" y="592"/>
                  </a:lnTo>
                  <a:lnTo>
                    <a:pt x="2462" y="589"/>
                  </a:lnTo>
                  <a:lnTo>
                    <a:pt x="2462" y="585"/>
                  </a:lnTo>
                  <a:lnTo>
                    <a:pt x="2462" y="576"/>
                  </a:lnTo>
                  <a:lnTo>
                    <a:pt x="2460" y="574"/>
                  </a:lnTo>
                  <a:lnTo>
                    <a:pt x="2460" y="571"/>
                  </a:lnTo>
                  <a:lnTo>
                    <a:pt x="2459" y="567"/>
                  </a:lnTo>
                  <a:lnTo>
                    <a:pt x="2459" y="564"/>
                  </a:lnTo>
                  <a:lnTo>
                    <a:pt x="2459" y="555"/>
                  </a:lnTo>
                  <a:lnTo>
                    <a:pt x="2462" y="546"/>
                  </a:lnTo>
                  <a:lnTo>
                    <a:pt x="2464" y="538"/>
                  </a:lnTo>
                  <a:lnTo>
                    <a:pt x="2467" y="535"/>
                  </a:lnTo>
                  <a:lnTo>
                    <a:pt x="2468" y="534"/>
                  </a:lnTo>
                  <a:lnTo>
                    <a:pt x="2469" y="534"/>
                  </a:lnTo>
                  <a:lnTo>
                    <a:pt x="2470" y="535"/>
                  </a:lnTo>
                  <a:lnTo>
                    <a:pt x="2473" y="535"/>
                  </a:lnTo>
                  <a:lnTo>
                    <a:pt x="2474" y="533"/>
                  </a:lnTo>
                  <a:lnTo>
                    <a:pt x="2475" y="530"/>
                  </a:lnTo>
                  <a:lnTo>
                    <a:pt x="2478" y="526"/>
                  </a:lnTo>
                  <a:lnTo>
                    <a:pt x="2479" y="526"/>
                  </a:lnTo>
                  <a:lnTo>
                    <a:pt x="2479" y="528"/>
                  </a:lnTo>
                  <a:lnTo>
                    <a:pt x="2480" y="529"/>
                  </a:lnTo>
                  <a:lnTo>
                    <a:pt x="2480" y="531"/>
                  </a:lnTo>
                  <a:lnTo>
                    <a:pt x="2480" y="534"/>
                  </a:lnTo>
                  <a:lnTo>
                    <a:pt x="2480" y="536"/>
                  </a:lnTo>
                  <a:lnTo>
                    <a:pt x="2480" y="538"/>
                  </a:lnTo>
                  <a:lnTo>
                    <a:pt x="2480" y="569"/>
                  </a:lnTo>
                  <a:lnTo>
                    <a:pt x="2480" y="569"/>
                  </a:lnTo>
                  <a:lnTo>
                    <a:pt x="2479" y="570"/>
                  </a:lnTo>
                  <a:lnTo>
                    <a:pt x="2478" y="572"/>
                  </a:lnTo>
                  <a:lnTo>
                    <a:pt x="2478" y="574"/>
                  </a:lnTo>
                  <a:lnTo>
                    <a:pt x="2478" y="592"/>
                  </a:lnTo>
                  <a:lnTo>
                    <a:pt x="2478" y="596"/>
                  </a:lnTo>
                  <a:lnTo>
                    <a:pt x="2477" y="600"/>
                  </a:lnTo>
                  <a:lnTo>
                    <a:pt x="2477" y="603"/>
                  </a:lnTo>
                  <a:lnTo>
                    <a:pt x="2478" y="607"/>
                  </a:lnTo>
                  <a:lnTo>
                    <a:pt x="2478" y="613"/>
                  </a:lnTo>
                  <a:lnTo>
                    <a:pt x="2479" y="618"/>
                  </a:lnTo>
                  <a:lnTo>
                    <a:pt x="2480" y="623"/>
                  </a:lnTo>
                  <a:lnTo>
                    <a:pt x="2482" y="627"/>
                  </a:lnTo>
                  <a:lnTo>
                    <a:pt x="2483" y="632"/>
                  </a:lnTo>
                  <a:lnTo>
                    <a:pt x="2484" y="635"/>
                  </a:lnTo>
                  <a:lnTo>
                    <a:pt x="2485" y="637"/>
                  </a:lnTo>
                  <a:lnTo>
                    <a:pt x="2487" y="638"/>
                  </a:lnTo>
                  <a:lnTo>
                    <a:pt x="2489" y="638"/>
                  </a:lnTo>
                  <a:lnTo>
                    <a:pt x="2490" y="637"/>
                  </a:lnTo>
                  <a:lnTo>
                    <a:pt x="2493" y="636"/>
                  </a:lnTo>
                  <a:lnTo>
                    <a:pt x="2494" y="635"/>
                  </a:lnTo>
                  <a:lnTo>
                    <a:pt x="2495" y="633"/>
                  </a:lnTo>
                  <a:lnTo>
                    <a:pt x="2498" y="632"/>
                  </a:lnTo>
                  <a:lnTo>
                    <a:pt x="2498" y="631"/>
                  </a:lnTo>
                  <a:lnTo>
                    <a:pt x="2499" y="628"/>
                  </a:lnTo>
                  <a:lnTo>
                    <a:pt x="2499" y="627"/>
                  </a:lnTo>
                  <a:lnTo>
                    <a:pt x="2499" y="626"/>
                  </a:lnTo>
                  <a:lnTo>
                    <a:pt x="2500" y="625"/>
                  </a:lnTo>
                  <a:lnTo>
                    <a:pt x="2502" y="625"/>
                  </a:lnTo>
                  <a:lnTo>
                    <a:pt x="2503" y="625"/>
                  </a:lnTo>
                  <a:lnTo>
                    <a:pt x="2504" y="623"/>
                  </a:lnTo>
                  <a:lnTo>
                    <a:pt x="2504" y="622"/>
                  </a:lnTo>
                  <a:lnTo>
                    <a:pt x="2504" y="621"/>
                  </a:lnTo>
                  <a:lnTo>
                    <a:pt x="2505" y="620"/>
                  </a:lnTo>
                  <a:lnTo>
                    <a:pt x="2505" y="618"/>
                  </a:lnTo>
                  <a:lnTo>
                    <a:pt x="2507" y="618"/>
                  </a:lnTo>
                  <a:lnTo>
                    <a:pt x="2507" y="621"/>
                  </a:lnTo>
                  <a:lnTo>
                    <a:pt x="2507" y="623"/>
                  </a:lnTo>
                  <a:lnTo>
                    <a:pt x="2508" y="626"/>
                  </a:lnTo>
                  <a:lnTo>
                    <a:pt x="2509" y="628"/>
                  </a:lnTo>
                  <a:lnTo>
                    <a:pt x="2509" y="632"/>
                  </a:lnTo>
                  <a:lnTo>
                    <a:pt x="2509" y="636"/>
                  </a:lnTo>
                  <a:lnTo>
                    <a:pt x="2510" y="638"/>
                  </a:lnTo>
                  <a:lnTo>
                    <a:pt x="2512" y="642"/>
                  </a:lnTo>
                  <a:lnTo>
                    <a:pt x="2513" y="645"/>
                  </a:lnTo>
                  <a:lnTo>
                    <a:pt x="2514" y="645"/>
                  </a:lnTo>
                  <a:lnTo>
                    <a:pt x="2515" y="645"/>
                  </a:lnTo>
                  <a:lnTo>
                    <a:pt x="2515" y="645"/>
                  </a:lnTo>
                  <a:lnTo>
                    <a:pt x="2515" y="643"/>
                  </a:lnTo>
                  <a:lnTo>
                    <a:pt x="2515" y="641"/>
                  </a:lnTo>
                  <a:lnTo>
                    <a:pt x="2515" y="638"/>
                  </a:lnTo>
                  <a:lnTo>
                    <a:pt x="2517" y="637"/>
                  </a:lnTo>
                  <a:lnTo>
                    <a:pt x="2517" y="635"/>
                  </a:lnTo>
                  <a:lnTo>
                    <a:pt x="2517" y="633"/>
                  </a:lnTo>
                  <a:lnTo>
                    <a:pt x="2518" y="635"/>
                  </a:lnTo>
                  <a:lnTo>
                    <a:pt x="2519" y="635"/>
                  </a:lnTo>
                  <a:lnTo>
                    <a:pt x="2522" y="636"/>
                  </a:lnTo>
                  <a:lnTo>
                    <a:pt x="2523" y="636"/>
                  </a:lnTo>
                  <a:lnTo>
                    <a:pt x="2524" y="636"/>
                  </a:lnTo>
                  <a:lnTo>
                    <a:pt x="2525" y="633"/>
                  </a:lnTo>
                  <a:lnTo>
                    <a:pt x="2527" y="631"/>
                  </a:lnTo>
                  <a:lnTo>
                    <a:pt x="2527" y="630"/>
                  </a:lnTo>
                  <a:lnTo>
                    <a:pt x="2528" y="628"/>
                  </a:lnTo>
                  <a:lnTo>
                    <a:pt x="2529" y="627"/>
                  </a:lnTo>
                  <a:lnTo>
                    <a:pt x="2530" y="626"/>
                  </a:lnTo>
                  <a:lnTo>
                    <a:pt x="2531" y="623"/>
                  </a:lnTo>
                  <a:lnTo>
                    <a:pt x="2533" y="622"/>
                  </a:lnTo>
                  <a:lnTo>
                    <a:pt x="2533" y="620"/>
                  </a:lnTo>
                  <a:lnTo>
                    <a:pt x="2534" y="618"/>
                  </a:lnTo>
                  <a:lnTo>
                    <a:pt x="2535" y="616"/>
                  </a:lnTo>
                  <a:lnTo>
                    <a:pt x="2538" y="613"/>
                  </a:lnTo>
                  <a:lnTo>
                    <a:pt x="2539" y="611"/>
                  </a:lnTo>
                  <a:lnTo>
                    <a:pt x="2541" y="608"/>
                  </a:lnTo>
                  <a:lnTo>
                    <a:pt x="2543" y="607"/>
                  </a:lnTo>
                  <a:lnTo>
                    <a:pt x="2544" y="608"/>
                  </a:lnTo>
                  <a:lnTo>
                    <a:pt x="2544" y="608"/>
                  </a:lnTo>
                  <a:lnTo>
                    <a:pt x="2545" y="608"/>
                  </a:lnTo>
                  <a:lnTo>
                    <a:pt x="2545" y="611"/>
                  </a:lnTo>
                  <a:lnTo>
                    <a:pt x="2546" y="611"/>
                  </a:lnTo>
                  <a:lnTo>
                    <a:pt x="2548" y="612"/>
                  </a:lnTo>
                  <a:lnTo>
                    <a:pt x="2548" y="613"/>
                  </a:lnTo>
                  <a:lnTo>
                    <a:pt x="2549" y="616"/>
                  </a:lnTo>
                  <a:lnTo>
                    <a:pt x="2550" y="617"/>
                  </a:lnTo>
                  <a:lnTo>
                    <a:pt x="2550" y="620"/>
                  </a:lnTo>
                  <a:lnTo>
                    <a:pt x="2551" y="621"/>
                  </a:lnTo>
                  <a:lnTo>
                    <a:pt x="2553" y="623"/>
                  </a:lnTo>
                  <a:lnTo>
                    <a:pt x="2554" y="623"/>
                  </a:lnTo>
                  <a:lnTo>
                    <a:pt x="2555" y="623"/>
                  </a:lnTo>
                  <a:lnTo>
                    <a:pt x="2556" y="621"/>
                  </a:lnTo>
                  <a:lnTo>
                    <a:pt x="2556" y="620"/>
                  </a:lnTo>
                  <a:lnTo>
                    <a:pt x="2558" y="617"/>
                  </a:lnTo>
                  <a:lnTo>
                    <a:pt x="2558" y="615"/>
                  </a:lnTo>
                  <a:lnTo>
                    <a:pt x="2559" y="612"/>
                  </a:lnTo>
                  <a:lnTo>
                    <a:pt x="2560" y="611"/>
                  </a:lnTo>
                  <a:lnTo>
                    <a:pt x="2561" y="611"/>
                  </a:lnTo>
                  <a:lnTo>
                    <a:pt x="2565" y="606"/>
                  </a:lnTo>
                  <a:lnTo>
                    <a:pt x="2568" y="597"/>
                  </a:lnTo>
                  <a:lnTo>
                    <a:pt x="2566" y="590"/>
                  </a:lnTo>
                  <a:lnTo>
                    <a:pt x="2565" y="586"/>
                  </a:lnTo>
                  <a:lnTo>
                    <a:pt x="2565" y="582"/>
                  </a:lnTo>
                  <a:lnTo>
                    <a:pt x="2566" y="577"/>
                  </a:lnTo>
                  <a:lnTo>
                    <a:pt x="2566" y="574"/>
                  </a:lnTo>
                  <a:lnTo>
                    <a:pt x="2566" y="559"/>
                  </a:lnTo>
                  <a:lnTo>
                    <a:pt x="2568" y="552"/>
                  </a:lnTo>
                  <a:lnTo>
                    <a:pt x="2569" y="547"/>
                  </a:lnTo>
                  <a:lnTo>
                    <a:pt x="2569" y="543"/>
                  </a:lnTo>
                  <a:lnTo>
                    <a:pt x="2569" y="539"/>
                  </a:lnTo>
                  <a:lnTo>
                    <a:pt x="2569" y="536"/>
                  </a:lnTo>
                  <a:lnTo>
                    <a:pt x="2570" y="535"/>
                  </a:lnTo>
                  <a:lnTo>
                    <a:pt x="2570" y="534"/>
                  </a:lnTo>
                  <a:lnTo>
                    <a:pt x="2571" y="533"/>
                  </a:lnTo>
                  <a:lnTo>
                    <a:pt x="2574" y="531"/>
                  </a:lnTo>
                  <a:lnTo>
                    <a:pt x="2575" y="530"/>
                  </a:lnTo>
                  <a:lnTo>
                    <a:pt x="2576" y="531"/>
                  </a:lnTo>
                  <a:lnTo>
                    <a:pt x="2578" y="534"/>
                  </a:lnTo>
                  <a:lnTo>
                    <a:pt x="2579" y="536"/>
                  </a:lnTo>
                  <a:lnTo>
                    <a:pt x="2580" y="539"/>
                  </a:lnTo>
                  <a:lnTo>
                    <a:pt x="2583" y="543"/>
                  </a:lnTo>
                  <a:lnTo>
                    <a:pt x="2584" y="545"/>
                  </a:lnTo>
                  <a:lnTo>
                    <a:pt x="2585" y="547"/>
                  </a:lnTo>
                  <a:lnTo>
                    <a:pt x="2586" y="550"/>
                  </a:lnTo>
                  <a:lnTo>
                    <a:pt x="2588" y="550"/>
                  </a:lnTo>
                  <a:lnTo>
                    <a:pt x="2589" y="550"/>
                  </a:lnTo>
                  <a:lnTo>
                    <a:pt x="2589" y="549"/>
                  </a:lnTo>
                  <a:lnTo>
                    <a:pt x="2590" y="546"/>
                  </a:lnTo>
                  <a:lnTo>
                    <a:pt x="2590" y="543"/>
                  </a:lnTo>
                  <a:lnTo>
                    <a:pt x="2591" y="535"/>
                  </a:lnTo>
                  <a:lnTo>
                    <a:pt x="2591" y="526"/>
                  </a:lnTo>
                  <a:lnTo>
                    <a:pt x="2590" y="516"/>
                  </a:lnTo>
                  <a:lnTo>
                    <a:pt x="2589" y="515"/>
                  </a:lnTo>
                  <a:lnTo>
                    <a:pt x="2589" y="514"/>
                  </a:lnTo>
                  <a:lnTo>
                    <a:pt x="2588" y="515"/>
                  </a:lnTo>
                  <a:lnTo>
                    <a:pt x="2586" y="515"/>
                  </a:lnTo>
                  <a:lnTo>
                    <a:pt x="2586" y="516"/>
                  </a:lnTo>
                  <a:lnTo>
                    <a:pt x="2585" y="516"/>
                  </a:lnTo>
                  <a:lnTo>
                    <a:pt x="2583" y="518"/>
                  </a:lnTo>
                  <a:lnTo>
                    <a:pt x="2580" y="519"/>
                  </a:lnTo>
                  <a:lnTo>
                    <a:pt x="2576" y="518"/>
                  </a:lnTo>
                  <a:lnTo>
                    <a:pt x="2575" y="516"/>
                  </a:lnTo>
                  <a:lnTo>
                    <a:pt x="2573" y="514"/>
                  </a:lnTo>
                  <a:lnTo>
                    <a:pt x="2571" y="510"/>
                  </a:lnTo>
                  <a:lnTo>
                    <a:pt x="2571" y="506"/>
                  </a:lnTo>
                  <a:lnTo>
                    <a:pt x="2573" y="503"/>
                  </a:lnTo>
                  <a:lnTo>
                    <a:pt x="2575" y="498"/>
                  </a:lnTo>
                  <a:lnTo>
                    <a:pt x="2574" y="497"/>
                  </a:lnTo>
                  <a:lnTo>
                    <a:pt x="2574" y="493"/>
                  </a:lnTo>
                  <a:lnTo>
                    <a:pt x="2574" y="489"/>
                  </a:lnTo>
                  <a:lnTo>
                    <a:pt x="2575" y="485"/>
                  </a:lnTo>
                  <a:lnTo>
                    <a:pt x="2575" y="483"/>
                  </a:lnTo>
                  <a:lnTo>
                    <a:pt x="2575" y="483"/>
                  </a:lnTo>
                  <a:lnTo>
                    <a:pt x="2576" y="483"/>
                  </a:lnTo>
                  <a:lnTo>
                    <a:pt x="2578" y="483"/>
                  </a:lnTo>
                  <a:lnTo>
                    <a:pt x="2579" y="484"/>
                  </a:lnTo>
                  <a:lnTo>
                    <a:pt x="2580" y="485"/>
                  </a:lnTo>
                  <a:lnTo>
                    <a:pt x="2583" y="484"/>
                  </a:lnTo>
                  <a:lnTo>
                    <a:pt x="2584" y="483"/>
                  </a:lnTo>
                  <a:lnTo>
                    <a:pt x="2585" y="480"/>
                  </a:lnTo>
                  <a:lnTo>
                    <a:pt x="2586" y="478"/>
                  </a:lnTo>
                  <a:lnTo>
                    <a:pt x="2588" y="475"/>
                  </a:lnTo>
                  <a:lnTo>
                    <a:pt x="2589" y="475"/>
                  </a:lnTo>
                  <a:lnTo>
                    <a:pt x="2590" y="475"/>
                  </a:lnTo>
                  <a:lnTo>
                    <a:pt x="2593" y="475"/>
                  </a:lnTo>
                  <a:lnTo>
                    <a:pt x="2595" y="474"/>
                  </a:lnTo>
                  <a:lnTo>
                    <a:pt x="2598" y="473"/>
                  </a:lnTo>
                  <a:lnTo>
                    <a:pt x="2600" y="472"/>
                  </a:lnTo>
                  <a:lnTo>
                    <a:pt x="2602" y="474"/>
                  </a:lnTo>
                  <a:lnTo>
                    <a:pt x="2604" y="475"/>
                  </a:lnTo>
                  <a:lnTo>
                    <a:pt x="2605" y="477"/>
                  </a:lnTo>
                  <a:lnTo>
                    <a:pt x="2606" y="478"/>
                  </a:lnTo>
                  <a:lnTo>
                    <a:pt x="2607" y="479"/>
                  </a:lnTo>
                  <a:lnTo>
                    <a:pt x="2610" y="478"/>
                  </a:lnTo>
                  <a:lnTo>
                    <a:pt x="2610" y="477"/>
                  </a:lnTo>
                  <a:lnTo>
                    <a:pt x="2611" y="475"/>
                  </a:lnTo>
                  <a:lnTo>
                    <a:pt x="2612" y="473"/>
                  </a:lnTo>
                  <a:lnTo>
                    <a:pt x="2614" y="472"/>
                  </a:lnTo>
                  <a:lnTo>
                    <a:pt x="2615" y="472"/>
                  </a:lnTo>
                  <a:lnTo>
                    <a:pt x="2616" y="469"/>
                  </a:lnTo>
                  <a:lnTo>
                    <a:pt x="2617" y="468"/>
                  </a:lnTo>
                  <a:lnTo>
                    <a:pt x="2619" y="468"/>
                  </a:lnTo>
                  <a:lnTo>
                    <a:pt x="2620" y="468"/>
                  </a:lnTo>
                  <a:lnTo>
                    <a:pt x="2621" y="468"/>
                  </a:lnTo>
                  <a:lnTo>
                    <a:pt x="2622" y="469"/>
                  </a:lnTo>
                  <a:lnTo>
                    <a:pt x="2624" y="469"/>
                  </a:lnTo>
                  <a:lnTo>
                    <a:pt x="2625" y="469"/>
                  </a:lnTo>
                  <a:lnTo>
                    <a:pt x="2625" y="469"/>
                  </a:lnTo>
                  <a:lnTo>
                    <a:pt x="2626" y="468"/>
                  </a:lnTo>
                  <a:lnTo>
                    <a:pt x="2626" y="467"/>
                  </a:lnTo>
                  <a:lnTo>
                    <a:pt x="2626" y="464"/>
                  </a:lnTo>
                  <a:lnTo>
                    <a:pt x="2626" y="463"/>
                  </a:lnTo>
                  <a:lnTo>
                    <a:pt x="2625" y="462"/>
                  </a:lnTo>
                  <a:lnTo>
                    <a:pt x="2625" y="462"/>
                  </a:lnTo>
                  <a:lnTo>
                    <a:pt x="2624" y="462"/>
                  </a:lnTo>
                  <a:lnTo>
                    <a:pt x="2622" y="462"/>
                  </a:lnTo>
                  <a:lnTo>
                    <a:pt x="2622" y="460"/>
                  </a:lnTo>
                  <a:lnTo>
                    <a:pt x="2621" y="458"/>
                  </a:lnTo>
                  <a:lnTo>
                    <a:pt x="2620" y="457"/>
                  </a:lnTo>
                  <a:lnTo>
                    <a:pt x="2619" y="457"/>
                  </a:lnTo>
                  <a:lnTo>
                    <a:pt x="2617" y="454"/>
                  </a:lnTo>
                  <a:lnTo>
                    <a:pt x="2617" y="454"/>
                  </a:lnTo>
                  <a:lnTo>
                    <a:pt x="2616" y="454"/>
                  </a:lnTo>
                  <a:lnTo>
                    <a:pt x="2616" y="457"/>
                  </a:lnTo>
                  <a:lnTo>
                    <a:pt x="2616" y="459"/>
                  </a:lnTo>
                  <a:lnTo>
                    <a:pt x="2614" y="460"/>
                  </a:lnTo>
                  <a:lnTo>
                    <a:pt x="2611" y="462"/>
                  </a:lnTo>
                  <a:lnTo>
                    <a:pt x="2611" y="462"/>
                  </a:lnTo>
                  <a:lnTo>
                    <a:pt x="2609" y="462"/>
                  </a:lnTo>
                  <a:lnTo>
                    <a:pt x="2606" y="462"/>
                  </a:lnTo>
                  <a:lnTo>
                    <a:pt x="2602" y="460"/>
                  </a:lnTo>
                  <a:lnTo>
                    <a:pt x="2600" y="459"/>
                  </a:lnTo>
                  <a:lnTo>
                    <a:pt x="2598" y="460"/>
                  </a:lnTo>
                  <a:lnTo>
                    <a:pt x="2595" y="462"/>
                  </a:lnTo>
                  <a:lnTo>
                    <a:pt x="2593" y="462"/>
                  </a:lnTo>
                  <a:lnTo>
                    <a:pt x="2591" y="460"/>
                  </a:lnTo>
                  <a:lnTo>
                    <a:pt x="2591" y="459"/>
                  </a:lnTo>
                  <a:lnTo>
                    <a:pt x="2590" y="457"/>
                  </a:lnTo>
                  <a:lnTo>
                    <a:pt x="2590" y="457"/>
                  </a:lnTo>
                  <a:lnTo>
                    <a:pt x="2589" y="455"/>
                  </a:lnTo>
                  <a:lnTo>
                    <a:pt x="2588" y="457"/>
                  </a:lnTo>
                  <a:lnTo>
                    <a:pt x="2586" y="457"/>
                  </a:lnTo>
                  <a:lnTo>
                    <a:pt x="2585" y="459"/>
                  </a:lnTo>
                  <a:lnTo>
                    <a:pt x="2585" y="460"/>
                  </a:lnTo>
                  <a:lnTo>
                    <a:pt x="2584" y="463"/>
                  </a:lnTo>
                  <a:lnTo>
                    <a:pt x="2583" y="464"/>
                  </a:lnTo>
                  <a:lnTo>
                    <a:pt x="2580" y="467"/>
                  </a:lnTo>
                  <a:lnTo>
                    <a:pt x="2578" y="467"/>
                  </a:lnTo>
                  <a:lnTo>
                    <a:pt x="2575" y="467"/>
                  </a:lnTo>
                  <a:lnTo>
                    <a:pt x="2574" y="469"/>
                  </a:lnTo>
                  <a:lnTo>
                    <a:pt x="2571" y="472"/>
                  </a:lnTo>
                  <a:lnTo>
                    <a:pt x="2569" y="472"/>
                  </a:lnTo>
                  <a:lnTo>
                    <a:pt x="2569" y="467"/>
                  </a:lnTo>
                  <a:lnTo>
                    <a:pt x="2570" y="467"/>
                  </a:lnTo>
                  <a:lnTo>
                    <a:pt x="2570" y="467"/>
                  </a:lnTo>
                  <a:lnTo>
                    <a:pt x="2571" y="465"/>
                  </a:lnTo>
                  <a:lnTo>
                    <a:pt x="2571" y="464"/>
                  </a:lnTo>
                  <a:lnTo>
                    <a:pt x="2574" y="464"/>
                  </a:lnTo>
                  <a:lnTo>
                    <a:pt x="2574" y="463"/>
                  </a:lnTo>
                  <a:lnTo>
                    <a:pt x="2574" y="460"/>
                  </a:lnTo>
                  <a:lnTo>
                    <a:pt x="2571" y="457"/>
                  </a:lnTo>
                  <a:lnTo>
                    <a:pt x="2571" y="453"/>
                  </a:lnTo>
                  <a:lnTo>
                    <a:pt x="2570" y="450"/>
                  </a:lnTo>
                  <a:lnTo>
                    <a:pt x="2569" y="448"/>
                  </a:lnTo>
                  <a:lnTo>
                    <a:pt x="2568" y="446"/>
                  </a:lnTo>
                  <a:lnTo>
                    <a:pt x="2565" y="443"/>
                  </a:lnTo>
                  <a:lnTo>
                    <a:pt x="2564" y="441"/>
                  </a:lnTo>
                  <a:lnTo>
                    <a:pt x="2564" y="441"/>
                  </a:lnTo>
                  <a:lnTo>
                    <a:pt x="2563" y="439"/>
                  </a:lnTo>
                  <a:lnTo>
                    <a:pt x="2563" y="437"/>
                  </a:lnTo>
                  <a:lnTo>
                    <a:pt x="2561" y="436"/>
                  </a:lnTo>
                  <a:lnTo>
                    <a:pt x="2560" y="433"/>
                  </a:lnTo>
                  <a:lnTo>
                    <a:pt x="2559" y="433"/>
                  </a:lnTo>
                  <a:lnTo>
                    <a:pt x="2559" y="431"/>
                  </a:lnTo>
                  <a:lnTo>
                    <a:pt x="2558" y="428"/>
                  </a:lnTo>
                  <a:lnTo>
                    <a:pt x="2556" y="424"/>
                  </a:lnTo>
                  <a:lnTo>
                    <a:pt x="2556" y="421"/>
                  </a:lnTo>
                  <a:lnTo>
                    <a:pt x="2556" y="417"/>
                  </a:lnTo>
                  <a:lnTo>
                    <a:pt x="2558" y="414"/>
                  </a:lnTo>
                  <a:lnTo>
                    <a:pt x="2558" y="412"/>
                  </a:lnTo>
                  <a:lnTo>
                    <a:pt x="2559" y="408"/>
                  </a:lnTo>
                  <a:lnTo>
                    <a:pt x="2559" y="404"/>
                  </a:lnTo>
                  <a:lnTo>
                    <a:pt x="2558" y="393"/>
                  </a:lnTo>
                  <a:lnTo>
                    <a:pt x="2556" y="381"/>
                  </a:lnTo>
                  <a:lnTo>
                    <a:pt x="2556" y="357"/>
                  </a:lnTo>
                  <a:lnTo>
                    <a:pt x="2564" y="350"/>
                  </a:lnTo>
                  <a:lnTo>
                    <a:pt x="2565" y="347"/>
                  </a:lnTo>
                  <a:lnTo>
                    <a:pt x="2566" y="345"/>
                  </a:lnTo>
                  <a:lnTo>
                    <a:pt x="2566" y="341"/>
                  </a:lnTo>
                  <a:lnTo>
                    <a:pt x="2568" y="337"/>
                  </a:lnTo>
                  <a:lnTo>
                    <a:pt x="2569" y="334"/>
                  </a:lnTo>
                  <a:lnTo>
                    <a:pt x="2570" y="329"/>
                  </a:lnTo>
                  <a:lnTo>
                    <a:pt x="2571" y="324"/>
                  </a:lnTo>
                  <a:lnTo>
                    <a:pt x="2571" y="319"/>
                  </a:lnTo>
                  <a:lnTo>
                    <a:pt x="2574" y="314"/>
                  </a:lnTo>
                  <a:lnTo>
                    <a:pt x="2574" y="310"/>
                  </a:lnTo>
                  <a:lnTo>
                    <a:pt x="2574" y="306"/>
                  </a:lnTo>
                  <a:lnTo>
                    <a:pt x="2575" y="303"/>
                  </a:lnTo>
                  <a:lnTo>
                    <a:pt x="2578" y="300"/>
                  </a:lnTo>
                  <a:lnTo>
                    <a:pt x="2579" y="298"/>
                  </a:lnTo>
                  <a:lnTo>
                    <a:pt x="2580" y="295"/>
                  </a:lnTo>
                  <a:lnTo>
                    <a:pt x="2580" y="285"/>
                  </a:lnTo>
                  <a:lnTo>
                    <a:pt x="2576" y="275"/>
                  </a:lnTo>
                  <a:lnTo>
                    <a:pt x="2571" y="266"/>
                  </a:lnTo>
                  <a:lnTo>
                    <a:pt x="2569" y="264"/>
                  </a:lnTo>
                  <a:lnTo>
                    <a:pt x="2566" y="261"/>
                  </a:lnTo>
                  <a:lnTo>
                    <a:pt x="2564" y="261"/>
                  </a:lnTo>
                  <a:lnTo>
                    <a:pt x="2563" y="260"/>
                  </a:lnTo>
                  <a:lnTo>
                    <a:pt x="2560" y="260"/>
                  </a:lnTo>
                  <a:lnTo>
                    <a:pt x="2558" y="260"/>
                  </a:lnTo>
                  <a:lnTo>
                    <a:pt x="2556" y="261"/>
                  </a:lnTo>
                  <a:lnTo>
                    <a:pt x="2554" y="260"/>
                  </a:lnTo>
                  <a:lnTo>
                    <a:pt x="2554" y="260"/>
                  </a:lnTo>
                  <a:lnTo>
                    <a:pt x="2553" y="261"/>
                  </a:lnTo>
                  <a:lnTo>
                    <a:pt x="2553" y="263"/>
                  </a:lnTo>
                  <a:lnTo>
                    <a:pt x="2553" y="265"/>
                  </a:lnTo>
                  <a:lnTo>
                    <a:pt x="2554" y="266"/>
                  </a:lnTo>
                  <a:lnTo>
                    <a:pt x="2554" y="269"/>
                  </a:lnTo>
                  <a:lnTo>
                    <a:pt x="2553" y="270"/>
                  </a:lnTo>
                  <a:lnTo>
                    <a:pt x="2553" y="270"/>
                  </a:lnTo>
                  <a:lnTo>
                    <a:pt x="2551" y="270"/>
                  </a:lnTo>
                  <a:lnTo>
                    <a:pt x="2550" y="271"/>
                  </a:lnTo>
                  <a:lnTo>
                    <a:pt x="2549" y="273"/>
                  </a:lnTo>
                  <a:lnTo>
                    <a:pt x="2549" y="274"/>
                  </a:lnTo>
                  <a:lnTo>
                    <a:pt x="2548" y="285"/>
                  </a:lnTo>
                  <a:lnTo>
                    <a:pt x="2550" y="296"/>
                  </a:lnTo>
                  <a:lnTo>
                    <a:pt x="2551" y="307"/>
                  </a:lnTo>
                  <a:lnTo>
                    <a:pt x="2551" y="317"/>
                  </a:lnTo>
                  <a:lnTo>
                    <a:pt x="2549" y="324"/>
                  </a:lnTo>
                  <a:lnTo>
                    <a:pt x="2545" y="329"/>
                  </a:lnTo>
                  <a:lnTo>
                    <a:pt x="2545" y="334"/>
                  </a:lnTo>
                  <a:lnTo>
                    <a:pt x="2543" y="339"/>
                  </a:lnTo>
                  <a:lnTo>
                    <a:pt x="2540" y="342"/>
                  </a:lnTo>
                  <a:lnTo>
                    <a:pt x="2538" y="345"/>
                  </a:lnTo>
                  <a:lnTo>
                    <a:pt x="2535" y="349"/>
                  </a:lnTo>
                  <a:lnTo>
                    <a:pt x="2533" y="352"/>
                  </a:lnTo>
                  <a:lnTo>
                    <a:pt x="2529" y="360"/>
                  </a:lnTo>
                  <a:lnTo>
                    <a:pt x="2527" y="368"/>
                  </a:lnTo>
                  <a:lnTo>
                    <a:pt x="2528" y="378"/>
                  </a:lnTo>
                  <a:lnTo>
                    <a:pt x="2528" y="386"/>
                  </a:lnTo>
                  <a:lnTo>
                    <a:pt x="2529" y="392"/>
                  </a:lnTo>
                  <a:lnTo>
                    <a:pt x="2528" y="400"/>
                  </a:lnTo>
                  <a:lnTo>
                    <a:pt x="2528" y="402"/>
                  </a:lnTo>
                  <a:lnTo>
                    <a:pt x="2527" y="404"/>
                  </a:lnTo>
                  <a:lnTo>
                    <a:pt x="2527" y="408"/>
                  </a:lnTo>
                  <a:lnTo>
                    <a:pt x="2528" y="412"/>
                  </a:lnTo>
                  <a:lnTo>
                    <a:pt x="2528" y="418"/>
                  </a:lnTo>
                  <a:lnTo>
                    <a:pt x="2528" y="423"/>
                  </a:lnTo>
                  <a:lnTo>
                    <a:pt x="2530" y="428"/>
                  </a:lnTo>
                  <a:lnTo>
                    <a:pt x="2530" y="431"/>
                  </a:lnTo>
                  <a:lnTo>
                    <a:pt x="2531" y="432"/>
                  </a:lnTo>
                  <a:lnTo>
                    <a:pt x="2533" y="434"/>
                  </a:lnTo>
                  <a:lnTo>
                    <a:pt x="2534" y="436"/>
                  </a:lnTo>
                  <a:lnTo>
                    <a:pt x="2535" y="438"/>
                  </a:lnTo>
                  <a:lnTo>
                    <a:pt x="2535" y="441"/>
                  </a:lnTo>
                  <a:lnTo>
                    <a:pt x="2536" y="443"/>
                  </a:lnTo>
                  <a:lnTo>
                    <a:pt x="2538" y="447"/>
                  </a:lnTo>
                  <a:lnTo>
                    <a:pt x="2538" y="447"/>
                  </a:lnTo>
                  <a:lnTo>
                    <a:pt x="2538" y="447"/>
                  </a:lnTo>
                  <a:lnTo>
                    <a:pt x="2539" y="447"/>
                  </a:lnTo>
                  <a:lnTo>
                    <a:pt x="2540" y="449"/>
                  </a:lnTo>
                  <a:lnTo>
                    <a:pt x="2541" y="450"/>
                  </a:lnTo>
                  <a:lnTo>
                    <a:pt x="2543" y="454"/>
                  </a:lnTo>
                  <a:lnTo>
                    <a:pt x="2543" y="458"/>
                  </a:lnTo>
                  <a:lnTo>
                    <a:pt x="2543" y="462"/>
                  </a:lnTo>
                  <a:lnTo>
                    <a:pt x="2543" y="464"/>
                  </a:lnTo>
                  <a:lnTo>
                    <a:pt x="2543" y="472"/>
                  </a:lnTo>
                  <a:lnTo>
                    <a:pt x="2543" y="479"/>
                  </a:lnTo>
                  <a:lnTo>
                    <a:pt x="2541" y="487"/>
                  </a:lnTo>
                  <a:lnTo>
                    <a:pt x="2538" y="490"/>
                  </a:lnTo>
                  <a:lnTo>
                    <a:pt x="2534" y="495"/>
                  </a:lnTo>
                  <a:lnTo>
                    <a:pt x="2530" y="504"/>
                  </a:lnTo>
                  <a:lnTo>
                    <a:pt x="2530" y="514"/>
                  </a:lnTo>
                  <a:lnTo>
                    <a:pt x="2531" y="518"/>
                  </a:lnTo>
                  <a:lnTo>
                    <a:pt x="2531" y="521"/>
                  </a:lnTo>
                  <a:lnTo>
                    <a:pt x="2531" y="525"/>
                  </a:lnTo>
                  <a:lnTo>
                    <a:pt x="2530" y="529"/>
                  </a:lnTo>
                  <a:lnTo>
                    <a:pt x="2530" y="533"/>
                  </a:lnTo>
                  <a:lnTo>
                    <a:pt x="2530" y="535"/>
                  </a:lnTo>
                  <a:lnTo>
                    <a:pt x="2531" y="539"/>
                  </a:lnTo>
                  <a:lnTo>
                    <a:pt x="2533" y="540"/>
                  </a:lnTo>
                  <a:lnTo>
                    <a:pt x="2533" y="543"/>
                  </a:lnTo>
                  <a:lnTo>
                    <a:pt x="2534" y="546"/>
                  </a:lnTo>
                  <a:lnTo>
                    <a:pt x="2534" y="550"/>
                  </a:lnTo>
                  <a:lnTo>
                    <a:pt x="2533" y="555"/>
                  </a:lnTo>
                  <a:lnTo>
                    <a:pt x="2533" y="559"/>
                  </a:lnTo>
                  <a:lnTo>
                    <a:pt x="2530" y="564"/>
                  </a:lnTo>
                  <a:lnTo>
                    <a:pt x="2529" y="569"/>
                  </a:lnTo>
                  <a:lnTo>
                    <a:pt x="2528" y="574"/>
                  </a:lnTo>
                  <a:lnTo>
                    <a:pt x="2527" y="577"/>
                  </a:lnTo>
                  <a:lnTo>
                    <a:pt x="2525" y="577"/>
                  </a:lnTo>
                  <a:lnTo>
                    <a:pt x="2524" y="577"/>
                  </a:lnTo>
                  <a:lnTo>
                    <a:pt x="2523" y="577"/>
                  </a:lnTo>
                  <a:lnTo>
                    <a:pt x="2520" y="576"/>
                  </a:lnTo>
                  <a:lnTo>
                    <a:pt x="2519" y="575"/>
                  </a:lnTo>
                  <a:lnTo>
                    <a:pt x="2518" y="575"/>
                  </a:lnTo>
                  <a:lnTo>
                    <a:pt x="2517" y="576"/>
                  </a:lnTo>
                  <a:lnTo>
                    <a:pt x="2515" y="580"/>
                  </a:lnTo>
                  <a:lnTo>
                    <a:pt x="2514" y="584"/>
                  </a:lnTo>
                  <a:lnTo>
                    <a:pt x="2513" y="587"/>
                  </a:lnTo>
                  <a:lnTo>
                    <a:pt x="2512" y="590"/>
                  </a:lnTo>
                  <a:lnTo>
                    <a:pt x="2510" y="591"/>
                  </a:lnTo>
                  <a:lnTo>
                    <a:pt x="2508" y="591"/>
                  </a:lnTo>
                  <a:lnTo>
                    <a:pt x="2505" y="591"/>
                  </a:lnTo>
                  <a:lnTo>
                    <a:pt x="2504" y="592"/>
                  </a:lnTo>
                  <a:lnTo>
                    <a:pt x="2502" y="598"/>
                  </a:lnTo>
                  <a:lnTo>
                    <a:pt x="2500" y="606"/>
                  </a:lnTo>
                  <a:lnTo>
                    <a:pt x="2497" y="613"/>
                  </a:lnTo>
                  <a:lnTo>
                    <a:pt x="2495" y="613"/>
                  </a:lnTo>
                  <a:lnTo>
                    <a:pt x="2493" y="613"/>
                  </a:lnTo>
                  <a:lnTo>
                    <a:pt x="2492" y="612"/>
                  </a:lnTo>
                  <a:lnTo>
                    <a:pt x="2489" y="612"/>
                  </a:lnTo>
                  <a:lnTo>
                    <a:pt x="2487" y="611"/>
                  </a:lnTo>
                  <a:lnTo>
                    <a:pt x="2485" y="610"/>
                  </a:lnTo>
                  <a:lnTo>
                    <a:pt x="2484" y="608"/>
                  </a:lnTo>
                  <a:lnTo>
                    <a:pt x="2484" y="606"/>
                  </a:lnTo>
                  <a:lnTo>
                    <a:pt x="2485" y="602"/>
                  </a:lnTo>
                  <a:lnTo>
                    <a:pt x="2487" y="601"/>
                  </a:lnTo>
                  <a:lnTo>
                    <a:pt x="2487" y="598"/>
                  </a:lnTo>
                  <a:lnTo>
                    <a:pt x="2488" y="595"/>
                  </a:lnTo>
                  <a:lnTo>
                    <a:pt x="2488" y="592"/>
                  </a:lnTo>
                  <a:lnTo>
                    <a:pt x="2488" y="579"/>
                  </a:lnTo>
                  <a:lnTo>
                    <a:pt x="2488" y="576"/>
                  </a:lnTo>
                  <a:lnTo>
                    <a:pt x="2489" y="575"/>
                  </a:lnTo>
                  <a:lnTo>
                    <a:pt x="2489" y="575"/>
                  </a:lnTo>
                  <a:lnTo>
                    <a:pt x="2490" y="575"/>
                  </a:lnTo>
                  <a:lnTo>
                    <a:pt x="2492" y="575"/>
                  </a:lnTo>
                  <a:lnTo>
                    <a:pt x="2493" y="575"/>
                  </a:lnTo>
                  <a:lnTo>
                    <a:pt x="2494" y="574"/>
                  </a:lnTo>
                  <a:lnTo>
                    <a:pt x="2495" y="574"/>
                  </a:lnTo>
                  <a:lnTo>
                    <a:pt x="2497" y="571"/>
                  </a:lnTo>
                  <a:lnTo>
                    <a:pt x="2498" y="569"/>
                  </a:lnTo>
                  <a:lnTo>
                    <a:pt x="2499" y="566"/>
                  </a:lnTo>
                  <a:lnTo>
                    <a:pt x="2499" y="560"/>
                  </a:lnTo>
                  <a:lnTo>
                    <a:pt x="2498" y="551"/>
                  </a:lnTo>
                  <a:lnTo>
                    <a:pt x="2495" y="544"/>
                  </a:lnTo>
                  <a:lnTo>
                    <a:pt x="2494" y="538"/>
                  </a:lnTo>
                  <a:lnTo>
                    <a:pt x="2493" y="535"/>
                  </a:lnTo>
                  <a:lnTo>
                    <a:pt x="2492" y="531"/>
                  </a:lnTo>
                  <a:lnTo>
                    <a:pt x="2490" y="529"/>
                  </a:lnTo>
                  <a:lnTo>
                    <a:pt x="2488" y="524"/>
                  </a:lnTo>
                  <a:lnTo>
                    <a:pt x="2489" y="519"/>
                  </a:lnTo>
                  <a:lnTo>
                    <a:pt x="2492" y="515"/>
                  </a:lnTo>
                  <a:lnTo>
                    <a:pt x="2494" y="511"/>
                  </a:lnTo>
                  <a:lnTo>
                    <a:pt x="2495" y="508"/>
                  </a:lnTo>
                  <a:lnTo>
                    <a:pt x="2498" y="504"/>
                  </a:lnTo>
                  <a:lnTo>
                    <a:pt x="2500" y="500"/>
                  </a:lnTo>
                  <a:lnTo>
                    <a:pt x="2502" y="498"/>
                  </a:lnTo>
                  <a:lnTo>
                    <a:pt x="2504" y="493"/>
                  </a:lnTo>
                  <a:lnTo>
                    <a:pt x="2504" y="490"/>
                  </a:lnTo>
                  <a:lnTo>
                    <a:pt x="2503" y="488"/>
                  </a:lnTo>
                  <a:lnTo>
                    <a:pt x="2502" y="485"/>
                  </a:lnTo>
                  <a:lnTo>
                    <a:pt x="2500" y="485"/>
                  </a:lnTo>
                  <a:lnTo>
                    <a:pt x="2499" y="487"/>
                  </a:lnTo>
                  <a:lnTo>
                    <a:pt x="2499" y="489"/>
                  </a:lnTo>
                  <a:lnTo>
                    <a:pt x="2499" y="490"/>
                  </a:lnTo>
                  <a:lnTo>
                    <a:pt x="2497" y="495"/>
                  </a:lnTo>
                  <a:lnTo>
                    <a:pt x="2495" y="499"/>
                  </a:lnTo>
                  <a:lnTo>
                    <a:pt x="2493" y="503"/>
                  </a:lnTo>
                  <a:lnTo>
                    <a:pt x="2490" y="506"/>
                  </a:lnTo>
                  <a:lnTo>
                    <a:pt x="2489" y="508"/>
                  </a:lnTo>
                  <a:lnTo>
                    <a:pt x="2488" y="508"/>
                  </a:lnTo>
                  <a:lnTo>
                    <a:pt x="2487" y="508"/>
                  </a:lnTo>
                  <a:lnTo>
                    <a:pt x="2487" y="506"/>
                  </a:lnTo>
                  <a:lnTo>
                    <a:pt x="2485" y="504"/>
                  </a:lnTo>
                  <a:lnTo>
                    <a:pt x="2485" y="501"/>
                  </a:lnTo>
                  <a:lnTo>
                    <a:pt x="2484" y="498"/>
                  </a:lnTo>
                  <a:lnTo>
                    <a:pt x="2484" y="494"/>
                  </a:lnTo>
                  <a:lnTo>
                    <a:pt x="2483" y="490"/>
                  </a:lnTo>
                  <a:lnTo>
                    <a:pt x="2483" y="483"/>
                  </a:lnTo>
                  <a:lnTo>
                    <a:pt x="2483" y="474"/>
                  </a:lnTo>
                  <a:lnTo>
                    <a:pt x="2482" y="467"/>
                  </a:lnTo>
                  <a:lnTo>
                    <a:pt x="2478" y="462"/>
                  </a:lnTo>
                  <a:lnTo>
                    <a:pt x="2477" y="462"/>
                  </a:lnTo>
                  <a:lnTo>
                    <a:pt x="2477" y="462"/>
                  </a:lnTo>
                  <a:lnTo>
                    <a:pt x="2477" y="463"/>
                  </a:lnTo>
                  <a:lnTo>
                    <a:pt x="2477" y="465"/>
                  </a:lnTo>
                  <a:lnTo>
                    <a:pt x="2478" y="468"/>
                  </a:lnTo>
                  <a:lnTo>
                    <a:pt x="2478" y="470"/>
                  </a:lnTo>
                  <a:lnTo>
                    <a:pt x="2478" y="472"/>
                  </a:lnTo>
                  <a:lnTo>
                    <a:pt x="2478" y="475"/>
                  </a:lnTo>
                  <a:lnTo>
                    <a:pt x="2478" y="477"/>
                  </a:lnTo>
                  <a:lnTo>
                    <a:pt x="2477" y="478"/>
                  </a:lnTo>
                  <a:lnTo>
                    <a:pt x="2475" y="480"/>
                  </a:lnTo>
                  <a:lnTo>
                    <a:pt x="2474" y="482"/>
                  </a:lnTo>
                  <a:lnTo>
                    <a:pt x="2473" y="484"/>
                  </a:lnTo>
                  <a:lnTo>
                    <a:pt x="2472" y="487"/>
                  </a:lnTo>
                  <a:lnTo>
                    <a:pt x="2470" y="490"/>
                  </a:lnTo>
                  <a:lnTo>
                    <a:pt x="2469" y="495"/>
                  </a:lnTo>
                  <a:lnTo>
                    <a:pt x="2467" y="500"/>
                  </a:lnTo>
                  <a:lnTo>
                    <a:pt x="2464" y="504"/>
                  </a:lnTo>
                  <a:lnTo>
                    <a:pt x="2463" y="504"/>
                  </a:lnTo>
                  <a:lnTo>
                    <a:pt x="2462" y="504"/>
                  </a:lnTo>
                  <a:lnTo>
                    <a:pt x="2462" y="505"/>
                  </a:lnTo>
                  <a:lnTo>
                    <a:pt x="2459" y="506"/>
                  </a:lnTo>
                  <a:lnTo>
                    <a:pt x="2457" y="509"/>
                  </a:lnTo>
                  <a:lnTo>
                    <a:pt x="2456" y="510"/>
                  </a:lnTo>
                  <a:lnTo>
                    <a:pt x="2453" y="510"/>
                  </a:lnTo>
                  <a:lnTo>
                    <a:pt x="2451" y="510"/>
                  </a:lnTo>
                  <a:lnTo>
                    <a:pt x="2447" y="509"/>
                  </a:lnTo>
                  <a:lnTo>
                    <a:pt x="2444" y="506"/>
                  </a:lnTo>
                  <a:lnTo>
                    <a:pt x="2442" y="504"/>
                  </a:lnTo>
                  <a:lnTo>
                    <a:pt x="2438" y="504"/>
                  </a:lnTo>
                  <a:lnTo>
                    <a:pt x="2438" y="503"/>
                  </a:lnTo>
                  <a:lnTo>
                    <a:pt x="2437" y="501"/>
                  </a:lnTo>
                  <a:lnTo>
                    <a:pt x="2436" y="500"/>
                  </a:lnTo>
                  <a:lnTo>
                    <a:pt x="2433" y="498"/>
                  </a:lnTo>
                  <a:lnTo>
                    <a:pt x="2434" y="484"/>
                  </a:lnTo>
                  <a:lnTo>
                    <a:pt x="2436" y="472"/>
                  </a:lnTo>
                  <a:lnTo>
                    <a:pt x="2434" y="467"/>
                  </a:lnTo>
                  <a:lnTo>
                    <a:pt x="2433" y="463"/>
                  </a:lnTo>
                  <a:lnTo>
                    <a:pt x="2431" y="458"/>
                  </a:lnTo>
                  <a:lnTo>
                    <a:pt x="2431" y="452"/>
                  </a:lnTo>
                  <a:lnTo>
                    <a:pt x="2431" y="448"/>
                  </a:lnTo>
                  <a:lnTo>
                    <a:pt x="2431" y="443"/>
                  </a:lnTo>
                  <a:lnTo>
                    <a:pt x="2431" y="439"/>
                  </a:lnTo>
                  <a:lnTo>
                    <a:pt x="2429" y="436"/>
                  </a:lnTo>
                  <a:lnTo>
                    <a:pt x="2428" y="433"/>
                  </a:lnTo>
                  <a:lnTo>
                    <a:pt x="2427" y="432"/>
                  </a:lnTo>
                  <a:lnTo>
                    <a:pt x="2424" y="432"/>
                  </a:lnTo>
                  <a:lnTo>
                    <a:pt x="2422" y="433"/>
                  </a:lnTo>
                  <a:lnTo>
                    <a:pt x="2421" y="433"/>
                  </a:lnTo>
                  <a:lnTo>
                    <a:pt x="2418" y="432"/>
                  </a:lnTo>
                  <a:lnTo>
                    <a:pt x="2417" y="431"/>
                  </a:lnTo>
                  <a:lnTo>
                    <a:pt x="2414" y="428"/>
                  </a:lnTo>
                  <a:lnTo>
                    <a:pt x="2412" y="427"/>
                  </a:lnTo>
                  <a:lnTo>
                    <a:pt x="2411" y="423"/>
                  </a:lnTo>
                  <a:lnTo>
                    <a:pt x="2409" y="421"/>
                  </a:lnTo>
                  <a:lnTo>
                    <a:pt x="2413" y="421"/>
                  </a:lnTo>
                  <a:lnTo>
                    <a:pt x="2416" y="422"/>
                  </a:lnTo>
                  <a:lnTo>
                    <a:pt x="2418" y="423"/>
                  </a:lnTo>
                  <a:lnTo>
                    <a:pt x="2421" y="424"/>
                  </a:lnTo>
                  <a:lnTo>
                    <a:pt x="2423" y="424"/>
                  </a:lnTo>
                  <a:lnTo>
                    <a:pt x="2426" y="423"/>
                  </a:lnTo>
                  <a:lnTo>
                    <a:pt x="2427" y="419"/>
                  </a:lnTo>
                  <a:lnTo>
                    <a:pt x="2426" y="413"/>
                  </a:lnTo>
                  <a:lnTo>
                    <a:pt x="2424" y="407"/>
                  </a:lnTo>
                  <a:lnTo>
                    <a:pt x="2423" y="402"/>
                  </a:lnTo>
                  <a:lnTo>
                    <a:pt x="2423" y="368"/>
                  </a:lnTo>
                  <a:lnTo>
                    <a:pt x="2423" y="366"/>
                  </a:lnTo>
                  <a:lnTo>
                    <a:pt x="2423" y="365"/>
                  </a:lnTo>
                  <a:lnTo>
                    <a:pt x="2423" y="365"/>
                  </a:lnTo>
                  <a:lnTo>
                    <a:pt x="2424" y="365"/>
                  </a:lnTo>
                  <a:lnTo>
                    <a:pt x="2426" y="366"/>
                  </a:lnTo>
                  <a:lnTo>
                    <a:pt x="2427" y="365"/>
                  </a:lnTo>
                  <a:lnTo>
                    <a:pt x="2428" y="363"/>
                  </a:lnTo>
                  <a:lnTo>
                    <a:pt x="2428" y="361"/>
                  </a:lnTo>
                  <a:lnTo>
                    <a:pt x="2429" y="360"/>
                  </a:lnTo>
                  <a:lnTo>
                    <a:pt x="2431" y="357"/>
                  </a:lnTo>
                  <a:lnTo>
                    <a:pt x="2436" y="346"/>
                  </a:lnTo>
                  <a:lnTo>
                    <a:pt x="2442" y="336"/>
                  </a:lnTo>
                  <a:lnTo>
                    <a:pt x="2444" y="336"/>
                  </a:lnTo>
                  <a:lnTo>
                    <a:pt x="2447" y="336"/>
                  </a:lnTo>
                  <a:lnTo>
                    <a:pt x="2449" y="334"/>
                  </a:lnTo>
                  <a:lnTo>
                    <a:pt x="2449" y="334"/>
                  </a:lnTo>
                  <a:lnTo>
                    <a:pt x="2449" y="331"/>
                  </a:lnTo>
                  <a:lnTo>
                    <a:pt x="2451" y="327"/>
                  </a:lnTo>
                  <a:lnTo>
                    <a:pt x="2452" y="324"/>
                  </a:lnTo>
                  <a:lnTo>
                    <a:pt x="2453" y="320"/>
                  </a:lnTo>
                  <a:lnTo>
                    <a:pt x="2454" y="316"/>
                  </a:lnTo>
                  <a:lnTo>
                    <a:pt x="2457" y="311"/>
                  </a:lnTo>
                  <a:lnTo>
                    <a:pt x="2459" y="305"/>
                  </a:lnTo>
                  <a:lnTo>
                    <a:pt x="2459" y="303"/>
                  </a:lnTo>
                  <a:lnTo>
                    <a:pt x="2460" y="300"/>
                  </a:lnTo>
                  <a:lnTo>
                    <a:pt x="2460" y="298"/>
                  </a:lnTo>
                  <a:lnTo>
                    <a:pt x="2462" y="295"/>
                  </a:lnTo>
                  <a:lnTo>
                    <a:pt x="2463" y="293"/>
                  </a:lnTo>
                  <a:lnTo>
                    <a:pt x="2463" y="291"/>
                  </a:lnTo>
                  <a:lnTo>
                    <a:pt x="2464" y="290"/>
                  </a:lnTo>
                  <a:lnTo>
                    <a:pt x="2465" y="289"/>
                  </a:lnTo>
                  <a:lnTo>
                    <a:pt x="2468" y="288"/>
                  </a:lnTo>
                  <a:lnTo>
                    <a:pt x="2469" y="280"/>
                  </a:lnTo>
                  <a:lnTo>
                    <a:pt x="2470" y="273"/>
                  </a:lnTo>
                  <a:lnTo>
                    <a:pt x="2473" y="264"/>
                  </a:lnTo>
                  <a:lnTo>
                    <a:pt x="2473" y="250"/>
                  </a:lnTo>
                  <a:lnTo>
                    <a:pt x="2473" y="248"/>
                  </a:lnTo>
                  <a:lnTo>
                    <a:pt x="2474" y="244"/>
                  </a:lnTo>
                  <a:lnTo>
                    <a:pt x="2475" y="243"/>
                  </a:lnTo>
                  <a:lnTo>
                    <a:pt x="2475" y="240"/>
                  </a:lnTo>
                  <a:lnTo>
                    <a:pt x="2477" y="239"/>
                  </a:lnTo>
                  <a:lnTo>
                    <a:pt x="2477" y="237"/>
                  </a:lnTo>
                  <a:lnTo>
                    <a:pt x="2475" y="234"/>
                  </a:lnTo>
                  <a:lnTo>
                    <a:pt x="2475" y="232"/>
                  </a:lnTo>
                  <a:lnTo>
                    <a:pt x="2475" y="230"/>
                  </a:lnTo>
                  <a:lnTo>
                    <a:pt x="2474" y="227"/>
                  </a:lnTo>
                  <a:lnTo>
                    <a:pt x="2474" y="224"/>
                  </a:lnTo>
                  <a:lnTo>
                    <a:pt x="2474" y="223"/>
                  </a:lnTo>
                  <a:lnTo>
                    <a:pt x="2475" y="220"/>
                  </a:lnTo>
                  <a:lnTo>
                    <a:pt x="2475" y="219"/>
                  </a:lnTo>
                  <a:lnTo>
                    <a:pt x="2475" y="212"/>
                  </a:lnTo>
                  <a:lnTo>
                    <a:pt x="2475" y="210"/>
                  </a:lnTo>
                  <a:lnTo>
                    <a:pt x="2477" y="210"/>
                  </a:lnTo>
                  <a:lnTo>
                    <a:pt x="2477" y="210"/>
                  </a:lnTo>
                  <a:lnTo>
                    <a:pt x="2478" y="210"/>
                  </a:lnTo>
                  <a:lnTo>
                    <a:pt x="2478" y="209"/>
                  </a:lnTo>
                  <a:lnTo>
                    <a:pt x="2478" y="198"/>
                  </a:lnTo>
                  <a:lnTo>
                    <a:pt x="2479" y="197"/>
                  </a:lnTo>
                  <a:lnTo>
                    <a:pt x="2480" y="196"/>
                  </a:lnTo>
                  <a:lnTo>
                    <a:pt x="2482" y="196"/>
                  </a:lnTo>
                  <a:lnTo>
                    <a:pt x="2483" y="193"/>
                  </a:lnTo>
                  <a:lnTo>
                    <a:pt x="2483" y="173"/>
                  </a:lnTo>
                  <a:lnTo>
                    <a:pt x="2482" y="169"/>
                  </a:lnTo>
                  <a:lnTo>
                    <a:pt x="2482" y="168"/>
                  </a:lnTo>
                  <a:lnTo>
                    <a:pt x="2480" y="167"/>
                  </a:lnTo>
                  <a:lnTo>
                    <a:pt x="2480" y="166"/>
                  </a:lnTo>
                  <a:lnTo>
                    <a:pt x="2480" y="164"/>
                  </a:lnTo>
                  <a:lnTo>
                    <a:pt x="2479" y="163"/>
                  </a:lnTo>
                  <a:lnTo>
                    <a:pt x="2479" y="161"/>
                  </a:lnTo>
                  <a:lnTo>
                    <a:pt x="2480" y="159"/>
                  </a:lnTo>
                  <a:lnTo>
                    <a:pt x="2480" y="157"/>
                  </a:lnTo>
                  <a:lnTo>
                    <a:pt x="2482" y="151"/>
                  </a:lnTo>
                  <a:lnTo>
                    <a:pt x="2482" y="143"/>
                  </a:lnTo>
                  <a:lnTo>
                    <a:pt x="2480" y="136"/>
                  </a:lnTo>
                  <a:lnTo>
                    <a:pt x="2482" y="137"/>
                  </a:lnTo>
                  <a:lnTo>
                    <a:pt x="2483" y="138"/>
                  </a:lnTo>
                  <a:lnTo>
                    <a:pt x="2483" y="138"/>
                  </a:lnTo>
                  <a:lnTo>
                    <a:pt x="2483" y="138"/>
                  </a:lnTo>
                  <a:lnTo>
                    <a:pt x="2483" y="137"/>
                  </a:lnTo>
                  <a:lnTo>
                    <a:pt x="2483" y="133"/>
                  </a:lnTo>
                  <a:lnTo>
                    <a:pt x="2483" y="133"/>
                  </a:lnTo>
                  <a:lnTo>
                    <a:pt x="2484" y="133"/>
                  </a:lnTo>
                  <a:lnTo>
                    <a:pt x="2484" y="136"/>
                  </a:lnTo>
                  <a:lnTo>
                    <a:pt x="2485" y="137"/>
                  </a:lnTo>
                  <a:lnTo>
                    <a:pt x="2485" y="140"/>
                  </a:lnTo>
                  <a:lnTo>
                    <a:pt x="2485" y="141"/>
                  </a:lnTo>
                  <a:lnTo>
                    <a:pt x="2485" y="143"/>
                  </a:lnTo>
                  <a:lnTo>
                    <a:pt x="2487" y="145"/>
                  </a:lnTo>
                  <a:lnTo>
                    <a:pt x="2488" y="145"/>
                  </a:lnTo>
                  <a:lnTo>
                    <a:pt x="2488" y="145"/>
                  </a:lnTo>
                  <a:lnTo>
                    <a:pt x="2488" y="143"/>
                  </a:lnTo>
                  <a:lnTo>
                    <a:pt x="2488" y="136"/>
                  </a:lnTo>
                  <a:lnTo>
                    <a:pt x="2489" y="135"/>
                  </a:lnTo>
                  <a:lnTo>
                    <a:pt x="2489" y="135"/>
                  </a:lnTo>
                  <a:lnTo>
                    <a:pt x="2490" y="135"/>
                  </a:lnTo>
                  <a:lnTo>
                    <a:pt x="2492" y="136"/>
                  </a:lnTo>
                  <a:lnTo>
                    <a:pt x="2493" y="136"/>
                  </a:lnTo>
                  <a:lnTo>
                    <a:pt x="2493" y="137"/>
                  </a:lnTo>
                  <a:lnTo>
                    <a:pt x="2494" y="136"/>
                  </a:lnTo>
                  <a:lnTo>
                    <a:pt x="2493" y="135"/>
                  </a:lnTo>
                  <a:lnTo>
                    <a:pt x="2493" y="132"/>
                  </a:lnTo>
                  <a:lnTo>
                    <a:pt x="2493" y="128"/>
                  </a:lnTo>
                  <a:lnTo>
                    <a:pt x="2492" y="126"/>
                  </a:lnTo>
                  <a:lnTo>
                    <a:pt x="2492" y="123"/>
                  </a:lnTo>
                  <a:lnTo>
                    <a:pt x="2492" y="121"/>
                  </a:lnTo>
                  <a:lnTo>
                    <a:pt x="2490" y="121"/>
                  </a:lnTo>
                  <a:lnTo>
                    <a:pt x="2492" y="121"/>
                  </a:lnTo>
                  <a:lnTo>
                    <a:pt x="2493" y="122"/>
                  </a:lnTo>
                  <a:lnTo>
                    <a:pt x="2494" y="123"/>
                  </a:lnTo>
                  <a:lnTo>
                    <a:pt x="2495" y="123"/>
                  </a:lnTo>
                  <a:lnTo>
                    <a:pt x="2495" y="123"/>
                  </a:lnTo>
                  <a:lnTo>
                    <a:pt x="2495" y="123"/>
                  </a:lnTo>
                  <a:lnTo>
                    <a:pt x="2497" y="121"/>
                  </a:lnTo>
                  <a:lnTo>
                    <a:pt x="2497" y="118"/>
                  </a:lnTo>
                  <a:lnTo>
                    <a:pt x="2495" y="117"/>
                  </a:lnTo>
                  <a:lnTo>
                    <a:pt x="2495" y="115"/>
                  </a:lnTo>
                  <a:lnTo>
                    <a:pt x="2495" y="112"/>
                  </a:lnTo>
                  <a:lnTo>
                    <a:pt x="2495" y="111"/>
                  </a:lnTo>
                  <a:lnTo>
                    <a:pt x="2495" y="110"/>
                  </a:lnTo>
                  <a:lnTo>
                    <a:pt x="2497" y="110"/>
                  </a:lnTo>
                  <a:lnTo>
                    <a:pt x="2498" y="111"/>
                  </a:lnTo>
                  <a:lnTo>
                    <a:pt x="2498" y="111"/>
                  </a:lnTo>
                  <a:lnTo>
                    <a:pt x="2498" y="112"/>
                  </a:lnTo>
                  <a:lnTo>
                    <a:pt x="2499" y="112"/>
                  </a:lnTo>
                  <a:lnTo>
                    <a:pt x="2499" y="112"/>
                  </a:lnTo>
                  <a:lnTo>
                    <a:pt x="2499" y="110"/>
                  </a:lnTo>
                  <a:lnTo>
                    <a:pt x="2499" y="97"/>
                  </a:lnTo>
                  <a:lnTo>
                    <a:pt x="2498" y="95"/>
                  </a:lnTo>
                  <a:lnTo>
                    <a:pt x="2498" y="92"/>
                  </a:lnTo>
                  <a:lnTo>
                    <a:pt x="2497" y="89"/>
                  </a:lnTo>
                  <a:lnTo>
                    <a:pt x="2497" y="86"/>
                  </a:lnTo>
                  <a:lnTo>
                    <a:pt x="2497" y="86"/>
                  </a:lnTo>
                  <a:lnTo>
                    <a:pt x="2497" y="86"/>
                  </a:lnTo>
                  <a:lnTo>
                    <a:pt x="2498" y="87"/>
                  </a:lnTo>
                  <a:lnTo>
                    <a:pt x="2499" y="90"/>
                  </a:lnTo>
                  <a:lnTo>
                    <a:pt x="2500" y="91"/>
                  </a:lnTo>
                  <a:lnTo>
                    <a:pt x="2502" y="94"/>
                  </a:lnTo>
                  <a:lnTo>
                    <a:pt x="2502" y="95"/>
                  </a:lnTo>
                  <a:lnTo>
                    <a:pt x="2503" y="96"/>
                  </a:lnTo>
                  <a:lnTo>
                    <a:pt x="2504" y="97"/>
                  </a:lnTo>
                  <a:lnTo>
                    <a:pt x="2504" y="97"/>
                  </a:lnTo>
                  <a:lnTo>
                    <a:pt x="2504" y="96"/>
                  </a:lnTo>
                  <a:lnTo>
                    <a:pt x="2504" y="94"/>
                  </a:lnTo>
                  <a:lnTo>
                    <a:pt x="2504" y="92"/>
                  </a:lnTo>
                  <a:lnTo>
                    <a:pt x="2504" y="90"/>
                  </a:lnTo>
                  <a:lnTo>
                    <a:pt x="2504" y="89"/>
                  </a:lnTo>
                  <a:lnTo>
                    <a:pt x="2505" y="89"/>
                  </a:lnTo>
                  <a:lnTo>
                    <a:pt x="2507" y="89"/>
                  </a:lnTo>
                  <a:lnTo>
                    <a:pt x="2508" y="90"/>
                  </a:lnTo>
                  <a:lnTo>
                    <a:pt x="2509" y="91"/>
                  </a:lnTo>
                  <a:lnTo>
                    <a:pt x="2509" y="92"/>
                  </a:lnTo>
                  <a:lnTo>
                    <a:pt x="2510" y="94"/>
                  </a:lnTo>
                  <a:lnTo>
                    <a:pt x="2512" y="94"/>
                  </a:lnTo>
                  <a:lnTo>
                    <a:pt x="2512" y="94"/>
                  </a:lnTo>
                  <a:lnTo>
                    <a:pt x="2512" y="92"/>
                  </a:lnTo>
                  <a:lnTo>
                    <a:pt x="2512" y="91"/>
                  </a:lnTo>
                  <a:lnTo>
                    <a:pt x="2512" y="89"/>
                  </a:lnTo>
                  <a:lnTo>
                    <a:pt x="2512" y="87"/>
                  </a:lnTo>
                  <a:lnTo>
                    <a:pt x="2513" y="86"/>
                  </a:lnTo>
                  <a:lnTo>
                    <a:pt x="2513" y="85"/>
                  </a:lnTo>
                  <a:lnTo>
                    <a:pt x="2514" y="84"/>
                  </a:lnTo>
                  <a:lnTo>
                    <a:pt x="2515" y="85"/>
                  </a:lnTo>
                  <a:lnTo>
                    <a:pt x="2515" y="87"/>
                  </a:lnTo>
                  <a:lnTo>
                    <a:pt x="2517" y="89"/>
                  </a:lnTo>
                  <a:lnTo>
                    <a:pt x="2518" y="90"/>
                  </a:lnTo>
                  <a:lnTo>
                    <a:pt x="2519" y="91"/>
                  </a:lnTo>
                  <a:lnTo>
                    <a:pt x="2519" y="91"/>
                  </a:lnTo>
                  <a:lnTo>
                    <a:pt x="2519" y="89"/>
                  </a:lnTo>
                  <a:lnTo>
                    <a:pt x="2519" y="87"/>
                  </a:lnTo>
                  <a:lnTo>
                    <a:pt x="2520" y="86"/>
                  </a:lnTo>
                  <a:lnTo>
                    <a:pt x="2520" y="86"/>
                  </a:lnTo>
                  <a:lnTo>
                    <a:pt x="2522" y="86"/>
                  </a:lnTo>
                  <a:lnTo>
                    <a:pt x="2523" y="86"/>
                  </a:lnTo>
                  <a:lnTo>
                    <a:pt x="2524" y="89"/>
                  </a:lnTo>
                  <a:lnTo>
                    <a:pt x="2525" y="90"/>
                  </a:lnTo>
                  <a:lnTo>
                    <a:pt x="2525" y="91"/>
                  </a:lnTo>
                  <a:lnTo>
                    <a:pt x="2527" y="92"/>
                  </a:lnTo>
                  <a:lnTo>
                    <a:pt x="2528" y="92"/>
                  </a:lnTo>
                  <a:lnTo>
                    <a:pt x="2528" y="92"/>
                  </a:lnTo>
                  <a:lnTo>
                    <a:pt x="2529" y="90"/>
                  </a:lnTo>
                  <a:lnTo>
                    <a:pt x="2529" y="89"/>
                  </a:lnTo>
                  <a:lnTo>
                    <a:pt x="2529" y="87"/>
                  </a:lnTo>
                  <a:lnTo>
                    <a:pt x="2529" y="87"/>
                  </a:lnTo>
                  <a:lnTo>
                    <a:pt x="2530" y="86"/>
                  </a:lnTo>
                  <a:lnTo>
                    <a:pt x="2531" y="86"/>
                  </a:lnTo>
                  <a:lnTo>
                    <a:pt x="2533" y="85"/>
                  </a:lnTo>
                  <a:lnTo>
                    <a:pt x="2533" y="82"/>
                  </a:lnTo>
                  <a:lnTo>
                    <a:pt x="2533" y="79"/>
                  </a:lnTo>
                  <a:lnTo>
                    <a:pt x="2531" y="77"/>
                  </a:lnTo>
                  <a:lnTo>
                    <a:pt x="2531" y="76"/>
                  </a:lnTo>
                  <a:lnTo>
                    <a:pt x="2531" y="75"/>
                  </a:lnTo>
                  <a:lnTo>
                    <a:pt x="2533" y="75"/>
                  </a:lnTo>
                  <a:lnTo>
                    <a:pt x="2533" y="76"/>
                  </a:lnTo>
                  <a:lnTo>
                    <a:pt x="2534" y="79"/>
                  </a:lnTo>
                  <a:lnTo>
                    <a:pt x="2535" y="80"/>
                  </a:lnTo>
                  <a:lnTo>
                    <a:pt x="2536" y="80"/>
                  </a:lnTo>
                  <a:lnTo>
                    <a:pt x="2538" y="79"/>
                  </a:lnTo>
                  <a:lnTo>
                    <a:pt x="2538" y="76"/>
                  </a:lnTo>
                  <a:lnTo>
                    <a:pt x="2538" y="66"/>
                  </a:lnTo>
                  <a:lnTo>
                    <a:pt x="2539" y="65"/>
                  </a:lnTo>
                  <a:lnTo>
                    <a:pt x="2540" y="64"/>
                  </a:lnTo>
                  <a:lnTo>
                    <a:pt x="2540" y="62"/>
                  </a:lnTo>
                  <a:lnTo>
                    <a:pt x="2541" y="62"/>
                  </a:lnTo>
                  <a:lnTo>
                    <a:pt x="2541" y="64"/>
                  </a:lnTo>
                  <a:lnTo>
                    <a:pt x="2543" y="66"/>
                  </a:lnTo>
                  <a:lnTo>
                    <a:pt x="2543" y="67"/>
                  </a:lnTo>
                  <a:lnTo>
                    <a:pt x="2544" y="69"/>
                  </a:lnTo>
                  <a:lnTo>
                    <a:pt x="2544" y="70"/>
                  </a:lnTo>
                  <a:lnTo>
                    <a:pt x="2545" y="71"/>
                  </a:lnTo>
                  <a:lnTo>
                    <a:pt x="2545" y="71"/>
                  </a:lnTo>
                  <a:lnTo>
                    <a:pt x="2545" y="71"/>
                  </a:lnTo>
                  <a:lnTo>
                    <a:pt x="2545" y="70"/>
                  </a:lnTo>
                  <a:lnTo>
                    <a:pt x="2546" y="69"/>
                  </a:lnTo>
                  <a:lnTo>
                    <a:pt x="2546" y="67"/>
                  </a:lnTo>
                  <a:lnTo>
                    <a:pt x="2546" y="66"/>
                  </a:lnTo>
                  <a:lnTo>
                    <a:pt x="2548" y="65"/>
                  </a:lnTo>
                  <a:lnTo>
                    <a:pt x="2549" y="66"/>
                  </a:lnTo>
                  <a:lnTo>
                    <a:pt x="2549" y="66"/>
                  </a:lnTo>
                  <a:lnTo>
                    <a:pt x="2550" y="67"/>
                  </a:lnTo>
                  <a:lnTo>
                    <a:pt x="2551" y="67"/>
                  </a:lnTo>
                  <a:lnTo>
                    <a:pt x="2553" y="69"/>
                  </a:lnTo>
                  <a:lnTo>
                    <a:pt x="2553" y="69"/>
                  </a:lnTo>
                  <a:lnTo>
                    <a:pt x="2554" y="69"/>
                  </a:lnTo>
                  <a:lnTo>
                    <a:pt x="2554" y="66"/>
                  </a:lnTo>
                  <a:lnTo>
                    <a:pt x="2554" y="66"/>
                  </a:lnTo>
                  <a:lnTo>
                    <a:pt x="2555" y="66"/>
                  </a:lnTo>
                  <a:lnTo>
                    <a:pt x="2555" y="67"/>
                  </a:lnTo>
                  <a:lnTo>
                    <a:pt x="2556" y="67"/>
                  </a:lnTo>
                  <a:lnTo>
                    <a:pt x="2556" y="69"/>
                  </a:lnTo>
                  <a:lnTo>
                    <a:pt x="2561" y="69"/>
                  </a:lnTo>
                  <a:lnTo>
                    <a:pt x="2563" y="67"/>
                  </a:lnTo>
                  <a:lnTo>
                    <a:pt x="2563" y="66"/>
                  </a:lnTo>
                  <a:lnTo>
                    <a:pt x="2563" y="65"/>
                  </a:lnTo>
                  <a:lnTo>
                    <a:pt x="2561" y="64"/>
                  </a:lnTo>
                  <a:lnTo>
                    <a:pt x="2561" y="64"/>
                  </a:lnTo>
                  <a:lnTo>
                    <a:pt x="2564" y="64"/>
                  </a:lnTo>
                  <a:lnTo>
                    <a:pt x="2565" y="66"/>
                  </a:lnTo>
                  <a:lnTo>
                    <a:pt x="2566" y="69"/>
                  </a:lnTo>
                  <a:lnTo>
                    <a:pt x="2566" y="71"/>
                  </a:lnTo>
                  <a:lnTo>
                    <a:pt x="2569" y="72"/>
                  </a:lnTo>
                  <a:lnTo>
                    <a:pt x="2570" y="74"/>
                  </a:lnTo>
                  <a:lnTo>
                    <a:pt x="2571" y="75"/>
                  </a:lnTo>
                  <a:lnTo>
                    <a:pt x="2571" y="76"/>
                  </a:lnTo>
                  <a:lnTo>
                    <a:pt x="2574" y="76"/>
                  </a:lnTo>
                  <a:lnTo>
                    <a:pt x="2574" y="77"/>
                  </a:lnTo>
                  <a:lnTo>
                    <a:pt x="2574" y="80"/>
                  </a:lnTo>
                  <a:lnTo>
                    <a:pt x="2575" y="81"/>
                  </a:lnTo>
                  <a:lnTo>
                    <a:pt x="2576" y="82"/>
                  </a:lnTo>
                  <a:lnTo>
                    <a:pt x="2578" y="82"/>
                  </a:lnTo>
                  <a:lnTo>
                    <a:pt x="2579" y="82"/>
                  </a:lnTo>
                  <a:lnTo>
                    <a:pt x="2579" y="82"/>
                  </a:lnTo>
                  <a:lnTo>
                    <a:pt x="2580" y="84"/>
                  </a:lnTo>
                  <a:lnTo>
                    <a:pt x="2581" y="87"/>
                  </a:lnTo>
                  <a:lnTo>
                    <a:pt x="2583" y="90"/>
                  </a:lnTo>
                  <a:lnTo>
                    <a:pt x="2584" y="91"/>
                  </a:lnTo>
                  <a:lnTo>
                    <a:pt x="2585" y="92"/>
                  </a:lnTo>
                  <a:lnTo>
                    <a:pt x="2588" y="95"/>
                  </a:lnTo>
                  <a:lnTo>
                    <a:pt x="2589" y="97"/>
                  </a:lnTo>
                  <a:lnTo>
                    <a:pt x="2590" y="100"/>
                  </a:lnTo>
                  <a:lnTo>
                    <a:pt x="2591" y="101"/>
                  </a:lnTo>
                  <a:lnTo>
                    <a:pt x="2593" y="102"/>
                  </a:lnTo>
                  <a:lnTo>
                    <a:pt x="2594" y="105"/>
                  </a:lnTo>
                  <a:lnTo>
                    <a:pt x="2594" y="106"/>
                  </a:lnTo>
                  <a:lnTo>
                    <a:pt x="2594" y="107"/>
                  </a:lnTo>
                  <a:lnTo>
                    <a:pt x="2593" y="107"/>
                  </a:lnTo>
                  <a:lnTo>
                    <a:pt x="2593" y="108"/>
                  </a:lnTo>
                  <a:lnTo>
                    <a:pt x="2591" y="108"/>
                  </a:lnTo>
                  <a:lnTo>
                    <a:pt x="2590" y="108"/>
                  </a:lnTo>
                  <a:lnTo>
                    <a:pt x="2589" y="108"/>
                  </a:lnTo>
                  <a:lnTo>
                    <a:pt x="2588" y="110"/>
                  </a:lnTo>
                  <a:lnTo>
                    <a:pt x="2588" y="112"/>
                  </a:lnTo>
                  <a:lnTo>
                    <a:pt x="2589" y="115"/>
                  </a:lnTo>
                  <a:lnTo>
                    <a:pt x="2589" y="120"/>
                  </a:lnTo>
                  <a:lnTo>
                    <a:pt x="2590" y="123"/>
                  </a:lnTo>
                  <a:lnTo>
                    <a:pt x="2591" y="126"/>
                  </a:lnTo>
                  <a:lnTo>
                    <a:pt x="2593" y="128"/>
                  </a:lnTo>
                  <a:lnTo>
                    <a:pt x="2594" y="131"/>
                  </a:lnTo>
                  <a:lnTo>
                    <a:pt x="2595" y="132"/>
                  </a:lnTo>
                  <a:lnTo>
                    <a:pt x="2596" y="133"/>
                  </a:lnTo>
                  <a:lnTo>
                    <a:pt x="2598" y="135"/>
                  </a:lnTo>
                  <a:lnTo>
                    <a:pt x="2598" y="136"/>
                  </a:lnTo>
                  <a:lnTo>
                    <a:pt x="2600" y="138"/>
                  </a:lnTo>
                  <a:lnTo>
                    <a:pt x="2604" y="140"/>
                  </a:lnTo>
                  <a:lnTo>
                    <a:pt x="2606" y="141"/>
                  </a:lnTo>
                  <a:lnTo>
                    <a:pt x="2607" y="143"/>
                  </a:lnTo>
                  <a:lnTo>
                    <a:pt x="2610" y="146"/>
                  </a:lnTo>
                  <a:lnTo>
                    <a:pt x="2611" y="148"/>
                  </a:lnTo>
                  <a:lnTo>
                    <a:pt x="2612" y="148"/>
                  </a:lnTo>
                  <a:lnTo>
                    <a:pt x="2614" y="150"/>
                  </a:lnTo>
                  <a:lnTo>
                    <a:pt x="2614" y="150"/>
                  </a:lnTo>
                  <a:lnTo>
                    <a:pt x="2612" y="148"/>
                  </a:lnTo>
                  <a:lnTo>
                    <a:pt x="2612" y="147"/>
                  </a:lnTo>
                  <a:lnTo>
                    <a:pt x="2612" y="146"/>
                  </a:lnTo>
                  <a:lnTo>
                    <a:pt x="2612" y="145"/>
                  </a:lnTo>
                  <a:lnTo>
                    <a:pt x="2614" y="143"/>
                  </a:lnTo>
                  <a:lnTo>
                    <a:pt x="2615" y="146"/>
                  </a:lnTo>
                  <a:lnTo>
                    <a:pt x="2616" y="147"/>
                  </a:lnTo>
                  <a:lnTo>
                    <a:pt x="2617" y="147"/>
                  </a:lnTo>
                  <a:lnTo>
                    <a:pt x="2619" y="150"/>
                  </a:lnTo>
                  <a:lnTo>
                    <a:pt x="2619" y="151"/>
                  </a:lnTo>
                  <a:lnTo>
                    <a:pt x="2620" y="152"/>
                  </a:lnTo>
                  <a:lnTo>
                    <a:pt x="2621" y="152"/>
                  </a:lnTo>
                  <a:lnTo>
                    <a:pt x="2621" y="152"/>
                  </a:lnTo>
                  <a:lnTo>
                    <a:pt x="2624" y="152"/>
                  </a:lnTo>
                  <a:lnTo>
                    <a:pt x="2626" y="155"/>
                  </a:lnTo>
                  <a:lnTo>
                    <a:pt x="2630" y="157"/>
                  </a:lnTo>
                  <a:lnTo>
                    <a:pt x="2631" y="157"/>
                  </a:lnTo>
                  <a:lnTo>
                    <a:pt x="2634" y="156"/>
                  </a:lnTo>
                  <a:lnTo>
                    <a:pt x="2635" y="156"/>
                  </a:lnTo>
                  <a:lnTo>
                    <a:pt x="2637" y="157"/>
                  </a:lnTo>
                  <a:lnTo>
                    <a:pt x="2637" y="157"/>
                  </a:lnTo>
                  <a:lnTo>
                    <a:pt x="2639" y="159"/>
                  </a:lnTo>
                  <a:lnTo>
                    <a:pt x="2639" y="161"/>
                  </a:lnTo>
                  <a:lnTo>
                    <a:pt x="2640" y="163"/>
                  </a:lnTo>
                  <a:lnTo>
                    <a:pt x="2640" y="164"/>
                  </a:lnTo>
                  <a:lnTo>
                    <a:pt x="2646" y="176"/>
                  </a:lnTo>
                  <a:lnTo>
                    <a:pt x="2652" y="186"/>
                  </a:lnTo>
                  <a:lnTo>
                    <a:pt x="2655" y="189"/>
                  </a:lnTo>
                  <a:lnTo>
                    <a:pt x="2655" y="192"/>
                  </a:lnTo>
                  <a:lnTo>
                    <a:pt x="2656" y="196"/>
                  </a:lnTo>
                  <a:lnTo>
                    <a:pt x="2659" y="198"/>
                  </a:lnTo>
                  <a:lnTo>
                    <a:pt x="2661" y="203"/>
                  </a:lnTo>
                  <a:lnTo>
                    <a:pt x="2664" y="207"/>
                  </a:lnTo>
                  <a:lnTo>
                    <a:pt x="2666" y="209"/>
                  </a:lnTo>
                  <a:lnTo>
                    <a:pt x="2672" y="219"/>
                  </a:lnTo>
                  <a:lnTo>
                    <a:pt x="2678" y="233"/>
                  </a:lnTo>
                  <a:lnTo>
                    <a:pt x="2682" y="249"/>
                  </a:lnTo>
                  <a:lnTo>
                    <a:pt x="2681" y="264"/>
                  </a:lnTo>
                  <a:lnTo>
                    <a:pt x="2681" y="266"/>
                  </a:lnTo>
                  <a:lnTo>
                    <a:pt x="2680" y="269"/>
                  </a:lnTo>
                  <a:lnTo>
                    <a:pt x="2680" y="271"/>
                  </a:lnTo>
                  <a:lnTo>
                    <a:pt x="2678" y="274"/>
                  </a:lnTo>
                  <a:lnTo>
                    <a:pt x="2677" y="275"/>
                  </a:lnTo>
                  <a:lnTo>
                    <a:pt x="2675" y="275"/>
                  </a:lnTo>
                  <a:lnTo>
                    <a:pt x="2674" y="275"/>
                  </a:lnTo>
                  <a:lnTo>
                    <a:pt x="2671" y="274"/>
                  </a:lnTo>
                  <a:lnTo>
                    <a:pt x="2670" y="275"/>
                  </a:lnTo>
                  <a:lnTo>
                    <a:pt x="2669" y="275"/>
                  </a:lnTo>
                  <a:lnTo>
                    <a:pt x="2669" y="276"/>
                  </a:lnTo>
                  <a:lnTo>
                    <a:pt x="2667" y="278"/>
                  </a:lnTo>
                  <a:lnTo>
                    <a:pt x="2667" y="278"/>
                  </a:lnTo>
                  <a:lnTo>
                    <a:pt x="2666" y="276"/>
                  </a:lnTo>
                  <a:lnTo>
                    <a:pt x="2664" y="276"/>
                  </a:lnTo>
                  <a:lnTo>
                    <a:pt x="2661" y="274"/>
                  </a:lnTo>
                  <a:lnTo>
                    <a:pt x="2659" y="271"/>
                  </a:lnTo>
                  <a:lnTo>
                    <a:pt x="2654" y="269"/>
                  </a:lnTo>
                  <a:lnTo>
                    <a:pt x="2650" y="266"/>
                  </a:lnTo>
                  <a:lnTo>
                    <a:pt x="2647" y="264"/>
                  </a:lnTo>
                  <a:lnTo>
                    <a:pt x="2646" y="263"/>
                  </a:lnTo>
                  <a:lnTo>
                    <a:pt x="2644" y="260"/>
                  </a:lnTo>
                  <a:lnTo>
                    <a:pt x="2641" y="258"/>
                  </a:lnTo>
                  <a:lnTo>
                    <a:pt x="2640" y="253"/>
                  </a:lnTo>
                  <a:lnTo>
                    <a:pt x="2635" y="247"/>
                  </a:lnTo>
                  <a:lnTo>
                    <a:pt x="2630" y="240"/>
                  </a:lnTo>
                  <a:lnTo>
                    <a:pt x="2624" y="235"/>
                  </a:lnTo>
                  <a:lnTo>
                    <a:pt x="2622" y="234"/>
                  </a:lnTo>
                  <a:lnTo>
                    <a:pt x="2621" y="234"/>
                  </a:lnTo>
                  <a:lnTo>
                    <a:pt x="2621" y="235"/>
                  </a:lnTo>
                  <a:lnTo>
                    <a:pt x="2621" y="237"/>
                  </a:lnTo>
                  <a:lnTo>
                    <a:pt x="2621" y="238"/>
                  </a:lnTo>
                  <a:lnTo>
                    <a:pt x="2621" y="239"/>
                  </a:lnTo>
                  <a:lnTo>
                    <a:pt x="2621" y="240"/>
                  </a:lnTo>
                  <a:lnTo>
                    <a:pt x="2624" y="243"/>
                  </a:lnTo>
                  <a:lnTo>
                    <a:pt x="2626" y="245"/>
                  </a:lnTo>
                  <a:lnTo>
                    <a:pt x="2626" y="248"/>
                  </a:lnTo>
                  <a:lnTo>
                    <a:pt x="2629" y="250"/>
                  </a:lnTo>
                  <a:lnTo>
                    <a:pt x="2630" y="253"/>
                  </a:lnTo>
                  <a:lnTo>
                    <a:pt x="2630" y="256"/>
                  </a:lnTo>
                  <a:lnTo>
                    <a:pt x="2632" y="259"/>
                  </a:lnTo>
                  <a:lnTo>
                    <a:pt x="2632" y="261"/>
                  </a:lnTo>
                  <a:lnTo>
                    <a:pt x="2635" y="263"/>
                  </a:lnTo>
                  <a:lnTo>
                    <a:pt x="2637" y="264"/>
                  </a:lnTo>
                  <a:lnTo>
                    <a:pt x="2639" y="269"/>
                  </a:lnTo>
                  <a:lnTo>
                    <a:pt x="2640" y="274"/>
                  </a:lnTo>
                  <a:lnTo>
                    <a:pt x="2642" y="279"/>
                  </a:lnTo>
                  <a:lnTo>
                    <a:pt x="2644" y="285"/>
                  </a:lnTo>
                  <a:lnTo>
                    <a:pt x="2645" y="290"/>
                  </a:lnTo>
                  <a:lnTo>
                    <a:pt x="2645" y="295"/>
                  </a:lnTo>
                  <a:lnTo>
                    <a:pt x="2649" y="314"/>
                  </a:lnTo>
                  <a:lnTo>
                    <a:pt x="2650" y="331"/>
                  </a:lnTo>
                  <a:lnTo>
                    <a:pt x="2651" y="334"/>
                  </a:lnTo>
                  <a:lnTo>
                    <a:pt x="2652" y="335"/>
                  </a:lnTo>
                  <a:lnTo>
                    <a:pt x="2654" y="336"/>
                  </a:lnTo>
                  <a:lnTo>
                    <a:pt x="2655" y="336"/>
                  </a:lnTo>
                  <a:lnTo>
                    <a:pt x="2655" y="336"/>
                  </a:lnTo>
                  <a:lnTo>
                    <a:pt x="2657" y="340"/>
                  </a:lnTo>
                  <a:lnTo>
                    <a:pt x="2660" y="342"/>
                  </a:lnTo>
                  <a:lnTo>
                    <a:pt x="2661" y="345"/>
                  </a:lnTo>
                  <a:lnTo>
                    <a:pt x="2662" y="347"/>
                  </a:lnTo>
                  <a:lnTo>
                    <a:pt x="2665" y="351"/>
                  </a:lnTo>
                  <a:lnTo>
                    <a:pt x="2667" y="353"/>
                  </a:lnTo>
                  <a:lnTo>
                    <a:pt x="2669" y="355"/>
                  </a:lnTo>
                  <a:lnTo>
                    <a:pt x="2671" y="356"/>
                  </a:lnTo>
                  <a:lnTo>
                    <a:pt x="2672" y="355"/>
                  </a:lnTo>
                  <a:lnTo>
                    <a:pt x="2674" y="352"/>
                  </a:lnTo>
                  <a:lnTo>
                    <a:pt x="2674" y="349"/>
                  </a:lnTo>
                  <a:lnTo>
                    <a:pt x="2674" y="345"/>
                  </a:lnTo>
                  <a:lnTo>
                    <a:pt x="2671" y="340"/>
                  </a:lnTo>
                  <a:lnTo>
                    <a:pt x="2671" y="337"/>
                  </a:lnTo>
                  <a:lnTo>
                    <a:pt x="2670" y="336"/>
                  </a:lnTo>
                  <a:lnTo>
                    <a:pt x="2669" y="336"/>
                  </a:lnTo>
                  <a:lnTo>
                    <a:pt x="2667" y="335"/>
                  </a:lnTo>
                  <a:lnTo>
                    <a:pt x="2666" y="334"/>
                  </a:lnTo>
                  <a:lnTo>
                    <a:pt x="2665" y="334"/>
                  </a:lnTo>
                  <a:lnTo>
                    <a:pt x="2664" y="332"/>
                  </a:lnTo>
                  <a:lnTo>
                    <a:pt x="2662" y="330"/>
                  </a:lnTo>
                  <a:lnTo>
                    <a:pt x="2662" y="327"/>
                  </a:lnTo>
                  <a:lnTo>
                    <a:pt x="2661" y="324"/>
                  </a:lnTo>
                  <a:lnTo>
                    <a:pt x="2660" y="321"/>
                  </a:lnTo>
                  <a:lnTo>
                    <a:pt x="2660" y="320"/>
                  </a:lnTo>
                  <a:lnTo>
                    <a:pt x="2659" y="316"/>
                  </a:lnTo>
                  <a:lnTo>
                    <a:pt x="2659" y="314"/>
                  </a:lnTo>
                  <a:lnTo>
                    <a:pt x="2659" y="310"/>
                  </a:lnTo>
                  <a:lnTo>
                    <a:pt x="2660" y="309"/>
                  </a:lnTo>
                  <a:lnTo>
                    <a:pt x="2661" y="307"/>
                  </a:lnTo>
                  <a:lnTo>
                    <a:pt x="2664" y="307"/>
                  </a:lnTo>
                  <a:lnTo>
                    <a:pt x="2665" y="309"/>
                  </a:lnTo>
                  <a:lnTo>
                    <a:pt x="2667" y="310"/>
                  </a:lnTo>
                  <a:lnTo>
                    <a:pt x="2669" y="314"/>
                  </a:lnTo>
                  <a:lnTo>
                    <a:pt x="2670" y="319"/>
                  </a:lnTo>
                  <a:lnTo>
                    <a:pt x="2671" y="322"/>
                  </a:lnTo>
                  <a:lnTo>
                    <a:pt x="2672" y="325"/>
                  </a:lnTo>
                  <a:lnTo>
                    <a:pt x="2675" y="326"/>
                  </a:lnTo>
                  <a:lnTo>
                    <a:pt x="2676" y="327"/>
                  </a:lnTo>
                  <a:lnTo>
                    <a:pt x="2678" y="329"/>
                  </a:lnTo>
                  <a:lnTo>
                    <a:pt x="2680" y="330"/>
                  </a:lnTo>
                  <a:lnTo>
                    <a:pt x="2681" y="330"/>
                  </a:lnTo>
                  <a:lnTo>
                    <a:pt x="2683" y="331"/>
                  </a:lnTo>
                  <a:lnTo>
                    <a:pt x="2685" y="332"/>
                  </a:lnTo>
                  <a:lnTo>
                    <a:pt x="2687" y="334"/>
                  </a:lnTo>
                  <a:lnTo>
                    <a:pt x="2688" y="335"/>
                  </a:lnTo>
                  <a:lnTo>
                    <a:pt x="2690" y="336"/>
                  </a:lnTo>
                  <a:lnTo>
                    <a:pt x="2690" y="335"/>
                  </a:lnTo>
                  <a:lnTo>
                    <a:pt x="2690" y="334"/>
                  </a:lnTo>
                  <a:lnTo>
                    <a:pt x="2687" y="327"/>
                  </a:lnTo>
                  <a:lnTo>
                    <a:pt x="2685" y="321"/>
                  </a:lnTo>
                  <a:lnTo>
                    <a:pt x="2685" y="316"/>
                  </a:lnTo>
                  <a:lnTo>
                    <a:pt x="2681" y="309"/>
                  </a:lnTo>
                  <a:lnTo>
                    <a:pt x="2678" y="301"/>
                  </a:lnTo>
                  <a:lnTo>
                    <a:pt x="2678" y="295"/>
                  </a:lnTo>
                  <a:lnTo>
                    <a:pt x="2680" y="294"/>
                  </a:lnTo>
                  <a:lnTo>
                    <a:pt x="2681" y="293"/>
                  </a:lnTo>
                  <a:lnTo>
                    <a:pt x="2682" y="291"/>
                  </a:lnTo>
                  <a:lnTo>
                    <a:pt x="2685" y="290"/>
                  </a:lnTo>
                  <a:lnTo>
                    <a:pt x="2685" y="288"/>
                  </a:lnTo>
                  <a:lnTo>
                    <a:pt x="2686" y="285"/>
                  </a:lnTo>
                  <a:lnTo>
                    <a:pt x="2686" y="281"/>
                  </a:lnTo>
                  <a:lnTo>
                    <a:pt x="2687" y="279"/>
                  </a:lnTo>
                  <a:lnTo>
                    <a:pt x="2688" y="276"/>
                  </a:lnTo>
                  <a:lnTo>
                    <a:pt x="2690" y="274"/>
                  </a:lnTo>
                  <a:lnTo>
                    <a:pt x="2690" y="269"/>
                  </a:lnTo>
                  <a:lnTo>
                    <a:pt x="2690" y="268"/>
                  </a:lnTo>
                  <a:lnTo>
                    <a:pt x="2690" y="266"/>
                  </a:lnTo>
                  <a:lnTo>
                    <a:pt x="2690" y="265"/>
                  </a:lnTo>
                  <a:lnTo>
                    <a:pt x="2691" y="265"/>
                  </a:lnTo>
                  <a:lnTo>
                    <a:pt x="2692" y="266"/>
                  </a:lnTo>
                  <a:lnTo>
                    <a:pt x="2692" y="269"/>
                  </a:lnTo>
                  <a:lnTo>
                    <a:pt x="2693" y="271"/>
                  </a:lnTo>
                  <a:lnTo>
                    <a:pt x="2695" y="274"/>
                  </a:lnTo>
                  <a:lnTo>
                    <a:pt x="2697" y="276"/>
                  </a:lnTo>
                  <a:lnTo>
                    <a:pt x="2697" y="279"/>
                  </a:lnTo>
                  <a:lnTo>
                    <a:pt x="2698" y="279"/>
                  </a:lnTo>
                  <a:lnTo>
                    <a:pt x="2701" y="280"/>
                  </a:lnTo>
                  <a:lnTo>
                    <a:pt x="2702" y="281"/>
                  </a:lnTo>
                  <a:lnTo>
                    <a:pt x="2703" y="284"/>
                  </a:lnTo>
                  <a:lnTo>
                    <a:pt x="2703" y="284"/>
                  </a:lnTo>
                  <a:lnTo>
                    <a:pt x="2705" y="284"/>
                  </a:lnTo>
                  <a:lnTo>
                    <a:pt x="2705" y="281"/>
                  </a:lnTo>
                  <a:lnTo>
                    <a:pt x="2705" y="269"/>
                  </a:lnTo>
                  <a:lnTo>
                    <a:pt x="2703" y="261"/>
                  </a:lnTo>
                  <a:lnTo>
                    <a:pt x="2701" y="254"/>
                  </a:lnTo>
                  <a:lnTo>
                    <a:pt x="2700" y="248"/>
                  </a:lnTo>
                  <a:lnTo>
                    <a:pt x="2698" y="243"/>
                  </a:lnTo>
                  <a:lnTo>
                    <a:pt x="2697" y="238"/>
                  </a:lnTo>
                  <a:lnTo>
                    <a:pt x="2697" y="233"/>
                  </a:lnTo>
                  <a:lnTo>
                    <a:pt x="2697" y="225"/>
                  </a:lnTo>
                  <a:lnTo>
                    <a:pt x="2696" y="219"/>
                  </a:lnTo>
                  <a:lnTo>
                    <a:pt x="2695" y="214"/>
                  </a:lnTo>
                  <a:lnTo>
                    <a:pt x="2695" y="210"/>
                  </a:lnTo>
                  <a:lnTo>
                    <a:pt x="2695" y="208"/>
                  </a:lnTo>
                  <a:lnTo>
                    <a:pt x="2693" y="204"/>
                  </a:lnTo>
                  <a:lnTo>
                    <a:pt x="2692" y="202"/>
                  </a:lnTo>
                  <a:lnTo>
                    <a:pt x="2690" y="196"/>
                  </a:lnTo>
                  <a:lnTo>
                    <a:pt x="2692" y="198"/>
                  </a:lnTo>
                  <a:lnTo>
                    <a:pt x="2695" y="202"/>
                  </a:lnTo>
                  <a:lnTo>
                    <a:pt x="2697" y="203"/>
                  </a:lnTo>
                  <a:lnTo>
                    <a:pt x="2700" y="204"/>
                  </a:lnTo>
                  <a:lnTo>
                    <a:pt x="2702" y="205"/>
                  </a:lnTo>
                  <a:lnTo>
                    <a:pt x="2703" y="207"/>
                  </a:lnTo>
                  <a:lnTo>
                    <a:pt x="2705" y="208"/>
                  </a:lnTo>
                  <a:lnTo>
                    <a:pt x="2705" y="209"/>
                  </a:lnTo>
                  <a:lnTo>
                    <a:pt x="2707" y="214"/>
                  </a:lnTo>
                  <a:lnTo>
                    <a:pt x="2710" y="219"/>
                  </a:lnTo>
                  <a:lnTo>
                    <a:pt x="2711" y="224"/>
                  </a:lnTo>
                  <a:lnTo>
                    <a:pt x="2711" y="228"/>
                  </a:lnTo>
                  <a:lnTo>
                    <a:pt x="2711" y="230"/>
                  </a:lnTo>
                  <a:lnTo>
                    <a:pt x="2710" y="232"/>
                  </a:lnTo>
                  <a:lnTo>
                    <a:pt x="2710" y="233"/>
                  </a:lnTo>
                  <a:lnTo>
                    <a:pt x="2708" y="233"/>
                  </a:lnTo>
                  <a:lnTo>
                    <a:pt x="2707" y="234"/>
                  </a:lnTo>
                  <a:lnTo>
                    <a:pt x="2706" y="234"/>
                  </a:lnTo>
                  <a:lnTo>
                    <a:pt x="2706" y="235"/>
                  </a:lnTo>
                  <a:lnTo>
                    <a:pt x="2705" y="238"/>
                  </a:lnTo>
                  <a:lnTo>
                    <a:pt x="2706" y="247"/>
                  </a:lnTo>
                  <a:lnTo>
                    <a:pt x="2710" y="254"/>
                  </a:lnTo>
                  <a:lnTo>
                    <a:pt x="2713" y="261"/>
                  </a:lnTo>
                  <a:lnTo>
                    <a:pt x="2715" y="265"/>
                  </a:lnTo>
                  <a:lnTo>
                    <a:pt x="2716" y="266"/>
                  </a:lnTo>
                  <a:lnTo>
                    <a:pt x="2717" y="268"/>
                  </a:lnTo>
                  <a:lnTo>
                    <a:pt x="2718" y="266"/>
                  </a:lnTo>
                  <a:lnTo>
                    <a:pt x="2721" y="265"/>
                  </a:lnTo>
                  <a:lnTo>
                    <a:pt x="2722" y="264"/>
                  </a:lnTo>
                  <a:lnTo>
                    <a:pt x="2723" y="261"/>
                  </a:lnTo>
                  <a:lnTo>
                    <a:pt x="2723" y="255"/>
                  </a:lnTo>
                  <a:lnTo>
                    <a:pt x="2723" y="248"/>
                  </a:lnTo>
                  <a:lnTo>
                    <a:pt x="2723" y="240"/>
                  </a:lnTo>
                  <a:lnTo>
                    <a:pt x="2723" y="238"/>
                  </a:lnTo>
                  <a:lnTo>
                    <a:pt x="2726" y="235"/>
                  </a:lnTo>
                  <a:lnTo>
                    <a:pt x="2727" y="233"/>
                  </a:lnTo>
                  <a:lnTo>
                    <a:pt x="2730" y="232"/>
                  </a:lnTo>
                  <a:lnTo>
                    <a:pt x="2731" y="230"/>
                  </a:lnTo>
                  <a:lnTo>
                    <a:pt x="2733" y="225"/>
                  </a:lnTo>
                  <a:lnTo>
                    <a:pt x="2735" y="223"/>
                  </a:lnTo>
                  <a:lnTo>
                    <a:pt x="2737" y="220"/>
                  </a:lnTo>
                  <a:lnTo>
                    <a:pt x="2740" y="218"/>
                  </a:lnTo>
                  <a:lnTo>
                    <a:pt x="2742" y="217"/>
                  </a:lnTo>
                  <a:lnTo>
                    <a:pt x="2743" y="217"/>
                  </a:lnTo>
                  <a:lnTo>
                    <a:pt x="2745" y="214"/>
                  </a:lnTo>
                  <a:lnTo>
                    <a:pt x="2746" y="213"/>
                  </a:lnTo>
                  <a:lnTo>
                    <a:pt x="2747" y="209"/>
                  </a:lnTo>
                  <a:lnTo>
                    <a:pt x="2748" y="207"/>
                  </a:lnTo>
                  <a:lnTo>
                    <a:pt x="2749" y="204"/>
                  </a:lnTo>
                  <a:lnTo>
                    <a:pt x="2752" y="202"/>
                  </a:lnTo>
                  <a:lnTo>
                    <a:pt x="2753" y="202"/>
                  </a:lnTo>
                  <a:lnTo>
                    <a:pt x="2754" y="204"/>
                  </a:lnTo>
                  <a:lnTo>
                    <a:pt x="2754" y="207"/>
                  </a:lnTo>
                  <a:lnTo>
                    <a:pt x="2754" y="209"/>
                  </a:lnTo>
                  <a:lnTo>
                    <a:pt x="2754" y="213"/>
                  </a:lnTo>
                  <a:lnTo>
                    <a:pt x="2754" y="214"/>
                  </a:lnTo>
                  <a:lnTo>
                    <a:pt x="2754" y="217"/>
                  </a:lnTo>
                  <a:lnTo>
                    <a:pt x="2754" y="219"/>
                  </a:lnTo>
                  <a:lnTo>
                    <a:pt x="2756" y="223"/>
                  </a:lnTo>
                  <a:lnTo>
                    <a:pt x="2757" y="224"/>
                  </a:lnTo>
                  <a:lnTo>
                    <a:pt x="2758" y="227"/>
                  </a:lnTo>
                  <a:lnTo>
                    <a:pt x="2759" y="228"/>
                  </a:lnTo>
                  <a:lnTo>
                    <a:pt x="2761" y="228"/>
                  </a:lnTo>
                  <a:lnTo>
                    <a:pt x="2762" y="228"/>
                  </a:lnTo>
                  <a:lnTo>
                    <a:pt x="2762" y="219"/>
                  </a:lnTo>
                  <a:lnTo>
                    <a:pt x="2764" y="219"/>
                  </a:lnTo>
                  <a:lnTo>
                    <a:pt x="2764" y="218"/>
                  </a:lnTo>
                  <a:lnTo>
                    <a:pt x="2764" y="217"/>
                  </a:lnTo>
                  <a:lnTo>
                    <a:pt x="2766" y="214"/>
                  </a:lnTo>
                  <a:lnTo>
                    <a:pt x="2767" y="213"/>
                  </a:lnTo>
                  <a:lnTo>
                    <a:pt x="2768" y="214"/>
                  </a:lnTo>
                  <a:lnTo>
                    <a:pt x="2769" y="215"/>
                  </a:lnTo>
                  <a:lnTo>
                    <a:pt x="2772" y="218"/>
                  </a:lnTo>
                  <a:lnTo>
                    <a:pt x="2773" y="219"/>
                  </a:lnTo>
                  <a:lnTo>
                    <a:pt x="2773" y="219"/>
                  </a:lnTo>
                  <a:lnTo>
                    <a:pt x="2774" y="219"/>
                  </a:lnTo>
                  <a:lnTo>
                    <a:pt x="2776" y="218"/>
                  </a:lnTo>
                  <a:lnTo>
                    <a:pt x="2776" y="217"/>
                  </a:lnTo>
                  <a:lnTo>
                    <a:pt x="2777" y="217"/>
                  </a:lnTo>
                  <a:lnTo>
                    <a:pt x="2777" y="214"/>
                  </a:lnTo>
                  <a:lnTo>
                    <a:pt x="2778" y="212"/>
                  </a:lnTo>
                  <a:lnTo>
                    <a:pt x="2779" y="209"/>
                  </a:lnTo>
                  <a:lnTo>
                    <a:pt x="2781" y="207"/>
                  </a:lnTo>
                  <a:lnTo>
                    <a:pt x="2782" y="204"/>
                  </a:lnTo>
                  <a:lnTo>
                    <a:pt x="2782" y="204"/>
                  </a:lnTo>
                  <a:lnTo>
                    <a:pt x="2783" y="207"/>
                  </a:lnTo>
                  <a:lnTo>
                    <a:pt x="2784" y="213"/>
                  </a:lnTo>
                  <a:lnTo>
                    <a:pt x="2784" y="220"/>
                  </a:lnTo>
                  <a:lnTo>
                    <a:pt x="2786" y="228"/>
                  </a:lnTo>
                  <a:lnTo>
                    <a:pt x="2788" y="230"/>
                  </a:lnTo>
                  <a:lnTo>
                    <a:pt x="2789" y="232"/>
                  </a:lnTo>
                  <a:lnTo>
                    <a:pt x="2791" y="230"/>
                  </a:lnTo>
                  <a:lnTo>
                    <a:pt x="2791" y="230"/>
                  </a:lnTo>
                  <a:lnTo>
                    <a:pt x="2791" y="228"/>
                  </a:lnTo>
                  <a:lnTo>
                    <a:pt x="2791" y="225"/>
                  </a:lnTo>
                  <a:lnTo>
                    <a:pt x="2791" y="222"/>
                  </a:lnTo>
                  <a:lnTo>
                    <a:pt x="2792" y="219"/>
                  </a:lnTo>
                  <a:lnTo>
                    <a:pt x="2792" y="218"/>
                  </a:lnTo>
                  <a:lnTo>
                    <a:pt x="2793" y="217"/>
                  </a:lnTo>
                  <a:lnTo>
                    <a:pt x="2793" y="217"/>
                  </a:lnTo>
                  <a:lnTo>
                    <a:pt x="2794" y="215"/>
                  </a:lnTo>
                  <a:lnTo>
                    <a:pt x="2794" y="214"/>
                  </a:lnTo>
                  <a:lnTo>
                    <a:pt x="2794" y="212"/>
                  </a:lnTo>
                  <a:lnTo>
                    <a:pt x="2794" y="209"/>
                  </a:lnTo>
                  <a:lnTo>
                    <a:pt x="2793" y="205"/>
                  </a:lnTo>
                  <a:lnTo>
                    <a:pt x="2792" y="203"/>
                  </a:lnTo>
                  <a:lnTo>
                    <a:pt x="2791" y="201"/>
                  </a:lnTo>
                  <a:lnTo>
                    <a:pt x="2789" y="197"/>
                  </a:lnTo>
                  <a:lnTo>
                    <a:pt x="2789" y="194"/>
                  </a:lnTo>
                  <a:lnTo>
                    <a:pt x="2788" y="191"/>
                  </a:lnTo>
                  <a:lnTo>
                    <a:pt x="2788" y="188"/>
                  </a:lnTo>
                  <a:lnTo>
                    <a:pt x="2787" y="187"/>
                  </a:lnTo>
                  <a:lnTo>
                    <a:pt x="2787" y="186"/>
                  </a:lnTo>
                  <a:lnTo>
                    <a:pt x="2784" y="184"/>
                  </a:lnTo>
                  <a:lnTo>
                    <a:pt x="2783" y="183"/>
                  </a:lnTo>
                  <a:lnTo>
                    <a:pt x="2783" y="182"/>
                  </a:lnTo>
                  <a:lnTo>
                    <a:pt x="2782" y="181"/>
                  </a:lnTo>
                  <a:lnTo>
                    <a:pt x="2781" y="179"/>
                  </a:lnTo>
                  <a:lnTo>
                    <a:pt x="2779" y="177"/>
                  </a:lnTo>
                  <a:lnTo>
                    <a:pt x="2778" y="176"/>
                  </a:lnTo>
                  <a:lnTo>
                    <a:pt x="2778" y="173"/>
                  </a:lnTo>
                  <a:lnTo>
                    <a:pt x="2777" y="169"/>
                  </a:lnTo>
                  <a:lnTo>
                    <a:pt x="2777" y="167"/>
                  </a:lnTo>
                  <a:lnTo>
                    <a:pt x="2776" y="163"/>
                  </a:lnTo>
                  <a:lnTo>
                    <a:pt x="2776" y="159"/>
                  </a:lnTo>
                  <a:lnTo>
                    <a:pt x="2776" y="158"/>
                  </a:lnTo>
                  <a:lnTo>
                    <a:pt x="2776" y="158"/>
                  </a:lnTo>
                  <a:lnTo>
                    <a:pt x="2776" y="158"/>
                  </a:lnTo>
                  <a:lnTo>
                    <a:pt x="2777" y="159"/>
                  </a:lnTo>
                  <a:lnTo>
                    <a:pt x="2778" y="162"/>
                  </a:lnTo>
                  <a:lnTo>
                    <a:pt x="2779" y="164"/>
                  </a:lnTo>
                  <a:lnTo>
                    <a:pt x="2781" y="166"/>
                  </a:lnTo>
                  <a:lnTo>
                    <a:pt x="2782" y="168"/>
                  </a:lnTo>
                  <a:lnTo>
                    <a:pt x="2783" y="169"/>
                  </a:lnTo>
                  <a:lnTo>
                    <a:pt x="2783" y="169"/>
                  </a:lnTo>
                  <a:lnTo>
                    <a:pt x="2784" y="172"/>
                  </a:lnTo>
                  <a:lnTo>
                    <a:pt x="2784" y="176"/>
                  </a:lnTo>
                  <a:lnTo>
                    <a:pt x="2787" y="178"/>
                  </a:lnTo>
                  <a:lnTo>
                    <a:pt x="2788" y="181"/>
                  </a:lnTo>
                  <a:lnTo>
                    <a:pt x="2788" y="182"/>
                  </a:lnTo>
                  <a:lnTo>
                    <a:pt x="2789" y="184"/>
                  </a:lnTo>
                  <a:lnTo>
                    <a:pt x="2789" y="186"/>
                  </a:lnTo>
                  <a:lnTo>
                    <a:pt x="2791" y="186"/>
                  </a:lnTo>
                  <a:lnTo>
                    <a:pt x="2793" y="186"/>
                  </a:lnTo>
                  <a:lnTo>
                    <a:pt x="2797" y="187"/>
                  </a:lnTo>
                  <a:lnTo>
                    <a:pt x="2801" y="188"/>
                  </a:lnTo>
                  <a:lnTo>
                    <a:pt x="2804" y="191"/>
                  </a:lnTo>
                  <a:lnTo>
                    <a:pt x="2809" y="197"/>
                  </a:lnTo>
                  <a:lnTo>
                    <a:pt x="2814" y="203"/>
                  </a:lnTo>
                  <a:lnTo>
                    <a:pt x="2821" y="209"/>
                  </a:lnTo>
                  <a:lnTo>
                    <a:pt x="2828" y="223"/>
                  </a:lnTo>
                  <a:lnTo>
                    <a:pt x="2835" y="235"/>
                  </a:lnTo>
                  <a:lnTo>
                    <a:pt x="2837" y="237"/>
                  </a:lnTo>
                  <a:lnTo>
                    <a:pt x="2838" y="239"/>
                  </a:lnTo>
                  <a:lnTo>
                    <a:pt x="2839" y="240"/>
                  </a:lnTo>
                  <a:lnTo>
                    <a:pt x="2840" y="243"/>
                  </a:lnTo>
                  <a:lnTo>
                    <a:pt x="2842" y="243"/>
                  </a:lnTo>
                  <a:lnTo>
                    <a:pt x="2842" y="243"/>
                  </a:lnTo>
                  <a:lnTo>
                    <a:pt x="2843" y="240"/>
                  </a:lnTo>
                  <a:lnTo>
                    <a:pt x="2843" y="235"/>
                  </a:lnTo>
                  <a:lnTo>
                    <a:pt x="2843" y="232"/>
                  </a:lnTo>
                  <a:lnTo>
                    <a:pt x="2842" y="229"/>
                  </a:lnTo>
                  <a:lnTo>
                    <a:pt x="2840" y="227"/>
                  </a:lnTo>
                  <a:lnTo>
                    <a:pt x="2838" y="224"/>
                  </a:lnTo>
                  <a:lnTo>
                    <a:pt x="2837" y="219"/>
                  </a:lnTo>
                  <a:lnTo>
                    <a:pt x="2835" y="214"/>
                  </a:lnTo>
                  <a:lnTo>
                    <a:pt x="2833" y="209"/>
                  </a:lnTo>
                  <a:lnTo>
                    <a:pt x="2833" y="205"/>
                  </a:lnTo>
                  <a:lnTo>
                    <a:pt x="2832" y="203"/>
                  </a:lnTo>
                  <a:lnTo>
                    <a:pt x="2830" y="202"/>
                  </a:lnTo>
                  <a:lnTo>
                    <a:pt x="2829" y="201"/>
                  </a:lnTo>
                  <a:lnTo>
                    <a:pt x="2828" y="201"/>
                  </a:lnTo>
                  <a:lnTo>
                    <a:pt x="2827" y="199"/>
                  </a:lnTo>
                  <a:lnTo>
                    <a:pt x="2825" y="198"/>
                  </a:lnTo>
                  <a:lnTo>
                    <a:pt x="2824" y="196"/>
                  </a:lnTo>
                  <a:lnTo>
                    <a:pt x="2823" y="192"/>
                  </a:lnTo>
                  <a:lnTo>
                    <a:pt x="2823" y="188"/>
                  </a:lnTo>
                  <a:lnTo>
                    <a:pt x="2823" y="187"/>
                  </a:lnTo>
                  <a:lnTo>
                    <a:pt x="2823" y="186"/>
                  </a:lnTo>
                  <a:lnTo>
                    <a:pt x="2824" y="184"/>
                  </a:lnTo>
                  <a:lnTo>
                    <a:pt x="2825" y="182"/>
                  </a:lnTo>
                  <a:lnTo>
                    <a:pt x="2825" y="181"/>
                  </a:lnTo>
                  <a:lnTo>
                    <a:pt x="2825" y="178"/>
                  </a:lnTo>
                  <a:lnTo>
                    <a:pt x="2825" y="176"/>
                  </a:lnTo>
                  <a:lnTo>
                    <a:pt x="2825" y="162"/>
                  </a:lnTo>
                  <a:lnTo>
                    <a:pt x="2824" y="159"/>
                  </a:lnTo>
                  <a:lnTo>
                    <a:pt x="2824" y="157"/>
                  </a:lnTo>
                  <a:lnTo>
                    <a:pt x="2823" y="156"/>
                  </a:lnTo>
                  <a:lnTo>
                    <a:pt x="2822" y="153"/>
                  </a:lnTo>
                  <a:lnTo>
                    <a:pt x="2821" y="153"/>
                  </a:lnTo>
                  <a:lnTo>
                    <a:pt x="2818" y="153"/>
                  </a:lnTo>
                  <a:lnTo>
                    <a:pt x="2817" y="155"/>
                  </a:lnTo>
                  <a:lnTo>
                    <a:pt x="2817" y="141"/>
                  </a:lnTo>
                  <a:lnTo>
                    <a:pt x="2817" y="140"/>
                  </a:lnTo>
                  <a:lnTo>
                    <a:pt x="2817" y="137"/>
                  </a:lnTo>
                  <a:lnTo>
                    <a:pt x="2816" y="136"/>
                  </a:lnTo>
                  <a:lnTo>
                    <a:pt x="2817" y="135"/>
                  </a:lnTo>
                  <a:lnTo>
                    <a:pt x="2817" y="133"/>
                  </a:lnTo>
                  <a:lnTo>
                    <a:pt x="2819" y="133"/>
                  </a:lnTo>
                  <a:lnTo>
                    <a:pt x="2819" y="135"/>
                  </a:lnTo>
                  <a:lnTo>
                    <a:pt x="2819" y="135"/>
                  </a:lnTo>
                  <a:lnTo>
                    <a:pt x="2821" y="133"/>
                  </a:lnTo>
                  <a:lnTo>
                    <a:pt x="2822" y="130"/>
                  </a:lnTo>
                  <a:lnTo>
                    <a:pt x="2822" y="127"/>
                  </a:lnTo>
                  <a:lnTo>
                    <a:pt x="2823" y="125"/>
                  </a:lnTo>
                  <a:lnTo>
                    <a:pt x="2823" y="123"/>
                  </a:lnTo>
                  <a:lnTo>
                    <a:pt x="2823" y="112"/>
                  </a:lnTo>
                  <a:lnTo>
                    <a:pt x="2822" y="110"/>
                  </a:lnTo>
                  <a:lnTo>
                    <a:pt x="2822" y="106"/>
                  </a:lnTo>
                  <a:lnTo>
                    <a:pt x="2822" y="104"/>
                  </a:lnTo>
                  <a:lnTo>
                    <a:pt x="2822" y="101"/>
                  </a:lnTo>
                  <a:lnTo>
                    <a:pt x="2823" y="100"/>
                  </a:lnTo>
                  <a:lnTo>
                    <a:pt x="2823" y="84"/>
                  </a:lnTo>
                  <a:lnTo>
                    <a:pt x="2823" y="80"/>
                  </a:lnTo>
                  <a:lnTo>
                    <a:pt x="2823" y="79"/>
                  </a:lnTo>
                  <a:lnTo>
                    <a:pt x="2824" y="77"/>
                  </a:lnTo>
                  <a:lnTo>
                    <a:pt x="2824" y="77"/>
                  </a:lnTo>
                  <a:lnTo>
                    <a:pt x="2825" y="79"/>
                  </a:lnTo>
                  <a:lnTo>
                    <a:pt x="2827" y="80"/>
                  </a:lnTo>
                  <a:lnTo>
                    <a:pt x="2828" y="81"/>
                  </a:lnTo>
                  <a:lnTo>
                    <a:pt x="2829" y="82"/>
                  </a:lnTo>
                  <a:lnTo>
                    <a:pt x="2830" y="82"/>
                  </a:lnTo>
                  <a:lnTo>
                    <a:pt x="2830" y="82"/>
                  </a:lnTo>
                  <a:lnTo>
                    <a:pt x="2832" y="81"/>
                  </a:lnTo>
                  <a:lnTo>
                    <a:pt x="2833" y="81"/>
                  </a:lnTo>
                  <a:lnTo>
                    <a:pt x="2835" y="84"/>
                  </a:lnTo>
                  <a:lnTo>
                    <a:pt x="2837" y="85"/>
                  </a:lnTo>
                  <a:lnTo>
                    <a:pt x="2838" y="86"/>
                  </a:lnTo>
                  <a:lnTo>
                    <a:pt x="2838" y="86"/>
                  </a:lnTo>
                  <a:lnTo>
                    <a:pt x="2843" y="99"/>
                  </a:lnTo>
                  <a:lnTo>
                    <a:pt x="2845" y="110"/>
                  </a:lnTo>
                  <a:lnTo>
                    <a:pt x="2845" y="136"/>
                  </a:lnTo>
                  <a:lnTo>
                    <a:pt x="2847" y="143"/>
                  </a:lnTo>
                  <a:lnTo>
                    <a:pt x="2849" y="150"/>
                  </a:lnTo>
                  <a:lnTo>
                    <a:pt x="2852" y="157"/>
                  </a:lnTo>
                  <a:lnTo>
                    <a:pt x="2853" y="159"/>
                  </a:lnTo>
                  <a:lnTo>
                    <a:pt x="2854" y="162"/>
                  </a:lnTo>
                  <a:lnTo>
                    <a:pt x="2855" y="164"/>
                  </a:lnTo>
                  <a:lnTo>
                    <a:pt x="2857" y="168"/>
                  </a:lnTo>
                  <a:lnTo>
                    <a:pt x="2857" y="169"/>
                  </a:lnTo>
                  <a:lnTo>
                    <a:pt x="2857" y="173"/>
                  </a:lnTo>
                  <a:lnTo>
                    <a:pt x="2855" y="176"/>
                  </a:lnTo>
                  <a:lnTo>
                    <a:pt x="2855" y="178"/>
                  </a:lnTo>
                  <a:lnTo>
                    <a:pt x="2855" y="181"/>
                  </a:lnTo>
                  <a:lnTo>
                    <a:pt x="2857" y="183"/>
                  </a:lnTo>
                  <a:lnTo>
                    <a:pt x="2859" y="198"/>
                  </a:lnTo>
                  <a:lnTo>
                    <a:pt x="2859" y="214"/>
                  </a:lnTo>
                  <a:lnTo>
                    <a:pt x="2862" y="227"/>
                  </a:lnTo>
                  <a:lnTo>
                    <a:pt x="2864" y="240"/>
                  </a:lnTo>
                  <a:lnTo>
                    <a:pt x="2864" y="243"/>
                  </a:lnTo>
                  <a:lnTo>
                    <a:pt x="2865" y="245"/>
                  </a:lnTo>
                  <a:lnTo>
                    <a:pt x="2867" y="249"/>
                  </a:lnTo>
                  <a:lnTo>
                    <a:pt x="2867" y="253"/>
                  </a:lnTo>
                  <a:lnTo>
                    <a:pt x="2868" y="258"/>
                  </a:lnTo>
                  <a:lnTo>
                    <a:pt x="2869" y="260"/>
                  </a:lnTo>
                  <a:lnTo>
                    <a:pt x="2868" y="264"/>
                  </a:lnTo>
                  <a:lnTo>
                    <a:pt x="2867" y="266"/>
                  </a:lnTo>
                  <a:lnTo>
                    <a:pt x="2868" y="270"/>
                  </a:lnTo>
                  <a:lnTo>
                    <a:pt x="2868" y="274"/>
                  </a:lnTo>
                  <a:lnTo>
                    <a:pt x="2869" y="278"/>
                  </a:lnTo>
                  <a:lnTo>
                    <a:pt x="2869" y="279"/>
                  </a:lnTo>
                  <a:lnTo>
                    <a:pt x="2869" y="283"/>
                  </a:lnTo>
                  <a:lnTo>
                    <a:pt x="2868" y="285"/>
                  </a:lnTo>
                  <a:lnTo>
                    <a:pt x="2867" y="288"/>
                  </a:lnTo>
                  <a:lnTo>
                    <a:pt x="2867" y="290"/>
                  </a:lnTo>
                  <a:lnTo>
                    <a:pt x="2865" y="293"/>
                  </a:lnTo>
                  <a:lnTo>
                    <a:pt x="2864" y="296"/>
                  </a:lnTo>
                  <a:lnTo>
                    <a:pt x="2862" y="298"/>
                  </a:lnTo>
                  <a:lnTo>
                    <a:pt x="2860" y="300"/>
                  </a:lnTo>
                  <a:lnTo>
                    <a:pt x="2859" y="300"/>
                  </a:lnTo>
                  <a:lnTo>
                    <a:pt x="2858" y="301"/>
                  </a:lnTo>
                  <a:lnTo>
                    <a:pt x="2858" y="303"/>
                  </a:lnTo>
                  <a:lnTo>
                    <a:pt x="2857" y="305"/>
                  </a:lnTo>
                  <a:lnTo>
                    <a:pt x="2858" y="307"/>
                  </a:lnTo>
                  <a:lnTo>
                    <a:pt x="2858" y="310"/>
                  </a:lnTo>
                  <a:lnTo>
                    <a:pt x="2859" y="311"/>
                  </a:lnTo>
                  <a:lnTo>
                    <a:pt x="2860" y="311"/>
                  </a:lnTo>
                  <a:lnTo>
                    <a:pt x="2862" y="312"/>
                  </a:lnTo>
                  <a:lnTo>
                    <a:pt x="2863" y="312"/>
                  </a:lnTo>
                  <a:lnTo>
                    <a:pt x="2864" y="314"/>
                  </a:lnTo>
                  <a:lnTo>
                    <a:pt x="2865" y="315"/>
                  </a:lnTo>
                  <a:lnTo>
                    <a:pt x="2868" y="315"/>
                  </a:lnTo>
                  <a:lnTo>
                    <a:pt x="2868" y="315"/>
                  </a:lnTo>
                  <a:lnTo>
                    <a:pt x="2869" y="314"/>
                  </a:lnTo>
                  <a:lnTo>
                    <a:pt x="2869" y="311"/>
                  </a:lnTo>
                  <a:lnTo>
                    <a:pt x="2870" y="309"/>
                  </a:lnTo>
                  <a:lnTo>
                    <a:pt x="2870" y="306"/>
                  </a:lnTo>
                  <a:lnTo>
                    <a:pt x="2872" y="305"/>
                  </a:lnTo>
                  <a:lnTo>
                    <a:pt x="2873" y="304"/>
                  </a:lnTo>
                  <a:lnTo>
                    <a:pt x="2874" y="303"/>
                  </a:lnTo>
                  <a:lnTo>
                    <a:pt x="2875" y="300"/>
                  </a:lnTo>
                  <a:lnTo>
                    <a:pt x="2877" y="293"/>
                  </a:lnTo>
                  <a:lnTo>
                    <a:pt x="2877" y="284"/>
                  </a:lnTo>
                  <a:lnTo>
                    <a:pt x="2878" y="276"/>
                  </a:lnTo>
                  <a:lnTo>
                    <a:pt x="2878" y="271"/>
                  </a:lnTo>
                  <a:lnTo>
                    <a:pt x="2877" y="264"/>
                  </a:lnTo>
                  <a:lnTo>
                    <a:pt x="2875" y="256"/>
                  </a:lnTo>
                  <a:lnTo>
                    <a:pt x="2873" y="248"/>
                  </a:lnTo>
                  <a:lnTo>
                    <a:pt x="2874" y="240"/>
                  </a:lnTo>
                  <a:lnTo>
                    <a:pt x="2878" y="235"/>
                  </a:lnTo>
                  <a:lnTo>
                    <a:pt x="2878" y="235"/>
                  </a:lnTo>
                  <a:lnTo>
                    <a:pt x="2879" y="234"/>
                  </a:lnTo>
                  <a:lnTo>
                    <a:pt x="2880" y="234"/>
                  </a:lnTo>
                  <a:lnTo>
                    <a:pt x="2882" y="235"/>
                  </a:lnTo>
                  <a:lnTo>
                    <a:pt x="2884" y="235"/>
                  </a:lnTo>
                  <a:lnTo>
                    <a:pt x="2885" y="238"/>
                  </a:lnTo>
                  <a:lnTo>
                    <a:pt x="2889" y="250"/>
                  </a:lnTo>
                  <a:lnTo>
                    <a:pt x="2890" y="264"/>
                  </a:lnTo>
                  <a:lnTo>
                    <a:pt x="2890" y="268"/>
                  </a:lnTo>
                  <a:lnTo>
                    <a:pt x="2890" y="273"/>
                  </a:lnTo>
                  <a:lnTo>
                    <a:pt x="2892" y="278"/>
                  </a:lnTo>
                  <a:lnTo>
                    <a:pt x="2893" y="281"/>
                  </a:lnTo>
                  <a:lnTo>
                    <a:pt x="2895" y="284"/>
                  </a:lnTo>
                  <a:lnTo>
                    <a:pt x="2898" y="285"/>
                  </a:lnTo>
                  <a:lnTo>
                    <a:pt x="2898" y="285"/>
                  </a:lnTo>
                  <a:lnTo>
                    <a:pt x="2899" y="284"/>
                  </a:lnTo>
                  <a:lnTo>
                    <a:pt x="2900" y="283"/>
                  </a:lnTo>
                  <a:lnTo>
                    <a:pt x="2900" y="281"/>
                  </a:lnTo>
                  <a:lnTo>
                    <a:pt x="2899" y="280"/>
                  </a:lnTo>
                  <a:lnTo>
                    <a:pt x="2898" y="279"/>
                  </a:lnTo>
                  <a:lnTo>
                    <a:pt x="2896" y="279"/>
                  </a:lnTo>
                  <a:lnTo>
                    <a:pt x="2896" y="278"/>
                  </a:lnTo>
                  <a:lnTo>
                    <a:pt x="2895" y="274"/>
                  </a:lnTo>
                  <a:lnTo>
                    <a:pt x="2894" y="270"/>
                  </a:lnTo>
                  <a:lnTo>
                    <a:pt x="2893" y="266"/>
                  </a:lnTo>
                  <a:lnTo>
                    <a:pt x="2893" y="264"/>
                  </a:lnTo>
                  <a:lnTo>
                    <a:pt x="2893" y="261"/>
                  </a:lnTo>
                  <a:lnTo>
                    <a:pt x="2893" y="261"/>
                  </a:lnTo>
                  <a:lnTo>
                    <a:pt x="2894" y="261"/>
                  </a:lnTo>
                  <a:lnTo>
                    <a:pt x="2895" y="261"/>
                  </a:lnTo>
                  <a:lnTo>
                    <a:pt x="2896" y="261"/>
                  </a:lnTo>
                  <a:lnTo>
                    <a:pt x="2898" y="261"/>
                  </a:lnTo>
                  <a:lnTo>
                    <a:pt x="2898" y="260"/>
                  </a:lnTo>
                  <a:lnTo>
                    <a:pt x="2898" y="259"/>
                  </a:lnTo>
                  <a:lnTo>
                    <a:pt x="2895" y="250"/>
                  </a:lnTo>
                  <a:lnTo>
                    <a:pt x="2893" y="242"/>
                  </a:lnTo>
                  <a:lnTo>
                    <a:pt x="2888" y="235"/>
                  </a:lnTo>
                  <a:lnTo>
                    <a:pt x="2887" y="233"/>
                  </a:lnTo>
                  <a:lnTo>
                    <a:pt x="2885" y="229"/>
                  </a:lnTo>
                  <a:lnTo>
                    <a:pt x="2884" y="227"/>
                  </a:lnTo>
                  <a:lnTo>
                    <a:pt x="2882" y="225"/>
                  </a:lnTo>
                  <a:lnTo>
                    <a:pt x="2880" y="224"/>
                  </a:lnTo>
                  <a:lnTo>
                    <a:pt x="2878" y="224"/>
                  </a:lnTo>
                  <a:lnTo>
                    <a:pt x="2877" y="225"/>
                  </a:lnTo>
                  <a:lnTo>
                    <a:pt x="2875" y="227"/>
                  </a:lnTo>
                  <a:lnTo>
                    <a:pt x="2874" y="228"/>
                  </a:lnTo>
                  <a:lnTo>
                    <a:pt x="2872" y="228"/>
                  </a:lnTo>
                  <a:lnTo>
                    <a:pt x="2870" y="229"/>
                  </a:lnTo>
                  <a:lnTo>
                    <a:pt x="2868" y="229"/>
                  </a:lnTo>
                  <a:lnTo>
                    <a:pt x="2867" y="228"/>
                  </a:lnTo>
                  <a:lnTo>
                    <a:pt x="2867" y="214"/>
                  </a:lnTo>
                  <a:lnTo>
                    <a:pt x="2865" y="209"/>
                  </a:lnTo>
                  <a:lnTo>
                    <a:pt x="2864" y="204"/>
                  </a:lnTo>
                  <a:lnTo>
                    <a:pt x="2864" y="202"/>
                  </a:lnTo>
                  <a:lnTo>
                    <a:pt x="2865" y="192"/>
                  </a:lnTo>
                  <a:lnTo>
                    <a:pt x="2865" y="184"/>
                  </a:lnTo>
                  <a:lnTo>
                    <a:pt x="2864" y="176"/>
                  </a:lnTo>
                  <a:lnTo>
                    <a:pt x="2859" y="159"/>
                  </a:lnTo>
                  <a:lnTo>
                    <a:pt x="2854" y="143"/>
                  </a:lnTo>
                  <a:lnTo>
                    <a:pt x="2853" y="136"/>
                  </a:lnTo>
                  <a:lnTo>
                    <a:pt x="2853" y="127"/>
                  </a:lnTo>
                  <a:lnTo>
                    <a:pt x="2854" y="121"/>
                  </a:lnTo>
                  <a:lnTo>
                    <a:pt x="2854" y="121"/>
                  </a:lnTo>
                  <a:lnTo>
                    <a:pt x="2855" y="121"/>
                  </a:lnTo>
                  <a:lnTo>
                    <a:pt x="2857" y="121"/>
                  </a:lnTo>
                  <a:lnTo>
                    <a:pt x="2858" y="122"/>
                  </a:lnTo>
                  <a:lnTo>
                    <a:pt x="2859" y="121"/>
                  </a:lnTo>
                  <a:lnTo>
                    <a:pt x="2859" y="121"/>
                  </a:lnTo>
                  <a:lnTo>
                    <a:pt x="2860" y="118"/>
                  </a:lnTo>
                  <a:lnTo>
                    <a:pt x="2862" y="115"/>
                  </a:lnTo>
                  <a:lnTo>
                    <a:pt x="2862" y="112"/>
                  </a:lnTo>
                  <a:lnTo>
                    <a:pt x="2862" y="110"/>
                  </a:lnTo>
                  <a:lnTo>
                    <a:pt x="2862" y="106"/>
                  </a:lnTo>
                  <a:lnTo>
                    <a:pt x="2860" y="102"/>
                  </a:lnTo>
                  <a:lnTo>
                    <a:pt x="2859" y="100"/>
                  </a:lnTo>
                  <a:lnTo>
                    <a:pt x="2858" y="96"/>
                  </a:lnTo>
                  <a:lnTo>
                    <a:pt x="2857" y="92"/>
                  </a:lnTo>
                  <a:lnTo>
                    <a:pt x="2855" y="91"/>
                  </a:lnTo>
                  <a:lnTo>
                    <a:pt x="2854" y="90"/>
                  </a:lnTo>
                  <a:lnTo>
                    <a:pt x="2854" y="87"/>
                  </a:lnTo>
                  <a:lnTo>
                    <a:pt x="2854" y="86"/>
                  </a:lnTo>
                  <a:lnTo>
                    <a:pt x="2854" y="84"/>
                  </a:lnTo>
                  <a:lnTo>
                    <a:pt x="2854" y="84"/>
                  </a:lnTo>
                  <a:lnTo>
                    <a:pt x="2854" y="84"/>
                  </a:lnTo>
                  <a:lnTo>
                    <a:pt x="2855" y="86"/>
                  </a:lnTo>
                  <a:lnTo>
                    <a:pt x="2855" y="87"/>
                  </a:lnTo>
                  <a:lnTo>
                    <a:pt x="2857" y="89"/>
                  </a:lnTo>
                  <a:lnTo>
                    <a:pt x="2857" y="89"/>
                  </a:lnTo>
                  <a:lnTo>
                    <a:pt x="2858" y="94"/>
                  </a:lnTo>
                  <a:lnTo>
                    <a:pt x="2860" y="96"/>
                  </a:lnTo>
                  <a:lnTo>
                    <a:pt x="2862" y="100"/>
                  </a:lnTo>
                  <a:lnTo>
                    <a:pt x="2862" y="102"/>
                  </a:lnTo>
                  <a:lnTo>
                    <a:pt x="2862" y="107"/>
                  </a:lnTo>
                  <a:lnTo>
                    <a:pt x="2863" y="112"/>
                  </a:lnTo>
                  <a:lnTo>
                    <a:pt x="2864" y="118"/>
                  </a:lnTo>
                  <a:lnTo>
                    <a:pt x="2864" y="133"/>
                  </a:lnTo>
                  <a:lnTo>
                    <a:pt x="2865" y="138"/>
                  </a:lnTo>
                  <a:lnTo>
                    <a:pt x="2867" y="143"/>
                  </a:lnTo>
                  <a:lnTo>
                    <a:pt x="2867" y="150"/>
                  </a:lnTo>
                  <a:lnTo>
                    <a:pt x="2868" y="153"/>
                  </a:lnTo>
                  <a:lnTo>
                    <a:pt x="2869" y="156"/>
                  </a:lnTo>
                  <a:lnTo>
                    <a:pt x="2872" y="157"/>
                  </a:lnTo>
                  <a:lnTo>
                    <a:pt x="2873" y="158"/>
                  </a:lnTo>
                  <a:lnTo>
                    <a:pt x="2875" y="159"/>
                  </a:lnTo>
                  <a:lnTo>
                    <a:pt x="2878" y="162"/>
                  </a:lnTo>
                  <a:lnTo>
                    <a:pt x="2878" y="163"/>
                  </a:lnTo>
                  <a:lnTo>
                    <a:pt x="2879" y="164"/>
                  </a:lnTo>
                  <a:lnTo>
                    <a:pt x="2882" y="166"/>
                  </a:lnTo>
                  <a:lnTo>
                    <a:pt x="2883" y="166"/>
                  </a:lnTo>
                  <a:lnTo>
                    <a:pt x="2884" y="167"/>
                  </a:lnTo>
                  <a:lnTo>
                    <a:pt x="2885" y="167"/>
                  </a:lnTo>
                  <a:lnTo>
                    <a:pt x="2887" y="167"/>
                  </a:lnTo>
                  <a:lnTo>
                    <a:pt x="2887" y="167"/>
                  </a:lnTo>
                  <a:lnTo>
                    <a:pt x="2887" y="164"/>
                  </a:lnTo>
                  <a:lnTo>
                    <a:pt x="2885" y="162"/>
                  </a:lnTo>
                  <a:lnTo>
                    <a:pt x="2884" y="159"/>
                  </a:lnTo>
                  <a:lnTo>
                    <a:pt x="2883" y="157"/>
                  </a:lnTo>
                  <a:lnTo>
                    <a:pt x="2882" y="156"/>
                  </a:lnTo>
                  <a:lnTo>
                    <a:pt x="2880" y="155"/>
                  </a:lnTo>
                  <a:lnTo>
                    <a:pt x="2879" y="153"/>
                  </a:lnTo>
                  <a:lnTo>
                    <a:pt x="2878" y="152"/>
                  </a:lnTo>
                  <a:lnTo>
                    <a:pt x="2874" y="147"/>
                  </a:lnTo>
                  <a:lnTo>
                    <a:pt x="2870" y="140"/>
                  </a:lnTo>
                  <a:lnTo>
                    <a:pt x="2869" y="131"/>
                  </a:lnTo>
                  <a:lnTo>
                    <a:pt x="2868" y="130"/>
                  </a:lnTo>
                  <a:lnTo>
                    <a:pt x="2868" y="128"/>
                  </a:lnTo>
                  <a:lnTo>
                    <a:pt x="2868" y="127"/>
                  </a:lnTo>
                  <a:lnTo>
                    <a:pt x="2868" y="127"/>
                  </a:lnTo>
                  <a:lnTo>
                    <a:pt x="2869" y="128"/>
                  </a:lnTo>
                  <a:lnTo>
                    <a:pt x="2872" y="131"/>
                  </a:lnTo>
                  <a:lnTo>
                    <a:pt x="2872" y="133"/>
                  </a:lnTo>
                  <a:lnTo>
                    <a:pt x="2873" y="136"/>
                  </a:lnTo>
                  <a:lnTo>
                    <a:pt x="2875" y="138"/>
                  </a:lnTo>
                  <a:lnTo>
                    <a:pt x="2877" y="140"/>
                  </a:lnTo>
                  <a:lnTo>
                    <a:pt x="2878" y="138"/>
                  </a:lnTo>
                  <a:lnTo>
                    <a:pt x="2879" y="136"/>
                  </a:lnTo>
                  <a:lnTo>
                    <a:pt x="2879" y="133"/>
                  </a:lnTo>
                  <a:lnTo>
                    <a:pt x="2879" y="130"/>
                  </a:lnTo>
                  <a:lnTo>
                    <a:pt x="2878" y="126"/>
                  </a:lnTo>
                  <a:lnTo>
                    <a:pt x="2875" y="123"/>
                  </a:lnTo>
                  <a:lnTo>
                    <a:pt x="2874" y="121"/>
                  </a:lnTo>
                  <a:lnTo>
                    <a:pt x="2873" y="120"/>
                  </a:lnTo>
                  <a:lnTo>
                    <a:pt x="2873" y="118"/>
                  </a:lnTo>
                  <a:lnTo>
                    <a:pt x="2872" y="118"/>
                  </a:lnTo>
                  <a:lnTo>
                    <a:pt x="2872" y="115"/>
                  </a:lnTo>
                  <a:lnTo>
                    <a:pt x="2873" y="112"/>
                  </a:lnTo>
                  <a:lnTo>
                    <a:pt x="2873" y="111"/>
                  </a:lnTo>
                  <a:lnTo>
                    <a:pt x="2875" y="110"/>
                  </a:lnTo>
                  <a:lnTo>
                    <a:pt x="2875" y="108"/>
                  </a:lnTo>
                  <a:lnTo>
                    <a:pt x="2875" y="110"/>
                  </a:lnTo>
                  <a:lnTo>
                    <a:pt x="2877" y="111"/>
                  </a:lnTo>
                  <a:lnTo>
                    <a:pt x="2878" y="112"/>
                  </a:lnTo>
                  <a:lnTo>
                    <a:pt x="2880" y="115"/>
                  </a:lnTo>
                  <a:lnTo>
                    <a:pt x="2880" y="121"/>
                  </a:lnTo>
                  <a:lnTo>
                    <a:pt x="2883" y="121"/>
                  </a:lnTo>
                  <a:lnTo>
                    <a:pt x="2885" y="121"/>
                  </a:lnTo>
                  <a:lnTo>
                    <a:pt x="2888" y="123"/>
                  </a:lnTo>
                  <a:lnTo>
                    <a:pt x="2889" y="125"/>
                  </a:lnTo>
                  <a:lnTo>
                    <a:pt x="2890" y="127"/>
                  </a:lnTo>
                  <a:lnTo>
                    <a:pt x="2892" y="130"/>
                  </a:lnTo>
                  <a:lnTo>
                    <a:pt x="2893" y="133"/>
                  </a:lnTo>
                  <a:lnTo>
                    <a:pt x="2895" y="136"/>
                  </a:lnTo>
                  <a:lnTo>
                    <a:pt x="2898" y="137"/>
                  </a:lnTo>
                  <a:lnTo>
                    <a:pt x="2899" y="140"/>
                  </a:lnTo>
                  <a:lnTo>
                    <a:pt x="2899" y="142"/>
                  </a:lnTo>
                  <a:lnTo>
                    <a:pt x="2900" y="143"/>
                  </a:lnTo>
                  <a:lnTo>
                    <a:pt x="2903" y="146"/>
                  </a:lnTo>
                  <a:lnTo>
                    <a:pt x="2904" y="147"/>
                  </a:lnTo>
                  <a:lnTo>
                    <a:pt x="2905" y="148"/>
                  </a:lnTo>
                  <a:lnTo>
                    <a:pt x="2906" y="150"/>
                  </a:lnTo>
                  <a:lnTo>
                    <a:pt x="2908" y="150"/>
                  </a:lnTo>
                  <a:lnTo>
                    <a:pt x="2909" y="151"/>
                  </a:lnTo>
                  <a:lnTo>
                    <a:pt x="2910" y="153"/>
                  </a:lnTo>
                  <a:lnTo>
                    <a:pt x="2910" y="157"/>
                  </a:lnTo>
                  <a:lnTo>
                    <a:pt x="2910" y="159"/>
                  </a:lnTo>
                  <a:lnTo>
                    <a:pt x="2910" y="162"/>
                  </a:lnTo>
                  <a:lnTo>
                    <a:pt x="2909" y="164"/>
                  </a:lnTo>
                  <a:lnTo>
                    <a:pt x="2909" y="176"/>
                  </a:lnTo>
                  <a:lnTo>
                    <a:pt x="2910" y="181"/>
                  </a:lnTo>
                  <a:lnTo>
                    <a:pt x="2911" y="186"/>
                  </a:lnTo>
                  <a:lnTo>
                    <a:pt x="2911" y="191"/>
                  </a:lnTo>
                  <a:lnTo>
                    <a:pt x="2911" y="194"/>
                  </a:lnTo>
                  <a:lnTo>
                    <a:pt x="2911" y="199"/>
                  </a:lnTo>
                  <a:lnTo>
                    <a:pt x="2914" y="204"/>
                  </a:lnTo>
                  <a:lnTo>
                    <a:pt x="2914" y="205"/>
                  </a:lnTo>
                  <a:lnTo>
                    <a:pt x="2914" y="207"/>
                  </a:lnTo>
                  <a:lnTo>
                    <a:pt x="2914" y="207"/>
                  </a:lnTo>
                  <a:lnTo>
                    <a:pt x="2915" y="205"/>
                  </a:lnTo>
                  <a:lnTo>
                    <a:pt x="2916" y="204"/>
                  </a:lnTo>
                  <a:lnTo>
                    <a:pt x="2918" y="203"/>
                  </a:lnTo>
                  <a:lnTo>
                    <a:pt x="2919" y="203"/>
                  </a:lnTo>
                  <a:lnTo>
                    <a:pt x="2919" y="202"/>
                  </a:lnTo>
                  <a:lnTo>
                    <a:pt x="2919" y="202"/>
                  </a:lnTo>
                  <a:lnTo>
                    <a:pt x="2920" y="199"/>
                  </a:lnTo>
                  <a:lnTo>
                    <a:pt x="2921" y="198"/>
                  </a:lnTo>
                  <a:lnTo>
                    <a:pt x="2921" y="197"/>
                  </a:lnTo>
                  <a:lnTo>
                    <a:pt x="2921" y="193"/>
                  </a:lnTo>
                  <a:lnTo>
                    <a:pt x="2919" y="182"/>
                  </a:lnTo>
                  <a:lnTo>
                    <a:pt x="2914" y="173"/>
                  </a:lnTo>
                  <a:lnTo>
                    <a:pt x="2914" y="147"/>
                  </a:lnTo>
                  <a:lnTo>
                    <a:pt x="2911" y="143"/>
                  </a:lnTo>
                  <a:lnTo>
                    <a:pt x="2910" y="140"/>
                  </a:lnTo>
                  <a:lnTo>
                    <a:pt x="2906" y="137"/>
                  </a:lnTo>
                  <a:lnTo>
                    <a:pt x="2904" y="133"/>
                  </a:lnTo>
                  <a:lnTo>
                    <a:pt x="2904" y="132"/>
                  </a:lnTo>
                  <a:lnTo>
                    <a:pt x="2903" y="131"/>
                  </a:lnTo>
                  <a:lnTo>
                    <a:pt x="2903" y="128"/>
                  </a:lnTo>
                  <a:lnTo>
                    <a:pt x="2900" y="126"/>
                  </a:lnTo>
                  <a:lnTo>
                    <a:pt x="2899" y="126"/>
                  </a:lnTo>
                  <a:lnTo>
                    <a:pt x="2898" y="126"/>
                  </a:lnTo>
                  <a:lnTo>
                    <a:pt x="2898" y="125"/>
                  </a:lnTo>
                  <a:lnTo>
                    <a:pt x="2895" y="123"/>
                  </a:lnTo>
                  <a:lnTo>
                    <a:pt x="2892" y="111"/>
                  </a:lnTo>
                  <a:lnTo>
                    <a:pt x="2890" y="100"/>
                  </a:lnTo>
                  <a:lnTo>
                    <a:pt x="2889" y="95"/>
                  </a:lnTo>
                  <a:lnTo>
                    <a:pt x="2888" y="89"/>
                  </a:lnTo>
                  <a:lnTo>
                    <a:pt x="2885" y="84"/>
                  </a:lnTo>
                  <a:lnTo>
                    <a:pt x="2885" y="80"/>
                  </a:lnTo>
                  <a:lnTo>
                    <a:pt x="2887" y="77"/>
                  </a:lnTo>
                  <a:lnTo>
                    <a:pt x="2888" y="75"/>
                  </a:lnTo>
                  <a:lnTo>
                    <a:pt x="2888" y="74"/>
                  </a:lnTo>
                  <a:lnTo>
                    <a:pt x="2889" y="71"/>
                  </a:lnTo>
                  <a:lnTo>
                    <a:pt x="2892" y="70"/>
                  </a:lnTo>
                  <a:lnTo>
                    <a:pt x="2893" y="70"/>
                  </a:lnTo>
                  <a:lnTo>
                    <a:pt x="2895" y="70"/>
                  </a:lnTo>
                  <a:lnTo>
                    <a:pt x="2896" y="71"/>
                  </a:lnTo>
                  <a:lnTo>
                    <a:pt x="2898" y="71"/>
                  </a:lnTo>
                  <a:lnTo>
                    <a:pt x="2901" y="72"/>
                  </a:lnTo>
                  <a:lnTo>
                    <a:pt x="2908" y="74"/>
                  </a:lnTo>
                  <a:lnTo>
                    <a:pt x="2913" y="74"/>
                  </a:lnTo>
                  <a:lnTo>
                    <a:pt x="2918" y="72"/>
                  </a:lnTo>
                  <a:lnTo>
                    <a:pt x="2920" y="69"/>
                  </a:lnTo>
                  <a:lnTo>
                    <a:pt x="2919" y="64"/>
                  </a:lnTo>
                  <a:lnTo>
                    <a:pt x="2918" y="59"/>
                  </a:lnTo>
                  <a:lnTo>
                    <a:pt x="2915" y="55"/>
                  </a:lnTo>
                  <a:lnTo>
                    <a:pt x="2914" y="51"/>
                  </a:lnTo>
                  <a:lnTo>
                    <a:pt x="2913" y="48"/>
                  </a:lnTo>
                  <a:lnTo>
                    <a:pt x="2914" y="45"/>
                  </a:lnTo>
                  <a:lnTo>
                    <a:pt x="2915" y="44"/>
                  </a:lnTo>
                  <a:lnTo>
                    <a:pt x="2914" y="41"/>
                  </a:lnTo>
                  <a:lnTo>
                    <a:pt x="2913" y="40"/>
                  </a:lnTo>
                  <a:lnTo>
                    <a:pt x="2911" y="39"/>
                  </a:lnTo>
                  <a:lnTo>
                    <a:pt x="2911" y="38"/>
                  </a:lnTo>
                  <a:lnTo>
                    <a:pt x="2911" y="34"/>
                  </a:lnTo>
                  <a:lnTo>
                    <a:pt x="2913" y="31"/>
                  </a:lnTo>
                  <a:lnTo>
                    <a:pt x="2914" y="29"/>
                  </a:lnTo>
                  <a:lnTo>
                    <a:pt x="2914" y="26"/>
                  </a:lnTo>
                  <a:lnTo>
                    <a:pt x="2915" y="24"/>
                  </a:lnTo>
                  <a:lnTo>
                    <a:pt x="2916" y="21"/>
                  </a:lnTo>
                  <a:lnTo>
                    <a:pt x="2919" y="18"/>
                  </a:lnTo>
                  <a:lnTo>
                    <a:pt x="2920" y="16"/>
                  </a:lnTo>
                  <a:lnTo>
                    <a:pt x="2923" y="14"/>
                  </a:lnTo>
                  <a:lnTo>
                    <a:pt x="2924" y="11"/>
                  </a:lnTo>
                  <a:lnTo>
                    <a:pt x="2925" y="9"/>
                  </a:lnTo>
                  <a:lnTo>
                    <a:pt x="2926" y="7"/>
                  </a:lnTo>
                  <a:lnTo>
                    <a:pt x="2928" y="5"/>
                  </a:lnTo>
                  <a:lnTo>
                    <a:pt x="2929" y="4"/>
                  </a:lnTo>
                  <a:lnTo>
                    <a:pt x="2930" y="3"/>
                  </a:lnTo>
                  <a:lnTo>
                    <a:pt x="2931" y="5"/>
                  </a:lnTo>
                  <a:lnTo>
                    <a:pt x="2933" y="5"/>
                  </a:lnTo>
                  <a:lnTo>
                    <a:pt x="2934" y="5"/>
                  </a:lnTo>
                  <a:lnTo>
                    <a:pt x="2935" y="5"/>
                  </a:lnTo>
                  <a:lnTo>
                    <a:pt x="2936" y="4"/>
                  </a:lnTo>
                  <a:lnTo>
                    <a:pt x="2938" y="3"/>
                  </a:lnTo>
                  <a:lnTo>
                    <a:pt x="2939" y="2"/>
                  </a:lnTo>
                  <a:lnTo>
                    <a:pt x="2940" y="0"/>
                  </a:lnTo>
                  <a:close/>
                </a:path>
              </a:pathLst>
            </a:custGeom>
            <a:grp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8" name="Freeform 8"/>
            <p:cNvSpPr>
              <a:spLocks noEditPoints="1"/>
            </p:cNvSpPr>
            <p:nvPr/>
          </p:nvSpPr>
          <p:spPr bwMode="auto">
            <a:xfrm>
              <a:off x="5028" y="283"/>
              <a:ext cx="1117" cy="464"/>
            </a:xfrm>
            <a:custGeom>
              <a:avLst/>
              <a:gdLst>
                <a:gd name="T0" fmla="*/ 3296 w 3352"/>
                <a:gd name="T1" fmla="*/ 290 h 1393"/>
                <a:gd name="T2" fmla="*/ 3275 w 3352"/>
                <a:gd name="T3" fmla="*/ 336 h 1393"/>
                <a:gd name="T4" fmla="*/ 3278 w 3352"/>
                <a:gd name="T5" fmla="*/ 405 h 1393"/>
                <a:gd name="T6" fmla="*/ 3286 w 3352"/>
                <a:gd name="T7" fmla="*/ 473 h 1393"/>
                <a:gd name="T8" fmla="*/ 3260 w 3352"/>
                <a:gd name="T9" fmla="*/ 408 h 1393"/>
                <a:gd name="T10" fmla="*/ 3256 w 3352"/>
                <a:gd name="T11" fmla="*/ 342 h 1393"/>
                <a:gd name="T12" fmla="*/ 3269 w 3352"/>
                <a:gd name="T13" fmla="*/ 279 h 1393"/>
                <a:gd name="T14" fmla="*/ 3283 w 3352"/>
                <a:gd name="T15" fmla="*/ 241 h 1393"/>
                <a:gd name="T16" fmla="*/ 3352 w 3352"/>
                <a:gd name="T17" fmla="*/ 107 h 1393"/>
                <a:gd name="T18" fmla="*/ 1236 w 3352"/>
                <a:gd name="T19" fmla="*/ 159 h 1393"/>
                <a:gd name="T20" fmla="*/ 1257 w 3352"/>
                <a:gd name="T21" fmla="*/ 200 h 1393"/>
                <a:gd name="T22" fmla="*/ 1311 w 3352"/>
                <a:gd name="T23" fmla="*/ 292 h 1393"/>
                <a:gd name="T24" fmla="*/ 1377 w 3352"/>
                <a:gd name="T25" fmla="*/ 221 h 1393"/>
                <a:gd name="T26" fmla="*/ 1470 w 3352"/>
                <a:gd name="T27" fmla="*/ 203 h 1393"/>
                <a:gd name="T28" fmla="*/ 1455 w 3352"/>
                <a:gd name="T29" fmla="*/ 261 h 1393"/>
                <a:gd name="T30" fmla="*/ 1387 w 3352"/>
                <a:gd name="T31" fmla="*/ 349 h 1393"/>
                <a:gd name="T32" fmla="*/ 1261 w 3352"/>
                <a:gd name="T33" fmla="*/ 395 h 1393"/>
                <a:gd name="T34" fmla="*/ 1253 w 3352"/>
                <a:gd name="T35" fmla="*/ 514 h 1393"/>
                <a:gd name="T36" fmla="*/ 1147 w 3352"/>
                <a:gd name="T37" fmla="*/ 673 h 1393"/>
                <a:gd name="T38" fmla="*/ 1293 w 3352"/>
                <a:gd name="T39" fmla="*/ 836 h 1393"/>
                <a:gd name="T40" fmla="*/ 1463 w 3352"/>
                <a:gd name="T41" fmla="*/ 1012 h 1393"/>
                <a:gd name="T42" fmla="*/ 1536 w 3352"/>
                <a:gd name="T43" fmla="*/ 1048 h 1393"/>
                <a:gd name="T44" fmla="*/ 1573 w 3352"/>
                <a:gd name="T45" fmla="*/ 782 h 1393"/>
                <a:gd name="T46" fmla="*/ 1557 w 3352"/>
                <a:gd name="T47" fmla="*/ 626 h 1393"/>
                <a:gd name="T48" fmla="*/ 1674 w 3352"/>
                <a:gd name="T49" fmla="*/ 581 h 1393"/>
                <a:gd name="T50" fmla="*/ 1766 w 3352"/>
                <a:gd name="T51" fmla="*/ 688 h 1393"/>
                <a:gd name="T52" fmla="*/ 1851 w 3352"/>
                <a:gd name="T53" fmla="*/ 750 h 1393"/>
                <a:gd name="T54" fmla="*/ 1950 w 3352"/>
                <a:gd name="T55" fmla="*/ 812 h 1393"/>
                <a:gd name="T56" fmla="*/ 2049 w 3352"/>
                <a:gd name="T57" fmla="*/ 946 h 1393"/>
                <a:gd name="T58" fmla="*/ 1763 w 3352"/>
                <a:gd name="T59" fmla="*/ 1349 h 1393"/>
                <a:gd name="T60" fmla="*/ 1563 w 3352"/>
                <a:gd name="T61" fmla="*/ 1343 h 1393"/>
                <a:gd name="T62" fmla="*/ 1352 w 3352"/>
                <a:gd name="T63" fmla="*/ 1254 h 1393"/>
                <a:gd name="T64" fmla="*/ 1334 w 3352"/>
                <a:gd name="T65" fmla="*/ 1188 h 1393"/>
                <a:gd name="T66" fmla="*/ 363 w 3352"/>
                <a:gd name="T67" fmla="*/ 685 h 1393"/>
                <a:gd name="T68" fmla="*/ 25 w 3352"/>
                <a:gd name="T69" fmla="*/ 541 h 1393"/>
                <a:gd name="T70" fmla="*/ 66 w 3352"/>
                <a:gd name="T71" fmla="*/ 517 h 1393"/>
                <a:gd name="T72" fmla="*/ 37 w 3352"/>
                <a:gd name="T73" fmla="*/ 435 h 1393"/>
                <a:gd name="T74" fmla="*/ 123 w 3352"/>
                <a:gd name="T75" fmla="*/ 322 h 1393"/>
                <a:gd name="T76" fmla="*/ 172 w 3352"/>
                <a:gd name="T77" fmla="*/ 296 h 1393"/>
                <a:gd name="T78" fmla="*/ 213 w 3352"/>
                <a:gd name="T79" fmla="*/ 320 h 1393"/>
                <a:gd name="T80" fmla="*/ 350 w 3352"/>
                <a:gd name="T81" fmla="*/ 322 h 1393"/>
                <a:gd name="T82" fmla="*/ 436 w 3352"/>
                <a:gd name="T83" fmla="*/ 300 h 1393"/>
                <a:gd name="T84" fmla="*/ 500 w 3352"/>
                <a:gd name="T85" fmla="*/ 267 h 1393"/>
                <a:gd name="T86" fmla="*/ 577 w 3352"/>
                <a:gd name="T87" fmla="*/ 244 h 1393"/>
                <a:gd name="T88" fmla="*/ 667 w 3352"/>
                <a:gd name="T89" fmla="*/ 261 h 1393"/>
                <a:gd name="T90" fmla="*/ 757 w 3352"/>
                <a:gd name="T91" fmla="*/ 332 h 1393"/>
                <a:gd name="T92" fmla="*/ 923 w 3352"/>
                <a:gd name="T93" fmla="*/ 281 h 1393"/>
                <a:gd name="T94" fmla="*/ 1069 w 3352"/>
                <a:gd name="T95" fmla="*/ 300 h 1393"/>
                <a:gd name="T96" fmla="*/ 1101 w 3352"/>
                <a:gd name="T97" fmla="*/ 183 h 1393"/>
                <a:gd name="T98" fmla="*/ 1132 w 3352"/>
                <a:gd name="T99" fmla="*/ 297 h 1393"/>
                <a:gd name="T100" fmla="*/ 1187 w 3352"/>
                <a:gd name="T101" fmla="*/ 211 h 1393"/>
                <a:gd name="T102" fmla="*/ 1156 w 3352"/>
                <a:gd name="T103" fmla="*/ 87 h 1393"/>
                <a:gd name="T104" fmla="*/ 964 w 3352"/>
                <a:gd name="T105" fmla="*/ 77 h 1393"/>
                <a:gd name="T106" fmla="*/ 1022 w 3352"/>
                <a:gd name="T107" fmla="*/ 209 h 1393"/>
                <a:gd name="T108" fmla="*/ 944 w 3352"/>
                <a:gd name="T109" fmla="*/ 252 h 1393"/>
                <a:gd name="T110" fmla="*/ 828 w 3352"/>
                <a:gd name="T111" fmla="*/ 289 h 1393"/>
                <a:gd name="T112" fmla="*/ 806 w 3352"/>
                <a:gd name="T113" fmla="*/ 204 h 1393"/>
                <a:gd name="T114" fmla="*/ 740 w 3352"/>
                <a:gd name="T115" fmla="*/ 153 h 1393"/>
                <a:gd name="T116" fmla="*/ 735 w 3352"/>
                <a:gd name="T117" fmla="*/ 85 h 1393"/>
                <a:gd name="T118" fmla="*/ 835 w 3352"/>
                <a:gd name="T119" fmla="*/ 60 h 1393"/>
                <a:gd name="T120" fmla="*/ 878 w 3352"/>
                <a:gd name="T121" fmla="*/ 48 h 1393"/>
                <a:gd name="T122" fmla="*/ 924 w 3352"/>
                <a:gd name="T123" fmla="*/ 31 h 1393"/>
                <a:gd name="T124" fmla="*/ 947 w 3352"/>
                <a:gd name="T125" fmla="*/ 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2" h="1393">
                  <a:moveTo>
                    <a:pt x="3317" y="220"/>
                  </a:moveTo>
                  <a:lnTo>
                    <a:pt x="3319" y="221"/>
                  </a:lnTo>
                  <a:lnTo>
                    <a:pt x="3322" y="224"/>
                  </a:lnTo>
                  <a:lnTo>
                    <a:pt x="3326" y="226"/>
                  </a:lnTo>
                  <a:lnTo>
                    <a:pt x="3327" y="230"/>
                  </a:lnTo>
                  <a:lnTo>
                    <a:pt x="3327" y="234"/>
                  </a:lnTo>
                  <a:lnTo>
                    <a:pt x="3330" y="240"/>
                  </a:lnTo>
                  <a:lnTo>
                    <a:pt x="3330" y="245"/>
                  </a:lnTo>
                  <a:lnTo>
                    <a:pt x="3331" y="249"/>
                  </a:lnTo>
                  <a:lnTo>
                    <a:pt x="3331" y="252"/>
                  </a:lnTo>
                  <a:lnTo>
                    <a:pt x="3329" y="257"/>
                  </a:lnTo>
                  <a:lnTo>
                    <a:pt x="3329" y="260"/>
                  </a:lnTo>
                  <a:lnTo>
                    <a:pt x="3327" y="262"/>
                  </a:lnTo>
                  <a:lnTo>
                    <a:pt x="3326" y="265"/>
                  </a:lnTo>
                  <a:lnTo>
                    <a:pt x="3325" y="266"/>
                  </a:lnTo>
                  <a:lnTo>
                    <a:pt x="3322" y="267"/>
                  </a:lnTo>
                  <a:lnTo>
                    <a:pt x="3321" y="267"/>
                  </a:lnTo>
                  <a:lnTo>
                    <a:pt x="3320" y="266"/>
                  </a:lnTo>
                  <a:lnTo>
                    <a:pt x="3319" y="266"/>
                  </a:lnTo>
                  <a:lnTo>
                    <a:pt x="3317" y="266"/>
                  </a:lnTo>
                  <a:lnTo>
                    <a:pt x="3316" y="266"/>
                  </a:lnTo>
                  <a:lnTo>
                    <a:pt x="3315" y="267"/>
                  </a:lnTo>
                  <a:lnTo>
                    <a:pt x="3314" y="269"/>
                  </a:lnTo>
                  <a:lnTo>
                    <a:pt x="3312" y="271"/>
                  </a:lnTo>
                  <a:lnTo>
                    <a:pt x="3311" y="274"/>
                  </a:lnTo>
                  <a:lnTo>
                    <a:pt x="3310" y="276"/>
                  </a:lnTo>
                  <a:lnTo>
                    <a:pt x="3307" y="276"/>
                  </a:lnTo>
                  <a:lnTo>
                    <a:pt x="3306" y="276"/>
                  </a:lnTo>
                  <a:lnTo>
                    <a:pt x="3306" y="277"/>
                  </a:lnTo>
                  <a:lnTo>
                    <a:pt x="3305" y="279"/>
                  </a:lnTo>
                  <a:lnTo>
                    <a:pt x="3304" y="281"/>
                  </a:lnTo>
                  <a:lnTo>
                    <a:pt x="3304" y="282"/>
                  </a:lnTo>
                  <a:lnTo>
                    <a:pt x="3302" y="285"/>
                  </a:lnTo>
                  <a:lnTo>
                    <a:pt x="3301" y="287"/>
                  </a:lnTo>
                  <a:lnTo>
                    <a:pt x="3299" y="289"/>
                  </a:lnTo>
                  <a:lnTo>
                    <a:pt x="3296" y="290"/>
                  </a:lnTo>
                  <a:lnTo>
                    <a:pt x="3296" y="301"/>
                  </a:lnTo>
                  <a:lnTo>
                    <a:pt x="3296" y="302"/>
                  </a:lnTo>
                  <a:lnTo>
                    <a:pt x="3295" y="303"/>
                  </a:lnTo>
                  <a:lnTo>
                    <a:pt x="3293" y="305"/>
                  </a:lnTo>
                  <a:lnTo>
                    <a:pt x="3290" y="306"/>
                  </a:lnTo>
                  <a:lnTo>
                    <a:pt x="3290" y="313"/>
                  </a:lnTo>
                  <a:lnTo>
                    <a:pt x="3290" y="317"/>
                  </a:lnTo>
                  <a:lnTo>
                    <a:pt x="3290" y="318"/>
                  </a:lnTo>
                  <a:lnTo>
                    <a:pt x="3290" y="317"/>
                  </a:lnTo>
                  <a:lnTo>
                    <a:pt x="3288" y="316"/>
                  </a:lnTo>
                  <a:lnTo>
                    <a:pt x="3286" y="316"/>
                  </a:lnTo>
                  <a:lnTo>
                    <a:pt x="3285" y="317"/>
                  </a:lnTo>
                  <a:lnTo>
                    <a:pt x="3285" y="318"/>
                  </a:lnTo>
                  <a:lnTo>
                    <a:pt x="3285" y="321"/>
                  </a:lnTo>
                  <a:lnTo>
                    <a:pt x="3286" y="323"/>
                  </a:lnTo>
                  <a:lnTo>
                    <a:pt x="3286" y="325"/>
                  </a:lnTo>
                  <a:lnTo>
                    <a:pt x="3285" y="327"/>
                  </a:lnTo>
                  <a:lnTo>
                    <a:pt x="3285" y="327"/>
                  </a:lnTo>
                  <a:lnTo>
                    <a:pt x="3284" y="327"/>
                  </a:lnTo>
                  <a:lnTo>
                    <a:pt x="3284" y="327"/>
                  </a:lnTo>
                  <a:lnTo>
                    <a:pt x="3284" y="328"/>
                  </a:lnTo>
                  <a:lnTo>
                    <a:pt x="3285" y="330"/>
                  </a:lnTo>
                  <a:lnTo>
                    <a:pt x="3285" y="332"/>
                  </a:lnTo>
                  <a:lnTo>
                    <a:pt x="3285" y="335"/>
                  </a:lnTo>
                  <a:lnTo>
                    <a:pt x="3285" y="337"/>
                  </a:lnTo>
                  <a:lnTo>
                    <a:pt x="3285" y="339"/>
                  </a:lnTo>
                  <a:lnTo>
                    <a:pt x="3285" y="339"/>
                  </a:lnTo>
                  <a:lnTo>
                    <a:pt x="3283" y="338"/>
                  </a:lnTo>
                  <a:lnTo>
                    <a:pt x="3280" y="335"/>
                  </a:lnTo>
                  <a:lnTo>
                    <a:pt x="3279" y="333"/>
                  </a:lnTo>
                  <a:lnTo>
                    <a:pt x="3276" y="332"/>
                  </a:lnTo>
                  <a:lnTo>
                    <a:pt x="3275" y="331"/>
                  </a:lnTo>
                  <a:lnTo>
                    <a:pt x="3274" y="332"/>
                  </a:lnTo>
                  <a:lnTo>
                    <a:pt x="3274" y="333"/>
                  </a:lnTo>
                  <a:lnTo>
                    <a:pt x="3274" y="335"/>
                  </a:lnTo>
                  <a:lnTo>
                    <a:pt x="3275" y="336"/>
                  </a:lnTo>
                  <a:lnTo>
                    <a:pt x="3276" y="337"/>
                  </a:lnTo>
                  <a:lnTo>
                    <a:pt x="3278" y="338"/>
                  </a:lnTo>
                  <a:lnTo>
                    <a:pt x="3279" y="341"/>
                  </a:lnTo>
                  <a:lnTo>
                    <a:pt x="3280" y="343"/>
                  </a:lnTo>
                  <a:lnTo>
                    <a:pt x="3281" y="344"/>
                  </a:lnTo>
                  <a:lnTo>
                    <a:pt x="3281" y="347"/>
                  </a:lnTo>
                  <a:lnTo>
                    <a:pt x="3281" y="347"/>
                  </a:lnTo>
                  <a:lnTo>
                    <a:pt x="3279" y="348"/>
                  </a:lnTo>
                  <a:lnTo>
                    <a:pt x="3283" y="356"/>
                  </a:lnTo>
                  <a:lnTo>
                    <a:pt x="3281" y="357"/>
                  </a:lnTo>
                  <a:lnTo>
                    <a:pt x="3281" y="357"/>
                  </a:lnTo>
                  <a:lnTo>
                    <a:pt x="3280" y="356"/>
                  </a:lnTo>
                  <a:lnTo>
                    <a:pt x="3279" y="354"/>
                  </a:lnTo>
                  <a:lnTo>
                    <a:pt x="3279" y="353"/>
                  </a:lnTo>
                  <a:lnTo>
                    <a:pt x="3278" y="354"/>
                  </a:lnTo>
                  <a:lnTo>
                    <a:pt x="3278" y="356"/>
                  </a:lnTo>
                  <a:lnTo>
                    <a:pt x="3278" y="357"/>
                  </a:lnTo>
                  <a:lnTo>
                    <a:pt x="3278" y="358"/>
                  </a:lnTo>
                  <a:lnTo>
                    <a:pt x="3279" y="358"/>
                  </a:lnTo>
                  <a:lnTo>
                    <a:pt x="3280" y="361"/>
                  </a:lnTo>
                  <a:lnTo>
                    <a:pt x="3281" y="364"/>
                  </a:lnTo>
                  <a:lnTo>
                    <a:pt x="3283" y="367"/>
                  </a:lnTo>
                  <a:lnTo>
                    <a:pt x="3279" y="367"/>
                  </a:lnTo>
                  <a:lnTo>
                    <a:pt x="3279" y="369"/>
                  </a:lnTo>
                  <a:lnTo>
                    <a:pt x="3280" y="372"/>
                  </a:lnTo>
                  <a:lnTo>
                    <a:pt x="3280" y="373"/>
                  </a:lnTo>
                  <a:lnTo>
                    <a:pt x="3280" y="374"/>
                  </a:lnTo>
                  <a:lnTo>
                    <a:pt x="3279" y="374"/>
                  </a:lnTo>
                  <a:lnTo>
                    <a:pt x="3279" y="376"/>
                  </a:lnTo>
                  <a:lnTo>
                    <a:pt x="3278" y="377"/>
                  </a:lnTo>
                  <a:lnTo>
                    <a:pt x="3278" y="381"/>
                  </a:lnTo>
                  <a:lnTo>
                    <a:pt x="3279" y="383"/>
                  </a:lnTo>
                  <a:lnTo>
                    <a:pt x="3279" y="387"/>
                  </a:lnTo>
                  <a:lnTo>
                    <a:pt x="3279" y="390"/>
                  </a:lnTo>
                  <a:lnTo>
                    <a:pt x="3279" y="393"/>
                  </a:lnTo>
                  <a:lnTo>
                    <a:pt x="3278" y="405"/>
                  </a:lnTo>
                  <a:lnTo>
                    <a:pt x="3279" y="419"/>
                  </a:lnTo>
                  <a:lnTo>
                    <a:pt x="3284" y="434"/>
                  </a:lnTo>
                  <a:lnTo>
                    <a:pt x="3288" y="449"/>
                  </a:lnTo>
                  <a:lnTo>
                    <a:pt x="3290" y="450"/>
                  </a:lnTo>
                  <a:lnTo>
                    <a:pt x="3291" y="453"/>
                  </a:lnTo>
                  <a:lnTo>
                    <a:pt x="3293" y="455"/>
                  </a:lnTo>
                  <a:lnTo>
                    <a:pt x="3294" y="459"/>
                  </a:lnTo>
                  <a:lnTo>
                    <a:pt x="3295" y="461"/>
                  </a:lnTo>
                  <a:lnTo>
                    <a:pt x="3296" y="464"/>
                  </a:lnTo>
                  <a:lnTo>
                    <a:pt x="3296" y="465"/>
                  </a:lnTo>
                  <a:lnTo>
                    <a:pt x="3297" y="465"/>
                  </a:lnTo>
                  <a:lnTo>
                    <a:pt x="3299" y="468"/>
                  </a:lnTo>
                  <a:lnTo>
                    <a:pt x="3300" y="469"/>
                  </a:lnTo>
                  <a:lnTo>
                    <a:pt x="3301" y="471"/>
                  </a:lnTo>
                  <a:lnTo>
                    <a:pt x="3302" y="474"/>
                  </a:lnTo>
                  <a:lnTo>
                    <a:pt x="3304" y="476"/>
                  </a:lnTo>
                  <a:lnTo>
                    <a:pt x="3305" y="479"/>
                  </a:lnTo>
                  <a:lnTo>
                    <a:pt x="3305" y="480"/>
                  </a:lnTo>
                  <a:lnTo>
                    <a:pt x="3304" y="481"/>
                  </a:lnTo>
                  <a:lnTo>
                    <a:pt x="3301" y="480"/>
                  </a:lnTo>
                  <a:lnTo>
                    <a:pt x="3300" y="479"/>
                  </a:lnTo>
                  <a:lnTo>
                    <a:pt x="3300" y="476"/>
                  </a:lnTo>
                  <a:lnTo>
                    <a:pt x="3299" y="475"/>
                  </a:lnTo>
                  <a:lnTo>
                    <a:pt x="3297" y="474"/>
                  </a:lnTo>
                  <a:lnTo>
                    <a:pt x="3295" y="474"/>
                  </a:lnTo>
                  <a:lnTo>
                    <a:pt x="3294" y="476"/>
                  </a:lnTo>
                  <a:lnTo>
                    <a:pt x="3294" y="478"/>
                  </a:lnTo>
                  <a:lnTo>
                    <a:pt x="3294" y="478"/>
                  </a:lnTo>
                  <a:lnTo>
                    <a:pt x="3293" y="479"/>
                  </a:lnTo>
                  <a:lnTo>
                    <a:pt x="3291" y="479"/>
                  </a:lnTo>
                  <a:lnTo>
                    <a:pt x="3291" y="479"/>
                  </a:lnTo>
                  <a:lnTo>
                    <a:pt x="3290" y="478"/>
                  </a:lnTo>
                  <a:lnTo>
                    <a:pt x="3289" y="475"/>
                  </a:lnTo>
                  <a:lnTo>
                    <a:pt x="3289" y="474"/>
                  </a:lnTo>
                  <a:lnTo>
                    <a:pt x="3288" y="473"/>
                  </a:lnTo>
                  <a:lnTo>
                    <a:pt x="3286" y="473"/>
                  </a:lnTo>
                  <a:lnTo>
                    <a:pt x="3285" y="473"/>
                  </a:lnTo>
                  <a:lnTo>
                    <a:pt x="3283" y="471"/>
                  </a:lnTo>
                  <a:lnTo>
                    <a:pt x="3281" y="470"/>
                  </a:lnTo>
                  <a:lnTo>
                    <a:pt x="3280" y="469"/>
                  </a:lnTo>
                  <a:lnTo>
                    <a:pt x="3279" y="468"/>
                  </a:lnTo>
                  <a:lnTo>
                    <a:pt x="3278" y="464"/>
                  </a:lnTo>
                  <a:lnTo>
                    <a:pt x="3278" y="461"/>
                  </a:lnTo>
                  <a:lnTo>
                    <a:pt x="3279" y="460"/>
                  </a:lnTo>
                  <a:lnTo>
                    <a:pt x="3279" y="458"/>
                  </a:lnTo>
                  <a:lnTo>
                    <a:pt x="3279" y="456"/>
                  </a:lnTo>
                  <a:lnTo>
                    <a:pt x="3279" y="455"/>
                  </a:lnTo>
                  <a:lnTo>
                    <a:pt x="3278" y="453"/>
                  </a:lnTo>
                  <a:lnTo>
                    <a:pt x="3276" y="449"/>
                  </a:lnTo>
                  <a:lnTo>
                    <a:pt x="3275" y="446"/>
                  </a:lnTo>
                  <a:lnTo>
                    <a:pt x="3274" y="443"/>
                  </a:lnTo>
                  <a:lnTo>
                    <a:pt x="3271" y="440"/>
                  </a:lnTo>
                  <a:lnTo>
                    <a:pt x="3271" y="439"/>
                  </a:lnTo>
                  <a:lnTo>
                    <a:pt x="3270" y="438"/>
                  </a:lnTo>
                  <a:lnTo>
                    <a:pt x="3269" y="436"/>
                  </a:lnTo>
                  <a:lnTo>
                    <a:pt x="3266" y="436"/>
                  </a:lnTo>
                  <a:lnTo>
                    <a:pt x="3264" y="436"/>
                  </a:lnTo>
                  <a:lnTo>
                    <a:pt x="3263" y="435"/>
                  </a:lnTo>
                  <a:lnTo>
                    <a:pt x="3260" y="434"/>
                  </a:lnTo>
                  <a:lnTo>
                    <a:pt x="3259" y="432"/>
                  </a:lnTo>
                  <a:lnTo>
                    <a:pt x="3256" y="428"/>
                  </a:lnTo>
                  <a:lnTo>
                    <a:pt x="3256" y="425"/>
                  </a:lnTo>
                  <a:lnTo>
                    <a:pt x="3256" y="423"/>
                  </a:lnTo>
                  <a:lnTo>
                    <a:pt x="3255" y="419"/>
                  </a:lnTo>
                  <a:lnTo>
                    <a:pt x="3255" y="417"/>
                  </a:lnTo>
                  <a:lnTo>
                    <a:pt x="3255" y="414"/>
                  </a:lnTo>
                  <a:lnTo>
                    <a:pt x="3255" y="412"/>
                  </a:lnTo>
                  <a:lnTo>
                    <a:pt x="3255" y="412"/>
                  </a:lnTo>
                  <a:lnTo>
                    <a:pt x="3256" y="412"/>
                  </a:lnTo>
                  <a:lnTo>
                    <a:pt x="3258" y="410"/>
                  </a:lnTo>
                  <a:lnTo>
                    <a:pt x="3259" y="409"/>
                  </a:lnTo>
                  <a:lnTo>
                    <a:pt x="3260" y="408"/>
                  </a:lnTo>
                  <a:lnTo>
                    <a:pt x="3260" y="405"/>
                  </a:lnTo>
                  <a:lnTo>
                    <a:pt x="3260" y="403"/>
                  </a:lnTo>
                  <a:lnTo>
                    <a:pt x="3259" y="400"/>
                  </a:lnTo>
                  <a:lnTo>
                    <a:pt x="3259" y="398"/>
                  </a:lnTo>
                  <a:lnTo>
                    <a:pt x="3259" y="390"/>
                  </a:lnTo>
                  <a:lnTo>
                    <a:pt x="3258" y="389"/>
                  </a:lnTo>
                  <a:lnTo>
                    <a:pt x="3256" y="389"/>
                  </a:lnTo>
                  <a:lnTo>
                    <a:pt x="3256" y="388"/>
                  </a:lnTo>
                  <a:lnTo>
                    <a:pt x="3256" y="387"/>
                  </a:lnTo>
                  <a:lnTo>
                    <a:pt x="3256" y="386"/>
                  </a:lnTo>
                  <a:lnTo>
                    <a:pt x="3256" y="383"/>
                  </a:lnTo>
                  <a:lnTo>
                    <a:pt x="3255" y="382"/>
                  </a:lnTo>
                  <a:lnTo>
                    <a:pt x="3255" y="381"/>
                  </a:lnTo>
                  <a:lnTo>
                    <a:pt x="3255" y="378"/>
                  </a:lnTo>
                  <a:lnTo>
                    <a:pt x="3255" y="378"/>
                  </a:lnTo>
                  <a:lnTo>
                    <a:pt x="3256" y="377"/>
                  </a:lnTo>
                  <a:lnTo>
                    <a:pt x="3256" y="378"/>
                  </a:lnTo>
                  <a:lnTo>
                    <a:pt x="3258" y="379"/>
                  </a:lnTo>
                  <a:lnTo>
                    <a:pt x="3259" y="378"/>
                  </a:lnTo>
                  <a:lnTo>
                    <a:pt x="3259" y="377"/>
                  </a:lnTo>
                  <a:lnTo>
                    <a:pt x="3258" y="373"/>
                  </a:lnTo>
                  <a:lnTo>
                    <a:pt x="3258" y="369"/>
                  </a:lnTo>
                  <a:lnTo>
                    <a:pt x="3258" y="366"/>
                  </a:lnTo>
                  <a:lnTo>
                    <a:pt x="3258" y="364"/>
                  </a:lnTo>
                  <a:lnTo>
                    <a:pt x="3259" y="364"/>
                  </a:lnTo>
                  <a:lnTo>
                    <a:pt x="3260" y="363"/>
                  </a:lnTo>
                  <a:lnTo>
                    <a:pt x="3261" y="362"/>
                  </a:lnTo>
                  <a:lnTo>
                    <a:pt x="3261" y="361"/>
                  </a:lnTo>
                  <a:lnTo>
                    <a:pt x="3261" y="358"/>
                  </a:lnTo>
                  <a:lnTo>
                    <a:pt x="3261" y="356"/>
                  </a:lnTo>
                  <a:lnTo>
                    <a:pt x="3261" y="353"/>
                  </a:lnTo>
                  <a:lnTo>
                    <a:pt x="3260" y="351"/>
                  </a:lnTo>
                  <a:lnTo>
                    <a:pt x="3259" y="348"/>
                  </a:lnTo>
                  <a:lnTo>
                    <a:pt x="3258" y="347"/>
                  </a:lnTo>
                  <a:lnTo>
                    <a:pt x="3256" y="344"/>
                  </a:lnTo>
                  <a:lnTo>
                    <a:pt x="3256" y="342"/>
                  </a:lnTo>
                  <a:lnTo>
                    <a:pt x="3258" y="341"/>
                  </a:lnTo>
                  <a:lnTo>
                    <a:pt x="3258" y="338"/>
                  </a:lnTo>
                  <a:lnTo>
                    <a:pt x="3259" y="336"/>
                  </a:lnTo>
                  <a:lnTo>
                    <a:pt x="3259" y="335"/>
                  </a:lnTo>
                  <a:lnTo>
                    <a:pt x="3259" y="322"/>
                  </a:lnTo>
                  <a:lnTo>
                    <a:pt x="3261" y="318"/>
                  </a:lnTo>
                  <a:lnTo>
                    <a:pt x="3261" y="316"/>
                  </a:lnTo>
                  <a:lnTo>
                    <a:pt x="3261" y="313"/>
                  </a:lnTo>
                  <a:lnTo>
                    <a:pt x="3261" y="303"/>
                  </a:lnTo>
                  <a:lnTo>
                    <a:pt x="3261" y="301"/>
                  </a:lnTo>
                  <a:lnTo>
                    <a:pt x="3260" y="301"/>
                  </a:lnTo>
                  <a:lnTo>
                    <a:pt x="3260" y="300"/>
                  </a:lnTo>
                  <a:lnTo>
                    <a:pt x="3259" y="297"/>
                  </a:lnTo>
                  <a:lnTo>
                    <a:pt x="3258" y="296"/>
                  </a:lnTo>
                  <a:lnTo>
                    <a:pt x="3256" y="293"/>
                  </a:lnTo>
                  <a:lnTo>
                    <a:pt x="3256" y="290"/>
                  </a:lnTo>
                  <a:lnTo>
                    <a:pt x="3255" y="287"/>
                  </a:lnTo>
                  <a:lnTo>
                    <a:pt x="3255" y="285"/>
                  </a:lnTo>
                  <a:lnTo>
                    <a:pt x="3255" y="282"/>
                  </a:lnTo>
                  <a:lnTo>
                    <a:pt x="3256" y="282"/>
                  </a:lnTo>
                  <a:lnTo>
                    <a:pt x="3256" y="282"/>
                  </a:lnTo>
                  <a:lnTo>
                    <a:pt x="3258" y="282"/>
                  </a:lnTo>
                  <a:lnTo>
                    <a:pt x="3258" y="284"/>
                  </a:lnTo>
                  <a:lnTo>
                    <a:pt x="3259" y="282"/>
                  </a:lnTo>
                  <a:lnTo>
                    <a:pt x="3259" y="282"/>
                  </a:lnTo>
                  <a:lnTo>
                    <a:pt x="3259" y="281"/>
                  </a:lnTo>
                  <a:lnTo>
                    <a:pt x="3259" y="280"/>
                  </a:lnTo>
                  <a:lnTo>
                    <a:pt x="3260" y="279"/>
                  </a:lnTo>
                  <a:lnTo>
                    <a:pt x="3260" y="277"/>
                  </a:lnTo>
                  <a:lnTo>
                    <a:pt x="3261" y="276"/>
                  </a:lnTo>
                  <a:lnTo>
                    <a:pt x="3264" y="279"/>
                  </a:lnTo>
                  <a:lnTo>
                    <a:pt x="3264" y="280"/>
                  </a:lnTo>
                  <a:lnTo>
                    <a:pt x="3265" y="280"/>
                  </a:lnTo>
                  <a:lnTo>
                    <a:pt x="3266" y="280"/>
                  </a:lnTo>
                  <a:lnTo>
                    <a:pt x="3268" y="280"/>
                  </a:lnTo>
                  <a:lnTo>
                    <a:pt x="3269" y="279"/>
                  </a:lnTo>
                  <a:lnTo>
                    <a:pt x="3268" y="276"/>
                  </a:lnTo>
                  <a:lnTo>
                    <a:pt x="3268" y="274"/>
                  </a:lnTo>
                  <a:lnTo>
                    <a:pt x="3268" y="271"/>
                  </a:lnTo>
                  <a:lnTo>
                    <a:pt x="3266" y="270"/>
                  </a:lnTo>
                  <a:lnTo>
                    <a:pt x="3266" y="267"/>
                  </a:lnTo>
                  <a:lnTo>
                    <a:pt x="3265" y="266"/>
                  </a:lnTo>
                  <a:lnTo>
                    <a:pt x="3266" y="266"/>
                  </a:lnTo>
                  <a:lnTo>
                    <a:pt x="3268" y="266"/>
                  </a:lnTo>
                  <a:lnTo>
                    <a:pt x="3269" y="266"/>
                  </a:lnTo>
                  <a:lnTo>
                    <a:pt x="3270" y="266"/>
                  </a:lnTo>
                  <a:lnTo>
                    <a:pt x="3270" y="265"/>
                  </a:lnTo>
                  <a:lnTo>
                    <a:pt x="3270" y="262"/>
                  </a:lnTo>
                  <a:lnTo>
                    <a:pt x="3270" y="261"/>
                  </a:lnTo>
                  <a:lnTo>
                    <a:pt x="3270" y="259"/>
                  </a:lnTo>
                  <a:lnTo>
                    <a:pt x="3270" y="256"/>
                  </a:lnTo>
                  <a:lnTo>
                    <a:pt x="3270" y="255"/>
                  </a:lnTo>
                  <a:lnTo>
                    <a:pt x="3273" y="255"/>
                  </a:lnTo>
                  <a:lnTo>
                    <a:pt x="3274" y="254"/>
                  </a:lnTo>
                  <a:lnTo>
                    <a:pt x="3275" y="254"/>
                  </a:lnTo>
                  <a:lnTo>
                    <a:pt x="3276" y="254"/>
                  </a:lnTo>
                  <a:lnTo>
                    <a:pt x="3276" y="252"/>
                  </a:lnTo>
                  <a:lnTo>
                    <a:pt x="3276" y="247"/>
                  </a:lnTo>
                  <a:lnTo>
                    <a:pt x="3278" y="247"/>
                  </a:lnTo>
                  <a:lnTo>
                    <a:pt x="3279" y="249"/>
                  </a:lnTo>
                  <a:lnTo>
                    <a:pt x="3279" y="250"/>
                  </a:lnTo>
                  <a:lnTo>
                    <a:pt x="3280" y="251"/>
                  </a:lnTo>
                  <a:lnTo>
                    <a:pt x="3281" y="252"/>
                  </a:lnTo>
                  <a:lnTo>
                    <a:pt x="3281" y="252"/>
                  </a:lnTo>
                  <a:lnTo>
                    <a:pt x="3281" y="252"/>
                  </a:lnTo>
                  <a:lnTo>
                    <a:pt x="3283" y="250"/>
                  </a:lnTo>
                  <a:lnTo>
                    <a:pt x="3281" y="247"/>
                  </a:lnTo>
                  <a:lnTo>
                    <a:pt x="3281" y="246"/>
                  </a:lnTo>
                  <a:lnTo>
                    <a:pt x="3281" y="244"/>
                  </a:lnTo>
                  <a:lnTo>
                    <a:pt x="3281" y="242"/>
                  </a:lnTo>
                  <a:lnTo>
                    <a:pt x="3281" y="241"/>
                  </a:lnTo>
                  <a:lnTo>
                    <a:pt x="3283" y="241"/>
                  </a:lnTo>
                  <a:lnTo>
                    <a:pt x="3285" y="242"/>
                  </a:lnTo>
                  <a:lnTo>
                    <a:pt x="3286" y="242"/>
                  </a:lnTo>
                  <a:lnTo>
                    <a:pt x="3288" y="244"/>
                  </a:lnTo>
                  <a:lnTo>
                    <a:pt x="3289" y="245"/>
                  </a:lnTo>
                  <a:lnTo>
                    <a:pt x="3290" y="247"/>
                  </a:lnTo>
                  <a:lnTo>
                    <a:pt x="3293" y="247"/>
                  </a:lnTo>
                  <a:lnTo>
                    <a:pt x="3293" y="246"/>
                  </a:lnTo>
                  <a:lnTo>
                    <a:pt x="3294" y="245"/>
                  </a:lnTo>
                  <a:lnTo>
                    <a:pt x="3294" y="245"/>
                  </a:lnTo>
                  <a:lnTo>
                    <a:pt x="3295" y="245"/>
                  </a:lnTo>
                  <a:lnTo>
                    <a:pt x="3297" y="246"/>
                  </a:lnTo>
                  <a:lnTo>
                    <a:pt x="3300" y="246"/>
                  </a:lnTo>
                  <a:lnTo>
                    <a:pt x="3302" y="245"/>
                  </a:lnTo>
                  <a:lnTo>
                    <a:pt x="3305" y="242"/>
                  </a:lnTo>
                  <a:lnTo>
                    <a:pt x="3306" y="241"/>
                  </a:lnTo>
                  <a:lnTo>
                    <a:pt x="3307" y="240"/>
                  </a:lnTo>
                  <a:lnTo>
                    <a:pt x="3309" y="239"/>
                  </a:lnTo>
                  <a:lnTo>
                    <a:pt x="3309" y="238"/>
                  </a:lnTo>
                  <a:lnTo>
                    <a:pt x="3309" y="236"/>
                  </a:lnTo>
                  <a:lnTo>
                    <a:pt x="3307" y="234"/>
                  </a:lnTo>
                  <a:lnTo>
                    <a:pt x="3307" y="230"/>
                  </a:lnTo>
                  <a:lnTo>
                    <a:pt x="3309" y="226"/>
                  </a:lnTo>
                  <a:lnTo>
                    <a:pt x="3311" y="224"/>
                  </a:lnTo>
                  <a:lnTo>
                    <a:pt x="3312" y="223"/>
                  </a:lnTo>
                  <a:lnTo>
                    <a:pt x="3314" y="221"/>
                  </a:lnTo>
                  <a:lnTo>
                    <a:pt x="3316" y="221"/>
                  </a:lnTo>
                  <a:lnTo>
                    <a:pt x="3317" y="220"/>
                  </a:lnTo>
                  <a:close/>
                  <a:moveTo>
                    <a:pt x="3342" y="98"/>
                  </a:moveTo>
                  <a:lnTo>
                    <a:pt x="3345" y="99"/>
                  </a:lnTo>
                  <a:lnTo>
                    <a:pt x="3346" y="99"/>
                  </a:lnTo>
                  <a:lnTo>
                    <a:pt x="3349" y="101"/>
                  </a:lnTo>
                  <a:lnTo>
                    <a:pt x="3350" y="102"/>
                  </a:lnTo>
                  <a:lnTo>
                    <a:pt x="3350" y="104"/>
                  </a:lnTo>
                  <a:lnTo>
                    <a:pt x="3351" y="104"/>
                  </a:lnTo>
                  <a:lnTo>
                    <a:pt x="3352" y="106"/>
                  </a:lnTo>
                  <a:lnTo>
                    <a:pt x="3352" y="107"/>
                  </a:lnTo>
                  <a:lnTo>
                    <a:pt x="3351" y="107"/>
                  </a:lnTo>
                  <a:lnTo>
                    <a:pt x="3350" y="106"/>
                  </a:lnTo>
                  <a:lnTo>
                    <a:pt x="3347" y="104"/>
                  </a:lnTo>
                  <a:lnTo>
                    <a:pt x="3346" y="103"/>
                  </a:lnTo>
                  <a:lnTo>
                    <a:pt x="3345" y="101"/>
                  </a:lnTo>
                  <a:lnTo>
                    <a:pt x="3342" y="99"/>
                  </a:lnTo>
                  <a:lnTo>
                    <a:pt x="3342" y="98"/>
                  </a:lnTo>
                  <a:lnTo>
                    <a:pt x="3342" y="98"/>
                  </a:lnTo>
                  <a:close/>
                  <a:moveTo>
                    <a:pt x="1171" y="67"/>
                  </a:moveTo>
                  <a:lnTo>
                    <a:pt x="1174" y="68"/>
                  </a:lnTo>
                  <a:lnTo>
                    <a:pt x="1176" y="70"/>
                  </a:lnTo>
                  <a:lnTo>
                    <a:pt x="1177" y="71"/>
                  </a:lnTo>
                  <a:lnTo>
                    <a:pt x="1177" y="72"/>
                  </a:lnTo>
                  <a:lnTo>
                    <a:pt x="1177" y="73"/>
                  </a:lnTo>
                  <a:lnTo>
                    <a:pt x="1179" y="75"/>
                  </a:lnTo>
                  <a:lnTo>
                    <a:pt x="1180" y="76"/>
                  </a:lnTo>
                  <a:lnTo>
                    <a:pt x="1181" y="77"/>
                  </a:lnTo>
                  <a:lnTo>
                    <a:pt x="1183" y="77"/>
                  </a:lnTo>
                  <a:lnTo>
                    <a:pt x="1193" y="77"/>
                  </a:lnTo>
                  <a:lnTo>
                    <a:pt x="1200" y="80"/>
                  </a:lnTo>
                  <a:lnTo>
                    <a:pt x="1202" y="85"/>
                  </a:lnTo>
                  <a:lnTo>
                    <a:pt x="1205" y="93"/>
                  </a:lnTo>
                  <a:lnTo>
                    <a:pt x="1206" y="99"/>
                  </a:lnTo>
                  <a:lnTo>
                    <a:pt x="1211" y="106"/>
                  </a:lnTo>
                  <a:lnTo>
                    <a:pt x="1215" y="111"/>
                  </a:lnTo>
                  <a:lnTo>
                    <a:pt x="1218" y="117"/>
                  </a:lnTo>
                  <a:lnTo>
                    <a:pt x="1218" y="123"/>
                  </a:lnTo>
                  <a:lnTo>
                    <a:pt x="1220" y="131"/>
                  </a:lnTo>
                  <a:lnTo>
                    <a:pt x="1226" y="138"/>
                  </a:lnTo>
                  <a:lnTo>
                    <a:pt x="1228" y="139"/>
                  </a:lnTo>
                  <a:lnTo>
                    <a:pt x="1231" y="143"/>
                  </a:lnTo>
                  <a:lnTo>
                    <a:pt x="1233" y="147"/>
                  </a:lnTo>
                  <a:lnTo>
                    <a:pt x="1236" y="150"/>
                  </a:lnTo>
                  <a:lnTo>
                    <a:pt x="1237" y="154"/>
                  </a:lnTo>
                  <a:lnTo>
                    <a:pt x="1237" y="157"/>
                  </a:lnTo>
                  <a:lnTo>
                    <a:pt x="1236" y="159"/>
                  </a:lnTo>
                  <a:lnTo>
                    <a:pt x="1235" y="160"/>
                  </a:lnTo>
                  <a:lnTo>
                    <a:pt x="1233" y="160"/>
                  </a:lnTo>
                  <a:lnTo>
                    <a:pt x="1231" y="160"/>
                  </a:lnTo>
                  <a:lnTo>
                    <a:pt x="1228" y="160"/>
                  </a:lnTo>
                  <a:lnTo>
                    <a:pt x="1226" y="160"/>
                  </a:lnTo>
                  <a:lnTo>
                    <a:pt x="1222" y="160"/>
                  </a:lnTo>
                  <a:lnTo>
                    <a:pt x="1220" y="160"/>
                  </a:lnTo>
                  <a:lnTo>
                    <a:pt x="1218" y="160"/>
                  </a:lnTo>
                  <a:lnTo>
                    <a:pt x="1217" y="164"/>
                  </a:lnTo>
                  <a:lnTo>
                    <a:pt x="1217" y="167"/>
                  </a:lnTo>
                  <a:lnTo>
                    <a:pt x="1218" y="169"/>
                  </a:lnTo>
                  <a:lnTo>
                    <a:pt x="1220" y="172"/>
                  </a:lnTo>
                  <a:lnTo>
                    <a:pt x="1221" y="174"/>
                  </a:lnTo>
                  <a:lnTo>
                    <a:pt x="1220" y="177"/>
                  </a:lnTo>
                  <a:lnTo>
                    <a:pt x="1218" y="178"/>
                  </a:lnTo>
                  <a:lnTo>
                    <a:pt x="1216" y="180"/>
                  </a:lnTo>
                  <a:lnTo>
                    <a:pt x="1215" y="182"/>
                  </a:lnTo>
                  <a:lnTo>
                    <a:pt x="1216" y="185"/>
                  </a:lnTo>
                  <a:lnTo>
                    <a:pt x="1217" y="188"/>
                  </a:lnTo>
                  <a:lnTo>
                    <a:pt x="1218" y="190"/>
                  </a:lnTo>
                  <a:lnTo>
                    <a:pt x="1221" y="191"/>
                  </a:lnTo>
                  <a:lnTo>
                    <a:pt x="1223" y="193"/>
                  </a:lnTo>
                  <a:lnTo>
                    <a:pt x="1226" y="193"/>
                  </a:lnTo>
                  <a:lnTo>
                    <a:pt x="1228" y="193"/>
                  </a:lnTo>
                  <a:lnTo>
                    <a:pt x="1231" y="191"/>
                  </a:lnTo>
                  <a:lnTo>
                    <a:pt x="1233" y="190"/>
                  </a:lnTo>
                  <a:lnTo>
                    <a:pt x="1236" y="190"/>
                  </a:lnTo>
                  <a:lnTo>
                    <a:pt x="1238" y="190"/>
                  </a:lnTo>
                  <a:lnTo>
                    <a:pt x="1241" y="190"/>
                  </a:lnTo>
                  <a:lnTo>
                    <a:pt x="1245" y="193"/>
                  </a:lnTo>
                  <a:lnTo>
                    <a:pt x="1246" y="194"/>
                  </a:lnTo>
                  <a:lnTo>
                    <a:pt x="1248" y="195"/>
                  </a:lnTo>
                  <a:lnTo>
                    <a:pt x="1251" y="196"/>
                  </a:lnTo>
                  <a:lnTo>
                    <a:pt x="1253" y="196"/>
                  </a:lnTo>
                  <a:lnTo>
                    <a:pt x="1256" y="198"/>
                  </a:lnTo>
                  <a:lnTo>
                    <a:pt x="1257" y="200"/>
                  </a:lnTo>
                  <a:lnTo>
                    <a:pt x="1257" y="208"/>
                  </a:lnTo>
                  <a:lnTo>
                    <a:pt x="1253" y="216"/>
                  </a:lnTo>
                  <a:lnTo>
                    <a:pt x="1252" y="224"/>
                  </a:lnTo>
                  <a:lnTo>
                    <a:pt x="1252" y="226"/>
                  </a:lnTo>
                  <a:lnTo>
                    <a:pt x="1253" y="229"/>
                  </a:lnTo>
                  <a:lnTo>
                    <a:pt x="1254" y="233"/>
                  </a:lnTo>
                  <a:lnTo>
                    <a:pt x="1254" y="234"/>
                  </a:lnTo>
                  <a:lnTo>
                    <a:pt x="1254" y="239"/>
                  </a:lnTo>
                  <a:lnTo>
                    <a:pt x="1257" y="247"/>
                  </a:lnTo>
                  <a:lnTo>
                    <a:pt x="1259" y="255"/>
                  </a:lnTo>
                  <a:lnTo>
                    <a:pt x="1264" y="257"/>
                  </a:lnTo>
                  <a:lnTo>
                    <a:pt x="1267" y="249"/>
                  </a:lnTo>
                  <a:lnTo>
                    <a:pt x="1268" y="239"/>
                  </a:lnTo>
                  <a:lnTo>
                    <a:pt x="1271" y="229"/>
                  </a:lnTo>
                  <a:lnTo>
                    <a:pt x="1274" y="219"/>
                  </a:lnTo>
                  <a:lnTo>
                    <a:pt x="1283" y="211"/>
                  </a:lnTo>
                  <a:lnTo>
                    <a:pt x="1288" y="209"/>
                  </a:lnTo>
                  <a:lnTo>
                    <a:pt x="1293" y="206"/>
                  </a:lnTo>
                  <a:lnTo>
                    <a:pt x="1299" y="206"/>
                  </a:lnTo>
                  <a:lnTo>
                    <a:pt x="1304" y="208"/>
                  </a:lnTo>
                  <a:lnTo>
                    <a:pt x="1307" y="216"/>
                  </a:lnTo>
                  <a:lnTo>
                    <a:pt x="1311" y="223"/>
                  </a:lnTo>
                  <a:lnTo>
                    <a:pt x="1317" y="229"/>
                  </a:lnTo>
                  <a:lnTo>
                    <a:pt x="1322" y="233"/>
                  </a:lnTo>
                  <a:lnTo>
                    <a:pt x="1326" y="238"/>
                  </a:lnTo>
                  <a:lnTo>
                    <a:pt x="1327" y="242"/>
                  </a:lnTo>
                  <a:lnTo>
                    <a:pt x="1328" y="247"/>
                  </a:lnTo>
                  <a:lnTo>
                    <a:pt x="1327" y="251"/>
                  </a:lnTo>
                  <a:lnTo>
                    <a:pt x="1324" y="254"/>
                  </a:lnTo>
                  <a:lnTo>
                    <a:pt x="1322" y="255"/>
                  </a:lnTo>
                  <a:lnTo>
                    <a:pt x="1319" y="256"/>
                  </a:lnTo>
                  <a:lnTo>
                    <a:pt x="1317" y="259"/>
                  </a:lnTo>
                  <a:lnTo>
                    <a:pt x="1314" y="261"/>
                  </a:lnTo>
                  <a:lnTo>
                    <a:pt x="1309" y="270"/>
                  </a:lnTo>
                  <a:lnTo>
                    <a:pt x="1308" y="281"/>
                  </a:lnTo>
                  <a:lnTo>
                    <a:pt x="1311" y="292"/>
                  </a:lnTo>
                  <a:lnTo>
                    <a:pt x="1317" y="300"/>
                  </a:lnTo>
                  <a:lnTo>
                    <a:pt x="1319" y="301"/>
                  </a:lnTo>
                  <a:lnTo>
                    <a:pt x="1321" y="302"/>
                  </a:lnTo>
                  <a:lnTo>
                    <a:pt x="1322" y="302"/>
                  </a:lnTo>
                  <a:lnTo>
                    <a:pt x="1323" y="303"/>
                  </a:lnTo>
                  <a:lnTo>
                    <a:pt x="1324" y="306"/>
                  </a:lnTo>
                  <a:lnTo>
                    <a:pt x="1326" y="307"/>
                  </a:lnTo>
                  <a:lnTo>
                    <a:pt x="1328" y="310"/>
                  </a:lnTo>
                  <a:lnTo>
                    <a:pt x="1330" y="312"/>
                  </a:lnTo>
                  <a:lnTo>
                    <a:pt x="1333" y="313"/>
                  </a:lnTo>
                  <a:lnTo>
                    <a:pt x="1335" y="312"/>
                  </a:lnTo>
                  <a:lnTo>
                    <a:pt x="1338" y="311"/>
                  </a:lnTo>
                  <a:lnTo>
                    <a:pt x="1339" y="308"/>
                  </a:lnTo>
                  <a:lnTo>
                    <a:pt x="1340" y="307"/>
                  </a:lnTo>
                  <a:lnTo>
                    <a:pt x="1340" y="305"/>
                  </a:lnTo>
                  <a:lnTo>
                    <a:pt x="1340" y="298"/>
                  </a:lnTo>
                  <a:lnTo>
                    <a:pt x="1338" y="292"/>
                  </a:lnTo>
                  <a:lnTo>
                    <a:pt x="1335" y="286"/>
                  </a:lnTo>
                  <a:lnTo>
                    <a:pt x="1335" y="279"/>
                  </a:lnTo>
                  <a:lnTo>
                    <a:pt x="1338" y="271"/>
                  </a:lnTo>
                  <a:lnTo>
                    <a:pt x="1343" y="267"/>
                  </a:lnTo>
                  <a:lnTo>
                    <a:pt x="1349" y="266"/>
                  </a:lnTo>
                  <a:lnTo>
                    <a:pt x="1355" y="266"/>
                  </a:lnTo>
                  <a:lnTo>
                    <a:pt x="1362" y="266"/>
                  </a:lnTo>
                  <a:lnTo>
                    <a:pt x="1368" y="264"/>
                  </a:lnTo>
                  <a:lnTo>
                    <a:pt x="1372" y="260"/>
                  </a:lnTo>
                  <a:lnTo>
                    <a:pt x="1372" y="255"/>
                  </a:lnTo>
                  <a:lnTo>
                    <a:pt x="1369" y="247"/>
                  </a:lnTo>
                  <a:lnTo>
                    <a:pt x="1368" y="241"/>
                  </a:lnTo>
                  <a:lnTo>
                    <a:pt x="1367" y="238"/>
                  </a:lnTo>
                  <a:lnTo>
                    <a:pt x="1367" y="234"/>
                  </a:lnTo>
                  <a:lnTo>
                    <a:pt x="1368" y="230"/>
                  </a:lnTo>
                  <a:lnTo>
                    <a:pt x="1369" y="228"/>
                  </a:lnTo>
                  <a:lnTo>
                    <a:pt x="1370" y="225"/>
                  </a:lnTo>
                  <a:lnTo>
                    <a:pt x="1373" y="223"/>
                  </a:lnTo>
                  <a:lnTo>
                    <a:pt x="1377" y="221"/>
                  </a:lnTo>
                  <a:lnTo>
                    <a:pt x="1380" y="221"/>
                  </a:lnTo>
                  <a:lnTo>
                    <a:pt x="1384" y="221"/>
                  </a:lnTo>
                  <a:lnTo>
                    <a:pt x="1387" y="220"/>
                  </a:lnTo>
                  <a:lnTo>
                    <a:pt x="1389" y="218"/>
                  </a:lnTo>
                  <a:lnTo>
                    <a:pt x="1390" y="215"/>
                  </a:lnTo>
                  <a:lnTo>
                    <a:pt x="1392" y="211"/>
                  </a:lnTo>
                  <a:lnTo>
                    <a:pt x="1390" y="208"/>
                  </a:lnTo>
                  <a:lnTo>
                    <a:pt x="1388" y="204"/>
                  </a:lnTo>
                  <a:lnTo>
                    <a:pt x="1384" y="200"/>
                  </a:lnTo>
                  <a:lnTo>
                    <a:pt x="1380" y="196"/>
                  </a:lnTo>
                  <a:lnTo>
                    <a:pt x="1378" y="193"/>
                  </a:lnTo>
                  <a:lnTo>
                    <a:pt x="1377" y="189"/>
                  </a:lnTo>
                  <a:lnTo>
                    <a:pt x="1375" y="187"/>
                  </a:lnTo>
                  <a:lnTo>
                    <a:pt x="1375" y="183"/>
                  </a:lnTo>
                  <a:lnTo>
                    <a:pt x="1377" y="179"/>
                  </a:lnTo>
                  <a:lnTo>
                    <a:pt x="1378" y="177"/>
                  </a:lnTo>
                  <a:lnTo>
                    <a:pt x="1380" y="174"/>
                  </a:lnTo>
                  <a:lnTo>
                    <a:pt x="1388" y="172"/>
                  </a:lnTo>
                  <a:lnTo>
                    <a:pt x="1400" y="173"/>
                  </a:lnTo>
                  <a:lnTo>
                    <a:pt x="1411" y="174"/>
                  </a:lnTo>
                  <a:lnTo>
                    <a:pt x="1421" y="177"/>
                  </a:lnTo>
                  <a:lnTo>
                    <a:pt x="1433" y="177"/>
                  </a:lnTo>
                  <a:lnTo>
                    <a:pt x="1443" y="179"/>
                  </a:lnTo>
                  <a:lnTo>
                    <a:pt x="1445" y="182"/>
                  </a:lnTo>
                  <a:lnTo>
                    <a:pt x="1446" y="184"/>
                  </a:lnTo>
                  <a:lnTo>
                    <a:pt x="1448" y="188"/>
                  </a:lnTo>
                  <a:lnTo>
                    <a:pt x="1450" y="190"/>
                  </a:lnTo>
                  <a:lnTo>
                    <a:pt x="1454" y="191"/>
                  </a:lnTo>
                  <a:lnTo>
                    <a:pt x="1456" y="193"/>
                  </a:lnTo>
                  <a:lnTo>
                    <a:pt x="1459" y="194"/>
                  </a:lnTo>
                  <a:lnTo>
                    <a:pt x="1461" y="196"/>
                  </a:lnTo>
                  <a:lnTo>
                    <a:pt x="1463" y="198"/>
                  </a:lnTo>
                  <a:lnTo>
                    <a:pt x="1464" y="200"/>
                  </a:lnTo>
                  <a:lnTo>
                    <a:pt x="1465" y="201"/>
                  </a:lnTo>
                  <a:lnTo>
                    <a:pt x="1468" y="203"/>
                  </a:lnTo>
                  <a:lnTo>
                    <a:pt x="1470" y="203"/>
                  </a:lnTo>
                  <a:lnTo>
                    <a:pt x="1471" y="204"/>
                  </a:lnTo>
                  <a:lnTo>
                    <a:pt x="1471" y="205"/>
                  </a:lnTo>
                  <a:lnTo>
                    <a:pt x="1472" y="206"/>
                  </a:lnTo>
                  <a:lnTo>
                    <a:pt x="1475" y="209"/>
                  </a:lnTo>
                  <a:lnTo>
                    <a:pt x="1476" y="210"/>
                  </a:lnTo>
                  <a:lnTo>
                    <a:pt x="1477" y="213"/>
                  </a:lnTo>
                  <a:lnTo>
                    <a:pt x="1477" y="214"/>
                  </a:lnTo>
                  <a:lnTo>
                    <a:pt x="1476" y="216"/>
                  </a:lnTo>
                  <a:lnTo>
                    <a:pt x="1475" y="216"/>
                  </a:lnTo>
                  <a:lnTo>
                    <a:pt x="1472" y="218"/>
                  </a:lnTo>
                  <a:lnTo>
                    <a:pt x="1470" y="218"/>
                  </a:lnTo>
                  <a:lnTo>
                    <a:pt x="1468" y="218"/>
                  </a:lnTo>
                  <a:lnTo>
                    <a:pt x="1465" y="218"/>
                  </a:lnTo>
                  <a:lnTo>
                    <a:pt x="1464" y="219"/>
                  </a:lnTo>
                  <a:lnTo>
                    <a:pt x="1463" y="220"/>
                  </a:lnTo>
                  <a:lnTo>
                    <a:pt x="1463" y="221"/>
                  </a:lnTo>
                  <a:lnTo>
                    <a:pt x="1464" y="224"/>
                  </a:lnTo>
                  <a:lnTo>
                    <a:pt x="1466" y="225"/>
                  </a:lnTo>
                  <a:lnTo>
                    <a:pt x="1469" y="226"/>
                  </a:lnTo>
                  <a:lnTo>
                    <a:pt x="1471" y="229"/>
                  </a:lnTo>
                  <a:lnTo>
                    <a:pt x="1474" y="231"/>
                  </a:lnTo>
                  <a:lnTo>
                    <a:pt x="1475" y="234"/>
                  </a:lnTo>
                  <a:lnTo>
                    <a:pt x="1474" y="238"/>
                  </a:lnTo>
                  <a:lnTo>
                    <a:pt x="1472" y="240"/>
                  </a:lnTo>
                  <a:lnTo>
                    <a:pt x="1469" y="242"/>
                  </a:lnTo>
                  <a:lnTo>
                    <a:pt x="1465" y="245"/>
                  </a:lnTo>
                  <a:lnTo>
                    <a:pt x="1461" y="246"/>
                  </a:lnTo>
                  <a:lnTo>
                    <a:pt x="1459" y="247"/>
                  </a:lnTo>
                  <a:lnTo>
                    <a:pt x="1454" y="249"/>
                  </a:lnTo>
                  <a:lnTo>
                    <a:pt x="1450" y="251"/>
                  </a:lnTo>
                  <a:lnTo>
                    <a:pt x="1448" y="252"/>
                  </a:lnTo>
                  <a:lnTo>
                    <a:pt x="1448" y="254"/>
                  </a:lnTo>
                  <a:lnTo>
                    <a:pt x="1448" y="255"/>
                  </a:lnTo>
                  <a:lnTo>
                    <a:pt x="1450" y="256"/>
                  </a:lnTo>
                  <a:lnTo>
                    <a:pt x="1453" y="259"/>
                  </a:lnTo>
                  <a:lnTo>
                    <a:pt x="1455" y="261"/>
                  </a:lnTo>
                  <a:lnTo>
                    <a:pt x="1459" y="264"/>
                  </a:lnTo>
                  <a:lnTo>
                    <a:pt x="1461" y="265"/>
                  </a:lnTo>
                  <a:lnTo>
                    <a:pt x="1461" y="267"/>
                  </a:lnTo>
                  <a:lnTo>
                    <a:pt x="1461" y="270"/>
                  </a:lnTo>
                  <a:lnTo>
                    <a:pt x="1461" y="272"/>
                  </a:lnTo>
                  <a:lnTo>
                    <a:pt x="1460" y="275"/>
                  </a:lnTo>
                  <a:lnTo>
                    <a:pt x="1459" y="276"/>
                  </a:lnTo>
                  <a:lnTo>
                    <a:pt x="1459" y="279"/>
                  </a:lnTo>
                  <a:lnTo>
                    <a:pt x="1458" y="281"/>
                  </a:lnTo>
                  <a:lnTo>
                    <a:pt x="1459" y="284"/>
                  </a:lnTo>
                  <a:lnTo>
                    <a:pt x="1461" y="287"/>
                  </a:lnTo>
                  <a:lnTo>
                    <a:pt x="1465" y="290"/>
                  </a:lnTo>
                  <a:lnTo>
                    <a:pt x="1468" y="292"/>
                  </a:lnTo>
                  <a:lnTo>
                    <a:pt x="1469" y="295"/>
                  </a:lnTo>
                  <a:lnTo>
                    <a:pt x="1469" y="307"/>
                  </a:lnTo>
                  <a:lnTo>
                    <a:pt x="1464" y="318"/>
                  </a:lnTo>
                  <a:lnTo>
                    <a:pt x="1456" y="330"/>
                  </a:lnTo>
                  <a:lnTo>
                    <a:pt x="1448" y="339"/>
                  </a:lnTo>
                  <a:lnTo>
                    <a:pt x="1444" y="343"/>
                  </a:lnTo>
                  <a:lnTo>
                    <a:pt x="1439" y="349"/>
                  </a:lnTo>
                  <a:lnTo>
                    <a:pt x="1433" y="356"/>
                  </a:lnTo>
                  <a:lnTo>
                    <a:pt x="1426" y="361"/>
                  </a:lnTo>
                  <a:lnTo>
                    <a:pt x="1420" y="363"/>
                  </a:lnTo>
                  <a:lnTo>
                    <a:pt x="1414" y="361"/>
                  </a:lnTo>
                  <a:lnTo>
                    <a:pt x="1406" y="352"/>
                  </a:lnTo>
                  <a:lnTo>
                    <a:pt x="1400" y="342"/>
                  </a:lnTo>
                  <a:lnTo>
                    <a:pt x="1393" y="333"/>
                  </a:lnTo>
                  <a:lnTo>
                    <a:pt x="1389" y="332"/>
                  </a:lnTo>
                  <a:lnTo>
                    <a:pt x="1387" y="332"/>
                  </a:lnTo>
                  <a:lnTo>
                    <a:pt x="1384" y="333"/>
                  </a:lnTo>
                  <a:lnTo>
                    <a:pt x="1383" y="335"/>
                  </a:lnTo>
                  <a:lnTo>
                    <a:pt x="1382" y="338"/>
                  </a:lnTo>
                  <a:lnTo>
                    <a:pt x="1383" y="342"/>
                  </a:lnTo>
                  <a:lnTo>
                    <a:pt x="1383" y="344"/>
                  </a:lnTo>
                  <a:lnTo>
                    <a:pt x="1384" y="347"/>
                  </a:lnTo>
                  <a:lnTo>
                    <a:pt x="1387" y="349"/>
                  </a:lnTo>
                  <a:lnTo>
                    <a:pt x="1388" y="352"/>
                  </a:lnTo>
                  <a:lnTo>
                    <a:pt x="1388" y="354"/>
                  </a:lnTo>
                  <a:lnTo>
                    <a:pt x="1389" y="357"/>
                  </a:lnTo>
                  <a:lnTo>
                    <a:pt x="1389" y="359"/>
                  </a:lnTo>
                  <a:lnTo>
                    <a:pt x="1390" y="362"/>
                  </a:lnTo>
                  <a:lnTo>
                    <a:pt x="1392" y="364"/>
                  </a:lnTo>
                  <a:lnTo>
                    <a:pt x="1392" y="367"/>
                  </a:lnTo>
                  <a:lnTo>
                    <a:pt x="1393" y="369"/>
                  </a:lnTo>
                  <a:lnTo>
                    <a:pt x="1393" y="372"/>
                  </a:lnTo>
                  <a:lnTo>
                    <a:pt x="1392" y="373"/>
                  </a:lnTo>
                  <a:lnTo>
                    <a:pt x="1390" y="374"/>
                  </a:lnTo>
                  <a:lnTo>
                    <a:pt x="1388" y="374"/>
                  </a:lnTo>
                  <a:lnTo>
                    <a:pt x="1385" y="373"/>
                  </a:lnTo>
                  <a:lnTo>
                    <a:pt x="1378" y="371"/>
                  </a:lnTo>
                  <a:lnTo>
                    <a:pt x="1373" y="366"/>
                  </a:lnTo>
                  <a:lnTo>
                    <a:pt x="1368" y="359"/>
                  </a:lnTo>
                  <a:lnTo>
                    <a:pt x="1360" y="357"/>
                  </a:lnTo>
                  <a:lnTo>
                    <a:pt x="1352" y="357"/>
                  </a:lnTo>
                  <a:lnTo>
                    <a:pt x="1348" y="359"/>
                  </a:lnTo>
                  <a:lnTo>
                    <a:pt x="1349" y="363"/>
                  </a:lnTo>
                  <a:lnTo>
                    <a:pt x="1352" y="368"/>
                  </a:lnTo>
                  <a:lnTo>
                    <a:pt x="1355" y="374"/>
                  </a:lnTo>
                  <a:lnTo>
                    <a:pt x="1357" y="379"/>
                  </a:lnTo>
                  <a:lnTo>
                    <a:pt x="1357" y="384"/>
                  </a:lnTo>
                  <a:lnTo>
                    <a:pt x="1349" y="395"/>
                  </a:lnTo>
                  <a:lnTo>
                    <a:pt x="1338" y="404"/>
                  </a:lnTo>
                  <a:lnTo>
                    <a:pt x="1329" y="410"/>
                  </a:lnTo>
                  <a:lnTo>
                    <a:pt x="1317" y="410"/>
                  </a:lnTo>
                  <a:lnTo>
                    <a:pt x="1307" y="404"/>
                  </a:lnTo>
                  <a:lnTo>
                    <a:pt x="1299" y="397"/>
                  </a:lnTo>
                  <a:lnTo>
                    <a:pt x="1292" y="389"/>
                  </a:lnTo>
                  <a:lnTo>
                    <a:pt x="1283" y="384"/>
                  </a:lnTo>
                  <a:lnTo>
                    <a:pt x="1276" y="383"/>
                  </a:lnTo>
                  <a:lnTo>
                    <a:pt x="1268" y="386"/>
                  </a:lnTo>
                  <a:lnTo>
                    <a:pt x="1263" y="390"/>
                  </a:lnTo>
                  <a:lnTo>
                    <a:pt x="1261" y="395"/>
                  </a:lnTo>
                  <a:lnTo>
                    <a:pt x="1263" y="400"/>
                  </a:lnTo>
                  <a:lnTo>
                    <a:pt x="1271" y="404"/>
                  </a:lnTo>
                  <a:lnTo>
                    <a:pt x="1274" y="405"/>
                  </a:lnTo>
                  <a:lnTo>
                    <a:pt x="1277" y="405"/>
                  </a:lnTo>
                  <a:lnTo>
                    <a:pt x="1279" y="407"/>
                  </a:lnTo>
                  <a:lnTo>
                    <a:pt x="1281" y="409"/>
                  </a:lnTo>
                  <a:lnTo>
                    <a:pt x="1282" y="410"/>
                  </a:lnTo>
                  <a:lnTo>
                    <a:pt x="1282" y="413"/>
                  </a:lnTo>
                  <a:lnTo>
                    <a:pt x="1283" y="415"/>
                  </a:lnTo>
                  <a:lnTo>
                    <a:pt x="1289" y="420"/>
                  </a:lnTo>
                  <a:lnTo>
                    <a:pt x="1297" y="420"/>
                  </a:lnTo>
                  <a:lnTo>
                    <a:pt x="1307" y="420"/>
                  </a:lnTo>
                  <a:lnTo>
                    <a:pt x="1312" y="420"/>
                  </a:lnTo>
                  <a:lnTo>
                    <a:pt x="1318" y="420"/>
                  </a:lnTo>
                  <a:lnTo>
                    <a:pt x="1323" y="420"/>
                  </a:lnTo>
                  <a:lnTo>
                    <a:pt x="1328" y="423"/>
                  </a:lnTo>
                  <a:lnTo>
                    <a:pt x="1330" y="428"/>
                  </a:lnTo>
                  <a:lnTo>
                    <a:pt x="1332" y="432"/>
                  </a:lnTo>
                  <a:lnTo>
                    <a:pt x="1330" y="435"/>
                  </a:lnTo>
                  <a:lnTo>
                    <a:pt x="1328" y="439"/>
                  </a:lnTo>
                  <a:lnTo>
                    <a:pt x="1326" y="441"/>
                  </a:lnTo>
                  <a:lnTo>
                    <a:pt x="1317" y="453"/>
                  </a:lnTo>
                  <a:lnTo>
                    <a:pt x="1309" y="465"/>
                  </a:lnTo>
                  <a:lnTo>
                    <a:pt x="1302" y="476"/>
                  </a:lnTo>
                  <a:lnTo>
                    <a:pt x="1293" y="486"/>
                  </a:lnTo>
                  <a:lnTo>
                    <a:pt x="1288" y="487"/>
                  </a:lnTo>
                  <a:lnTo>
                    <a:pt x="1281" y="487"/>
                  </a:lnTo>
                  <a:lnTo>
                    <a:pt x="1273" y="486"/>
                  </a:lnTo>
                  <a:lnTo>
                    <a:pt x="1267" y="486"/>
                  </a:lnTo>
                  <a:lnTo>
                    <a:pt x="1261" y="486"/>
                  </a:lnTo>
                  <a:lnTo>
                    <a:pt x="1257" y="491"/>
                  </a:lnTo>
                  <a:lnTo>
                    <a:pt x="1256" y="496"/>
                  </a:lnTo>
                  <a:lnTo>
                    <a:pt x="1256" y="502"/>
                  </a:lnTo>
                  <a:lnTo>
                    <a:pt x="1257" y="507"/>
                  </a:lnTo>
                  <a:lnTo>
                    <a:pt x="1256" y="511"/>
                  </a:lnTo>
                  <a:lnTo>
                    <a:pt x="1253" y="514"/>
                  </a:lnTo>
                  <a:lnTo>
                    <a:pt x="1247" y="515"/>
                  </a:lnTo>
                  <a:lnTo>
                    <a:pt x="1240" y="514"/>
                  </a:lnTo>
                  <a:lnTo>
                    <a:pt x="1230" y="511"/>
                  </a:lnTo>
                  <a:lnTo>
                    <a:pt x="1221" y="510"/>
                  </a:lnTo>
                  <a:lnTo>
                    <a:pt x="1212" y="510"/>
                  </a:lnTo>
                  <a:lnTo>
                    <a:pt x="1207" y="512"/>
                  </a:lnTo>
                  <a:lnTo>
                    <a:pt x="1206" y="515"/>
                  </a:lnTo>
                  <a:lnTo>
                    <a:pt x="1208" y="517"/>
                  </a:lnTo>
                  <a:lnTo>
                    <a:pt x="1215" y="521"/>
                  </a:lnTo>
                  <a:lnTo>
                    <a:pt x="1221" y="524"/>
                  </a:lnTo>
                  <a:lnTo>
                    <a:pt x="1227" y="525"/>
                  </a:lnTo>
                  <a:lnTo>
                    <a:pt x="1231" y="525"/>
                  </a:lnTo>
                  <a:lnTo>
                    <a:pt x="1236" y="527"/>
                  </a:lnTo>
                  <a:lnTo>
                    <a:pt x="1242" y="531"/>
                  </a:lnTo>
                  <a:lnTo>
                    <a:pt x="1245" y="536"/>
                  </a:lnTo>
                  <a:lnTo>
                    <a:pt x="1245" y="541"/>
                  </a:lnTo>
                  <a:lnTo>
                    <a:pt x="1238" y="546"/>
                  </a:lnTo>
                  <a:lnTo>
                    <a:pt x="1230" y="551"/>
                  </a:lnTo>
                  <a:lnTo>
                    <a:pt x="1220" y="555"/>
                  </a:lnTo>
                  <a:lnTo>
                    <a:pt x="1210" y="560"/>
                  </a:lnTo>
                  <a:lnTo>
                    <a:pt x="1208" y="561"/>
                  </a:lnTo>
                  <a:lnTo>
                    <a:pt x="1207" y="563"/>
                  </a:lnTo>
                  <a:lnTo>
                    <a:pt x="1206" y="566"/>
                  </a:lnTo>
                  <a:lnTo>
                    <a:pt x="1206" y="568"/>
                  </a:lnTo>
                  <a:lnTo>
                    <a:pt x="1206" y="571"/>
                  </a:lnTo>
                  <a:lnTo>
                    <a:pt x="1205" y="572"/>
                  </a:lnTo>
                  <a:lnTo>
                    <a:pt x="1202" y="578"/>
                  </a:lnTo>
                  <a:lnTo>
                    <a:pt x="1200" y="582"/>
                  </a:lnTo>
                  <a:lnTo>
                    <a:pt x="1196" y="587"/>
                  </a:lnTo>
                  <a:lnTo>
                    <a:pt x="1192" y="591"/>
                  </a:lnTo>
                  <a:lnTo>
                    <a:pt x="1181" y="604"/>
                  </a:lnTo>
                  <a:lnTo>
                    <a:pt x="1172" y="618"/>
                  </a:lnTo>
                  <a:lnTo>
                    <a:pt x="1166" y="635"/>
                  </a:lnTo>
                  <a:lnTo>
                    <a:pt x="1159" y="648"/>
                  </a:lnTo>
                  <a:lnTo>
                    <a:pt x="1152" y="660"/>
                  </a:lnTo>
                  <a:lnTo>
                    <a:pt x="1147" y="673"/>
                  </a:lnTo>
                  <a:lnTo>
                    <a:pt x="1145" y="688"/>
                  </a:lnTo>
                  <a:lnTo>
                    <a:pt x="1144" y="699"/>
                  </a:lnTo>
                  <a:lnTo>
                    <a:pt x="1144" y="711"/>
                  </a:lnTo>
                  <a:lnTo>
                    <a:pt x="1144" y="725"/>
                  </a:lnTo>
                  <a:lnTo>
                    <a:pt x="1145" y="736"/>
                  </a:lnTo>
                  <a:lnTo>
                    <a:pt x="1150" y="745"/>
                  </a:lnTo>
                  <a:lnTo>
                    <a:pt x="1156" y="751"/>
                  </a:lnTo>
                  <a:lnTo>
                    <a:pt x="1162" y="752"/>
                  </a:lnTo>
                  <a:lnTo>
                    <a:pt x="1171" y="752"/>
                  </a:lnTo>
                  <a:lnTo>
                    <a:pt x="1179" y="754"/>
                  </a:lnTo>
                  <a:lnTo>
                    <a:pt x="1183" y="759"/>
                  </a:lnTo>
                  <a:lnTo>
                    <a:pt x="1187" y="769"/>
                  </a:lnTo>
                  <a:lnTo>
                    <a:pt x="1187" y="778"/>
                  </a:lnTo>
                  <a:lnTo>
                    <a:pt x="1187" y="788"/>
                  </a:lnTo>
                  <a:lnTo>
                    <a:pt x="1188" y="797"/>
                  </a:lnTo>
                  <a:lnTo>
                    <a:pt x="1193" y="807"/>
                  </a:lnTo>
                  <a:lnTo>
                    <a:pt x="1196" y="815"/>
                  </a:lnTo>
                  <a:lnTo>
                    <a:pt x="1197" y="823"/>
                  </a:lnTo>
                  <a:lnTo>
                    <a:pt x="1197" y="826"/>
                  </a:lnTo>
                  <a:lnTo>
                    <a:pt x="1197" y="828"/>
                  </a:lnTo>
                  <a:lnTo>
                    <a:pt x="1197" y="831"/>
                  </a:lnTo>
                  <a:lnTo>
                    <a:pt x="1198" y="833"/>
                  </a:lnTo>
                  <a:lnTo>
                    <a:pt x="1200" y="834"/>
                  </a:lnTo>
                  <a:lnTo>
                    <a:pt x="1202" y="834"/>
                  </a:lnTo>
                  <a:lnTo>
                    <a:pt x="1205" y="834"/>
                  </a:lnTo>
                  <a:lnTo>
                    <a:pt x="1212" y="832"/>
                  </a:lnTo>
                  <a:lnTo>
                    <a:pt x="1217" y="828"/>
                  </a:lnTo>
                  <a:lnTo>
                    <a:pt x="1222" y="825"/>
                  </a:lnTo>
                  <a:lnTo>
                    <a:pt x="1228" y="825"/>
                  </a:lnTo>
                  <a:lnTo>
                    <a:pt x="1236" y="827"/>
                  </a:lnTo>
                  <a:lnTo>
                    <a:pt x="1242" y="831"/>
                  </a:lnTo>
                  <a:lnTo>
                    <a:pt x="1250" y="834"/>
                  </a:lnTo>
                  <a:lnTo>
                    <a:pt x="1257" y="837"/>
                  </a:lnTo>
                  <a:lnTo>
                    <a:pt x="1269" y="838"/>
                  </a:lnTo>
                  <a:lnTo>
                    <a:pt x="1283" y="834"/>
                  </a:lnTo>
                  <a:lnTo>
                    <a:pt x="1293" y="836"/>
                  </a:lnTo>
                  <a:lnTo>
                    <a:pt x="1299" y="839"/>
                  </a:lnTo>
                  <a:lnTo>
                    <a:pt x="1303" y="846"/>
                  </a:lnTo>
                  <a:lnTo>
                    <a:pt x="1307" y="853"/>
                  </a:lnTo>
                  <a:lnTo>
                    <a:pt x="1312" y="861"/>
                  </a:lnTo>
                  <a:lnTo>
                    <a:pt x="1319" y="869"/>
                  </a:lnTo>
                  <a:lnTo>
                    <a:pt x="1328" y="874"/>
                  </a:lnTo>
                  <a:lnTo>
                    <a:pt x="1338" y="879"/>
                  </a:lnTo>
                  <a:lnTo>
                    <a:pt x="1352" y="887"/>
                  </a:lnTo>
                  <a:lnTo>
                    <a:pt x="1364" y="894"/>
                  </a:lnTo>
                  <a:lnTo>
                    <a:pt x="1379" y="903"/>
                  </a:lnTo>
                  <a:lnTo>
                    <a:pt x="1393" y="908"/>
                  </a:lnTo>
                  <a:lnTo>
                    <a:pt x="1406" y="909"/>
                  </a:lnTo>
                  <a:lnTo>
                    <a:pt x="1421" y="910"/>
                  </a:lnTo>
                  <a:lnTo>
                    <a:pt x="1429" y="910"/>
                  </a:lnTo>
                  <a:lnTo>
                    <a:pt x="1436" y="909"/>
                  </a:lnTo>
                  <a:lnTo>
                    <a:pt x="1443" y="910"/>
                  </a:lnTo>
                  <a:lnTo>
                    <a:pt x="1448" y="913"/>
                  </a:lnTo>
                  <a:lnTo>
                    <a:pt x="1451" y="922"/>
                  </a:lnTo>
                  <a:lnTo>
                    <a:pt x="1454" y="930"/>
                  </a:lnTo>
                  <a:lnTo>
                    <a:pt x="1454" y="939"/>
                  </a:lnTo>
                  <a:lnTo>
                    <a:pt x="1449" y="944"/>
                  </a:lnTo>
                  <a:lnTo>
                    <a:pt x="1445" y="949"/>
                  </a:lnTo>
                  <a:lnTo>
                    <a:pt x="1441" y="954"/>
                  </a:lnTo>
                  <a:lnTo>
                    <a:pt x="1440" y="960"/>
                  </a:lnTo>
                  <a:lnTo>
                    <a:pt x="1440" y="963"/>
                  </a:lnTo>
                  <a:lnTo>
                    <a:pt x="1440" y="965"/>
                  </a:lnTo>
                  <a:lnTo>
                    <a:pt x="1441" y="968"/>
                  </a:lnTo>
                  <a:lnTo>
                    <a:pt x="1444" y="970"/>
                  </a:lnTo>
                  <a:lnTo>
                    <a:pt x="1445" y="974"/>
                  </a:lnTo>
                  <a:lnTo>
                    <a:pt x="1445" y="976"/>
                  </a:lnTo>
                  <a:lnTo>
                    <a:pt x="1446" y="984"/>
                  </a:lnTo>
                  <a:lnTo>
                    <a:pt x="1446" y="992"/>
                  </a:lnTo>
                  <a:lnTo>
                    <a:pt x="1449" y="1001"/>
                  </a:lnTo>
                  <a:lnTo>
                    <a:pt x="1453" y="1007"/>
                  </a:lnTo>
                  <a:lnTo>
                    <a:pt x="1461" y="1012"/>
                  </a:lnTo>
                  <a:lnTo>
                    <a:pt x="1463" y="1012"/>
                  </a:lnTo>
                  <a:lnTo>
                    <a:pt x="1465" y="1012"/>
                  </a:lnTo>
                  <a:lnTo>
                    <a:pt x="1469" y="1014"/>
                  </a:lnTo>
                  <a:lnTo>
                    <a:pt x="1471" y="1014"/>
                  </a:lnTo>
                  <a:lnTo>
                    <a:pt x="1475" y="1012"/>
                  </a:lnTo>
                  <a:lnTo>
                    <a:pt x="1477" y="1012"/>
                  </a:lnTo>
                  <a:lnTo>
                    <a:pt x="1479" y="1010"/>
                  </a:lnTo>
                  <a:lnTo>
                    <a:pt x="1480" y="1007"/>
                  </a:lnTo>
                  <a:lnTo>
                    <a:pt x="1480" y="1005"/>
                  </a:lnTo>
                  <a:lnTo>
                    <a:pt x="1479" y="1004"/>
                  </a:lnTo>
                  <a:lnTo>
                    <a:pt x="1477" y="1001"/>
                  </a:lnTo>
                  <a:lnTo>
                    <a:pt x="1477" y="999"/>
                  </a:lnTo>
                  <a:lnTo>
                    <a:pt x="1476" y="997"/>
                  </a:lnTo>
                  <a:lnTo>
                    <a:pt x="1485" y="996"/>
                  </a:lnTo>
                  <a:lnTo>
                    <a:pt x="1490" y="999"/>
                  </a:lnTo>
                  <a:lnTo>
                    <a:pt x="1494" y="1005"/>
                  </a:lnTo>
                  <a:lnTo>
                    <a:pt x="1496" y="1011"/>
                  </a:lnTo>
                  <a:lnTo>
                    <a:pt x="1497" y="1019"/>
                  </a:lnTo>
                  <a:lnTo>
                    <a:pt x="1497" y="1026"/>
                  </a:lnTo>
                  <a:lnTo>
                    <a:pt x="1496" y="1033"/>
                  </a:lnTo>
                  <a:lnTo>
                    <a:pt x="1494" y="1042"/>
                  </a:lnTo>
                  <a:lnTo>
                    <a:pt x="1492" y="1051"/>
                  </a:lnTo>
                  <a:lnTo>
                    <a:pt x="1491" y="1060"/>
                  </a:lnTo>
                  <a:lnTo>
                    <a:pt x="1494" y="1067"/>
                  </a:lnTo>
                  <a:lnTo>
                    <a:pt x="1500" y="1073"/>
                  </a:lnTo>
                  <a:lnTo>
                    <a:pt x="1511" y="1078"/>
                  </a:lnTo>
                  <a:lnTo>
                    <a:pt x="1517" y="1077"/>
                  </a:lnTo>
                  <a:lnTo>
                    <a:pt x="1522" y="1071"/>
                  </a:lnTo>
                  <a:lnTo>
                    <a:pt x="1524" y="1060"/>
                  </a:lnTo>
                  <a:lnTo>
                    <a:pt x="1524" y="1056"/>
                  </a:lnTo>
                  <a:lnTo>
                    <a:pt x="1524" y="1052"/>
                  </a:lnTo>
                  <a:lnTo>
                    <a:pt x="1525" y="1051"/>
                  </a:lnTo>
                  <a:lnTo>
                    <a:pt x="1527" y="1050"/>
                  </a:lnTo>
                  <a:lnTo>
                    <a:pt x="1529" y="1050"/>
                  </a:lnTo>
                  <a:lnTo>
                    <a:pt x="1531" y="1048"/>
                  </a:lnTo>
                  <a:lnTo>
                    <a:pt x="1534" y="1048"/>
                  </a:lnTo>
                  <a:lnTo>
                    <a:pt x="1536" y="1048"/>
                  </a:lnTo>
                  <a:lnTo>
                    <a:pt x="1539" y="1047"/>
                  </a:lnTo>
                  <a:lnTo>
                    <a:pt x="1541" y="1046"/>
                  </a:lnTo>
                  <a:lnTo>
                    <a:pt x="1542" y="1043"/>
                  </a:lnTo>
                  <a:lnTo>
                    <a:pt x="1547" y="1032"/>
                  </a:lnTo>
                  <a:lnTo>
                    <a:pt x="1547" y="1021"/>
                  </a:lnTo>
                  <a:lnTo>
                    <a:pt x="1544" y="1010"/>
                  </a:lnTo>
                  <a:lnTo>
                    <a:pt x="1540" y="997"/>
                  </a:lnTo>
                  <a:lnTo>
                    <a:pt x="1537" y="986"/>
                  </a:lnTo>
                  <a:lnTo>
                    <a:pt x="1535" y="974"/>
                  </a:lnTo>
                  <a:lnTo>
                    <a:pt x="1534" y="961"/>
                  </a:lnTo>
                  <a:lnTo>
                    <a:pt x="1529" y="949"/>
                  </a:lnTo>
                  <a:lnTo>
                    <a:pt x="1521" y="936"/>
                  </a:lnTo>
                  <a:lnTo>
                    <a:pt x="1519" y="934"/>
                  </a:lnTo>
                  <a:lnTo>
                    <a:pt x="1519" y="931"/>
                  </a:lnTo>
                  <a:lnTo>
                    <a:pt x="1519" y="929"/>
                  </a:lnTo>
                  <a:lnTo>
                    <a:pt x="1520" y="928"/>
                  </a:lnTo>
                  <a:lnTo>
                    <a:pt x="1522" y="926"/>
                  </a:lnTo>
                  <a:lnTo>
                    <a:pt x="1525" y="926"/>
                  </a:lnTo>
                  <a:lnTo>
                    <a:pt x="1529" y="925"/>
                  </a:lnTo>
                  <a:lnTo>
                    <a:pt x="1531" y="925"/>
                  </a:lnTo>
                  <a:lnTo>
                    <a:pt x="1535" y="924"/>
                  </a:lnTo>
                  <a:lnTo>
                    <a:pt x="1537" y="923"/>
                  </a:lnTo>
                  <a:lnTo>
                    <a:pt x="1550" y="918"/>
                  </a:lnTo>
                  <a:lnTo>
                    <a:pt x="1563" y="913"/>
                  </a:lnTo>
                  <a:lnTo>
                    <a:pt x="1570" y="908"/>
                  </a:lnTo>
                  <a:lnTo>
                    <a:pt x="1576" y="902"/>
                  </a:lnTo>
                  <a:lnTo>
                    <a:pt x="1581" y="894"/>
                  </a:lnTo>
                  <a:lnTo>
                    <a:pt x="1585" y="890"/>
                  </a:lnTo>
                  <a:lnTo>
                    <a:pt x="1588" y="887"/>
                  </a:lnTo>
                  <a:lnTo>
                    <a:pt x="1592" y="883"/>
                  </a:lnTo>
                  <a:lnTo>
                    <a:pt x="1595" y="879"/>
                  </a:lnTo>
                  <a:lnTo>
                    <a:pt x="1595" y="864"/>
                  </a:lnTo>
                  <a:lnTo>
                    <a:pt x="1592" y="849"/>
                  </a:lnTo>
                  <a:lnTo>
                    <a:pt x="1590" y="834"/>
                  </a:lnTo>
                  <a:lnTo>
                    <a:pt x="1583" y="807"/>
                  </a:lnTo>
                  <a:lnTo>
                    <a:pt x="1573" y="782"/>
                  </a:lnTo>
                  <a:lnTo>
                    <a:pt x="1566" y="774"/>
                  </a:lnTo>
                  <a:lnTo>
                    <a:pt x="1558" y="765"/>
                  </a:lnTo>
                  <a:lnTo>
                    <a:pt x="1552" y="756"/>
                  </a:lnTo>
                  <a:lnTo>
                    <a:pt x="1547" y="746"/>
                  </a:lnTo>
                  <a:lnTo>
                    <a:pt x="1545" y="735"/>
                  </a:lnTo>
                  <a:lnTo>
                    <a:pt x="1545" y="731"/>
                  </a:lnTo>
                  <a:lnTo>
                    <a:pt x="1546" y="728"/>
                  </a:lnTo>
                  <a:lnTo>
                    <a:pt x="1547" y="724"/>
                  </a:lnTo>
                  <a:lnTo>
                    <a:pt x="1548" y="720"/>
                  </a:lnTo>
                  <a:lnTo>
                    <a:pt x="1552" y="718"/>
                  </a:lnTo>
                  <a:lnTo>
                    <a:pt x="1555" y="716"/>
                  </a:lnTo>
                  <a:lnTo>
                    <a:pt x="1558" y="714"/>
                  </a:lnTo>
                  <a:lnTo>
                    <a:pt x="1561" y="710"/>
                  </a:lnTo>
                  <a:lnTo>
                    <a:pt x="1563" y="706"/>
                  </a:lnTo>
                  <a:lnTo>
                    <a:pt x="1566" y="701"/>
                  </a:lnTo>
                  <a:lnTo>
                    <a:pt x="1568" y="698"/>
                  </a:lnTo>
                  <a:lnTo>
                    <a:pt x="1571" y="691"/>
                  </a:lnTo>
                  <a:lnTo>
                    <a:pt x="1570" y="686"/>
                  </a:lnTo>
                  <a:lnTo>
                    <a:pt x="1568" y="683"/>
                  </a:lnTo>
                  <a:lnTo>
                    <a:pt x="1566" y="677"/>
                  </a:lnTo>
                  <a:lnTo>
                    <a:pt x="1565" y="669"/>
                  </a:lnTo>
                  <a:lnTo>
                    <a:pt x="1563" y="662"/>
                  </a:lnTo>
                  <a:lnTo>
                    <a:pt x="1561" y="657"/>
                  </a:lnTo>
                  <a:lnTo>
                    <a:pt x="1558" y="654"/>
                  </a:lnTo>
                  <a:lnTo>
                    <a:pt x="1556" y="653"/>
                  </a:lnTo>
                  <a:lnTo>
                    <a:pt x="1553" y="653"/>
                  </a:lnTo>
                  <a:lnTo>
                    <a:pt x="1551" y="652"/>
                  </a:lnTo>
                  <a:lnTo>
                    <a:pt x="1548" y="652"/>
                  </a:lnTo>
                  <a:lnTo>
                    <a:pt x="1546" y="652"/>
                  </a:lnTo>
                  <a:lnTo>
                    <a:pt x="1545" y="650"/>
                  </a:lnTo>
                  <a:lnTo>
                    <a:pt x="1544" y="650"/>
                  </a:lnTo>
                  <a:lnTo>
                    <a:pt x="1544" y="648"/>
                  </a:lnTo>
                  <a:lnTo>
                    <a:pt x="1545" y="647"/>
                  </a:lnTo>
                  <a:lnTo>
                    <a:pt x="1547" y="644"/>
                  </a:lnTo>
                  <a:lnTo>
                    <a:pt x="1550" y="640"/>
                  </a:lnTo>
                  <a:lnTo>
                    <a:pt x="1557" y="626"/>
                  </a:lnTo>
                  <a:lnTo>
                    <a:pt x="1557" y="611"/>
                  </a:lnTo>
                  <a:lnTo>
                    <a:pt x="1550" y="596"/>
                  </a:lnTo>
                  <a:lnTo>
                    <a:pt x="1547" y="591"/>
                  </a:lnTo>
                  <a:lnTo>
                    <a:pt x="1548" y="587"/>
                  </a:lnTo>
                  <a:lnTo>
                    <a:pt x="1550" y="582"/>
                  </a:lnTo>
                  <a:lnTo>
                    <a:pt x="1552" y="575"/>
                  </a:lnTo>
                  <a:lnTo>
                    <a:pt x="1555" y="568"/>
                  </a:lnTo>
                  <a:lnTo>
                    <a:pt x="1557" y="561"/>
                  </a:lnTo>
                  <a:lnTo>
                    <a:pt x="1563" y="553"/>
                  </a:lnTo>
                  <a:lnTo>
                    <a:pt x="1565" y="552"/>
                  </a:lnTo>
                  <a:lnTo>
                    <a:pt x="1566" y="553"/>
                  </a:lnTo>
                  <a:lnTo>
                    <a:pt x="1567" y="555"/>
                  </a:lnTo>
                  <a:lnTo>
                    <a:pt x="1570" y="556"/>
                  </a:lnTo>
                  <a:lnTo>
                    <a:pt x="1571" y="558"/>
                  </a:lnTo>
                  <a:lnTo>
                    <a:pt x="1572" y="561"/>
                  </a:lnTo>
                  <a:lnTo>
                    <a:pt x="1573" y="562"/>
                  </a:lnTo>
                  <a:lnTo>
                    <a:pt x="1577" y="565"/>
                  </a:lnTo>
                  <a:lnTo>
                    <a:pt x="1580" y="566"/>
                  </a:lnTo>
                  <a:lnTo>
                    <a:pt x="1583" y="566"/>
                  </a:lnTo>
                  <a:lnTo>
                    <a:pt x="1586" y="566"/>
                  </a:lnTo>
                  <a:lnTo>
                    <a:pt x="1590" y="567"/>
                  </a:lnTo>
                  <a:lnTo>
                    <a:pt x="1602" y="570"/>
                  </a:lnTo>
                  <a:lnTo>
                    <a:pt x="1613" y="575"/>
                  </a:lnTo>
                  <a:lnTo>
                    <a:pt x="1626" y="577"/>
                  </a:lnTo>
                  <a:lnTo>
                    <a:pt x="1632" y="577"/>
                  </a:lnTo>
                  <a:lnTo>
                    <a:pt x="1641" y="577"/>
                  </a:lnTo>
                  <a:lnTo>
                    <a:pt x="1647" y="575"/>
                  </a:lnTo>
                  <a:lnTo>
                    <a:pt x="1648" y="573"/>
                  </a:lnTo>
                  <a:lnTo>
                    <a:pt x="1649" y="571"/>
                  </a:lnTo>
                  <a:lnTo>
                    <a:pt x="1652" y="568"/>
                  </a:lnTo>
                  <a:lnTo>
                    <a:pt x="1654" y="567"/>
                  </a:lnTo>
                  <a:lnTo>
                    <a:pt x="1656" y="565"/>
                  </a:lnTo>
                  <a:lnTo>
                    <a:pt x="1657" y="565"/>
                  </a:lnTo>
                  <a:lnTo>
                    <a:pt x="1662" y="567"/>
                  </a:lnTo>
                  <a:lnTo>
                    <a:pt x="1668" y="573"/>
                  </a:lnTo>
                  <a:lnTo>
                    <a:pt x="1674" y="581"/>
                  </a:lnTo>
                  <a:lnTo>
                    <a:pt x="1681" y="587"/>
                  </a:lnTo>
                  <a:lnTo>
                    <a:pt x="1683" y="591"/>
                  </a:lnTo>
                  <a:lnTo>
                    <a:pt x="1694" y="601"/>
                  </a:lnTo>
                  <a:lnTo>
                    <a:pt x="1704" y="612"/>
                  </a:lnTo>
                  <a:lnTo>
                    <a:pt x="1707" y="616"/>
                  </a:lnTo>
                  <a:lnTo>
                    <a:pt x="1708" y="618"/>
                  </a:lnTo>
                  <a:lnTo>
                    <a:pt x="1712" y="622"/>
                  </a:lnTo>
                  <a:lnTo>
                    <a:pt x="1714" y="624"/>
                  </a:lnTo>
                  <a:lnTo>
                    <a:pt x="1718" y="624"/>
                  </a:lnTo>
                  <a:lnTo>
                    <a:pt x="1719" y="627"/>
                  </a:lnTo>
                  <a:lnTo>
                    <a:pt x="1723" y="627"/>
                  </a:lnTo>
                  <a:lnTo>
                    <a:pt x="1727" y="628"/>
                  </a:lnTo>
                  <a:lnTo>
                    <a:pt x="1730" y="631"/>
                  </a:lnTo>
                  <a:lnTo>
                    <a:pt x="1733" y="631"/>
                  </a:lnTo>
                  <a:lnTo>
                    <a:pt x="1734" y="633"/>
                  </a:lnTo>
                  <a:lnTo>
                    <a:pt x="1737" y="635"/>
                  </a:lnTo>
                  <a:lnTo>
                    <a:pt x="1738" y="638"/>
                  </a:lnTo>
                  <a:lnTo>
                    <a:pt x="1748" y="640"/>
                  </a:lnTo>
                  <a:lnTo>
                    <a:pt x="1759" y="643"/>
                  </a:lnTo>
                  <a:lnTo>
                    <a:pt x="1760" y="643"/>
                  </a:lnTo>
                  <a:lnTo>
                    <a:pt x="1762" y="643"/>
                  </a:lnTo>
                  <a:lnTo>
                    <a:pt x="1763" y="642"/>
                  </a:lnTo>
                  <a:lnTo>
                    <a:pt x="1763" y="640"/>
                  </a:lnTo>
                  <a:lnTo>
                    <a:pt x="1764" y="639"/>
                  </a:lnTo>
                  <a:lnTo>
                    <a:pt x="1765" y="638"/>
                  </a:lnTo>
                  <a:lnTo>
                    <a:pt x="1768" y="638"/>
                  </a:lnTo>
                  <a:lnTo>
                    <a:pt x="1770" y="638"/>
                  </a:lnTo>
                  <a:lnTo>
                    <a:pt x="1773" y="640"/>
                  </a:lnTo>
                  <a:lnTo>
                    <a:pt x="1771" y="645"/>
                  </a:lnTo>
                  <a:lnTo>
                    <a:pt x="1769" y="652"/>
                  </a:lnTo>
                  <a:lnTo>
                    <a:pt x="1765" y="658"/>
                  </a:lnTo>
                  <a:lnTo>
                    <a:pt x="1762" y="663"/>
                  </a:lnTo>
                  <a:lnTo>
                    <a:pt x="1762" y="667"/>
                  </a:lnTo>
                  <a:lnTo>
                    <a:pt x="1763" y="674"/>
                  </a:lnTo>
                  <a:lnTo>
                    <a:pt x="1765" y="680"/>
                  </a:lnTo>
                  <a:lnTo>
                    <a:pt x="1766" y="688"/>
                  </a:lnTo>
                  <a:lnTo>
                    <a:pt x="1766" y="709"/>
                  </a:lnTo>
                  <a:lnTo>
                    <a:pt x="1765" y="710"/>
                  </a:lnTo>
                  <a:lnTo>
                    <a:pt x="1765" y="714"/>
                  </a:lnTo>
                  <a:lnTo>
                    <a:pt x="1765" y="716"/>
                  </a:lnTo>
                  <a:lnTo>
                    <a:pt x="1765" y="720"/>
                  </a:lnTo>
                  <a:lnTo>
                    <a:pt x="1766" y="721"/>
                  </a:lnTo>
                  <a:lnTo>
                    <a:pt x="1771" y="724"/>
                  </a:lnTo>
                  <a:lnTo>
                    <a:pt x="1774" y="728"/>
                  </a:lnTo>
                  <a:lnTo>
                    <a:pt x="1776" y="731"/>
                  </a:lnTo>
                  <a:lnTo>
                    <a:pt x="1778" y="735"/>
                  </a:lnTo>
                  <a:lnTo>
                    <a:pt x="1779" y="737"/>
                  </a:lnTo>
                  <a:lnTo>
                    <a:pt x="1779" y="741"/>
                  </a:lnTo>
                  <a:lnTo>
                    <a:pt x="1779" y="744"/>
                  </a:lnTo>
                  <a:lnTo>
                    <a:pt x="1779" y="746"/>
                  </a:lnTo>
                  <a:lnTo>
                    <a:pt x="1779" y="749"/>
                  </a:lnTo>
                  <a:lnTo>
                    <a:pt x="1780" y="750"/>
                  </a:lnTo>
                  <a:lnTo>
                    <a:pt x="1783" y="752"/>
                  </a:lnTo>
                  <a:lnTo>
                    <a:pt x="1786" y="752"/>
                  </a:lnTo>
                  <a:lnTo>
                    <a:pt x="1789" y="752"/>
                  </a:lnTo>
                  <a:lnTo>
                    <a:pt x="1793" y="751"/>
                  </a:lnTo>
                  <a:lnTo>
                    <a:pt x="1795" y="751"/>
                  </a:lnTo>
                  <a:lnTo>
                    <a:pt x="1799" y="750"/>
                  </a:lnTo>
                  <a:lnTo>
                    <a:pt x="1804" y="754"/>
                  </a:lnTo>
                  <a:lnTo>
                    <a:pt x="1808" y="759"/>
                  </a:lnTo>
                  <a:lnTo>
                    <a:pt x="1810" y="766"/>
                  </a:lnTo>
                  <a:lnTo>
                    <a:pt x="1814" y="771"/>
                  </a:lnTo>
                  <a:lnTo>
                    <a:pt x="1821" y="776"/>
                  </a:lnTo>
                  <a:lnTo>
                    <a:pt x="1828" y="776"/>
                  </a:lnTo>
                  <a:lnTo>
                    <a:pt x="1834" y="771"/>
                  </a:lnTo>
                  <a:lnTo>
                    <a:pt x="1837" y="764"/>
                  </a:lnTo>
                  <a:lnTo>
                    <a:pt x="1840" y="760"/>
                  </a:lnTo>
                  <a:lnTo>
                    <a:pt x="1842" y="756"/>
                  </a:lnTo>
                  <a:lnTo>
                    <a:pt x="1845" y="754"/>
                  </a:lnTo>
                  <a:lnTo>
                    <a:pt x="1847" y="751"/>
                  </a:lnTo>
                  <a:lnTo>
                    <a:pt x="1849" y="750"/>
                  </a:lnTo>
                  <a:lnTo>
                    <a:pt x="1851" y="750"/>
                  </a:lnTo>
                  <a:lnTo>
                    <a:pt x="1852" y="749"/>
                  </a:lnTo>
                  <a:lnTo>
                    <a:pt x="1855" y="749"/>
                  </a:lnTo>
                  <a:lnTo>
                    <a:pt x="1856" y="747"/>
                  </a:lnTo>
                  <a:lnTo>
                    <a:pt x="1860" y="741"/>
                  </a:lnTo>
                  <a:lnTo>
                    <a:pt x="1861" y="731"/>
                  </a:lnTo>
                  <a:lnTo>
                    <a:pt x="1862" y="723"/>
                  </a:lnTo>
                  <a:lnTo>
                    <a:pt x="1864" y="714"/>
                  </a:lnTo>
                  <a:lnTo>
                    <a:pt x="1865" y="706"/>
                  </a:lnTo>
                  <a:lnTo>
                    <a:pt x="1864" y="700"/>
                  </a:lnTo>
                  <a:lnTo>
                    <a:pt x="1864" y="694"/>
                  </a:lnTo>
                  <a:lnTo>
                    <a:pt x="1869" y="688"/>
                  </a:lnTo>
                  <a:lnTo>
                    <a:pt x="1877" y="681"/>
                  </a:lnTo>
                  <a:lnTo>
                    <a:pt x="1881" y="675"/>
                  </a:lnTo>
                  <a:lnTo>
                    <a:pt x="1881" y="669"/>
                  </a:lnTo>
                  <a:lnTo>
                    <a:pt x="1877" y="659"/>
                  </a:lnTo>
                  <a:lnTo>
                    <a:pt x="1876" y="655"/>
                  </a:lnTo>
                  <a:lnTo>
                    <a:pt x="1877" y="652"/>
                  </a:lnTo>
                  <a:lnTo>
                    <a:pt x="1879" y="650"/>
                  </a:lnTo>
                  <a:lnTo>
                    <a:pt x="1880" y="649"/>
                  </a:lnTo>
                  <a:lnTo>
                    <a:pt x="1882" y="649"/>
                  </a:lnTo>
                  <a:lnTo>
                    <a:pt x="1885" y="649"/>
                  </a:lnTo>
                  <a:lnTo>
                    <a:pt x="1887" y="650"/>
                  </a:lnTo>
                  <a:lnTo>
                    <a:pt x="1889" y="653"/>
                  </a:lnTo>
                  <a:lnTo>
                    <a:pt x="1890" y="657"/>
                  </a:lnTo>
                  <a:lnTo>
                    <a:pt x="1889" y="664"/>
                  </a:lnTo>
                  <a:lnTo>
                    <a:pt x="1886" y="673"/>
                  </a:lnTo>
                  <a:lnTo>
                    <a:pt x="1886" y="680"/>
                  </a:lnTo>
                  <a:lnTo>
                    <a:pt x="1887" y="690"/>
                  </a:lnTo>
                  <a:lnTo>
                    <a:pt x="1896" y="708"/>
                  </a:lnTo>
                  <a:lnTo>
                    <a:pt x="1906" y="725"/>
                  </a:lnTo>
                  <a:lnTo>
                    <a:pt x="1913" y="742"/>
                  </a:lnTo>
                  <a:lnTo>
                    <a:pt x="1922" y="760"/>
                  </a:lnTo>
                  <a:lnTo>
                    <a:pt x="1932" y="774"/>
                  </a:lnTo>
                  <a:lnTo>
                    <a:pt x="1938" y="788"/>
                  </a:lnTo>
                  <a:lnTo>
                    <a:pt x="1945" y="803"/>
                  </a:lnTo>
                  <a:lnTo>
                    <a:pt x="1950" y="812"/>
                  </a:lnTo>
                  <a:lnTo>
                    <a:pt x="1956" y="823"/>
                  </a:lnTo>
                  <a:lnTo>
                    <a:pt x="1955" y="832"/>
                  </a:lnTo>
                  <a:lnTo>
                    <a:pt x="1952" y="839"/>
                  </a:lnTo>
                  <a:lnTo>
                    <a:pt x="1950" y="847"/>
                  </a:lnTo>
                  <a:lnTo>
                    <a:pt x="1955" y="862"/>
                  </a:lnTo>
                  <a:lnTo>
                    <a:pt x="1962" y="877"/>
                  </a:lnTo>
                  <a:lnTo>
                    <a:pt x="1971" y="889"/>
                  </a:lnTo>
                  <a:lnTo>
                    <a:pt x="1975" y="893"/>
                  </a:lnTo>
                  <a:lnTo>
                    <a:pt x="1978" y="897"/>
                  </a:lnTo>
                  <a:lnTo>
                    <a:pt x="1983" y="899"/>
                  </a:lnTo>
                  <a:lnTo>
                    <a:pt x="1987" y="900"/>
                  </a:lnTo>
                  <a:lnTo>
                    <a:pt x="1991" y="900"/>
                  </a:lnTo>
                  <a:lnTo>
                    <a:pt x="1994" y="902"/>
                  </a:lnTo>
                  <a:lnTo>
                    <a:pt x="1997" y="904"/>
                  </a:lnTo>
                  <a:lnTo>
                    <a:pt x="1999" y="905"/>
                  </a:lnTo>
                  <a:lnTo>
                    <a:pt x="2002" y="908"/>
                  </a:lnTo>
                  <a:lnTo>
                    <a:pt x="2004" y="909"/>
                  </a:lnTo>
                  <a:lnTo>
                    <a:pt x="2007" y="909"/>
                  </a:lnTo>
                  <a:lnTo>
                    <a:pt x="2009" y="909"/>
                  </a:lnTo>
                  <a:lnTo>
                    <a:pt x="2012" y="910"/>
                  </a:lnTo>
                  <a:lnTo>
                    <a:pt x="2014" y="912"/>
                  </a:lnTo>
                  <a:lnTo>
                    <a:pt x="2017" y="913"/>
                  </a:lnTo>
                  <a:lnTo>
                    <a:pt x="2018" y="915"/>
                  </a:lnTo>
                  <a:lnTo>
                    <a:pt x="2018" y="918"/>
                  </a:lnTo>
                  <a:lnTo>
                    <a:pt x="2019" y="922"/>
                  </a:lnTo>
                  <a:lnTo>
                    <a:pt x="2019" y="924"/>
                  </a:lnTo>
                  <a:lnTo>
                    <a:pt x="2022" y="926"/>
                  </a:lnTo>
                  <a:lnTo>
                    <a:pt x="2023" y="928"/>
                  </a:lnTo>
                  <a:lnTo>
                    <a:pt x="2026" y="929"/>
                  </a:lnTo>
                  <a:lnTo>
                    <a:pt x="2031" y="930"/>
                  </a:lnTo>
                  <a:lnTo>
                    <a:pt x="2037" y="931"/>
                  </a:lnTo>
                  <a:lnTo>
                    <a:pt x="2042" y="934"/>
                  </a:lnTo>
                  <a:lnTo>
                    <a:pt x="2043" y="936"/>
                  </a:lnTo>
                  <a:lnTo>
                    <a:pt x="2046" y="939"/>
                  </a:lnTo>
                  <a:lnTo>
                    <a:pt x="2048" y="943"/>
                  </a:lnTo>
                  <a:lnTo>
                    <a:pt x="2049" y="946"/>
                  </a:lnTo>
                  <a:lnTo>
                    <a:pt x="2049" y="950"/>
                  </a:lnTo>
                  <a:lnTo>
                    <a:pt x="2052" y="956"/>
                  </a:lnTo>
                  <a:lnTo>
                    <a:pt x="2049" y="963"/>
                  </a:lnTo>
                  <a:lnTo>
                    <a:pt x="2047" y="968"/>
                  </a:lnTo>
                  <a:lnTo>
                    <a:pt x="2047" y="971"/>
                  </a:lnTo>
                  <a:lnTo>
                    <a:pt x="2052" y="976"/>
                  </a:lnTo>
                  <a:lnTo>
                    <a:pt x="2063" y="980"/>
                  </a:lnTo>
                  <a:lnTo>
                    <a:pt x="2072" y="985"/>
                  </a:lnTo>
                  <a:lnTo>
                    <a:pt x="2080" y="991"/>
                  </a:lnTo>
                  <a:lnTo>
                    <a:pt x="2083" y="996"/>
                  </a:lnTo>
                  <a:lnTo>
                    <a:pt x="2084" y="1000"/>
                  </a:lnTo>
                  <a:lnTo>
                    <a:pt x="2002" y="975"/>
                  </a:lnTo>
                  <a:lnTo>
                    <a:pt x="1918" y="954"/>
                  </a:lnTo>
                  <a:lnTo>
                    <a:pt x="1835" y="935"/>
                  </a:lnTo>
                  <a:lnTo>
                    <a:pt x="1749" y="922"/>
                  </a:lnTo>
                  <a:lnTo>
                    <a:pt x="1745" y="919"/>
                  </a:lnTo>
                  <a:lnTo>
                    <a:pt x="1727" y="910"/>
                  </a:lnTo>
                  <a:lnTo>
                    <a:pt x="1709" y="909"/>
                  </a:lnTo>
                  <a:lnTo>
                    <a:pt x="1693" y="914"/>
                  </a:lnTo>
                  <a:lnTo>
                    <a:pt x="1679" y="924"/>
                  </a:lnTo>
                  <a:lnTo>
                    <a:pt x="1669" y="939"/>
                  </a:lnTo>
                  <a:lnTo>
                    <a:pt x="1663" y="956"/>
                  </a:lnTo>
                  <a:lnTo>
                    <a:pt x="1662" y="974"/>
                  </a:lnTo>
                  <a:lnTo>
                    <a:pt x="1659" y="989"/>
                  </a:lnTo>
                  <a:lnTo>
                    <a:pt x="1661" y="1002"/>
                  </a:lnTo>
                  <a:lnTo>
                    <a:pt x="1666" y="1016"/>
                  </a:lnTo>
                  <a:lnTo>
                    <a:pt x="1666" y="1028"/>
                  </a:lnTo>
                  <a:lnTo>
                    <a:pt x="1669" y="1042"/>
                  </a:lnTo>
                  <a:lnTo>
                    <a:pt x="1724" y="1194"/>
                  </a:lnTo>
                  <a:lnTo>
                    <a:pt x="1775" y="1347"/>
                  </a:lnTo>
                  <a:lnTo>
                    <a:pt x="1773" y="1349"/>
                  </a:lnTo>
                  <a:lnTo>
                    <a:pt x="1771" y="1351"/>
                  </a:lnTo>
                  <a:lnTo>
                    <a:pt x="1769" y="1351"/>
                  </a:lnTo>
                  <a:lnTo>
                    <a:pt x="1766" y="1351"/>
                  </a:lnTo>
                  <a:lnTo>
                    <a:pt x="1765" y="1351"/>
                  </a:lnTo>
                  <a:lnTo>
                    <a:pt x="1763" y="1349"/>
                  </a:lnTo>
                  <a:lnTo>
                    <a:pt x="1760" y="1348"/>
                  </a:lnTo>
                  <a:lnTo>
                    <a:pt x="1759" y="1347"/>
                  </a:lnTo>
                  <a:lnTo>
                    <a:pt x="1757" y="1347"/>
                  </a:lnTo>
                  <a:lnTo>
                    <a:pt x="1755" y="1348"/>
                  </a:lnTo>
                  <a:lnTo>
                    <a:pt x="1754" y="1351"/>
                  </a:lnTo>
                  <a:lnTo>
                    <a:pt x="1752" y="1354"/>
                  </a:lnTo>
                  <a:lnTo>
                    <a:pt x="1749" y="1358"/>
                  </a:lnTo>
                  <a:lnTo>
                    <a:pt x="1747" y="1362"/>
                  </a:lnTo>
                  <a:lnTo>
                    <a:pt x="1747" y="1367"/>
                  </a:lnTo>
                  <a:lnTo>
                    <a:pt x="1745" y="1369"/>
                  </a:lnTo>
                  <a:lnTo>
                    <a:pt x="1745" y="1372"/>
                  </a:lnTo>
                  <a:lnTo>
                    <a:pt x="1745" y="1374"/>
                  </a:lnTo>
                  <a:lnTo>
                    <a:pt x="1745" y="1375"/>
                  </a:lnTo>
                  <a:lnTo>
                    <a:pt x="1744" y="1377"/>
                  </a:lnTo>
                  <a:lnTo>
                    <a:pt x="1744" y="1378"/>
                  </a:lnTo>
                  <a:lnTo>
                    <a:pt x="1742" y="1379"/>
                  </a:lnTo>
                  <a:lnTo>
                    <a:pt x="1738" y="1379"/>
                  </a:lnTo>
                  <a:lnTo>
                    <a:pt x="1735" y="1379"/>
                  </a:lnTo>
                  <a:lnTo>
                    <a:pt x="1732" y="1380"/>
                  </a:lnTo>
                  <a:lnTo>
                    <a:pt x="1730" y="1382"/>
                  </a:lnTo>
                  <a:lnTo>
                    <a:pt x="1728" y="1384"/>
                  </a:lnTo>
                  <a:lnTo>
                    <a:pt x="1727" y="1389"/>
                  </a:lnTo>
                  <a:lnTo>
                    <a:pt x="1725" y="1393"/>
                  </a:lnTo>
                  <a:lnTo>
                    <a:pt x="1666" y="1375"/>
                  </a:lnTo>
                  <a:lnTo>
                    <a:pt x="1606" y="1357"/>
                  </a:lnTo>
                  <a:lnTo>
                    <a:pt x="1605" y="1357"/>
                  </a:lnTo>
                  <a:lnTo>
                    <a:pt x="1605" y="1353"/>
                  </a:lnTo>
                  <a:lnTo>
                    <a:pt x="1602" y="1344"/>
                  </a:lnTo>
                  <a:lnTo>
                    <a:pt x="1596" y="1339"/>
                  </a:lnTo>
                  <a:lnTo>
                    <a:pt x="1590" y="1338"/>
                  </a:lnTo>
                  <a:lnTo>
                    <a:pt x="1581" y="1341"/>
                  </a:lnTo>
                  <a:lnTo>
                    <a:pt x="1573" y="1344"/>
                  </a:lnTo>
                  <a:lnTo>
                    <a:pt x="1566" y="1348"/>
                  </a:lnTo>
                  <a:lnTo>
                    <a:pt x="1562" y="1347"/>
                  </a:lnTo>
                  <a:lnTo>
                    <a:pt x="1558" y="1346"/>
                  </a:lnTo>
                  <a:lnTo>
                    <a:pt x="1563" y="1343"/>
                  </a:lnTo>
                  <a:lnTo>
                    <a:pt x="1566" y="1343"/>
                  </a:lnTo>
                  <a:lnTo>
                    <a:pt x="1536" y="1333"/>
                  </a:lnTo>
                  <a:lnTo>
                    <a:pt x="1509" y="1323"/>
                  </a:lnTo>
                  <a:lnTo>
                    <a:pt x="1510" y="1311"/>
                  </a:lnTo>
                  <a:lnTo>
                    <a:pt x="1507" y="1298"/>
                  </a:lnTo>
                  <a:lnTo>
                    <a:pt x="1500" y="1287"/>
                  </a:lnTo>
                  <a:lnTo>
                    <a:pt x="1492" y="1285"/>
                  </a:lnTo>
                  <a:lnTo>
                    <a:pt x="1482" y="1282"/>
                  </a:lnTo>
                  <a:lnTo>
                    <a:pt x="1471" y="1283"/>
                  </a:lnTo>
                  <a:lnTo>
                    <a:pt x="1464" y="1287"/>
                  </a:lnTo>
                  <a:lnTo>
                    <a:pt x="1463" y="1290"/>
                  </a:lnTo>
                  <a:lnTo>
                    <a:pt x="1461" y="1293"/>
                  </a:lnTo>
                  <a:lnTo>
                    <a:pt x="1460" y="1296"/>
                  </a:lnTo>
                  <a:lnTo>
                    <a:pt x="1460" y="1298"/>
                  </a:lnTo>
                  <a:lnTo>
                    <a:pt x="1459" y="1300"/>
                  </a:lnTo>
                  <a:lnTo>
                    <a:pt x="1458" y="1302"/>
                  </a:lnTo>
                  <a:lnTo>
                    <a:pt x="1456" y="1303"/>
                  </a:lnTo>
                  <a:lnTo>
                    <a:pt x="1454" y="1303"/>
                  </a:lnTo>
                  <a:lnTo>
                    <a:pt x="1451" y="1302"/>
                  </a:lnTo>
                  <a:lnTo>
                    <a:pt x="1448" y="1301"/>
                  </a:lnTo>
                  <a:lnTo>
                    <a:pt x="1440" y="1295"/>
                  </a:lnTo>
                  <a:lnTo>
                    <a:pt x="1433" y="1290"/>
                  </a:lnTo>
                  <a:lnTo>
                    <a:pt x="1426" y="1285"/>
                  </a:lnTo>
                  <a:lnTo>
                    <a:pt x="1419" y="1281"/>
                  </a:lnTo>
                  <a:lnTo>
                    <a:pt x="1410" y="1278"/>
                  </a:lnTo>
                  <a:lnTo>
                    <a:pt x="1404" y="1275"/>
                  </a:lnTo>
                  <a:lnTo>
                    <a:pt x="1400" y="1277"/>
                  </a:lnTo>
                  <a:lnTo>
                    <a:pt x="1398" y="1280"/>
                  </a:lnTo>
                  <a:lnTo>
                    <a:pt x="1393" y="1282"/>
                  </a:lnTo>
                  <a:lnTo>
                    <a:pt x="1389" y="1280"/>
                  </a:lnTo>
                  <a:lnTo>
                    <a:pt x="1384" y="1278"/>
                  </a:lnTo>
                  <a:lnTo>
                    <a:pt x="1393" y="1278"/>
                  </a:lnTo>
                  <a:lnTo>
                    <a:pt x="1369" y="1267"/>
                  </a:lnTo>
                  <a:lnTo>
                    <a:pt x="1344" y="1256"/>
                  </a:lnTo>
                  <a:lnTo>
                    <a:pt x="1348" y="1255"/>
                  </a:lnTo>
                  <a:lnTo>
                    <a:pt x="1352" y="1254"/>
                  </a:lnTo>
                  <a:lnTo>
                    <a:pt x="1355" y="1252"/>
                  </a:lnTo>
                  <a:lnTo>
                    <a:pt x="1359" y="1254"/>
                  </a:lnTo>
                  <a:lnTo>
                    <a:pt x="1367" y="1254"/>
                  </a:lnTo>
                  <a:lnTo>
                    <a:pt x="1375" y="1255"/>
                  </a:lnTo>
                  <a:lnTo>
                    <a:pt x="1384" y="1255"/>
                  </a:lnTo>
                  <a:lnTo>
                    <a:pt x="1392" y="1254"/>
                  </a:lnTo>
                  <a:lnTo>
                    <a:pt x="1397" y="1250"/>
                  </a:lnTo>
                  <a:lnTo>
                    <a:pt x="1399" y="1245"/>
                  </a:lnTo>
                  <a:lnTo>
                    <a:pt x="1398" y="1235"/>
                  </a:lnTo>
                  <a:lnTo>
                    <a:pt x="1394" y="1226"/>
                  </a:lnTo>
                  <a:lnTo>
                    <a:pt x="1390" y="1220"/>
                  </a:lnTo>
                  <a:lnTo>
                    <a:pt x="1384" y="1216"/>
                  </a:lnTo>
                  <a:lnTo>
                    <a:pt x="1375" y="1214"/>
                  </a:lnTo>
                  <a:lnTo>
                    <a:pt x="1369" y="1214"/>
                  </a:lnTo>
                  <a:lnTo>
                    <a:pt x="1365" y="1214"/>
                  </a:lnTo>
                  <a:lnTo>
                    <a:pt x="1363" y="1213"/>
                  </a:lnTo>
                  <a:lnTo>
                    <a:pt x="1362" y="1211"/>
                  </a:lnTo>
                  <a:lnTo>
                    <a:pt x="1360" y="1209"/>
                  </a:lnTo>
                  <a:lnTo>
                    <a:pt x="1359" y="1206"/>
                  </a:lnTo>
                  <a:lnTo>
                    <a:pt x="1358" y="1203"/>
                  </a:lnTo>
                  <a:lnTo>
                    <a:pt x="1357" y="1199"/>
                  </a:lnTo>
                  <a:lnTo>
                    <a:pt x="1355" y="1196"/>
                  </a:lnTo>
                  <a:lnTo>
                    <a:pt x="1354" y="1193"/>
                  </a:lnTo>
                  <a:lnTo>
                    <a:pt x="1353" y="1190"/>
                  </a:lnTo>
                  <a:lnTo>
                    <a:pt x="1350" y="1188"/>
                  </a:lnTo>
                  <a:lnTo>
                    <a:pt x="1348" y="1185"/>
                  </a:lnTo>
                  <a:lnTo>
                    <a:pt x="1347" y="1184"/>
                  </a:lnTo>
                  <a:lnTo>
                    <a:pt x="1344" y="1183"/>
                  </a:lnTo>
                  <a:lnTo>
                    <a:pt x="1342" y="1184"/>
                  </a:lnTo>
                  <a:lnTo>
                    <a:pt x="1340" y="1185"/>
                  </a:lnTo>
                  <a:lnTo>
                    <a:pt x="1338" y="1188"/>
                  </a:lnTo>
                  <a:lnTo>
                    <a:pt x="1338" y="1190"/>
                  </a:lnTo>
                  <a:lnTo>
                    <a:pt x="1338" y="1191"/>
                  </a:lnTo>
                  <a:lnTo>
                    <a:pt x="1337" y="1190"/>
                  </a:lnTo>
                  <a:lnTo>
                    <a:pt x="1335" y="1190"/>
                  </a:lnTo>
                  <a:lnTo>
                    <a:pt x="1334" y="1188"/>
                  </a:lnTo>
                  <a:lnTo>
                    <a:pt x="1333" y="1185"/>
                  </a:lnTo>
                  <a:lnTo>
                    <a:pt x="1330" y="1181"/>
                  </a:lnTo>
                  <a:lnTo>
                    <a:pt x="1327" y="1179"/>
                  </a:lnTo>
                  <a:lnTo>
                    <a:pt x="1324" y="1178"/>
                  </a:lnTo>
                  <a:lnTo>
                    <a:pt x="1319" y="1178"/>
                  </a:lnTo>
                  <a:lnTo>
                    <a:pt x="1313" y="1178"/>
                  </a:lnTo>
                  <a:lnTo>
                    <a:pt x="1309" y="1180"/>
                  </a:lnTo>
                  <a:lnTo>
                    <a:pt x="1307" y="1185"/>
                  </a:lnTo>
                  <a:lnTo>
                    <a:pt x="1306" y="1191"/>
                  </a:lnTo>
                  <a:lnTo>
                    <a:pt x="1303" y="1196"/>
                  </a:lnTo>
                  <a:lnTo>
                    <a:pt x="1299" y="1201"/>
                  </a:lnTo>
                  <a:lnTo>
                    <a:pt x="1292" y="1204"/>
                  </a:lnTo>
                  <a:lnTo>
                    <a:pt x="1286" y="1206"/>
                  </a:lnTo>
                  <a:lnTo>
                    <a:pt x="1281" y="1209"/>
                  </a:lnTo>
                  <a:lnTo>
                    <a:pt x="1277" y="1211"/>
                  </a:lnTo>
                  <a:lnTo>
                    <a:pt x="1273" y="1214"/>
                  </a:lnTo>
                  <a:lnTo>
                    <a:pt x="1269" y="1216"/>
                  </a:lnTo>
                  <a:lnTo>
                    <a:pt x="1267" y="1219"/>
                  </a:lnTo>
                  <a:lnTo>
                    <a:pt x="1262" y="1222"/>
                  </a:lnTo>
                  <a:lnTo>
                    <a:pt x="1262" y="1222"/>
                  </a:lnTo>
                  <a:lnTo>
                    <a:pt x="1262" y="1222"/>
                  </a:lnTo>
                  <a:lnTo>
                    <a:pt x="1259" y="1222"/>
                  </a:lnTo>
                  <a:lnTo>
                    <a:pt x="1254" y="1220"/>
                  </a:lnTo>
                  <a:lnTo>
                    <a:pt x="1257" y="1219"/>
                  </a:lnTo>
                  <a:lnTo>
                    <a:pt x="1259" y="1217"/>
                  </a:lnTo>
                  <a:lnTo>
                    <a:pt x="1169" y="1174"/>
                  </a:lnTo>
                  <a:lnTo>
                    <a:pt x="1080" y="1129"/>
                  </a:lnTo>
                  <a:lnTo>
                    <a:pt x="984" y="1076"/>
                  </a:lnTo>
                  <a:lnTo>
                    <a:pt x="892" y="1021"/>
                  </a:lnTo>
                  <a:lnTo>
                    <a:pt x="805" y="966"/>
                  </a:lnTo>
                  <a:lnTo>
                    <a:pt x="720" y="912"/>
                  </a:lnTo>
                  <a:lnTo>
                    <a:pt x="640" y="859"/>
                  </a:lnTo>
                  <a:lnTo>
                    <a:pt x="564" y="810"/>
                  </a:lnTo>
                  <a:lnTo>
                    <a:pt x="492" y="764"/>
                  </a:lnTo>
                  <a:lnTo>
                    <a:pt x="426" y="723"/>
                  </a:lnTo>
                  <a:lnTo>
                    <a:pt x="363" y="685"/>
                  </a:lnTo>
                  <a:lnTo>
                    <a:pt x="302" y="654"/>
                  </a:lnTo>
                  <a:lnTo>
                    <a:pt x="244" y="629"/>
                  </a:lnTo>
                  <a:lnTo>
                    <a:pt x="188" y="609"/>
                  </a:lnTo>
                  <a:lnTo>
                    <a:pt x="133" y="596"/>
                  </a:lnTo>
                  <a:lnTo>
                    <a:pt x="81" y="588"/>
                  </a:lnTo>
                  <a:lnTo>
                    <a:pt x="67" y="588"/>
                  </a:lnTo>
                  <a:lnTo>
                    <a:pt x="67" y="588"/>
                  </a:lnTo>
                  <a:lnTo>
                    <a:pt x="66" y="587"/>
                  </a:lnTo>
                  <a:lnTo>
                    <a:pt x="66" y="587"/>
                  </a:lnTo>
                  <a:lnTo>
                    <a:pt x="65" y="588"/>
                  </a:lnTo>
                  <a:lnTo>
                    <a:pt x="65" y="588"/>
                  </a:lnTo>
                  <a:lnTo>
                    <a:pt x="65" y="588"/>
                  </a:lnTo>
                  <a:lnTo>
                    <a:pt x="62" y="588"/>
                  </a:lnTo>
                  <a:lnTo>
                    <a:pt x="62" y="591"/>
                  </a:lnTo>
                  <a:lnTo>
                    <a:pt x="35" y="592"/>
                  </a:lnTo>
                  <a:lnTo>
                    <a:pt x="10" y="596"/>
                  </a:lnTo>
                  <a:lnTo>
                    <a:pt x="10" y="593"/>
                  </a:lnTo>
                  <a:lnTo>
                    <a:pt x="11" y="591"/>
                  </a:lnTo>
                  <a:lnTo>
                    <a:pt x="13" y="588"/>
                  </a:lnTo>
                  <a:lnTo>
                    <a:pt x="14" y="586"/>
                  </a:lnTo>
                  <a:lnTo>
                    <a:pt x="14" y="584"/>
                  </a:lnTo>
                  <a:lnTo>
                    <a:pt x="13" y="583"/>
                  </a:lnTo>
                  <a:lnTo>
                    <a:pt x="13" y="583"/>
                  </a:lnTo>
                  <a:lnTo>
                    <a:pt x="11" y="583"/>
                  </a:lnTo>
                  <a:lnTo>
                    <a:pt x="10" y="583"/>
                  </a:lnTo>
                  <a:lnTo>
                    <a:pt x="5" y="581"/>
                  </a:lnTo>
                  <a:lnTo>
                    <a:pt x="1" y="576"/>
                  </a:lnTo>
                  <a:lnTo>
                    <a:pt x="0" y="571"/>
                  </a:lnTo>
                  <a:lnTo>
                    <a:pt x="1" y="562"/>
                  </a:lnTo>
                  <a:lnTo>
                    <a:pt x="5" y="560"/>
                  </a:lnTo>
                  <a:lnTo>
                    <a:pt x="9" y="557"/>
                  </a:lnTo>
                  <a:lnTo>
                    <a:pt x="13" y="553"/>
                  </a:lnTo>
                  <a:lnTo>
                    <a:pt x="16" y="552"/>
                  </a:lnTo>
                  <a:lnTo>
                    <a:pt x="19" y="548"/>
                  </a:lnTo>
                  <a:lnTo>
                    <a:pt x="21" y="545"/>
                  </a:lnTo>
                  <a:lnTo>
                    <a:pt x="25" y="541"/>
                  </a:lnTo>
                  <a:lnTo>
                    <a:pt x="29" y="536"/>
                  </a:lnTo>
                  <a:lnTo>
                    <a:pt x="34" y="531"/>
                  </a:lnTo>
                  <a:lnTo>
                    <a:pt x="39" y="526"/>
                  </a:lnTo>
                  <a:lnTo>
                    <a:pt x="44" y="524"/>
                  </a:lnTo>
                  <a:lnTo>
                    <a:pt x="46" y="525"/>
                  </a:lnTo>
                  <a:lnTo>
                    <a:pt x="47" y="527"/>
                  </a:lnTo>
                  <a:lnTo>
                    <a:pt x="46" y="529"/>
                  </a:lnTo>
                  <a:lnTo>
                    <a:pt x="46" y="531"/>
                  </a:lnTo>
                  <a:lnTo>
                    <a:pt x="45" y="532"/>
                  </a:lnTo>
                  <a:lnTo>
                    <a:pt x="44" y="535"/>
                  </a:lnTo>
                  <a:lnTo>
                    <a:pt x="44" y="536"/>
                  </a:lnTo>
                  <a:lnTo>
                    <a:pt x="44" y="537"/>
                  </a:lnTo>
                  <a:lnTo>
                    <a:pt x="46" y="537"/>
                  </a:lnTo>
                  <a:lnTo>
                    <a:pt x="47" y="538"/>
                  </a:lnTo>
                  <a:lnTo>
                    <a:pt x="50" y="538"/>
                  </a:lnTo>
                  <a:lnTo>
                    <a:pt x="51" y="538"/>
                  </a:lnTo>
                  <a:lnTo>
                    <a:pt x="51" y="538"/>
                  </a:lnTo>
                  <a:lnTo>
                    <a:pt x="54" y="538"/>
                  </a:lnTo>
                  <a:lnTo>
                    <a:pt x="56" y="538"/>
                  </a:lnTo>
                  <a:lnTo>
                    <a:pt x="59" y="538"/>
                  </a:lnTo>
                  <a:lnTo>
                    <a:pt x="61" y="538"/>
                  </a:lnTo>
                  <a:lnTo>
                    <a:pt x="65" y="537"/>
                  </a:lnTo>
                  <a:lnTo>
                    <a:pt x="66" y="536"/>
                  </a:lnTo>
                  <a:lnTo>
                    <a:pt x="69" y="533"/>
                  </a:lnTo>
                  <a:lnTo>
                    <a:pt x="70" y="530"/>
                  </a:lnTo>
                  <a:lnTo>
                    <a:pt x="70" y="529"/>
                  </a:lnTo>
                  <a:lnTo>
                    <a:pt x="69" y="527"/>
                  </a:lnTo>
                  <a:lnTo>
                    <a:pt x="67" y="526"/>
                  </a:lnTo>
                  <a:lnTo>
                    <a:pt x="66" y="526"/>
                  </a:lnTo>
                  <a:lnTo>
                    <a:pt x="65" y="526"/>
                  </a:lnTo>
                  <a:lnTo>
                    <a:pt x="64" y="526"/>
                  </a:lnTo>
                  <a:lnTo>
                    <a:pt x="64" y="525"/>
                  </a:lnTo>
                  <a:lnTo>
                    <a:pt x="64" y="525"/>
                  </a:lnTo>
                  <a:lnTo>
                    <a:pt x="64" y="522"/>
                  </a:lnTo>
                  <a:lnTo>
                    <a:pt x="65" y="520"/>
                  </a:lnTo>
                  <a:lnTo>
                    <a:pt x="66" y="517"/>
                  </a:lnTo>
                  <a:lnTo>
                    <a:pt x="66" y="514"/>
                  </a:lnTo>
                  <a:lnTo>
                    <a:pt x="65" y="511"/>
                  </a:lnTo>
                  <a:lnTo>
                    <a:pt x="62" y="510"/>
                  </a:lnTo>
                  <a:lnTo>
                    <a:pt x="60" y="507"/>
                  </a:lnTo>
                  <a:lnTo>
                    <a:pt x="57" y="506"/>
                  </a:lnTo>
                  <a:lnTo>
                    <a:pt x="56" y="506"/>
                  </a:lnTo>
                  <a:lnTo>
                    <a:pt x="54" y="507"/>
                  </a:lnTo>
                  <a:lnTo>
                    <a:pt x="50" y="506"/>
                  </a:lnTo>
                  <a:lnTo>
                    <a:pt x="47" y="504"/>
                  </a:lnTo>
                  <a:lnTo>
                    <a:pt x="49" y="499"/>
                  </a:lnTo>
                  <a:lnTo>
                    <a:pt x="50" y="492"/>
                  </a:lnTo>
                  <a:lnTo>
                    <a:pt x="51" y="486"/>
                  </a:lnTo>
                  <a:lnTo>
                    <a:pt x="51" y="481"/>
                  </a:lnTo>
                  <a:lnTo>
                    <a:pt x="50" y="479"/>
                  </a:lnTo>
                  <a:lnTo>
                    <a:pt x="49" y="476"/>
                  </a:lnTo>
                  <a:lnTo>
                    <a:pt x="47" y="474"/>
                  </a:lnTo>
                  <a:lnTo>
                    <a:pt x="46" y="473"/>
                  </a:lnTo>
                  <a:lnTo>
                    <a:pt x="45" y="469"/>
                  </a:lnTo>
                  <a:lnTo>
                    <a:pt x="42" y="465"/>
                  </a:lnTo>
                  <a:lnTo>
                    <a:pt x="40" y="463"/>
                  </a:lnTo>
                  <a:lnTo>
                    <a:pt x="39" y="463"/>
                  </a:lnTo>
                  <a:lnTo>
                    <a:pt x="36" y="460"/>
                  </a:lnTo>
                  <a:lnTo>
                    <a:pt x="34" y="459"/>
                  </a:lnTo>
                  <a:lnTo>
                    <a:pt x="31" y="458"/>
                  </a:lnTo>
                  <a:lnTo>
                    <a:pt x="29" y="456"/>
                  </a:lnTo>
                  <a:lnTo>
                    <a:pt x="27" y="456"/>
                  </a:lnTo>
                  <a:lnTo>
                    <a:pt x="27" y="455"/>
                  </a:lnTo>
                  <a:lnTo>
                    <a:pt x="27" y="455"/>
                  </a:lnTo>
                  <a:lnTo>
                    <a:pt x="27" y="454"/>
                  </a:lnTo>
                  <a:lnTo>
                    <a:pt x="30" y="453"/>
                  </a:lnTo>
                  <a:lnTo>
                    <a:pt x="32" y="451"/>
                  </a:lnTo>
                  <a:lnTo>
                    <a:pt x="34" y="449"/>
                  </a:lnTo>
                  <a:lnTo>
                    <a:pt x="35" y="445"/>
                  </a:lnTo>
                  <a:lnTo>
                    <a:pt x="36" y="441"/>
                  </a:lnTo>
                  <a:lnTo>
                    <a:pt x="36" y="439"/>
                  </a:lnTo>
                  <a:lnTo>
                    <a:pt x="37" y="435"/>
                  </a:lnTo>
                  <a:lnTo>
                    <a:pt x="39" y="432"/>
                  </a:lnTo>
                  <a:lnTo>
                    <a:pt x="41" y="428"/>
                  </a:lnTo>
                  <a:lnTo>
                    <a:pt x="44" y="427"/>
                  </a:lnTo>
                  <a:lnTo>
                    <a:pt x="46" y="425"/>
                  </a:lnTo>
                  <a:lnTo>
                    <a:pt x="49" y="425"/>
                  </a:lnTo>
                  <a:lnTo>
                    <a:pt x="51" y="425"/>
                  </a:lnTo>
                  <a:lnTo>
                    <a:pt x="54" y="423"/>
                  </a:lnTo>
                  <a:lnTo>
                    <a:pt x="56" y="420"/>
                  </a:lnTo>
                  <a:lnTo>
                    <a:pt x="67" y="409"/>
                  </a:lnTo>
                  <a:lnTo>
                    <a:pt x="75" y="394"/>
                  </a:lnTo>
                  <a:lnTo>
                    <a:pt x="76" y="390"/>
                  </a:lnTo>
                  <a:lnTo>
                    <a:pt x="76" y="387"/>
                  </a:lnTo>
                  <a:lnTo>
                    <a:pt x="76" y="382"/>
                  </a:lnTo>
                  <a:lnTo>
                    <a:pt x="77" y="378"/>
                  </a:lnTo>
                  <a:lnTo>
                    <a:pt x="80" y="376"/>
                  </a:lnTo>
                  <a:lnTo>
                    <a:pt x="82" y="372"/>
                  </a:lnTo>
                  <a:lnTo>
                    <a:pt x="86" y="368"/>
                  </a:lnTo>
                  <a:lnTo>
                    <a:pt x="87" y="366"/>
                  </a:lnTo>
                  <a:lnTo>
                    <a:pt x="88" y="363"/>
                  </a:lnTo>
                  <a:lnTo>
                    <a:pt x="90" y="359"/>
                  </a:lnTo>
                  <a:lnTo>
                    <a:pt x="91" y="354"/>
                  </a:lnTo>
                  <a:lnTo>
                    <a:pt x="92" y="352"/>
                  </a:lnTo>
                  <a:lnTo>
                    <a:pt x="93" y="349"/>
                  </a:lnTo>
                  <a:lnTo>
                    <a:pt x="96" y="349"/>
                  </a:lnTo>
                  <a:lnTo>
                    <a:pt x="98" y="349"/>
                  </a:lnTo>
                  <a:lnTo>
                    <a:pt x="101" y="347"/>
                  </a:lnTo>
                  <a:lnTo>
                    <a:pt x="108" y="339"/>
                  </a:lnTo>
                  <a:lnTo>
                    <a:pt x="110" y="337"/>
                  </a:lnTo>
                  <a:lnTo>
                    <a:pt x="112" y="333"/>
                  </a:lnTo>
                  <a:lnTo>
                    <a:pt x="113" y="331"/>
                  </a:lnTo>
                  <a:lnTo>
                    <a:pt x="116" y="327"/>
                  </a:lnTo>
                  <a:lnTo>
                    <a:pt x="117" y="325"/>
                  </a:lnTo>
                  <a:lnTo>
                    <a:pt x="120" y="322"/>
                  </a:lnTo>
                  <a:lnTo>
                    <a:pt x="121" y="321"/>
                  </a:lnTo>
                  <a:lnTo>
                    <a:pt x="122" y="321"/>
                  </a:lnTo>
                  <a:lnTo>
                    <a:pt x="123" y="322"/>
                  </a:lnTo>
                  <a:lnTo>
                    <a:pt x="125" y="323"/>
                  </a:lnTo>
                  <a:lnTo>
                    <a:pt x="125" y="325"/>
                  </a:lnTo>
                  <a:lnTo>
                    <a:pt x="126" y="325"/>
                  </a:lnTo>
                  <a:lnTo>
                    <a:pt x="128" y="325"/>
                  </a:lnTo>
                  <a:lnTo>
                    <a:pt x="130" y="323"/>
                  </a:lnTo>
                  <a:lnTo>
                    <a:pt x="132" y="321"/>
                  </a:lnTo>
                  <a:lnTo>
                    <a:pt x="136" y="318"/>
                  </a:lnTo>
                  <a:lnTo>
                    <a:pt x="141" y="316"/>
                  </a:lnTo>
                  <a:lnTo>
                    <a:pt x="145" y="310"/>
                  </a:lnTo>
                  <a:lnTo>
                    <a:pt x="150" y="302"/>
                  </a:lnTo>
                  <a:lnTo>
                    <a:pt x="155" y="295"/>
                  </a:lnTo>
                  <a:lnTo>
                    <a:pt x="158" y="292"/>
                  </a:lnTo>
                  <a:lnTo>
                    <a:pt x="162" y="295"/>
                  </a:lnTo>
                  <a:lnTo>
                    <a:pt x="162" y="300"/>
                  </a:lnTo>
                  <a:lnTo>
                    <a:pt x="161" y="305"/>
                  </a:lnTo>
                  <a:lnTo>
                    <a:pt x="158" y="311"/>
                  </a:lnTo>
                  <a:lnTo>
                    <a:pt x="158" y="316"/>
                  </a:lnTo>
                  <a:lnTo>
                    <a:pt x="161" y="318"/>
                  </a:lnTo>
                  <a:lnTo>
                    <a:pt x="162" y="321"/>
                  </a:lnTo>
                  <a:lnTo>
                    <a:pt x="164" y="323"/>
                  </a:lnTo>
                  <a:lnTo>
                    <a:pt x="164" y="323"/>
                  </a:lnTo>
                  <a:lnTo>
                    <a:pt x="166" y="323"/>
                  </a:lnTo>
                  <a:lnTo>
                    <a:pt x="167" y="323"/>
                  </a:lnTo>
                  <a:lnTo>
                    <a:pt x="168" y="322"/>
                  </a:lnTo>
                  <a:lnTo>
                    <a:pt x="169" y="321"/>
                  </a:lnTo>
                  <a:lnTo>
                    <a:pt x="169" y="318"/>
                  </a:lnTo>
                  <a:lnTo>
                    <a:pt x="168" y="317"/>
                  </a:lnTo>
                  <a:lnTo>
                    <a:pt x="167" y="316"/>
                  </a:lnTo>
                  <a:lnTo>
                    <a:pt x="167" y="315"/>
                  </a:lnTo>
                  <a:lnTo>
                    <a:pt x="167" y="313"/>
                  </a:lnTo>
                  <a:lnTo>
                    <a:pt x="167" y="311"/>
                  </a:lnTo>
                  <a:lnTo>
                    <a:pt x="167" y="307"/>
                  </a:lnTo>
                  <a:lnTo>
                    <a:pt x="168" y="305"/>
                  </a:lnTo>
                  <a:lnTo>
                    <a:pt x="169" y="302"/>
                  </a:lnTo>
                  <a:lnTo>
                    <a:pt x="171" y="298"/>
                  </a:lnTo>
                  <a:lnTo>
                    <a:pt x="172" y="296"/>
                  </a:lnTo>
                  <a:lnTo>
                    <a:pt x="173" y="295"/>
                  </a:lnTo>
                  <a:lnTo>
                    <a:pt x="174" y="296"/>
                  </a:lnTo>
                  <a:lnTo>
                    <a:pt x="176" y="297"/>
                  </a:lnTo>
                  <a:lnTo>
                    <a:pt x="176" y="298"/>
                  </a:lnTo>
                  <a:lnTo>
                    <a:pt x="177" y="301"/>
                  </a:lnTo>
                  <a:lnTo>
                    <a:pt x="177" y="302"/>
                  </a:lnTo>
                  <a:lnTo>
                    <a:pt x="177" y="306"/>
                  </a:lnTo>
                  <a:lnTo>
                    <a:pt x="178" y="308"/>
                  </a:lnTo>
                  <a:lnTo>
                    <a:pt x="179" y="310"/>
                  </a:lnTo>
                  <a:lnTo>
                    <a:pt x="181" y="310"/>
                  </a:lnTo>
                  <a:lnTo>
                    <a:pt x="182" y="310"/>
                  </a:lnTo>
                  <a:lnTo>
                    <a:pt x="183" y="308"/>
                  </a:lnTo>
                  <a:lnTo>
                    <a:pt x="184" y="307"/>
                  </a:lnTo>
                  <a:lnTo>
                    <a:pt x="187" y="305"/>
                  </a:lnTo>
                  <a:lnTo>
                    <a:pt x="188" y="303"/>
                  </a:lnTo>
                  <a:lnTo>
                    <a:pt x="191" y="302"/>
                  </a:lnTo>
                  <a:lnTo>
                    <a:pt x="192" y="302"/>
                  </a:lnTo>
                  <a:lnTo>
                    <a:pt x="194" y="302"/>
                  </a:lnTo>
                  <a:lnTo>
                    <a:pt x="196" y="303"/>
                  </a:lnTo>
                  <a:lnTo>
                    <a:pt x="197" y="303"/>
                  </a:lnTo>
                  <a:lnTo>
                    <a:pt x="198" y="305"/>
                  </a:lnTo>
                  <a:lnTo>
                    <a:pt x="198" y="311"/>
                  </a:lnTo>
                  <a:lnTo>
                    <a:pt x="199" y="312"/>
                  </a:lnTo>
                  <a:lnTo>
                    <a:pt x="201" y="313"/>
                  </a:lnTo>
                  <a:lnTo>
                    <a:pt x="201" y="313"/>
                  </a:lnTo>
                  <a:lnTo>
                    <a:pt x="202" y="313"/>
                  </a:lnTo>
                  <a:lnTo>
                    <a:pt x="203" y="313"/>
                  </a:lnTo>
                  <a:lnTo>
                    <a:pt x="206" y="313"/>
                  </a:lnTo>
                  <a:lnTo>
                    <a:pt x="207" y="315"/>
                  </a:lnTo>
                  <a:lnTo>
                    <a:pt x="208" y="316"/>
                  </a:lnTo>
                  <a:lnTo>
                    <a:pt x="208" y="317"/>
                  </a:lnTo>
                  <a:lnTo>
                    <a:pt x="208" y="320"/>
                  </a:lnTo>
                  <a:lnTo>
                    <a:pt x="208" y="321"/>
                  </a:lnTo>
                  <a:lnTo>
                    <a:pt x="209" y="322"/>
                  </a:lnTo>
                  <a:lnTo>
                    <a:pt x="212" y="321"/>
                  </a:lnTo>
                  <a:lnTo>
                    <a:pt x="213" y="320"/>
                  </a:lnTo>
                  <a:lnTo>
                    <a:pt x="216" y="318"/>
                  </a:lnTo>
                  <a:lnTo>
                    <a:pt x="217" y="316"/>
                  </a:lnTo>
                  <a:lnTo>
                    <a:pt x="219" y="313"/>
                  </a:lnTo>
                  <a:lnTo>
                    <a:pt x="224" y="306"/>
                  </a:lnTo>
                  <a:lnTo>
                    <a:pt x="231" y="305"/>
                  </a:lnTo>
                  <a:lnTo>
                    <a:pt x="235" y="307"/>
                  </a:lnTo>
                  <a:lnTo>
                    <a:pt x="239" y="311"/>
                  </a:lnTo>
                  <a:lnTo>
                    <a:pt x="245" y="312"/>
                  </a:lnTo>
                  <a:lnTo>
                    <a:pt x="250" y="315"/>
                  </a:lnTo>
                  <a:lnTo>
                    <a:pt x="257" y="315"/>
                  </a:lnTo>
                  <a:lnTo>
                    <a:pt x="263" y="313"/>
                  </a:lnTo>
                  <a:lnTo>
                    <a:pt x="267" y="311"/>
                  </a:lnTo>
                  <a:lnTo>
                    <a:pt x="269" y="311"/>
                  </a:lnTo>
                  <a:lnTo>
                    <a:pt x="272" y="312"/>
                  </a:lnTo>
                  <a:lnTo>
                    <a:pt x="274" y="313"/>
                  </a:lnTo>
                  <a:lnTo>
                    <a:pt x="275" y="315"/>
                  </a:lnTo>
                  <a:lnTo>
                    <a:pt x="279" y="315"/>
                  </a:lnTo>
                  <a:lnTo>
                    <a:pt x="282" y="316"/>
                  </a:lnTo>
                  <a:lnTo>
                    <a:pt x="290" y="313"/>
                  </a:lnTo>
                  <a:lnTo>
                    <a:pt x="299" y="310"/>
                  </a:lnTo>
                  <a:lnTo>
                    <a:pt x="308" y="307"/>
                  </a:lnTo>
                  <a:lnTo>
                    <a:pt x="311" y="307"/>
                  </a:lnTo>
                  <a:lnTo>
                    <a:pt x="314" y="307"/>
                  </a:lnTo>
                  <a:lnTo>
                    <a:pt x="316" y="310"/>
                  </a:lnTo>
                  <a:lnTo>
                    <a:pt x="319" y="311"/>
                  </a:lnTo>
                  <a:lnTo>
                    <a:pt x="321" y="313"/>
                  </a:lnTo>
                  <a:lnTo>
                    <a:pt x="323" y="315"/>
                  </a:lnTo>
                  <a:lnTo>
                    <a:pt x="326" y="317"/>
                  </a:lnTo>
                  <a:lnTo>
                    <a:pt x="329" y="318"/>
                  </a:lnTo>
                  <a:lnTo>
                    <a:pt x="331" y="318"/>
                  </a:lnTo>
                  <a:lnTo>
                    <a:pt x="335" y="320"/>
                  </a:lnTo>
                  <a:lnTo>
                    <a:pt x="339" y="320"/>
                  </a:lnTo>
                  <a:lnTo>
                    <a:pt x="343" y="320"/>
                  </a:lnTo>
                  <a:lnTo>
                    <a:pt x="348" y="321"/>
                  </a:lnTo>
                  <a:lnTo>
                    <a:pt x="349" y="321"/>
                  </a:lnTo>
                  <a:lnTo>
                    <a:pt x="350" y="322"/>
                  </a:lnTo>
                  <a:lnTo>
                    <a:pt x="351" y="323"/>
                  </a:lnTo>
                  <a:lnTo>
                    <a:pt x="354" y="325"/>
                  </a:lnTo>
                  <a:lnTo>
                    <a:pt x="355" y="323"/>
                  </a:lnTo>
                  <a:lnTo>
                    <a:pt x="363" y="326"/>
                  </a:lnTo>
                  <a:lnTo>
                    <a:pt x="370" y="331"/>
                  </a:lnTo>
                  <a:lnTo>
                    <a:pt x="376" y="337"/>
                  </a:lnTo>
                  <a:lnTo>
                    <a:pt x="376" y="339"/>
                  </a:lnTo>
                  <a:lnTo>
                    <a:pt x="378" y="342"/>
                  </a:lnTo>
                  <a:lnTo>
                    <a:pt x="380" y="344"/>
                  </a:lnTo>
                  <a:lnTo>
                    <a:pt x="384" y="344"/>
                  </a:lnTo>
                  <a:lnTo>
                    <a:pt x="387" y="344"/>
                  </a:lnTo>
                  <a:lnTo>
                    <a:pt x="391" y="344"/>
                  </a:lnTo>
                  <a:lnTo>
                    <a:pt x="395" y="344"/>
                  </a:lnTo>
                  <a:lnTo>
                    <a:pt x="397" y="346"/>
                  </a:lnTo>
                  <a:lnTo>
                    <a:pt x="402" y="347"/>
                  </a:lnTo>
                  <a:lnTo>
                    <a:pt x="405" y="337"/>
                  </a:lnTo>
                  <a:lnTo>
                    <a:pt x="404" y="335"/>
                  </a:lnTo>
                  <a:lnTo>
                    <a:pt x="404" y="333"/>
                  </a:lnTo>
                  <a:lnTo>
                    <a:pt x="401" y="332"/>
                  </a:lnTo>
                  <a:lnTo>
                    <a:pt x="400" y="331"/>
                  </a:lnTo>
                  <a:lnTo>
                    <a:pt x="399" y="330"/>
                  </a:lnTo>
                  <a:lnTo>
                    <a:pt x="396" y="328"/>
                  </a:lnTo>
                  <a:lnTo>
                    <a:pt x="397" y="325"/>
                  </a:lnTo>
                  <a:lnTo>
                    <a:pt x="404" y="320"/>
                  </a:lnTo>
                  <a:lnTo>
                    <a:pt x="410" y="315"/>
                  </a:lnTo>
                  <a:lnTo>
                    <a:pt x="416" y="311"/>
                  </a:lnTo>
                  <a:lnTo>
                    <a:pt x="420" y="307"/>
                  </a:lnTo>
                  <a:lnTo>
                    <a:pt x="422" y="305"/>
                  </a:lnTo>
                  <a:lnTo>
                    <a:pt x="424" y="302"/>
                  </a:lnTo>
                  <a:lnTo>
                    <a:pt x="426" y="300"/>
                  </a:lnTo>
                  <a:lnTo>
                    <a:pt x="429" y="297"/>
                  </a:lnTo>
                  <a:lnTo>
                    <a:pt x="430" y="295"/>
                  </a:lnTo>
                  <a:lnTo>
                    <a:pt x="432" y="295"/>
                  </a:lnTo>
                  <a:lnTo>
                    <a:pt x="434" y="295"/>
                  </a:lnTo>
                  <a:lnTo>
                    <a:pt x="435" y="296"/>
                  </a:lnTo>
                  <a:lnTo>
                    <a:pt x="436" y="300"/>
                  </a:lnTo>
                  <a:lnTo>
                    <a:pt x="436" y="301"/>
                  </a:lnTo>
                  <a:lnTo>
                    <a:pt x="436" y="302"/>
                  </a:lnTo>
                  <a:lnTo>
                    <a:pt x="436" y="303"/>
                  </a:lnTo>
                  <a:lnTo>
                    <a:pt x="437" y="305"/>
                  </a:lnTo>
                  <a:lnTo>
                    <a:pt x="439" y="305"/>
                  </a:lnTo>
                  <a:lnTo>
                    <a:pt x="440" y="305"/>
                  </a:lnTo>
                  <a:lnTo>
                    <a:pt x="442" y="303"/>
                  </a:lnTo>
                  <a:lnTo>
                    <a:pt x="445" y="301"/>
                  </a:lnTo>
                  <a:lnTo>
                    <a:pt x="447" y="298"/>
                  </a:lnTo>
                  <a:lnTo>
                    <a:pt x="449" y="297"/>
                  </a:lnTo>
                  <a:lnTo>
                    <a:pt x="450" y="296"/>
                  </a:lnTo>
                  <a:lnTo>
                    <a:pt x="450" y="295"/>
                  </a:lnTo>
                  <a:lnTo>
                    <a:pt x="451" y="293"/>
                  </a:lnTo>
                  <a:lnTo>
                    <a:pt x="451" y="291"/>
                  </a:lnTo>
                  <a:lnTo>
                    <a:pt x="452" y="290"/>
                  </a:lnTo>
                  <a:lnTo>
                    <a:pt x="455" y="287"/>
                  </a:lnTo>
                  <a:lnTo>
                    <a:pt x="456" y="285"/>
                  </a:lnTo>
                  <a:lnTo>
                    <a:pt x="460" y="284"/>
                  </a:lnTo>
                  <a:lnTo>
                    <a:pt x="462" y="284"/>
                  </a:lnTo>
                  <a:lnTo>
                    <a:pt x="465" y="281"/>
                  </a:lnTo>
                  <a:lnTo>
                    <a:pt x="468" y="281"/>
                  </a:lnTo>
                  <a:lnTo>
                    <a:pt x="471" y="280"/>
                  </a:lnTo>
                  <a:lnTo>
                    <a:pt x="473" y="277"/>
                  </a:lnTo>
                  <a:lnTo>
                    <a:pt x="476" y="275"/>
                  </a:lnTo>
                  <a:lnTo>
                    <a:pt x="477" y="271"/>
                  </a:lnTo>
                  <a:lnTo>
                    <a:pt x="480" y="267"/>
                  </a:lnTo>
                  <a:lnTo>
                    <a:pt x="483" y="264"/>
                  </a:lnTo>
                  <a:lnTo>
                    <a:pt x="487" y="260"/>
                  </a:lnTo>
                  <a:lnTo>
                    <a:pt x="491" y="259"/>
                  </a:lnTo>
                  <a:lnTo>
                    <a:pt x="493" y="259"/>
                  </a:lnTo>
                  <a:lnTo>
                    <a:pt x="496" y="261"/>
                  </a:lnTo>
                  <a:lnTo>
                    <a:pt x="498" y="261"/>
                  </a:lnTo>
                  <a:lnTo>
                    <a:pt x="498" y="262"/>
                  </a:lnTo>
                  <a:lnTo>
                    <a:pt x="500" y="264"/>
                  </a:lnTo>
                  <a:lnTo>
                    <a:pt x="500" y="266"/>
                  </a:lnTo>
                  <a:lnTo>
                    <a:pt x="500" y="267"/>
                  </a:lnTo>
                  <a:lnTo>
                    <a:pt x="498" y="270"/>
                  </a:lnTo>
                  <a:lnTo>
                    <a:pt x="498" y="271"/>
                  </a:lnTo>
                  <a:lnTo>
                    <a:pt x="500" y="275"/>
                  </a:lnTo>
                  <a:lnTo>
                    <a:pt x="503" y="274"/>
                  </a:lnTo>
                  <a:lnTo>
                    <a:pt x="507" y="271"/>
                  </a:lnTo>
                  <a:lnTo>
                    <a:pt x="511" y="266"/>
                  </a:lnTo>
                  <a:lnTo>
                    <a:pt x="516" y="261"/>
                  </a:lnTo>
                  <a:lnTo>
                    <a:pt x="518" y="256"/>
                  </a:lnTo>
                  <a:lnTo>
                    <a:pt x="520" y="252"/>
                  </a:lnTo>
                  <a:lnTo>
                    <a:pt x="522" y="247"/>
                  </a:lnTo>
                  <a:lnTo>
                    <a:pt x="522" y="241"/>
                  </a:lnTo>
                  <a:lnTo>
                    <a:pt x="523" y="234"/>
                  </a:lnTo>
                  <a:lnTo>
                    <a:pt x="524" y="228"/>
                  </a:lnTo>
                  <a:lnTo>
                    <a:pt x="527" y="225"/>
                  </a:lnTo>
                  <a:lnTo>
                    <a:pt x="533" y="226"/>
                  </a:lnTo>
                  <a:lnTo>
                    <a:pt x="537" y="233"/>
                  </a:lnTo>
                  <a:lnTo>
                    <a:pt x="539" y="240"/>
                  </a:lnTo>
                  <a:lnTo>
                    <a:pt x="542" y="249"/>
                  </a:lnTo>
                  <a:lnTo>
                    <a:pt x="543" y="257"/>
                  </a:lnTo>
                  <a:lnTo>
                    <a:pt x="544" y="262"/>
                  </a:lnTo>
                  <a:lnTo>
                    <a:pt x="546" y="270"/>
                  </a:lnTo>
                  <a:lnTo>
                    <a:pt x="549" y="277"/>
                  </a:lnTo>
                  <a:lnTo>
                    <a:pt x="553" y="281"/>
                  </a:lnTo>
                  <a:lnTo>
                    <a:pt x="556" y="281"/>
                  </a:lnTo>
                  <a:lnTo>
                    <a:pt x="561" y="277"/>
                  </a:lnTo>
                  <a:lnTo>
                    <a:pt x="564" y="272"/>
                  </a:lnTo>
                  <a:lnTo>
                    <a:pt x="567" y="266"/>
                  </a:lnTo>
                  <a:lnTo>
                    <a:pt x="567" y="261"/>
                  </a:lnTo>
                  <a:lnTo>
                    <a:pt x="568" y="260"/>
                  </a:lnTo>
                  <a:lnTo>
                    <a:pt x="569" y="259"/>
                  </a:lnTo>
                  <a:lnTo>
                    <a:pt x="571" y="256"/>
                  </a:lnTo>
                  <a:lnTo>
                    <a:pt x="571" y="254"/>
                  </a:lnTo>
                  <a:lnTo>
                    <a:pt x="572" y="251"/>
                  </a:lnTo>
                  <a:lnTo>
                    <a:pt x="573" y="249"/>
                  </a:lnTo>
                  <a:lnTo>
                    <a:pt x="576" y="246"/>
                  </a:lnTo>
                  <a:lnTo>
                    <a:pt x="577" y="244"/>
                  </a:lnTo>
                  <a:lnTo>
                    <a:pt x="579" y="244"/>
                  </a:lnTo>
                  <a:lnTo>
                    <a:pt x="582" y="244"/>
                  </a:lnTo>
                  <a:lnTo>
                    <a:pt x="586" y="245"/>
                  </a:lnTo>
                  <a:lnTo>
                    <a:pt x="588" y="249"/>
                  </a:lnTo>
                  <a:lnTo>
                    <a:pt x="588" y="255"/>
                  </a:lnTo>
                  <a:lnTo>
                    <a:pt x="586" y="261"/>
                  </a:lnTo>
                  <a:lnTo>
                    <a:pt x="582" y="269"/>
                  </a:lnTo>
                  <a:lnTo>
                    <a:pt x="582" y="272"/>
                  </a:lnTo>
                  <a:lnTo>
                    <a:pt x="581" y="276"/>
                  </a:lnTo>
                  <a:lnTo>
                    <a:pt x="582" y="277"/>
                  </a:lnTo>
                  <a:lnTo>
                    <a:pt x="583" y="279"/>
                  </a:lnTo>
                  <a:lnTo>
                    <a:pt x="584" y="279"/>
                  </a:lnTo>
                  <a:lnTo>
                    <a:pt x="586" y="279"/>
                  </a:lnTo>
                  <a:lnTo>
                    <a:pt x="588" y="277"/>
                  </a:lnTo>
                  <a:lnTo>
                    <a:pt x="591" y="276"/>
                  </a:lnTo>
                  <a:lnTo>
                    <a:pt x="593" y="275"/>
                  </a:lnTo>
                  <a:lnTo>
                    <a:pt x="596" y="274"/>
                  </a:lnTo>
                  <a:lnTo>
                    <a:pt x="598" y="270"/>
                  </a:lnTo>
                  <a:lnTo>
                    <a:pt x="600" y="267"/>
                  </a:lnTo>
                  <a:lnTo>
                    <a:pt x="603" y="264"/>
                  </a:lnTo>
                  <a:lnTo>
                    <a:pt x="605" y="261"/>
                  </a:lnTo>
                  <a:lnTo>
                    <a:pt x="609" y="256"/>
                  </a:lnTo>
                  <a:lnTo>
                    <a:pt x="612" y="252"/>
                  </a:lnTo>
                  <a:lnTo>
                    <a:pt x="617" y="250"/>
                  </a:lnTo>
                  <a:lnTo>
                    <a:pt x="624" y="247"/>
                  </a:lnTo>
                  <a:lnTo>
                    <a:pt x="632" y="246"/>
                  </a:lnTo>
                  <a:lnTo>
                    <a:pt x="638" y="247"/>
                  </a:lnTo>
                  <a:lnTo>
                    <a:pt x="642" y="250"/>
                  </a:lnTo>
                  <a:lnTo>
                    <a:pt x="645" y="252"/>
                  </a:lnTo>
                  <a:lnTo>
                    <a:pt x="649" y="255"/>
                  </a:lnTo>
                  <a:lnTo>
                    <a:pt x="653" y="255"/>
                  </a:lnTo>
                  <a:lnTo>
                    <a:pt x="655" y="257"/>
                  </a:lnTo>
                  <a:lnTo>
                    <a:pt x="658" y="260"/>
                  </a:lnTo>
                  <a:lnTo>
                    <a:pt x="660" y="260"/>
                  </a:lnTo>
                  <a:lnTo>
                    <a:pt x="663" y="261"/>
                  </a:lnTo>
                  <a:lnTo>
                    <a:pt x="667" y="261"/>
                  </a:lnTo>
                  <a:lnTo>
                    <a:pt x="670" y="261"/>
                  </a:lnTo>
                  <a:lnTo>
                    <a:pt x="674" y="261"/>
                  </a:lnTo>
                  <a:lnTo>
                    <a:pt x="676" y="262"/>
                  </a:lnTo>
                  <a:lnTo>
                    <a:pt x="679" y="264"/>
                  </a:lnTo>
                  <a:lnTo>
                    <a:pt x="681" y="266"/>
                  </a:lnTo>
                  <a:lnTo>
                    <a:pt x="688" y="272"/>
                  </a:lnTo>
                  <a:lnTo>
                    <a:pt x="695" y="277"/>
                  </a:lnTo>
                  <a:lnTo>
                    <a:pt x="705" y="282"/>
                  </a:lnTo>
                  <a:lnTo>
                    <a:pt x="715" y="284"/>
                  </a:lnTo>
                  <a:lnTo>
                    <a:pt x="725" y="280"/>
                  </a:lnTo>
                  <a:lnTo>
                    <a:pt x="736" y="276"/>
                  </a:lnTo>
                  <a:lnTo>
                    <a:pt x="739" y="276"/>
                  </a:lnTo>
                  <a:lnTo>
                    <a:pt x="741" y="276"/>
                  </a:lnTo>
                  <a:lnTo>
                    <a:pt x="744" y="277"/>
                  </a:lnTo>
                  <a:lnTo>
                    <a:pt x="745" y="279"/>
                  </a:lnTo>
                  <a:lnTo>
                    <a:pt x="747" y="280"/>
                  </a:lnTo>
                  <a:lnTo>
                    <a:pt x="750" y="281"/>
                  </a:lnTo>
                  <a:lnTo>
                    <a:pt x="752" y="284"/>
                  </a:lnTo>
                  <a:lnTo>
                    <a:pt x="756" y="289"/>
                  </a:lnTo>
                  <a:lnTo>
                    <a:pt x="760" y="293"/>
                  </a:lnTo>
                  <a:lnTo>
                    <a:pt x="764" y="300"/>
                  </a:lnTo>
                  <a:lnTo>
                    <a:pt x="762" y="305"/>
                  </a:lnTo>
                  <a:lnTo>
                    <a:pt x="757" y="307"/>
                  </a:lnTo>
                  <a:lnTo>
                    <a:pt x="751" y="308"/>
                  </a:lnTo>
                  <a:lnTo>
                    <a:pt x="745" y="310"/>
                  </a:lnTo>
                  <a:lnTo>
                    <a:pt x="739" y="312"/>
                  </a:lnTo>
                  <a:lnTo>
                    <a:pt x="734" y="318"/>
                  </a:lnTo>
                  <a:lnTo>
                    <a:pt x="734" y="322"/>
                  </a:lnTo>
                  <a:lnTo>
                    <a:pt x="734" y="326"/>
                  </a:lnTo>
                  <a:lnTo>
                    <a:pt x="736" y="328"/>
                  </a:lnTo>
                  <a:lnTo>
                    <a:pt x="738" y="331"/>
                  </a:lnTo>
                  <a:lnTo>
                    <a:pt x="740" y="332"/>
                  </a:lnTo>
                  <a:lnTo>
                    <a:pt x="744" y="332"/>
                  </a:lnTo>
                  <a:lnTo>
                    <a:pt x="746" y="332"/>
                  </a:lnTo>
                  <a:lnTo>
                    <a:pt x="750" y="331"/>
                  </a:lnTo>
                  <a:lnTo>
                    <a:pt x="757" y="332"/>
                  </a:lnTo>
                  <a:lnTo>
                    <a:pt x="765" y="335"/>
                  </a:lnTo>
                  <a:lnTo>
                    <a:pt x="771" y="337"/>
                  </a:lnTo>
                  <a:lnTo>
                    <a:pt x="780" y="338"/>
                  </a:lnTo>
                  <a:lnTo>
                    <a:pt x="789" y="337"/>
                  </a:lnTo>
                  <a:lnTo>
                    <a:pt x="799" y="331"/>
                  </a:lnTo>
                  <a:lnTo>
                    <a:pt x="810" y="325"/>
                  </a:lnTo>
                  <a:lnTo>
                    <a:pt x="821" y="320"/>
                  </a:lnTo>
                  <a:lnTo>
                    <a:pt x="833" y="318"/>
                  </a:lnTo>
                  <a:lnTo>
                    <a:pt x="846" y="322"/>
                  </a:lnTo>
                  <a:lnTo>
                    <a:pt x="857" y="328"/>
                  </a:lnTo>
                  <a:lnTo>
                    <a:pt x="867" y="337"/>
                  </a:lnTo>
                  <a:lnTo>
                    <a:pt x="871" y="338"/>
                  </a:lnTo>
                  <a:lnTo>
                    <a:pt x="872" y="338"/>
                  </a:lnTo>
                  <a:lnTo>
                    <a:pt x="875" y="337"/>
                  </a:lnTo>
                  <a:lnTo>
                    <a:pt x="875" y="336"/>
                  </a:lnTo>
                  <a:lnTo>
                    <a:pt x="876" y="333"/>
                  </a:lnTo>
                  <a:lnTo>
                    <a:pt x="876" y="331"/>
                  </a:lnTo>
                  <a:lnTo>
                    <a:pt x="875" y="328"/>
                  </a:lnTo>
                  <a:lnTo>
                    <a:pt x="875" y="325"/>
                  </a:lnTo>
                  <a:lnTo>
                    <a:pt x="875" y="322"/>
                  </a:lnTo>
                  <a:lnTo>
                    <a:pt x="875" y="320"/>
                  </a:lnTo>
                  <a:lnTo>
                    <a:pt x="876" y="318"/>
                  </a:lnTo>
                  <a:lnTo>
                    <a:pt x="877" y="316"/>
                  </a:lnTo>
                  <a:lnTo>
                    <a:pt x="881" y="313"/>
                  </a:lnTo>
                  <a:lnTo>
                    <a:pt x="885" y="311"/>
                  </a:lnTo>
                  <a:lnTo>
                    <a:pt x="887" y="308"/>
                  </a:lnTo>
                  <a:lnTo>
                    <a:pt x="891" y="305"/>
                  </a:lnTo>
                  <a:lnTo>
                    <a:pt x="893" y="303"/>
                  </a:lnTo>
                  <a:lnTo>
                    <a:pt x="894" y="301"/>
                  </a:lnTo>
                  <a:lnTo>
                    <a:pt x="897" y="300"/>
                  </a:lnTo>
                  <a:lnTo>
                    <a:pt x="899" y="298"/>
                  </a:lnTo>
                  <a:lnTo>
                    <a:pt x="902" y="297"/>
                  </a:lnTo>
                  <a:lnTo>
                    <a:pt x="904" y="295"/>
                  </a:lnTo>
                  <a:lnTo>
                    <a:pt x="908" y="290"/>
                  </a:lnTo>
                  <a:lnTo>
                    <a:pt x="914" y="285"/>
                  </a:lnTo>
                  <a:lnTo>
                    <a:pt x="923" y="281"/>
                  </a:lnTo>
                  <a:lnTo>
                    <a:pt x="931" y="279"/>
                  </a:lnTo>
                  <a:lnTo>
                    <a:pt x="936" y="279"/>
                  </a:lnTo>
                  <a:lnTo>
                    <a:pt x="942" y="281"/>
                  </a:lnTo>
                  <a:lnTo>
                    <a:pt x="946" y="287"/>
                  </a:lnTo>
                  <a:lnTo>
                    <a:pt x="951" y="292"/>
                  </a:lnTo>
                  <a:lnTo>
                    <a:pt x="957" y="295"/>
                  </a:lnTo>
                  <a:lnTo>
                    <a:pt x="958" y="295"/>
                  </a:lnTo>
                  <a:lnTo>
                    <a:pt x="961" y="293"/>
                  </a:lnTo>
                  <a:lnTo>
                    <a:pt x="963" y="292"/>
                  </a:lnTo>
                  <a:lnTo>
                    <a:pt x="965" y="291"/>
                  </a:lnTo>
                  <a:lnTo>
                    <a:pt x="968" y="289"/>
                  </a:lnTo>
                  <a:lnTo>
                    <a:pt x="970" y="287"/>
                  </a:lnTo>
                  <a:lnTo>
                    <a:pt x="972" y="286"/>
                  </a:lnTo>
                  <a:lnTo>
                    <a:pt x="973" y="286"/>
                  </a:lnTo>
                  <a:lnTo>
                    <a:pt x="974" y="287"/>
                  </a:lnTo>
                  <a:lnTo>
                    <a:pt x="977" y="289"/>
                  </a:lnTo>
                  <a:lnTo>
                    <a:pt x="978" y="291"/>
                  </a:lnTo>
                  <a:lnTo>
                    <a:pt x="979" y="293"/>
                  </a:lnTo>
                  <a:lnTo>
                    <a:pt x="980" y="296"/>
                  </a:lnTo>
                  <a:lnTo>
                    <a:pt x="982" y="298"/>
                  </a:lnTo>
                  <a:lnTo>
                    <a:pt x="983" y="300"/>
                  </a:lnTo>
                  <a:lnTo>
                    <a:pt x="984" y="302"/>
                  </a:lnTo>
                  <a:lnTo>
                    <a:pt x="988" y="305"/>
                  </a:lnTo>
                  <a:lnTo>
                    <a:pt x="992" y="306"/>
                  </a:lnTo>
                  <a:lnTo>
                    <a:pt x="995" y="307"/>
                  </a:lnTo>
                  <a:lnTo>
                    <a:pt x="998" y="307"/>
                  </a:lnTo>
                  <a:lnTo>
                    <a:pt x="1012" y="305"/>
                  </a:lnTo>
                  <a:lnTo>
                    <a:pt x="1025" y="301"/>
                  </a:lnTo>
                  <a:lnTo>
                    <a:pt x="1039" y="298"/>
                  </a:lnTo>
                  <a:lnTo>
                    <a:pt x="1053" y="300"/>
                  </a:lnTo>
                  <a:lnTo>
                    <a:pt x="1056" y="300"/>
                  </a:lnTo>
                  <a:lnTo>
                    <a:pt x="1059" y="301"/>
                  </a:lnTo>
                  <a:lnTo>
                    <a:pt x="1061" y="301"/>
                  </a:lnTo>
                  <a:lnTo>
                    <a:pt x="1065" y="301"/>
                  </a:lnTo>
                  <a:lnTo>
                    <a:pt x="1068" y="301"/>
                  </a:lnTo>
                  <a:lnTo>
                    <a:pt x="1069" y="300"/>
                  </a:lnTo>
                  <a:lnTo>
                    <a:pt x="1073" y="298"/>
                  </a:lnTo>
                  <a:lnTo>
                    <a:pt x="1075" y="296"/>
                  </a:lnTo>
                  <a:lnTo>
                    <a:pt x="1076" y="295"/>
                  </a:lnTo>
                  <a:lnTo>
                    <a:pt x="1078" y="292"/>
                  </a:lnTo>
                  <a:lnTo>
                    <a:pt x="1078" y="289"/>
                  </a:lnTo>
                  <a:lnTo>
                    <a:pt x="1079" y="286"/>
                  </a:lnTo>
                  <a:lnTo>
                    <a:pt x="1079" y="284"/>
                  </a:lnTo>
                  <a:lnTo>
                    <a:pt x="1084" y="279"/>
                  </a:lnTo>
                  <a:lnTo>
                    <a:pt x="1091" y="276"/>
                  </a:lnTo>
                  <a:lnTo>
                    <a:pt x="1100" y="275"/>
                  </a:lnTo>
                  <a:lnTo>
                    <a:pt x="1107" y="274"/>
                  </a:lnTo>
                  <a:lnTo>
                    <a:pt x="1111" y="274"/>
                  </a:lnTo>
                  <a:lnTo>
                    <a:pt x="1116" y="272"/>
                  </a:lnTo>
                  <a:lnTo>
                    <a:pt x="1110" y="272"/>
                  </a:lnTo>
                  <a:lnTo>
                    <a:pt x="1105" y="271"/>
                  </a:lnTo>
                  <a:lnTo>
                    <a:pt x="1100" y="270"/>
                  </a:lnTo>
                  <a:lnTo>
                    <a:pt x="1096" y="267"/>
                  </a:lnTo>
                  <a:lnTo>
                    <a:pt x="1093" y="262"/>
                  </a:lnTo>
                  <a:lnTo>
                    <a:pt x="1090" y="256"/>
                  </a:lnTo>
                  <a:lnTo>
                    <a:pt x="1088" y="250"/>
                  </a:lnTo>
                  <a:lnTo>
                    <a:pt x="1085" y="246"/>
                  </a:lnTo>
                  <a:lnTo>
                    <a:pt x="1080" y="245"/>
                  </a:lnTo>
                  <a:lnTo>
                    <a:pt x="1079" y="245"/>
                  </a:lnTo>
                  <a:lnTo>
                    <a:pt x="1078" y="245"/>
                  </a:lnTo>
                  <a:lnTo>
                    <a:pt x="1075" y="245"/>
                  </a:lnTo>
                  <a:lnTo>
                    <a:pt x="1073" y="245"/>
                  </a:lnTo>
                  <a:lnTo>
                    <a:pt x="1071" y="245"/>
                  </a:lnTo>
                  <a:lnTo>
                    <a:pt x="1069" y="244"/>
                  </a:lnTo>
                  <a:lnTo>
                    <a:pt x="1068" y="242"/>
                  </a:lnTo>
                  <a:lnTo>
                    <a:pt x="1068" y="240"/>
                  </a:lnTo>
                  <a:lnTo>
                    <a:pt x="1068" y="235"/>
                  </a:lnTo>
                  <a:lnTo>
                    <a:pt x="1069" y="231"/>
                  </a:lnTo>
                  <a:lnTo>
                    <a:pt x="1071" y="228"/>
                  </a:lnTo>
                  <a:lnTo>
                    <a:pt x="1075" y="225"/>
                  </a:lnTo>
                  <a:lnTo>
                    <a:pt x="1089" y="204"/>
                  </a:lnTo>
                  <a:lnTo>
                    <a:pt x="1101" y="183"/>
                  </a:lnTo>
                  <a:lnTo>
                    <a:pt x="1105" y="179"/>
                  </a:lnTo>
                  <a:lnTo>
                    <a:pt x="1107" y="178"/>
                  </a:lnTo>
                  <a:lnTo>
                    <a:pt x="1111" y="177"/>
                  </a:lnTo>
                  <a:lnTo>
                    <a:pt x="1114" y="177"/>
                  </a:lnTo>
                  <a:lnTo>
                    <a:pt x="1116" y="179"/>
                  </a:lnTo>
                  <a:lnTo>
                    <a:pt x="1117" y="182"/>
                  </a:lnTo>
                  <a:lnTo>
                    <a:pt x="1120" y="185"/>
                  </a:lnTo>
                  <a:lnTo>
                    <a:pt x="1119" y="189"/>
                  </a:lnTo>
                  <a:lnTo>
                    <a:pt x="1119" y="193"/>
                  </a:lnTo>
                  <a:lnTo>
                    <a:pt x="1119" y="195"/>
                  </a:lnTo>
                  <a:lnTo>
                    <a:pt x="1120" y="199"/>
                  </a:lnTo>
                  <a:lnTo>
                    <a:pt x="1122" y="203"/>
                  </a:lnTo>
                  <a:lnTo>
                    <a:pt x="1126" y="206"/>
                  </a:lnTo>
                  <a:lnTo>
                    <a:pt x="1130" y="210"/>
                  </a:lnTo>
                  <a:lnTo>
                    <a:pt x="1132" y="213"/>
                  </a:lnTo>
                  <a:lnTo>
                    <a:pt x="1135" y="216"/>
                  </a:lnTo>
                  <a:lnTo>
                    <a:pt x="1141" y="225"/>
                  </a:lnTo>
                  <a:lnTo>
                    <a:pt x="1149" y="235"/>
                  </a:lnTo>
                  <a:lnTo>
                    <a:pt x="1154" y="245"/>
                  </a:lnTo>
                  <a:lnTo>
                    <a:pt x="1152" y="251"/>
                  </a:lnTo>
                  <a:lnTo>
                    <a:pt x="1149" y="257"/>
                  </a:lnTo>
                  <a:lnTo>
                    <a:pt x="1141" y="264"/>
                  </a:lnTo>
                  <a:lnTo>
                    <a:pt x="1134" y="269"/>
                  </a:lnTo>
                  <a:lnTo>
                    <a:pt x="1127" y="271"/>
                  </a:lnTo>
                  <a:lnTo>
                    <a:pt x="1122" y="271"/>
                  </a:lnTo>
                  <a:lnTo>
                    <a:pt x="1117" y="272"/>
                  </a:lnTo>
                  <a:lnTo>
                    <a:pt x="1120" y="272"/>
                  </a:lnTo>
                  <a:lnTo>
                    <a:pt x="1122" y="274"/>
                  </a:lnTo>
                  <a:lnTo>
                    <a:pt x="1124" y="276"/>
                  </a:lnTo>
                  <a:lnTo>
                    <a:pt x="1125" y="279"/>
                  </a:lnTo>
                  <a:lnTo>
                    <a:pt x="1126" y="281"/>
                  </a:lnTo>
                  <a:lnTo>
                    <a:pt x="1127" y="284"/>
                  </a:lnTo>
                  <a:lnTo>
                    <a:pt x="1129" y="286"/>
                  </a:lnTo>
                  <a:lnTo>
                    <a:pt x="1131" y="290"/>
                  </a:lnTo>
                  <a:lnTo>
                    <a:pt x="1132" y="293"/>
                  </a:lnTo>
                  <a:lnTo>
                    <a:pt x="1132" y="297"/>
                  </a:lnTo>
                  <a:lnTo>
                    <a:pt x="1131" y="301"/>
                  </a:lnTo>
                  <a:lnTo>
                    <a:pt x="1129" y="305"/>
                  </a:lnTo>
                  <a:lnTo>
                    <a:pt x="1127" y="313"/>
                  </a:lnTo>
                  <a:lnTo>
                    <a:pt x="1130" y="321"/>
                  </a:lnTo>
                  <a:lnTo>
                    <a:pt x="1136" y="326"/>
                  </a:lnTo>
                  <a:lnTo>
                    <a:pt x="1142" y="328"/>
                  </a:lnTo>
                  <a:lnTo>
                    <a:pt x="1150" y="323"/>
                  </a:lnTo>
                  <a:lnTo>
                    <a:pt x="1152" y="315"/>
                  </a:lnTo>
                  <a:lnTo>
                    <a:pt x="1150" y="307"/>
                  </a:lnTo>
                  <a:lnTo>
                    <a:pt x="1147" y="301"/>
                  </a:lnTo>
                  <a:lnTo>
                    <a:pt x="1145" y="293"/>
                  </a:lnTo>
                  <a:lnTo>
                    <a:pt x="1147" y="287"/>
                  </a:lnTo>
                  <a:lnTo>
                    <a:pt x="1150" y="284"/>
                  </a:lnTo>
                  <a:lnTo>
                    <a:pt x="1155" y="279"/>
                  </a:lnTo>
                  <a:lnTo>
                    <a:pt x="1162" y="272"/>
                  </a:lnTo>
                  <a:lnTo>
                    <a:pt x="1170" y="266"/>
                  </a:lnTo>
                  <a:lnTo>
                    <a:pt x="1177" y="260"/>
                  </a:lnTo>
                  <a:lnTo>
                    <a:pt x="1182" y="255"/>
                  </a:lnTo>
                  <a:lnTo>
                    <a:pt x="1186" y="249"/>
                  </a:lnTo>
                  <a:lnTo>
                    <a:pt x="1185" y="245"/>
                  </a:lnTo>
                  <a:lnTo>
                    <a:pt x="1179" y="242"/>
                  </a:lnTo>
                  <a:lnTo>
                    <a:pt x="1175" y="242"/>
                  </a:lnTo>
                  <a:lnTo>
                    <a:pt x="1172" y="241"/>
                  </a:lnTo>
                  <a:lnTo>
                    <a:pt x="1169" y="240"/>
                  </a:lnTo>
                  <a:lnTo>
                    <a:pt x="1167" y="238"/>
                  </a:lnTo>
                  <a:lnTo>
                    <a:pt x="1166" y="235"/>
                  </a:lnTo>
                  <a:lnTo>
                    <a:pt x="1166" y="231"/>
                  </a:lnTo>
                  <a:lnTo>
                    <a:pt x="1166" y="229"/>
                  </a:lnTo>
                  <a:lnTo>
                    <a:pt x="1167" y="225"/>
                  </a:lnTo>
                  <a:lnTo>
                    <a:pt x="1169" y="223"/>
                  </a:lnTo>
                  <a:lnTo>
                    <a:pt x="1172" y="220"/>
                  </a:lnTo>
                  <a:lnTo>
                    <a:pt x="1176" y="219"/>
                  </a:lnTo>
                  <a:lnTo>
                    <a:pt x="1179" y="218"/>
                  </a:lnTo>
                  <a:lnTo>
                    <a:pt x="1181" y="215"/>
                  </a:lnTo>
                  <a:lnTo>
                    <a:pt x="1183" y="214"/>
                  </a:lnTo>
                  <a:lnTo>
                    <a:pt x="1187" y="211"/>
                  </a:lnTo>
                  <a:lnTo>
                    <a:pt x="1188" y="208"/>
                  </a:lnTo>
                  <a:lnTo>
                    <a:pt x="1190" y="206"/>
                  </a:lnTo>
                  <a:lnTo>
                    <a:pt x="1188" y="205"/>
                  </a:lnTo>
                  <a:lnTo>
                    <a:pt x="1187" y="203"/>
                  </a:lnTo>
                  <a:lnTo>
                    <a:pt x="1185" y="201"/>
                  </a:lnTo>
                  <a:lnTo>
                    <a:pt x="1182" y="199"/>
                  </a:lnTo>
                  <a:lnTo>
                    <a:pt x="1181" y="198"/>
                  </a:lnTo>
                  <a:lnTo>
                    <a:pt x="1170" y="195"/>
                  </a:lnTo>
                  <a:lnTo>
                    <a:pt x="1159" y="193"/>
                  </a:lnTo>
                  <a:lnTo>
                    <a:pt x="1150" y="188"/>
                  </a:lnTo>
                  <a:lnTo>
                    <a:pt x="1142" y="179"/>
                  </a:lnTo>
                  <a:lnTo>
                    <a:pt x="1136" y="173"/>
                  </a:lnTo>
                  <a:lnTo>
                    <a:pt x="1130" y="167"/>
                  </a:lnTo>
                  <a:lnTo>
                    <a:pt x="1126" y="159"/>
                  </a:lnTo>
                  <a:lnTo>
                    <a:pt x="1126" y="150"/>
                  </a:lnTo>
                  <a:lnTo>
                    <a:pt x="1127" y="148"/>
                  </a:lnTo>
                  <a:lnTo>
                    <a:pt x="1130" y="147"/>
                  </a:lnTo>
                  <a:lnTo>
                    <a:pt x="1132" y="145"/>
                  </a:lnTo>
                  <a:lnTo>
                    <a:pt x="1135" y="144"/>
                  </a:lnTo>
                  <a:lnTo>
                    <a:pt x="1137" y="142"/>
                  </a:lnTo>
                  <a:lnTo>
                    <a:pt x="1140" y="141"/>
                  </a:lnTo>
                  <a:lnTo>
                    <a:pt x="1141" y="138"/>
                  </a:lnTo>
                  <a:lnTo>
                    <a:pt x="1141" y="134"/>
                  </a:lnTo>
                  <a:lnTo>
                    <a:pt x="1141" y="133"/>
                  </a:lnTo>
                  <a:lnTo>
                    <a:pt x="1140" y="131"/>
                  </a:lnTo>
                  <a:lnTo>
                    <a:pt x="1139" y="128"/>
                  </a:lnTo>
                  <a:lnTo>
                    <a:pt x="1136" y="127"/>
                  </a:lnTo>
                  <a:lnTo>
                    <a:pt x="1135" y="117"/>
                  </a:lnTo>
                  <a:lnTo>
                    <a:pt x="1136" y="106"/>
                  </a:lnTo>
                  <a:lnTo>
                    <a:pt x="1139" y="103"/>
                  </a:lnTo>
                  <a:lnTo>
                    <a:pt x="1141" y="102"/>
                  </a:lnTo>
                  <a:lnTo>
                    <a:pt x="1144" y="101"/>
                  </a:lnTo>
                  <a:lnTo>
                    <a:pt x="1146" y="99"/>
                  </a:lnTo>
                  <a:lnTo>
                    <a:pt x="1150" y="98"/>
                  </a:lnTo>
                  <a:lnTo>
                    <a:pt x="1154" y="94"/>
                  </a:lnTo>
                  <a:lnTo>
                    <a:pt x="1156" y="87"/>
                  </a:lnTo>
                  <a:lnTo>
                    <a:pt x="1157" y="80"/>
                  </a:lnTo>
                  <a:lnTo>
                    <a:pt x="1160" y="75"/>
                  </a:lnTo>
                  <a:lnTo>
                    <a:pt x="1162" y="73"/>
                  </a:lnTo>
                  <a:lnTo>
                    <a:pt x="1164" y="71"/>
                  </a:lnTo>
                  <a:lnTo>
                    <a:pt x="1166" y="70"/>
                  </a:lnTo>
                  <a:lnTo>
                    <a:pt x="1169" y="68"/>
                  </a:lnTo>
                  <a:lnTo>
                    <a:pt x="1171" y="67"/>
                  </a:lnTo>
                  <a:close/>
                  <a:moveTo>
                    <a:pt x="970" y="0"/>
                  </a:moveTo>
                  <a:lnTo>
                    <a:pt x="980" y="0"/>
                  </a:lnTo>
                  <a:lnTo>
                    <a:pt x="984" y="4"/>
                  </a:lnTo>
                  <a:lnTo>
                    <a:pt x="984" y="10"/>
                  </a:lnTo>
                  <a:lnTo>
                    <a:pt x="983" y="17"/>
                  </a:lnTo>
                  <a:lnTo>
                    <a:pt x="983" y="24"/>
                  </a:lnTo>
                  <a:lnTo>
                    <a:pt x="980" y="26"/>
                  </a:lnTo>
                  <a:lnTo>
                    <a:pt x="979" y="27"/>
                  </a:lnTo>
                  <a:lnTo>
                    <a:pt x="977" y="29"/>
                  </a:lnTo>
                  <a:lnTo>
                    <a:pt x="974" y="30"/>
                  </a:lnTo>
                  <a:lnTo>
                    <a:pt x="973" y="32"/>
                  </a:lnTo>
                  <a:lnTo>
                    <a:pt x="972" y="34"/>
                  </a:lnTo>
                  <a:lnTo>
                    <a:pt x="972" y="36"/>
                  </a:lnTo>
                  <a:lnTo>
                    <a:pt x="972" y="36"/>
                  </a:lnTo>
                  <a:lnTo>
                    <a:pt x="970" y="37"/>
                  </a:lnTo>
                  <a:lnTo>
                    <a:pt x="969" y="39"/>
                  </a:lnTo>
                  <a:lnTo>
                    <a:pt x="969" y="41"/>
                  </a:lnTo>
                  <a:lnTo>
                    <a:pt x="967" y="44"/>
                  </a:lnTo>
                  <a:lnTo>
                    <a:pt x="965" y="45"/>
                  </a:lnTo>
                  <a:lnTo>
                    <a:pt x="964" y="47"/>
                  </a:lnTo>
                  <a:lnTo>
                    <a:pt x="963" y="50"/>
                  </a:lnTo>
                  <a:lnTo>
                    <a:pt x="964" y="52"/>
                  </a:lnTo>
                  <a:lnTo>
                    <a:pt x="965" y="55"/>
                  </a:lnTo>
                  <a:lnTo>
                    <a:pt x="967" y="57"/>
                  </a:lnTo>
                  <a:lnTo>
                    <a:pt x="967" y="60"/>
                  </a:lnTo>
                  <a:lnTo>
                    <a:pt x="967" y="63"/>
                  </a:lnTo>
                  <a:lnTo>
                    <a:pt x="965" y="67"/>
                  </a:lnTo>
                  <a:lnTo>
                    <a:pt x="964" y="72"/>
                  </a:lnTo>
                  <a:lnTo>
                    <a:pt x="964" y="77"/>
                  </a:lnTo>
                  <a:lnTo>
                    <a:pt x="964" y="81"/>
                  </a:lnTo>
                  <a:lnTo>
                    <a:pt x="965" y="85"/>
                  </a:lnTo>
                  <a:lnTo>
                    <a:pt x="967" y="87"/>
                  </a:lnTo>
                  <a:lnTo>
                    <a:pt x="967" y="91"/>
                  </a:lnTo>
                  <a:lnTo>
                    <a:pt x="967" y="101"/>
                  </a:lnTo>
                  <a:lnTo>
                    <a:pt x="968" y="104"/>
                  </a:lnTo>
                  <a:lnTo>
                    <a:pt x="969" y="108"/>
                  </a:lnTo>
                  <a:lnTo>
                    <a:pt x="970" y="111"/>
                  </a:lnTo>
                  <a:lnTo>
                    <a:pt x="973" y="113"/>
                  </a:lnTo>
                  <a:lnTo>
                    <a:pt x="974" y="116"/>
                  </a:lnTo>
                  <a:lnTo>
                    <a:pt x="973" y="124"/>
                  </a:lnTo>
                  <a:lnTo>
                    <a:pt x="972" y="131"/>
                  </a:lnTo>
                  <a:lnTo>
                    <a:pt x="972" y="137"/>
                  </a:lnTo>
                  <a:lnTo>
                    <a:pt x="975" y="147"/>
                  </a:lnTo>
                  <a:lnTo>
                    <a:pt x="980" y="158"/>
                  </a:lnTo>
                  <a:lnTo>
                    <a:pt x="984" y="162"/>
                  </a:lnTo>
                  <a:lnTo>
                    <a:pt x="990" y="163"/>
                  </a:lnTo>
                  <a:lnTo>
                    <a:pt x="998" y="163"/>
                  </a:lnTo>
                  <a:lnTo>
                    <a:pt x="1005" y="163"/>
                  </a:lnTo>
                  <a:lnTo>
                    <a:pt x="1013" y="164"/>
                  </a:lnTo>
                  <a:lnTo>
                    <a:pt x="1018" y="167"/>
                  </a:lnTo>
                  <a:lnTo>
                    <a:pt x="1020" y="172"/>
                  </a:lnTo>
                  <a:lnTo>
                    <a:pt x="1022" y="177"/>
                  </a:lnTo>
                  <a:lnTo>
                    <a:pt x="1024" y="183"/>
                  </a:lnTo>
                  <a:lnTo>
                    <a:pt x="1027" y="185"/>
                  </a:lnTo>
                  <a:lnTo>
                    <a:pt x="1028" y="187"/>
                  </a:lnTo>
                  <a:lnTo>
                    <a:pt x="1030" y="189"/>
                  </a:lnTo>
                  <a:lnTo>
                    <a:pt x="1032" y="190"/>
                  </a:lnTo>
                  <a:lnTo>
                    <a:pt x="1032" y="193"/>
                  </a:lnTo>
                  <a:lnTo>
                    <a:pt x="1030" y="195"/>
                  </a:lnTo>
                  <a:lnTo>
                    <a:pt x="1029" y="199"/>
                  </a:lnTo>
                  <a:lnTo>
                    <a:pt x="1029" y="201"/>
                  </a:lnTo>
                  <a:lnTo>
                    <a:pt x="1028" y="204"/>
                  </a:lnTo>
                  <a:lnTo>
                    <a:pt x="1027" y="206"/>
                  </a:lnTo>
                  <a:lnTo>
                    <a:pt x="1024" y="208"/>
                  </a:lnTo>
                  <a:lnTo>
                    <a:pt x="1022" y="209"/>
                  </a:lnTo>
                  <a:lnTo>
                    <a:pt x="1019" y="209"/>
                  </a:lnTo>
                  <a:lnTo>
                    <a:pt x="1018" y="209"/>
                  </a:lnTo>
                  <a:lnTo>
                    <a:pt x="1015" y="208"/>
                  </a:lnTo>
                  <a:lnTo>
                    <a:pt x="1014" y="205"/>
                  </a:lnTo>
                  <a:lnTo>
                    <a:pt x="1013" y="204"/>
                  </a:lnTo>
                  <a:lnTo>
                    <a:pt x="1012" y="203"/>
                  </a:lnTo>
                  <a:lnTo>
                    <a:pt x="1012" y="204"/>
                  </a:lnTo>
                  <a:lnTo>
                    <a:pt x="1007" y="205"/>
                  </a:lnTo>
                  <a:lnTo>
                    <a:pt x="1004" y="208"/>
                  </a:lnTo>
                  <a:lnTo>
                    <a:pt x="1002" y="210"/>
                  </a:lnTo>
                  <a:lnTo>
                    <a:pt x="999" y="213"/>
                  </a:lnTo>
                  <a:lnTo>
                    <a:pt x="995" y="214"/>
                  </a:lnTo>
                  <a:lnTo>
                    <a:pt x="992" y="216"/>
                  </a:lnTo>
                  <a:lnTo>
                    <a:pt x="989" y="218"/>
                  </a:lnTo>
                  <a:lnTo>
                    <a:pt x="989" y="220"/>
                  </a:lnTo>
                  <a:lnTo>
                    <a:pt x="989" y="223"/>
                  </a:lnTo>
                  <a:lnTo>
                    <a:pt x="990" y="224"/>
                  </a:lnTo>
                  <a:lnTo>
                    <a:pt x="993" y="225"/>
                  </a:lnTo>
                  <a:lnTo>
                    <a:pt x="995" y="225"/>
                  </a:lnTo>
                  <a:lnTo>
                    <a:pt x="998" y="225"/>
                  </a:lnTo>
                  <a:lnTo>
                    <a:pt x="1000" y="225"/>
                  </a:lnTo>
                  <a:lnTo>
                    <a:pt x="1003" y="224"/>
                  </a:lnTo>
                  <a:lnTo>
                    <a:pt x="1007" y="228"/>
                  </a:lnTo>
                  <a:lnTo>
                    <a:pt x="1009" y="234"/>
                  </a:lnTo>
                  <a:lnTo>
                    <a:pt x="1010" y="240"/>
                  </a:lnTo>
                  <a:lnTo>
                    <a:pt x="1008" y="245"/>
                  </a:lnTo>
                  <a:lnTo>
                    <a:pt x="1002" y="250"/>
                  </a:lnTo>
                  <a:lnTo>
                    <a:pt x="995" y="254"/>
                  </a:lnTo>
                  <a:lnTo>
                    <a:pt x="987" y="256"/>
                  </a:lnTo>
                  <a:lnTo>
                    <a:pt x="977" y="257"/>
                  </a:lnTo>
                  <a:lnTo>
                    <a:pt x="970" y="259"/>
                  </a:lnTo>
                  <a:lnTo>
                    <a:pt x="961" y="260"/>
                  </a:lnTo>
                  <a:lnTo>
                    <a:pt x="952" y="260"/>
                  </a:lnTo>
                  <a:lnTo>
                    <a:pt x="947" y="257"/>
                  </a:lnTo>
                  <a:lnTo>
                    <a:pt x="944" y="255"/>
                  </a:lnTo>
                  <a:lnTo>
                    <a:pt x="944" y="252"/>
                  </a:lnTo>
                  <a:lnTo>
                    <a:pt x="943" y="251"/>
                  </a:lnTo>
                  <a:lnTo>
                    <a:pt x="941" y="250"/>
                  </a:lnTo>
                  <a:lnTo>
                    <a:pt x="938" y="250"/>
                  </a:lnTo>
                  <a:lnTo>
                    <a:pt x="934" y="249"/>
                  </a:lnTo>
                  <a:lnTo>
                    <a:pt x="931" y="249"/>
                  </a:lnTo>
                  <a:lnTo>
                    <a:pt x="927" y="250"/>
                  </a:lnTo>
                  <a:lnTo>
                    <a:pt x="923" y="250"/>
                  </a:lnTo>
                  <a:lnTo>
                    <a:pt x="919" y="250"/>
                  </a:lnTo>
                  <a:lnTo>
                    <a:pt x="918" y="249"/>
                  </a:lnTo>
                  <a:lnTo>
                    <a:pt x="917" y="246"/>
                  </a:lnTo>
                  <a:lnTo>
                    <a:pt x="916" y="244"/>
                  </a:lnTo>
                  <a:lnTo>
                    <a:pt x="914" y="242"/>
                  </a:lnTo>
                  <a:lnTo>
                    <a:pt x="913" y="240"/>
                  </a:lnTo>
                  <a:lnTo>
                    <a:pt x="912" y="238"/>
                  </a:lnTo>
                  <a:lnTo>
                    <a:pt x="912" y="234"/>
                  </a:lnTo>
                  <a:lnTo>
                    <a:pt x="911" y="233"/>
                  </a:lnTo>
                  <a:lnTo>
                    <a:pt x="908" y="233"/>
                  </a:lnTo>
                  <a:lnTo>
                    <a:pt x="907" y="234"/>
                  </a:lnTo>
                  <a:lnTo>
                    <a:pt x="906" y="235"/>
                  </a:lnTo>
                  <a:lnTo>
                    <a:pt x="904" y="238"/>
                  </a:lnTo>
                  <a:lnTo>
                    <a:pt x="903" y="240"/>
                  </a:lnTo>
                  <a:lnTo>
                    <a:pt x="902" y="242"/>
                  </a:lnTo>
                  <a:lnTo>
                    <a:pt x="902" y="245"/>
                  </a:lnTo>
                  <a:lnTo>
                    <a:pt x="899" y="254"/>
                  </a:lnTo>
                  <a:lnTo>
                    <a:pt x="897" y="259"/>
                  </a:lnTo>
                  <a:lnTo>
                    <a:pt x="891" y="262"/>
                  </a:lnTo>
                  <a:lnTo>
                    <a:pt x="881" y="265"/>
                  </a:lnTo>
                  <a:lnTo>
                    <a:pt x="877" y="266"/>
                  </a:lnTo>
                  <a:lnTo>
                    <a:pt x="873" y="267"/>
                  </a:lnTo>
                  <a:lnTo>
                    <a:pt x="871" y="270"/>
                  </a:lnTo>
                  <a:lnTo>
                    <a:pt x="867" y="272"/>
                  </a:lnTo>
                  <a:lnTo>
                    <a:pt x="863" y="276"/>
                  </a:lnTo>
                  <a:lnTo>
                    <a:pt x="857" y="279"/>
                  </a:lnTo>
                  <a:lnTo>
                    <a:pt x="851" y="281"/>
                  </a:lnTo>
                  <a:lnTo>
                    <a:pt x="845" y="284"/>
                  </a:lnTo>
                  <a:lnTo>
                    <a:pt x="828" y="289"/>
                  </a:lnTo>
                  <a:lnTo>
                    <a:pt x="811" y="293"/>
                  </a:lnTo>
                  <a:lnTo>
                    <a:pt x="794" y="298"/>
                  </a:lnTo>
                  <a:lnTo>
                    <a:pt x="785" y="301"/>
                  </a:lnTo>
                  <a:lnTo>
                    <a:pt x="779" y="300"/>
                  </a:lnTo>
                  <a:lnTo>
                    <a:pt x="774" y="295"/>
                  </a:lnTo>
                  <a:lnTo>
                    <a:pt x="771" y="289"/>
                  </a:lnTo>
                  <a:lnTo>
                    <a:pt x="770" y="281"/>
                  </a:lnTo>
                  <a:lnTo>
                    <a:pt x="770" y="276"/>
                  </a:lnTo>
                  <a:lnTo>
                    <a:pt x="770" y="271"/>
                  </a:lnTo>
                  <a:lnTo>
                    <a:pt x="769" y="267"/>
                  </a:lnTo>
                  <a:lnTo>
                    <a:pt x="767" y="265"/>
                  </a:lnTo>
                  <a:lnTo>
                    <a:pt x="766" y="264"/>
                  </a:lnTo>
                  <a:lnTo>
                    <a:pt x="764" y="262"/>
                  </a:lnTo>
                  <a:lnTo>
                    <a:pt x="760" y="262"/>
                  </a:lnTo>
                  <a:lnTo>
                    <a:pt x="754" y="262"/>
                  </a:lnTo>
                  <a:lnTo>
                    <a:pt x="745" y="266"/>
                  </a:lnTo>
                  <a:lnTo>
                    <a:pt x="736" y="266"/>
                  </a:lnTo>
                  <a:lnTo>
                    <a:pt x="729" y="264"/>
                  </a:lnTo>
                  <a:lnTo>
                    <a:pt x="724" y="257"/>
                  </a:lnTo>
                  <a:lnTo>
                    <a:pt x="718" y="254"/>
                  </a:lnTo>
                  <a:lnTo>
                    <a:pt x="713" y="249"/>
                  </a:lnTo>
                  <a:lnTo>
                    <a:pt x="708" y="245"/>
                  </a:lnTo>
                  <a:lnTo>
                    <a:pt x="705" y="238"/>
                  </a:lnTo>
                  <a:lnTo>
                    <a:pt x="709" y="231"/>
                  </a:lnTo>
                  <a:lnTo>
                    <a:pt x="718" y="225"/>
                  </a:lnTo>
                  <a:lnTo>
                    <a:pt x="729" y="220"/>
                  </a:lnTo>
                  <a:lnTo>
                    <a:pt x="740" y="216"/>
                  </a:lnTo>
                  <a:lnTo>
                    <a:pt x="750" y="213"/>
                  </a:lnTo>
                  <a:lnTo>
                    <a:pt x="757" y="211"/>
                  </a:lnTo>
                  <a:lnTo>
                    <a:pt x="772" y="210"/>
                  </a:lnTo>
                  <a:lnTo>
                    <a:pt x="789" y="206"/>
                  </a:lnTo>
                  <a:lnTo>
                    <a:pt x="791" y="206"/>
                  </a:lnTo>
                  <a:lnTo>
                    <a:pt x="796" y="206"/>
                  </a:lnTo>
                  <a:lnTo>
                    <a:pt x="800" y="205"/>
                  </a:lnTo>
                  <a:lnTo>
                    <a:pt x="804" y="205"/>
                  </a:lnTo>
                  <a:lnTo>
                    <a:pt x="806" y="204"/>
                  </a:lnTo>
                  <a:lnTo>
                    <a:pt x="810" y="201"/>
                  </a:lnTo>
                  <a:lnTo>
                    <a:pt x="811" y="200"/>
                  </a:lnTo>
                  <a:lnTo>
                    <a:pt x="811" y="199"/>
                  </a:lnTo>
                  <a:lnTo>
                    <a:pt x="810" y="198"/>
                  </a:lnTo>
                  <a:lnTo>
                    <a:pt x="807" y="196"/>
                  </a:lnTo>
                  <a:lnTo>
                    <a:pt x="805" y="195"/>
                  </a:lnTo>
                  <a:lnTo>
                    <a:pt x="802" y="194"/>
                  </a:lnTo>
                  <a:lnTo>
                    <a:pt x="800" y="194"/>
                  </a:lnTo>
                  <a:lnTo>
                    <a:pt x="796" y="194"/>
                  </a:lnTo>
                  <a:lnTo>
                    <a:pt x="795" y="194"/>
                  </a:lnTo>
                  <a:lnTo>
                    <a:pt x="794" y="193"/>
                  </a:lnTo>
                  <a:lnTo>
                    <a:pt x="776" y="193"/>
                  </a:lnTo>
                  <a:lnTo>
                    <a:pt x="761" y="193"/>
                  </a:lnTo>
                  <a:lnTo>
                    <a:pt x="746" y="196"/>
                  </a:lnTo>
                  <a:lnTo>
                    <a:pt x="736" y="200"/>
                  </a:lnTo>
                  <a:lnTo>
                    <a:pt x="728" y="205"/>
                  </a:lnTo>
                  <a:lnTo>
                    <a:pt x="720" y="206"/>
                  </a:lnTo>
                  <a:lnTo>
                    <a:pt x="713" y="204"/>
                  </a:lnTo>
                  <a:lnTo>
                    <a:pt x="708" y="196"/>
                  </a:lnTo>
                  <a:lnTo>
                    <a:pt x="704" y="189"/>
                  </a:lnTo>
                  <a:lnTo>
                    <a:pt x="703" y="180"/>
                  </a:lnTo>
                  <a:lnTo>
                    <a:pt x="708" y="174"/>
                  </a:lnTo>
                  <a:lnTo>
                    <a:pt x="718" y="168"/>
                  </a:lnTo>
                  <a:lnTo>
                    <a:pt x="728" y="164"/>
                  </a:lnTo>
                  <a:lnTo>
                    <a:pt x="736" y="160"/>
                  </a:lnTo>
                  <a:lnTo>
                    <a:pt x="738" y="159"/>
                  </a:lnTo>
                  <a:lnTo>
                    <a:pt x="739" y="159"/>
                  </a:lnTo>
                  <a:lnTo>
                    <a:pt x="741" y="158"/>
                  </a:lnTo>
                  <a:lnTo>
                    <a:pt x="743" y="157"/>
                  </a:lnTo>
                  <a:lnTo>
                    <a:pt x="745" y="155"/>
                  </a:lnTo>
                  <a:lnTo>
                    <a:pt x="746" y="154"/>
                  </a:lnTo>
                  <a:lnTo>
                    <a:pt x="747" y="153"/>
                  </a:lnTo>
                  <a:lnTo>
                    <a:pt x="747" y="152"/>
                  </a:lnTo>
                  <a:lnTo>
                    <a:pt x="746" y="152"/>
                  </a:lnTo>
                  <a:lnTo>
                    <a:pt x="744" y="152"/>
                  </a:lnTo>
                  <a:lnTo>
                    <a:pt x="740" y="153"/>
                  </a:lnTo>
                  <a:lnTo>
                    <a:pt x="736" y="154"/>
                  </a:lnTo>
                  <a:lnTo>
                    <a:pt x="733" y="155"/>
                  </a:lnTo>
                  <a:lnTo>
                    <a:pt x="729" y="157"/>
                  </a:lnTo>
                  <a:lnTo>
                    <a:pt x="726" y="158"/>
                  </a:lnTo>
                  <a:lnTo>
                    <a:pt x="716" y="158"/>
                  </a:lnTo>
                  <a:lnTo>
                    <a:pt x="708" y="157"/>
                  </a:lnTo>
                  <a:lnTo>
                    <a:pt x="700" y="154"/>
                  </a:lnTo>
                  <a:lnTo>
                    <a:pt x="696" y="149"/>
                  </a:lnTo>
                  <a:lnTo>
                    <a:pt x="696" y="142"/>
                  </a:lnTo>
                  <a:lnTo>
                    <a:pt x="698" y="133"/>
                  </a:lnTo>
                  <a:lnTo>
                    <a:pt x="703" y="127"/>
                  </a:lnTo>
                  <a:lnTo>
                    <a:pt x="704" y="126"/>
                  </a:lnTo>
                  <a:lnTo>
                    <a:pt x="705" y="126"/>
                  </a:lnTo>
                  <a:lnTo>
                    <a:pt x="708" y="124"/>
                  </a:lnTo>
                  <a:lnTo>
                    <a:pt x="709" y="123"/>
                  </a:lnTo>
                  <a:lnTo>
                    <a:pt x="711" y="121"/>
                  </a:lnTo>
                  <a:lnTo>
                    <a:pt x="714" y="119"/>
                  </a:lnTo>
                  <a:lnTo>
                    <a:pt x="715" y="117"/>
                  </a:lnTo>
                  <a:lnTo>
                    <a:pt x="716" y="116"/>
                  </a:lnTo>
                  <a:lnTo>
                    <a:pt x="718" y="114"/>
                  </a:lnTo>
                  <a:lnTo>
                    <a:pt x="716" y="113"/>
                  </a:lnTo>
                  <a:lnTo>
                    <a:pt x="715" y="113"/>
                  </a:lnTo>
                  <a:lnTo>
                    <a:pt x="713" y="113"/>
                  </a:lnTo>
                  <a:lnTo>
                    <a:pt x="711" y="113"/>
                  </a:lnTo>
                  <a:lnTo>
                    <a:pt x="710" y="114"/>
                  </a:lnTo>
                  <a:lnTo>
                    <a:pt x="709" y="114"/>
                  </a:lnTo>
                  <a:lnTo>
                    <a:pt x="708" y="114"/>
                  </a:lnTo>
                  <a:lnTo>
                    <a:pt x="706" y="113"/>
                  </a:lnTo>
                  <a:lnTo>
                    <a:pt x="706" y="113"/>
                  </a:lnTo>
                  <a:lnTo>
                    <a:pt x="706" y="111"/>
                  </a:lnTo>
                  <a:lnTo>
                    <a:pt x="708" y="108"/>
                  </a:lnTo>
                  <a:lnTo>
                    <a:pt x="710" y="104"/>
                  </a:lnTo>
                  <a:lnTo>
                    <a:pt x="715" y="101"/>
                  </a:lnTo>
                  <a:lnTo>
                    <a:pt x="720" y="97"/>
                  </a:lnTo>
                  <a:lnTo>
                    <a:pt x="726" y="93"/>
                  </a:lnTo>
                  <a:lnTo>
                    <a:pt x="735" y="85"/>
                  </a:lnTo>
                  <a:lnTo>
                    <a:pt x="746" y="75"/>
                  </a:lnTo>
                  <a:lnTo>
                    <a:pt x="760" y="67"/>
                  </a:lnTo>
                  <a:lnTo>
                    <a:pt x="771" y="61"/>
                  </a:lnTo>
                  <a:lnTo>
                    <a:pt x="782" y="52"/>
                  </a:lnTo>
                  <a:lnTo>
                    <a:pt x="785" y="50"/>
                  </a:lnTo>
                  <a:lnTo>
                    <a:pt x="789" y="47"/>
                  </a:lnTo>
                  <a:lnTo>
                    <a:pt x="791" y="44"/>
                  </a:lnTo>
                  <a:lnTo>
                    <a:pt x="794" y="41"/>
                  </a:lnTo>
                  <a:lnTo>
                    <a:pt x="796" y="41"/>
                  </a:lnTo>
                  <a:lnTo>
                    <a:pt x="800" y="41"/>
                  </a:lnTo>
                  <a:lnTo>
                    <a:pt x="801" y="42"/>
                  </a:lnTo>
                  <a:lnTo>
                    <a:pt x="802" y="45"/>
                  </a:lnTo>
                  <a:lnTo>
                    <a:pt x="804" y="47"/>
                  </a:lnTo>
                  <a:lnTo>
                    <a:pt x="804" y="50"/>
                  </a:lnTo>
                  <a:lnTo>
                    <a:pt x="805" y="52"/>
                  </a:lnTo>
                  <a:lnTo>
                    <a:pt x="804" y="53"/>
                  </a:lnTo>
                  <a:lnTo>
                    <a:pt x="804" y="56"/>
                  </a:lnTo>
                  <a:lnTo>
                    <a:pt x="802" y="57"/>
                  </a:lnTo>
                  <a:lnTo>
                    <a:pt x="801" y="60"/>
                  </a:lnTo>
                  <a:lnTo>
                    <a:pt x="801" y="62"/>
                  </a:lnTo>
                  <a:lnTo>
                    <a:pt x="799" y="65"/>
                  </a:lnTo>
                  <a:lnTo>
                    <a:pt x="795" y="70"/>
                  </a:lnTo>
                  <a:lnTo>
                    <a:pt x="790" y="75"/>
                  </a:lnTo>
                  <a:lnTo>
                    <a:pt x="786" y="78"/>
                  </a:lnTo>
                  <a:lnTo>
                    <a:pt x="784" y="83"/>
                  </a:lnTo>
                  <a:lnTo>
                    <a:pt x="784" y="85"/>
                  </a:lnTo>
                  <a:lnTo>
                    <a:pt x="789" y="86"/>
                  </a:lnTo>
                  <a:lnTo>
                    <a:pt x="804" y="77"/>
                  </a:lnTo>
                  <a:lnTo>
                    <a:pt x="805" y="73"/>
                  </a:lnTo>
                  <a:lnTo>
                    <a:pt x="806" y="71"/>
                  </a:lnTo>
                  <a:lnTo>
                    <a:pt x="807" y="67"/>
                  </a:lnTo>
                  <a:lnTo>
                    <a:pt x="809" y="65"/>
                  </a:lnTo>
                  <a:lnTo>
                    <a:pt x="815" y="60"/>
                  </a:lnTo>
                  <a:lnTo>
                    <a:pt x="822" y="57"/>
                  </a:lnTo>
                  <a:lnTo>
                    <a:pt x="830" y="58"/>
                  </a:lnTo>
                  <a:lnTo>
                    <a:pt x="835" y="60"/>
                  </a:lnTo>
                  <a:lnTo>
                    <a:pt x="838" y="61"/>
                  </a:lnTo>
                  <a:lnTo>
                    <a:pt x="841" y="62"/>
                  </a:lnTo>
                  <a:lnTo>
                    <a:pt x="842" y="65"/>
                  </a:lnTo>
                  <a:lnTo>
                    <a:pt x="845" y="67"/>
                  </a:lnTo>
                  <a:lnTo>
                    <a:pt x="845" y="70"/>
                  </a:lnTo>
                  <a:lnTo>
                    <a:pt x="845" y="73"/>
                  </a:lnTo>
                  <a:lnTo>
                    <a:pt x="842" y="77"/>
                  </a:lnTo>
                  <a:lnTo>
                    <a:pt x="842" y="80"/>
                  </a:lnTo>
                  <a:lnTo>
                    <a:pt x="841" y="81"/>
                  </a:lnTo>
                  <a:lnTo>
                    <a:pt x="840" y="83"/>
                  </a:lnTo>
                  <a:lnTo>
                    <a:pt x="840" y="85"/>
                  </a:lnTo>
                  <a:lnTo>
                    <a:pt x="838" y="86"/>
                  </a:lnTo>
                  <a:lnTo>
                    <a:pt x="838" y="87"/>
                  </a:lnTo>
                  <a:lnTo>
                    <a:pt x="840" y="87"/>
                  </a:lnTo>
                  <a:lnTo>
                    <a:pt x="841" y="87"/>
                  </a:lnTo>
                  <a:lnTo>
                    <a:pt x="842" y="86"/>
                  </a:lnTo>
                  <a:lnTo>
                    <a:pt x="845" y="83"/>
                  </a:lnTo>
                  <a:lnTo>
                    <a:pt x="848" y="80"/>
                  </a:lnTo>
                  <a:lnTo>
                    <a:pt x="852" y="77"/>
                  </a:lnTo>
                  <a:lnTo>
                    <a:pt x="855" y="76"/>
                  </a:lnTo>
                  <a:lnTo>
                    <a:pt x="858" y="75"/>
                  </a:lnTo>
                  <a:lnTo>
                    <a:pt x="860" y="75"/>
                  </a:lnTo>
                  <a:lnTo>
                    <a:pt x="863" y="75"/>
                  </a:lnTo>
                  <a:lnTo>
                    <a:pt x="866" y="73"/>
                  </a:lnTo>
                  <a:lnTo>
                    <a:pt x="867" y="71"/>
                  </a:lnTo>
                  <a:lnTo>
                    <a:pt x="868" y="70"/>
                  </a:lnTo>
                  <a:lnTo>
                    <a:pt x="868" y="63"/>
                  </a:lnTo>
                  <a:lnTo>
                    <a:pt x="865" y="56"/>
                  </a:lnTo>
                  <a:lnTo>
                    <a:pt x="863" y="50"/>
                  </a:lnTo>
                  <a:lnTo>
                    <a:pt x="863" y="48"/>
                  </a:lnTo>
                  <a:lnTo>
                    <a:pt x="865" y="47"/>
                  </a:lnTo>
                  <a:lnTo>
                    <a:pt x="866" y="47"/>
                  </a:lnTo>
                  <a:lnTo>
                    <a:pt x="868" y="47"/>
                  </a:lnTo>
                  <a:lnTo>
                    <a:pt x="872" y="47"/>
                  </a:lnTo>
                  <a:lnTo>
                    <a:pt x="875" y="48"/>
                  </a:lnTo>
                  <a:lnTo>
                    <a:pt x="878" y="48"/>
                  </a:lnTo>
                  <a:lnTo>
                    <a:pt x="880" y="50"/>
                  </a:lnTo>
                  <a:lnTo>
                    <a:pt x="881" y="50"/>
                  </a:lnTo>
                  <a:lnTo>
                    <a:pt x="888" y="55"/>
                  </a:lnTo>
                  <a:lnTo>
                    <a:pt x="892" y="62"/>
                  </a:lnTo>
                  <a:lnTo>
                    <a:pt x="893" y="70"/>
                  </a:lnTo>
                  <a:lnTo>
                    <a:pt x="894" y="77"/>
                  </a:lnTo>
                  <a:lnTo>
                    <a:pt x="896" y="90"/>
                  </a:lnTo>
                  <a:lnTo>
                    <a:pt x="897" y="101"/>
                  </a:lnTo>
                  <a:lnTo>
                    <a:pt x="897" y="111"/>
                  </a:lnTo>
                  <a:lnTo>
                    <a:pt x="897" y="112"/>
                  </a:lnTo>
                  <a:lnTo>
                    <a:pt x="898" y="113"/>
                  </a:lnTo>
                  <a:lnTo>
                    <a:pt x="899" y="114"/>
                  </a:lnTo>
                  <a:lnTo>
                    <a:pt x="899" y="116"/>
                  </a:lnTo>
                  <a:lnTo>
                    <a:pt x="902" y="116"/>
                  </a:lnTo>
                  <a:lnTo>
                    <a:pt x="904" y="114"/>
                  </a:lnTo>
                  <a:lnTo>
                    <a:pt x="907" y="113"/>
                  </a:lnTo>
                  <a:lnTo>
                    <a:pt x="909" y="111"/>
                  </a:lnTo>
                  <a:lnTo>
                    <a:pt x="912" y="107"/>
                  </a:lnTo>
                  <a:lnTo>
                    <a:pt x="913" y="104"/>
                  </a:lnTo>
                  <a:lnTo>
                    <a:pt x="913" y="101"/>
                  </a:lnTo>
                  <a:lnTo>
                    <a:pt x="913" y="98"/>
                  </a:lnTo>
                  <a:lnTo>
                    <a:pt x="913" y="96"/>
                  </a:lnTo>
                  <a:lnTo>
                    <a:pt x="912" y="93"/>
                  </a:lnTo>
                  <a:lnTo>
                    <a:pt x="911" y="86"/>
                  </a:lnTo>
                  <a:lnTo>
                    <a:pt x="911" y="80"/>
                  </a:lnTo>
                  <a:lnTo>
                    <a:pt x="909" y="72"/>
                  </a:lnTo>
                  <a:lnTo>
                    <a:pt x="909" y="45"/>
                  </a:lnTo>
                  <a:lnTo>
                    <a:pt x="909" y="42"/>
                  </a:lnTo>
                  <a:lnTo>
                    <a:pt x="911" y="40"/>
                  </a:lnTo>
                  <a:lnTo>
                    <a:pt x="911" y="37"/>
                  </a:lnTo>
                  <a:lnTo>
                    <a:pt x="912" y="35"/>
                  </a:lnTo>
                  <a:lnTo>
                    <a:pt x="913" y="34"/>
                  </a:lnTo>
                  <a:lnTo>
                    <a:pt x="916" y="31"/>
                  </a:lnTo>
                  <a:lnTo>
                    <a:pt x="919" y="30"/>
                  </a:lnTo>
                  <a:lnTo>
                    <a:pt x="922" y="30"/>
                  </a:lnTo>
                  <a:lnTo>
                    <a:pt x="924" y="31"/>
                  </a:lnTo>
                  <a:lnTo>
                    <a:pt x="927" y="32"/>
                  </a:lnTo>
                  <a:lnTo>
                    <a:pt x="928" y="34"/>
                  </a:lnTo>
                  <a:lnTo>
                    <a:pt x="932" y="35"/>
                  </a:lnTo>
                  <a:lnTo>
                    <a:pt x="936" y="35"/>
                  </a:lnTo>
                  <a:lnTo>
                    <a:pt x="939" y="35"/>
                  </a:lnTo>
                  <a:lnTo>
                    <a:pt x="943" y="36"/>
                  </a:lnTo>
                  <a:lnTo>
                    <a:pt x="947" y="36"/>
                  </a:lnTo>
                  <a:lnTo>
                    <a:pt x="948" y="39"/>
                  </a:lnTo>
                  <a:lnTo>
                    <a:pt x="951" y="40"/>
                  </a:lnTo>
                  <a:lnTo>
                    <a:pt x="952" y="42"/>
                  </a:lnTo>
                  <a:lnTo>
                    <a:pt x="953" y="45"/>
                  </a:lnTo>
                  <a:lnTo>
                    <a:pt x="954" y="46"/>
                  </a:lnTo>
                  <a:lnTo>
                    <a:pt x="957" y="47"/>
                  </a:lnTo>
                  <a:lnTo>
                    <a:pt x="959" y="46"/>
                  </a:lnTo>
                  <a:lnTo>
                    <a:pt x="961" y="45"/>
                  </a:lnTo>
                  <a:lnTo>
                    <a:pt x="961" y="42"/>
                  </a:lnTo>
                  <a:lnTo>
                    <a:pt x="961" y="40"/>
                  </a:lnTo>
                  <a:lnTo>
                    <a:pt x="961" y="37"/>
                  </a:lnTo>
                  <a:lnTo>
                    <a:pt x="959" y="35"/>
                  </a:lnTo>
                  <a:lnTo>
                    <a:pt x="959" y="32"/>
                  </a:lnTo>
                  <a:lnTo>
                    <a:pt x="959" y="31"/>
                  </a:lnTo>
                  <a:lnTo>
                    <a:pt x="957" y="27"/>
                  </a:lnTo>
                  <a:lnTo>
                    <a:pt x="953" y="25"/>
                  </a:lnTo>
                  <a:lnTo>
                    <a:pt x="951" y="24"/>
                  </a:lnTo>
                  <a:lnTo>
                    <a:pt x="947" y="21"/>
                  </a:lnTo>
                  <a:lnTo>
                    <a:pt x="944" y="20"/>
                  </a:lnTo>
                  <a:lnTo>
                    <a:pt x="943" y="20"/>
                  </a:lnTo>
                  <a:lnTo>
                    <a:pt x="942" y="19"/>
                  </a:lnTo>
                  <a:lnTo>
                    <a:pt x="939" y="17"/>
                  </a:lnTo>
                  <a:lnTo>
                    <a:pt x="938" y="16"/>
                  </a:lnTo>
                  <a:lnTo>
                    <a:pt x="938" y="15"/>
                  </a:lnTo>
                  <a:lnTo>
                    <a:pt x="938" y="14"/>
                  </a:lnTo>
                  <a:lnTo>
                    <a:pt x="941" y="10"/>
                  </a:lnTo>
                  <a:lnTo>
                    <a:pt x="942" y="7"/>
                  </a:lnTo>
                  <a:lnTo>
                    <a:pt x="944" y="5"/>
                  </a:lnTo>
                  <a:lnTo>
                    <a:pt x="947" y="4"/>
                  </a:lnTo>
                  <a:lnTo>
                    <a:pt x="952" y="2"/>
                  </a:lnTo>
                  <a:lnTo>
                    <a:pt x="961" y="1"/>
                  </a:lnTo>
                  <a:lnTo>
                    <a:pt x="970" y="0"/>
                  </a:lnTo>
                  <a:close/>
                </a:path>
              </a:pathLst>
            </a:custGeom>
            <a:grp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9" name="Freeform 9"/>
            <p:cNvSpPr>
              <a:spLocks noEditPoints="1"/>
            </p:cNvSpPr>
            <p:nvPr/>
          </p:nvSpPr>
          <p:spPr bwMode="auto">
            <a:xfrm>
              <a:off x="5219" y="221"/>
              <a:ext cx="879" cy="262"/>
            </a:xfrm>
            <a:custGeom>
              <a:avLst/>
              <a:gdLst>
                <a:gd name="T0" fmla="*/ 173 w 2635"/>
                <a:gd name="T1" fmla="*/ 185 h 786"/>
                <a:gd name="T2" fmla="*/ 107 w 2635"/>
                <a:gd name="T3" fmla="*/ 304 h 786"/>
                <a:gd name="T4" fmla="*/ 17 w 2635"/>
                <a:gd name="T5" fmla="*/ 317 h 786"/>
                <a:gd name="T6" fmla="*/ 80 w 2635"/>
                <a:gd name="T7" fmla="*/ 190 h 786"/>
                <a:gd name="T8" fmla="*/ 2397 w 2635"/>
                <a:gd name="T9" fmla="*/ 219 h 786"/>
                <a:gd name="T10" fmla="*/ 2386 w 2635"/>
                <a:gd name="T11" fmla="*/ 229 h 786"/>
                <a:gd name="T12" fmla="*/ 558 w 2635"/>
                <a:gd name="T13" fmla="*/ 176 h 786"/>
                <a:gd name="T14" fmla="*/ 516 w 2635"/>
                <a:gd name="T15" fmla="*/ 302 h 786"/>
                <a:gd name="T16" fmla="*/ 479 w 2635"/>
                <a:gd name="T17" fmla="*/ 227 h 786"/>
                <a:gd name="T18" fmla="*/ 526 w 2635"/>
                <a:gd name="T19" fmla="*/ 169 h 786"/>
                <a:gd name="T20" fmla="*/ 789 w 2635"/>
                <a:gd name="T21" fmla="*/ 215 h 786"/>
                <a:gd name="T22" fmla="*/ 816 w 2635"/>
                <a:gd name="T23" fmla="*/ 224 h 786"/>
                <a:gd name="T24" fmla="*/ 862 w 2635"/>
                <a:gd name="T25" fmla="*/ 148 h 786"/>
                <a:gd name="T26" fmla="*/ 936 w 2635"/>
                <a:gd name="T27" fmla="*/ 236 h 786"/>
                <a:gd name="T28" fmla="*/ 971 w 2635"/>
                <a:gd name="T29" fmla="*/ 200 h 786"/>
                <a:gd name="T30" fmla="*/ 998 w 2635"/>
                <a:gd name="T31" fmla="*/ 195 h 786"/>
                <a:gd name="T32" fmla="*/ 1043 w 2635"/>
                <a:gd name="T33" fmla="*/ 268 h 786"/>
                <a:gd name="T34" fmla="*/ 1097 w 2635"/>
                <a:gd name="T35" fmla="*/ 306 h 786"/>
                <a:gd name="T36" fmla="*/ 1151 w 2635"/>
                <a:gd name="T37" fmla="*/ 365 h 786"/>
                <a:gd name="T38" fmla="*/ 1197 w 2635"/>
                <a:gd name="T39" fmla="*/ 394 h 786"/>
                <a:gd name="T40" fmla="*/ 1344 w 2635"/>
                <a:gd name="T41" fmla="*/ 524 h 786"/>
                <a:gd name="T42" fmla="*/ 1301 w 2635"/>
                <a:gd name="T43" fmla="*/ 625 h 786"/>
                <a:gd name="T44" fmla="*/ 1235 w 2635"/>
                <a:gd name="T45" fmla="*/ 612 h 786"/>
                <a:gd name="T46" fmla="*/ 1200 w 2635"/>
                <a:gd name="T47" fmla="*/ 695 h 786"/>
                <a:gd name="T48" fmla="*/ 1131 w 2635"/>
                <a:gd name="T49" fmla="*/ 712 h 786"/>
                <a:gd name="T50" fmla="*/ 1036 w 2635"/>
                <a:gd name="T51" fmla="*/ 658 h 786"/>
                <a:gd name="T52" fmla="*/ 1077 w 2635"/>
                <a:gd name="T53" fmla="*/ 579 h 786"/>
                <a:gd name="T54" fmla="*/ 1158 w 2635"/>
                <a:gd name="T55" fmla="*/ 526 h 786"/>
                <a:gd name="T56" fmla="*/ 1065 w 2635"/>
                <a:gd name="T57" fmla="*/ 437 h 786"/>
                <a:gd name="T58" fmla="*/ 1009 w 2635"/>
                <a:gd name="T59" fmla="*/ 394 h 786"/>
                <a:gd name="T60" fmla="*/ 976 w 2635"/>
                <a:gd name="T61" fmla="*/ 335 h 786"/>
                <a:gd name="T62" fmla="*/ 815 w 2635"/>
                <a:gd name="T63" fmla="*/ 357 h 786"/>
                <a:gd name="T64" fmla="*/ 737 w 2635"/>
                <a:gd name="T65" fmla="*/ 289 h 786"/>
                <a:gd name="T66" fmla="*/ 693 w 2635"/>
                <a:gd name="T67" fmla="*/ 158 h 786"/>
                <a:gd name="T68" fmla="*/ 634 w 2635"/>
                <a:gd name="T69" fmla="*/ 216 h 786"/>
                <a:gd name="T70" fmla="*/ 627 w 2635"/>
                <a:gd name="T71" fmla="*/ 133 h 786"/>
                <a:gd name="T72" fmla="*/ 2595 w 2635"/>
                <a:gd name="T73" fmla="*/ 108 h 786"/>
                <a:gd name="T74" fmla="*/ 2616 w 2635"/>
                <a:gd name="T75" fmla="*/ 141 h 786"/>
                <a:gd name="T76" fmla="*/ 2633 w 2635"/>
                <a:gd name="T77" fmla="*/ 184 h 786"/>
                <a:gd name="T78" fmla="*/ 2596 w 2635"/>
                <a:gd name="T79" fmla="*/ 164 h 786"/>
                <a:gd name="T80" fmla="*/ 2584 w 2635"/>
                <a:gd name="T81" fmla="*/ 125 h 786"/>
                <a:gd name="T82" fmla="*/ 2269 w 2635"/>
                <a:gd name="T83" fmla="*/ 67 h 786"/>
                <a:gd name="T84" fmla="*/ 2301 w 2635"/>
                <a:gd name="T85" fmla="*/ 95 h 786"/>
                <a:gd name="T86" fmla="*/ 2341 w 2635"/>
                <a:gd name="T87" fmla="*/ 128 h 786"/>
                <a:gd name="T88" fmla="*/ 2356 w 2635"/>
                <a:gd name="T89" fmla="*/ 176 h 786"/>
                <a:gd name="T90" fmla="*/ 2345 w 2635"/>
                <a:gd name="T91" fmla="*/ 236 h 786"/>
                <a:gd name="T92" fmla="*/ 2315 w 2635"/>
                <a:gd name="T93" fmla="*/ 175 h 786"/>
                <a:gd name="T94" fmla="*/ 2321 w 2635"/>
                <a:gd name="T95" fmla="*/ 151 h 786"/>
                <a:gd name="T96" fmla="*/ 2269 w 2635"/>
                <a:gd name="T97" fmla="*/ 92 h 786"/>
                <a:gd name="T98" fmla="*/ 2344 w 2635"/>
                <a:gd name="T99" fmla="*/ 73 h 786"/>
                <a:gd name="T100" fmla="*/ 2380 w 2635"/>
                <a:gd name="T101" fmla="*/ 93 h 786"/>
                <a:gd name="T102" fmla="*/ 2387 w 2635"/>
                <a:gd name="T103" fmla="*/ 146 h 786"/>
                <a:gd name="T104" fmla="*/ 2341 w 2635"/>
                <a:gd name="T105" fmla="*/ 98 h 786"/>
                <a:gd name="T106" fmla="*/ 2307 w 2635"/>
                <a:gd name="T107" fmla="*/ 66 h 786"/>
                <a:gd name="T108" fmla="*/ 2305 w 2635"/>
                <a:gd name="T109" fmla="*/ 44 h 786"/>
                <a:gd name="T110" fmla="*/ 393 w 2635"/>
                <a:gd name="T111" fmla="*/ 44 h 786"/>
                <a:gd name="T112" fmla="*/ 284 w 2635"/>
                <a:gd name="T113" fmla="*/ 150 h 786"/>
                <a:gd name="T114" fmla="*/ 251 w 2635"/>
                <a:gd name="T115" fmla="*/ 123 h 786"/>
                <a:gd name="T116" fmla="*/ 182 w 2635"/>
                <a:gd name="T117" fmla="*/ 119 h 786"/>
                <a:gd name="T118" fmla="*/ 218 w 2635"/>
                <a:gd name="T119" fmla="*/ 68 h 786"/>
                <a:gd name="T120" fmla="*/ 296 w 2635"/>
                <a:gd name="T121" fmla="*/ 68 h 786"/>
                <a:gd name="T122" fmla="*/ 337 w 2635"/>
                <a:gd name="T123" fmla="*/ 4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5" h="786">
                  <a:moveTo>
                    <a:pt x="2415" y="182"/>
                  </a:moveTo>
                  <a:lnTo>
                    <a:pt x="2423" y="189"/>
                  </a:lnTo>
                  <a:lnTo>
                    <a:pt x="2423" y="190"/>
                  </a:lnTo>
                  <a:lnTo>
                    <a:pt x="2423" y="190"/>
                  </a:lnTo>
                  <a:lnTo>
                    <a:pt x="2423" y="191"/>
                  </a:lnTo>
                  <a:lnTo>
                    <a:pt x="2425" y="192"/>
                  </a:lnTo>
                  <a:lnTo>
                    <a:pt x="2423" y="191"/>
                  </a:lnTo>
                  <a:lnTo>
                    <a:pt x="2423" y="190"/>
                  </a:lnTo>
                  <a:lnTo>
                    <a:pt x="2420" y="187"/>
                  </a:lnTo>
                  <a:lnTo>
                    <a:pt x="2417" y="186"/>
                  </a:lnTo>
                  <a:lnTo>
                    <a:pt x="2415" y="185"/>
                  </a:lnTo>
                  <a:lnTo>
                    <a:pt x="2415" y="182"/>
                  </a:lnTo>
                  <a:close/>
                  <a:moveTo>
                    <a:pt x="110" y="178"/>
                  </a:moveTo>
                  <a:lnTo>
                    <a:pt x="112" y="178"/>
                  </a:lnTo>
                  <a:lnTo>
                    <a:pt x="114" y="180"/>
                  </a:lnTo>
                  <a:lnTo>
                    <a:pt x="115" y="181"/>
                  </a:lnTo>
                  <a:lnTo>
                    <a:pt x="116" y="184"/>
                  </a:lnTo>
                  <a:lnTo>
                    <a:pt x="116" y="186"/>
                  </a:lnTo>
                  <a:lnTo>
                    <a:pt x="117" y="187"/>
                  </a:lnTo>
                  <a:lnTo>
                    <a:pt x="121" y="190"/>
                  </a:lnTo>
                  <a:lnTo>
                    <a:pt x="125" y="190"/>
                  </a:lnTo>
                  <a:lnTo>
                    <a:pt x="127" y="191"/>
                  </a:lnTo>
                  <a:lnTo>
                    <a:pt x="131" y="194"/>
                  </a:lnTo>
                  <a:lnTo>
                    <a:pt x="135" y="195"/>
                  </a:lnTo>
                  <a:lnTo>
                    <a:pt x="137" y="197"/>
                  </a:lnTo>
                  <a:lnTo>
                    <a:pt x="141" y="197"/>
                  </a:lnTo>
                  <a:lnTo>
                    <a:pt x="145" y="199"/>
                  </a:lnTo>
                  <a:lnTo>
                    <a:pt x="147" y="197"/>
                  </a:lnTo>
                  <a:lnTo>
                    <a:pt x="150" y="196"/>
                  </a:lnTo>
                  <a:lnTo>
                    <a:pt x="152" y="195"/>
                  </a:lnTo>
                  <a:lnTo>
                    <a:pt x="154" y="192"/>
                  </a:lnTo>
                  <a:lnTo>
                    <a:pt x="155" y="190"/>
                  </a:lnTo>
                  <a:lnTo>
                    <a:pt x="165" y="185"/>
                  </a:lnTo>
                  <a:lnTo>
                    <a:pt x="173" y="185"/>
                  </a:lnTo>
                  <a:lnTo>
                    <a:pt x="181" y="189"/>
                  </a:lnTo>
                  <a:lnTo>
                    <a:pt x="187" y="194"/>
                  </a:lnTo>
                  <a:lnTo>
                    <a:pt x="192" y="200"/>
                  </a:lnTo>
                  <a:lnTo>
                    <a:pt x="196" y="204"/>
                  </a:lnTo>
                  <a:lnTo>
                    <a:pt x="197" y="206"/>
                  </a:lnTo>
                  <a:lnTo>
                    <a:pt x="200" y="209"/>
                  </a:lnTo>
                  <a:lnTo>
                    <a:pt x="202" y="212"/>
                  </a:lnTo>
                  <a:lnTo>
                    <a:pt x="203" y="215"/>
                  </a:lnTo>
                  <a:lnTo>
                    <a:pt x="205" y="217"/>
                  </a:lnTo>
                  <a:lnTo>
                    <a:pt x="203" y="220"/>
                  </a:lnTo>
                  <a:lnTo>
                    <a:pt x="202" y="224"/>
                  </a:lnTo>
                  <a:lnTo>
                    <a:pt x="200" y="226"/>
                  </a:lnTo>
                  <a:lnTo>
                    <a:pt x="197" y="229"/>
                  </a:lnTo>
                  <a:lnTo>
                    <a:pt x="193" y="231"/>
                  </a:lnTo>
                  <a:lnTo>
                    <a:pt x="191" y="233"/>
                  </a:lnTo>
                  <a:lnTo>
                    <a:pt x="187" y="236"/>
                  </a:lnTo>
                  <a:lnTo>
                    <a:pt x="175" y="241"/>
                  </a:lnTo>
                  <a:lnTo>
                    <a:pt x="164" y="248"/>
                  </a:lnTo>
                  <a:lnTo>
                    <a:pt x="160" y="251"/>
                  </a:lnTo>
                  <a:lnTo>
                    <a:pt x="157" y="255"/>
                  </a:lnTo>
                  <a:lnTo>
                    <a:pt x="155" y="258"/>
                  </a:lnTo>
                  <a:lnTo>
                    <a:pt x="152" y="262"/>
                  </a:lnTo>
                  <a:lnTo>
                    <a:pt x="147" y="265"/>
                  </a:lnTo>
                  <a:lnTo>
                    <a:pt x="142" y="268"/>
                  </a:lnTo>
                  <a:lnTo>
                    <a:pt x="137" y="272"/>
                  </a:lnTo>
                  <a:lnTo>
                    <a:pt x="134" y="276"/>
                  </a:lnTo>
                  <a:lnTo>
                    <a:pt x="130" y="279"/>
                  </a:lnTo>
                  <a:lnTo>
                    <a:pt x="127" y="284"/>
                  </a:lnTo>
                  <a:lnTo>
                    <a:pt x="124" y="289"/>
                  </a:lnTo>
                  <a:lnTo>
                    <a:pt x="120" y="294"/>
                  </a:lnTo>
                  <a:lnTo>
                    <a:pt x="117" y="298"/>
                  </a:lnTo>
                  <a:lnTo>
                    <a:pt x="115" y="301"/>
                  </a:lnTo>
                  <a:lnTo>
                    <a:pt x="111" y="303"/>
                  </a:lnTo>
                  <a:lnTo>
                    <a:pt x="107" y="304"/>
                  </a:lnTo>
                  <a:lnTo>
                    <a:pt x="100" y="311"/>
                  </a:lnTo>
                  <a:lnTo>
                    <a:pt x="97" y="318"/>
                  </a:lnTo>
                  <a:lnTo>
                    <a:pt x="95" y="327"/>
                  </a:lnTo>
                  <a:lnTo>
                    <a:pt x="94" y="335"/>
                  </a:lnTo>
                  <a:lnTo>
                    <a:pt x="91" y="344"/>
                  </a:lnTo>
                  <a:lnTo>
                    <a:pt x="84" y="354"/>
                  </a:lnTo>
                  <a:lnTo>
                    <a:pt x="76" y="359"/>
                  </a:lnTo>
                  <a:lnTo>
                    <a:pt x="68" y="364"/>
                  </a:lnTo>
                  <a:lnTo>
                    <a:pt x="59" y="369"/>
                  </a:lnTo>
                  <a:lnTo>
                    <a:pt x="48" y="378"/>
                  </a:lnTo>
                  <a:lnTo>
                    <a:pt x="40" y="390"/>
                  </a:lnTo>
                  <a:lnTo>
                    <a:pt x="36" y="390"/>
                  </a:lnTo>
                  <a:lnTo>
                    <a:pt x="34" y="390"/>
                  </a:lnTo>
                  <a:lnTo>
                    <a:pt x="33" y="389"/>
                  </a:lnTo>
                  <a:lnTo>
                    <a:pt x="33" y="386"/>
                  </a:lnTo>
                  <a:lnTo>
                    <a:pt x="31" y="385"/>
                  </a:lnTo>
                  <a:lnTo>
                    <a:pt x="31" y="383"/>
                  </a:lnTo>
                  <a:lnTo>
                    <a:pt x="31" y="381"/>
                  </a:lnTo>
                  <a:lnTo>
                    <a:pt x="30" y="376"/>
                  </a:lnTo>
                  <a:lnTo>
                    <a:pt x="29" y="372"/>
                  </a:lnTo>
                  <a:lnTo>
                    <a:pt x="26" y="365"/>
                  </a:lnTo>
                  <a:lnTo>
                    <a:pt x="22" y="359"/>
                  </a:lnTo>
                  <a:lnTo>
                    <a:pt x="18" y="353"/>
                  </a:lnTo>
                  <a:lnTo>
                    <a:pt x="13" y="348"/>
                  </a:lnTo>
                  <a:lnTo>
                    <a:pt x="5" y="344"/>
                  </a:lnTo>
                  <a:lnTo>
                    <a:pt x="3" y="344"/>
                  </a:lnTo>
                  <a:lnTo>
                    <a:pt x="2" y="343"/>
                  </a:lnTo>
                  <a:lnTo>
                    <a:pt x="0" y="340"/>
                  </a:lnTo>
                  <a:lnTo>
                    <a:pt x="2" y="338"/>
                  </a:lnTo>
                  <a:lnTo>
                    <a:pt x="2" y="335"/>
                  </a:lnTo>
                  <a:lnTo>
                    <a:pt x="4" y="333"/>
                  </a:lnTo>
                  <a:lnTo>
                    <a:pt x="5" y="330"/>
                  </a:lnTo>
                  <a:lnTo>
                    <a:pt x="8" y="328"/>
                  </a:lnTo>
                  <a:lnTo>
                    <a:pt x="17" y="317"/>
                  </a:lnTo>
                  <a:lnTo>
                    <a:pt x="22" y="302"/>
                  </a:lnTo>
                  <a:lnTo>
                    <a:pt x="28" y="286"/>
                  </a:lnTo>
                  <a:lnTo>
                    <a:pt x="31" y="271"/>
                  </a:lnTo>
                  <a:lnTo>
                    <a:pt x="31" y="262"/>
                  </a:lnTo>
                  <a:lnTo>
                    <a:pt x="31" y="253"/>
                  </a:lnTo>
                  <a:lnTo>
                    <a:pt x="34" y="243"/>
                  </a:lnTo>
                  <a:lnTo>
                    <a:pt x="36" y="245"/>
                  </a:lnTo>
                  <a:lnTo>
                    <a:pt x="38" y="246"/>
                  </a:lnTo>
                  <a:lnTo>
                    <a:pt x="40" y="247"/>
                  </a:lnTo>
                  <a:lnTo>
                    <a:pt x="41" y="248"/>
                  </a:lnTo>
                  <a:lnTo>
                    <a:pt x="44" y="250"/>
                  </a:lnTo>
                  <a:lnTo>
                    <a:pt x="45" y="248"/>
                  </a:lnTo>
                  <a:lnTo>
                    <a:pt x="48" y="246"/>
                  </a:lnTo>
                  <a:lnTo>
                    <a:pt x="50" y="242"/>
                  </a:lnTo>
                  <a:lnTo>
                    <a:pt x="51" y="238"/>
                  </a:lnTo>
                  <a:lnTo>
                    <a:pt x="53" y="235"/>
                  </a:lnTo>
                  <a:lnTo>
                    <a:pt x="53" y="233"/>
                  </a:lnTo>
                  <a:lnTo>
                    <a:pt x="51" y="231"/>
                  </a:lnTo>
                  <a:lnTo>
                    <a:pt x="50" y="230"/>
                  </a:lnTo>
                  <a:lnTo>
                    <a:pt x="48" y="229"/>
                  </a:lnTo>
                  <a:lnTo>
                    <a:pt x="46" y="226"/>
                  </a:lnTo>
                  <a:lnTo>
                    <a:pt x="45" y="225"/>
                  </a:lnTo>
                  <a:lnTo>
                    <a:pt x="44" y="222"/>
                  </a:lnTo>
                  <a:lnTo>
                    <a:pt x="45" y="220"/>
                  </a:lnTo>
                  <a:lnTo>
                    <a:pt x="46" y="217"/>
                  </a:lnTo>
                  <a:lnTo>
                    <a:pt x="46" y="215"/>
                  </a:lnTo>
                  <a:lnTo>
                    <a:pt x="46" y="214"/>
                  </a:lnTo>
                  <a:lnTo>
                    <a:pt x="48" y="211"/>
                  </a:lnTo>
                  <a:lnTo>
                    <a:pt x="49" y="209"/>
                  </a:lnTo>
                  <a:lnTo>
                    <a:pt x="50" y="206"/>
                  </a:lnTo>
                  <a:lnTo>
                    <a:pt x="55" y="204"/>
                  </a:lnTo>
                  <a:lnTo>
                    <a:pt x="59" y="201"/>
                  </a:lnTo>
                  <a:lnTo>
                    <a:pt x="64" y="199"/>
                  </a:lnTo>
                  <a:lnTo>
                    <a:pt x="80" y="190"/>
                  </a:lnTo>
                  <a:lnTo>
                    <a:pt x="83" y="190"/>
                  </a:lnTo>
                  <a:lnTo>
                    <a:pt x="85" y="190"/>
                  </a:lnTo>
                  <a:lnTo>
                    <a:pt x="89" y="190"/>
                  </a:lnTo>
                  <a:lnTo>
                    <a:pt x="93" y="187"/>
                  </a:lnTo>
                  <a:lnTo>
                    <a:pt x="96" y="185"/>
                  </a:lnTo>
                  <a:lnTo>
                    <a:pt x="99" y="181"/>
                  </a:lnTo>
                  <a:lnTo>
                    <a:pt x="102" y="179"/>
                  </a:lnTo>
                  <a:lnTo>
                    <a:pt x="106" y="178"/>
                  </a:lnTo>
                  <a:lnTo>
                    <a:pt x="110" y="178"/>
                  </a:lnTo>
                  <a:close/>
                  <a:moveTo>
                    <a:pt x="2376" y="174"/>
                  </a:moveTo>
                  <a:lnTo>
                    <a:pt x="2378" y="174"/>
                  </a:lnTo>
                  <a:lnTo>
                    <a:pt x="2380" y="175"/>
                  </a:lnTo>
                  <a:lnTo>
                    <a:pt x="2381" y="176"/>
                  </a:lnTo>
                  <a:lnTo>
                    <a:pt x="2381" y="179"/>
                  </a:lnTo>
                  <a:lnTo>
                    <a:pt x="2383" y="182"/>
                  </a:lnTo>
                  <a:lnTo>
                    <a:pt x="2385" y="186"/>
                  </a:lnTo>
                  <a:lnTo>
                    <a:pt x="2386" y="189"/>
                  </a:lnTo>
                  <a:lnTo>
                    <a:pt x="2386" y="191"/>
                  </a:lnTo>
                  <a:lnTo>
                    <a:pt x="2385" y="194"/>
                  </a:lnTo>
                  <a:lnTo>
                    <a:pt x="2385" y="195"/>
                  </a:lnTo>
                  <a:lnTo>
                    <a:pt x="2386" y="197"/>
                  </a:lnTo>
                  <a:lnTo>
                    <a:pt x="2388" y="199"/>
                  </a:lnTo>
                  <a:lnTo>
                    <a:pt x="2388" y="199"/>
                  </a:lnTo>
                  <a:lnTo>
                    <a:pt x="2390" y="199"/>
                  </a:lnTo>
                  <a:lnTo>
                    <a:pt x="2391" y="200"/>
                  </a:lnTo>
                  <a:lnTo>
                    <a:pt x="2393" y="201"/>
                  </a:lnTo>
                  <a:lnTo>
                    <a:pt x="2395" y="204"/>
                  </a:lnTo>
                  <a:lnTo>
                    <a:pt x="2396" y="206"/>
                  </a:lnTo>
                  <a:lnTo>
                    <a:pt x="2397" y="209"/>
                  </a:lnTo>
                  <a:lnTo>
                    <a:pt x="2397" y="210"/>
                  </a:lnTo>
                  <a:lnTo>
                    <a:pt x="2396" y="212"/>
                  </a:lnTo>
                  <a:lnTo>
                    <a:pt x="2396" y="214"/>
                  </a:lnTo>
                  <a:lnTo>
                    <a:pt x="2396" y="216"/>
                  </a:lnTo>
                  <a:lnTo>
                    <a:pt x="2397" y="219"/>
                  </a:lnTo>
                  <a:lnTo>
                    <a:pt x="2398" y="221"/>
                  </a:lnTo>
                  <a:lnTo>
                    <a:pt x="2401" y="222"/>
                  </a:lnTo>
                  <a:lnTo>
                    <a:pt x="2405" y="225"/>
                  </a:lnTo>
                  <a:lnTo>
                    <a:pt x="2408" y="227"/>
                  </a:lnTo>
                  <a:lnTo>
                    <a:pt x="2411" y="230"/>
                  </a:lnTo>
                  <a:lnTo>
                    <a:pt x="2412" y="232"/>
                  </a:lnTo>
                  <a:lnTo>
                    <a:pt x="2412" y="236"/>
                  </a:lnTo>
                  <a:lnTo>
                    <a:pt x="2412" y="238"/>
                  </a:lnTo>
                  <a:lnTo>
                    <a:pt x="2411" y="240"/>
                  </a:lnTo>
                  <a:lnTo>
                    <a:pt x="2411" y="241"/>
                  </a:lnTo>
                  <a:lnTo>
                    <a:pt x="2410" y="242"/>
                  </a:lnTo>
                  <a:lnTo>
                    <a:pt x="2410" y="243"/>
                  </a:lnTo>
                  <a:lnTo>
                    <a:pt x="2410" y="245"/>
                  </a:lnTo>
                  <a:lnTo>
                    <a:pt x="2410" y="247"/>
                  </a:lnTo>
                  <a:lnTo>
                    <a:pt x="2410" y="248"/>
                  </a:lnTo>
                  <a:lnTo>
                    <a:pt x="2410" y="250"/>
                  </a:lnTo>
                  <a:lnTo>
                    <a:pt x="2410" y="257"/>
                  </a:lnTo>
                  <a:lnTo>
                    <a:pt x="2410" y="258"/>
                  </a:lnTo>
                  <a:lnTo>
                    <a:pt x="2408" y="260"/>
                  </a:lnTo>
                  <a:lnTo>
                    <a:pt x="2407" y="258"/>
                  </a:lnTo>
                  <a:lnTo>
                    <a:pt x="2406" y="257"/>
                  </a:lnTo>
                  <a:lnTo>
                    <a:pt x="2406" y="255"/>
                  </a:lnTo>
                  <a:lnTo>
                    <a:pt x="2403" y="252"/>
                  </a:lnTo>
                  <a:lnTo>
                    <a:pt x="2402" y="250"/>
                  </a:lnTo>
                  <a:lnTo>
                    <a:pt x="2401" y="246"/>
                  </a:lnTo>
                  <a:lnTo>
                    <a:pt x="2400" y="243"/>
                  </a:lnTo>
                  <a:lnTo>
                    <a:pt x="2397" y="241"/>
                  </a:lnTo>
                  <a:lnTo>
                    <a:pt x="2395" y="241"/>
                  </a:lnTo>
                  <a:lnTo>
                    <a:pt x="2393" y="240"/>
                  </a:lnTo>
                  <a:lnTo>
                    <a:pt x="2392" y="238"/>
                  </a:lnTo>
                  <a:lnTo>
                    <a:pt x="2390" y="236"/>
                  </a:lnTo>
                  <a:lnTo>
                    <a:pt x="2388" y="233"/>
                  </a:lnTo>
                  <a:lnTo>
                    <a:pt x="2387" y="231"/>
                  </a:lnTo>
                  <a:lnTo>
                    <a:pt x="2386" y="229"/>
                  </a:lnTo>
                  <a:lnTo>
                    <a:pt x="2386" y="225"/>
                  </a:lnTo>
                  <a:lnTo>
                    <a:pt x="2386" y="224"/>
                  </a:lnTo>
                  <a:lnTo>
                    <a:pt x="2386" y="220"/>
                  </a:lnTo>
                  <a:lnTo>
                    <a:pt x="2386" y="216"/>
                  </a:lnTo>
                  <a:lnTo>
                    <a:pt x="2385" y="214"/>
                  </a:lnTo>
                  <a:lnTo>
                    <a:pt x="2383" y="210"/>
                  </a:lnTo>
                  <a:lnTo>
                    <a:pt x="2381" y="206"/>
                  </a:lnTo>
                  <a:lnTo>
                    <a:pt x="2380" y="202"/>
                  </a:lnTo>
                  <a:lnTo>
                    <a:pt x="2380" y="200"/>
                  </a:lnTo>
                  <a:lnTo>
                    <a:pt x="2380" y="199"/>
                  </a:lnTo>
                  <a:lnTo>
                    <a:pt x="2380" y="196"/>
                  </a:lnTo>
                  <a:lnTo>
                    <a:pt x="2380" y="196"/>
                  </a:lnTo>
                  <a:lnTo>
                    <a:pt x="2380" y="195"/>
                  </a:lnTo>
                  <a:lnTo>
                    <a:pt x="2380" y="194"/>
                  </a:lnTo>
                  <a:lnTo>
                    <a:pt x="2380" y="191"/>
                  </a:lnTo>
                  <a:lnTo>
                    <a:pt x="2377" y="189"/>
                  </a:lnTo>
                  <a:lnTo>
                    <a:pt x="2376" y="187"/>
                  </a:lnTo>
                  <a:lnTo>
                    <a:pt x="2373" y="186"/>
                  </a:lnTo>
                  <a:lnTo>
                    <a:pt x="2372" y="184"/>
                  </a:lnTo>
                  <a:lnTo>
                    <a:pt x="2370" y="181"/>
                  </a:lnTo>
                  <a:lnTo>
                    <a:pt x="2371" y="179"/>
                  </a:lnTo>
                  <a:lnTo>
                    <a:pt x="2372" y="178"/>
                  </a:lnTo>
                  <a:lnTo>
                    <a:pt x="2373" y="176"/>
                  </a:lnTo>
                  <a:lnTo>
                    <a:pt x="2375" y="175"/>
                  </a:lnTo>
                  <a:lnTo>
                    <a:pt x="2375" y="174"/>
                  </a:lnTo>
                  <a:lnTo>
                    <a:pt x="2376" y="174"/>
                  </a:lnTo>
                  <a:close/>
                  <a:moveTo>
                    <a:pt x="555" y="153"/>
                  </a:moveTo>
                  <a:lnTo>
                    <a:pt x="563" y="153"/>
                  </a:lnTo>
                  <a:lnTo>
                    <a:pt x="566" y="155"/>
                  </a:lnTo>
                  <a:lnTo>
                    <a:pt x="568" y="158"/>
                  </a:lnTo>
                  <a:lnTo>
                    <a:pt x="570" y="161"/>
                  </a:lnTo>
                  <a:lnTo>
                    <a:pt x="568" y="165"/>
                  </a:lnTo>
                  <a:lnTo>
                    <a:pt x="565" y="170"/>
                  </a:lnTo>
                  <a:lnTo>
                    <a:pt x="558" y="176"/>
                  </a:lnTo>
                  <a:lnTo>
                    <a:pt x="551" y="182"/>
                  </a:lnTo>
                  <a:lnTo>
                    <a:pt x="545" y="190"/>
                  </a:lnTo>
                  <a:lnTo>
                    <a:pt x="542" y="196"/>
                  </a:lnTo>
                  <a:lnTo>
                    <a:pt x="545" y="202"/>
                  </a:lnTo>
                  <a:lnTo>
                    <a:pt x="550" y="204"/>
                  </a:lnTo>
                  <a:lnTo>
                    <a:pt x="553" y="201"/>
                  </a:lnTo>
                  <a:lnTo>
                    <a:pt x="558" y="199"/>
                  </a:lnTo>
                  <a:lnTo>
                    <a:pt x="562" y="197"/>
                  </a:lnTo>
                  <a:lnTo>
                    <a:pt x="566" y="197"/>
                  </a:lnTo>
                  <a:lnTo>
                    <a:pt x="568" y="202"/>
                  </a:lnTo>
                  <a:lnTo>
                    <a:pt x="567" y="207"/>
                  </a:lnTo>
                  <a:lnTo>
                    <a:pt x="566" y="212"/>
                  </a:lnTo>
                  <a:lnTo>
                    <a:pt x="566" y="217"/>
                  </a:lnTo>
                  <a:lnTo>
                    <a:pt x="565" y="221"/>
                  </a:lnTo>
                  <a:lnTo>
                    <a:pt x="565" y="224"/>
                  </a:lnTo>
                  <a:lnTo>
                    <a:pt x="566" y="226"/>
                  </a:lnTo>
                  <a:lnTo>
                    <a:pt x="567" y="229"/>
                  </a:lnTo>
                  <a:lnTo>
                    <a:pt x="568" y="231"/>
                  </a:lnTo>
                  <a:lnTo>
                    <a:pt x="570" y="238"/>
                  </a:lnTo>
                  <a:lnTo>
                    <a:pt x="570" y="247"/>
                  </a:lnTo>
                  <a:lnTo>
                    <a:pt x="568" y="255"/>
                  </a:lnTo>
                  <a:lnTo>
                    <a:pt x="563" y="263"/>
                  </a:lnTo>
                  <a:lnTo>
                    <a:pt x="555" y="273"/>
                  </a:lnTo>
                  <a:lnTo>
                    <a:pt x="545" y="281"/>
                  </a:lnTo>
                  <a:lnTo>
                    <a:pt x="542" y="281"/>
                  </a:lnTo>
                  <a:lnTo>
                    <a:pt x="538" y="281"/>
                  </a:lnTo>
                  <a:lnTo>
                    <a:pt x="536" y="282"/>
                  </a:lnTo>
                  <a:lnTo>
                    <a:pt x="533" y="283"/>
                  </a:lnTo>
                  <a:lnTo>
                    <a:pt x="532" y="286"/>
                  </a:lnTo>
                  <a:lnTo>
                    <a:pt x="531" y="288"/>
                  </a:lnTo>
                  <a:lnTo>
                    <a:pt x="530" y="291"/>
                  </a:lnTo>
                  <a:lnTo>
                    <a:pt x="530" y="293"/>
                  </a:lnTo>
                  <a:lnTo>
                    <a:pt x="524" y="299"/>
                  </a:lnTo>
                  <a:lnTo>
                    <a:pt x="516" y="302"/>
                  </a:lnTo>
                  <a:lnTo>
                    <a:pt x="509" y="299"/>
                  </a:lnTo>
                  <a:lnTo>
                    <a:pt x="505" y="296"/>
                  </a:lnTo>
                  <a:lnTo>
                    <a:pt x="502" y="292"/>
                  </a:lnTo>
                  <a:lnTo>
                    <a:pt x="500" y="289"/>
                  </a:lnTo>
                  <a:lnTo>
                    <a:pt x="499" y="284"/>
                  </a:lnTo>
                  <a:lnTo>
                    <a:pt x="496" y="281"/>
                  </a:lnTo>
                  <a:lnTo>
                    <a:pt x="491" y="275"/>
                  </a:lnTo>
                  <a:lnTo>
                    <a:pt x="485" y="271"/>
                  </a:lnTo>
                  <a:lnTo>
                    <a:pt x="475" y="267"/>
                  </a:lnTo>
                  <a:lnTo>
                    <a:pt x="471" y="265"/>
                  </a:lnTo>
                  <a:lnTo>
                    <a:pt x="469" y="262"/>
                  </a:lnTo>
                  <a:lnTo>
                    <a:pt x="467" y="260"/>
                  </a:lnTo>
                  <a:lnTo>
                    <a:pt x="467" y="257"/>
                  </a:lnTo>
                  <a:lnTo>
                    <a:pt x="465" y="255"/>
                  </a:lnTo>
                  <a:lnTo>
                    <a:pt x="464" y="252"/>
                  </a:lnTo>
                  <a:lnTo>
                    <a:pt x="461" y="251"/>
                  </a:lnTo>
                  <a:lnTo>
                    <a:pt x="459" y="250"/>
                  </a:lnTo>
                  <a:lnTo>
                    <a:pt x="458" y="247"/>
                  </a:lnTo>
                  <a:lnTo>
                    <a:pt x="453" y="241"/>
                  </a:lnTo>
                  <a:lnTo>
                    <a:pt x="451" y="233"/>
                  </a:lnTo>
                  <a:lnTo>
                    <a:pt x="455" y="226"/>
                  </a:lnTo>
                  <a:lnTo>
                    <a:pt x="455" y="224"/>
                  </a:lnTo>
                  <a:lnTo>
                    <a:pt x="456" y="221"/>
                  </a:lnTo>
                  <a:lnTo>
                    <a:pt x="458" y="219"/>
                  </a:lnTo>
                  <a:lnTo>
                    <a:pt x="459" y="217"/>
                  </a:lnTo>
                  <a:lnTo>
                    <a:pt x="460" y="216"/>
                  </a:lnTo>
                  <a:lnTo>
                    <a:pt x="462" y="215"/>
                  </a:lnTo>
                  <a:lnTo>
                    <a:pt x="464" y="216"/>
                  </a:lnTo>
                  <a:lnTo>
                    <a:pt x="465" y="217"/>
                  </a:lnTo>
                  <a:lnTo>
                    <a:pt x="466" y="221"/>
                  </a:lnTo>
                  <a:lnTo>
                    <a:pt x="469" y="224"/>
                  </a:lnTo>
                  <a:lnTo>
                    <a:pt x="472" y="226"/>
                  </a:lnTo>
                  <a:lnTo>
                    <a:pt x="475" y="227"/>
                  </a:lnTo>
                  <a:lnTo>
                    <a:pt x="479" y="227"/>
                  </a:lnTo>
                  <a:lnTo>
                    <a:pt x="482" y="226"/>
                  </a:lnTo>
                  <a:lnTo>
                    <a:pt x="489" y="219"/>
                  </a:lnTo>
                  <a:lnTo>
                    <a:pt x="491" y="211"/>
                  </a:lnTo>
                  <a:lnTo>
                    <a:pt x="491" y="205"/>
                  </a:lnTo>
                  <a:lnTo>
                    <a:pt x="490" y="202"/>
                  </a:lnTo>
                  <a:lnTo>
                    <a:pt x="489" y="200"/>
                  </a:lnTo>
                  <a:lnTo>
                    <a:pt x="486" y="199"/>
                  </a:lnTo>
                  <a:lnTo>
                    <a:pt x="484" y="196"/>
                  </a:lnTo>
                  <a:lnTo>
                    <a:pt x="482" y="194"/>
                  </a:lnTo>
                  <a:lnTo>
                    <a:pt x="481" y="191"/>
                  </a:lnTo>
                  <a:lnTo>
                    <a:pt x="481" y="189"/>
                  </a:lnTo>
                  <a:lnTo>
                    <a:pt x="482" y="186"/>
                  </a:lnTo>
                  <a:lnTo>
                    <a:pt x="486" y="185"/>
                  </a:lnTo>
                  <a:lnTo>
                    <a:pt x="489" y="184"/>
                  </a:lnTo>
                  <a:lnTo>
                    <a:pt x="489" y="184"/>
                  </a:lnTo>
                  <a:lnTo>
                    <a:pt x="487" y="182"/>
                  </a:lnTo>
                  <a:lnTo>
                    <a:pt x="485" y="181"/>
                  </a:lnTo>
                  <a:lnTo>
                    <a:pt x="484" y="180"/>
                  </a:lnTo>
                  <a:lnTo>
                    <a:pt x="482" y="178"/>
                  </a:lnTo>
                  <a:lnTo>
                    <a:pt x="482" y="174"/>
                  </a:lnTo>
                  <a:lnTo>
                    <a:pt x="482" y="171"/>
                  </a:lnTo>
                  <a:lnTo>
                    <a:pt x="485" y="169"/>
                  </a:lnTo>
                  <a:lnTo>
                    <a:pt x="489" y="165"/>
                  </a:lnTo>
                  <a:lnTo>
                    <a:pt x="495" y="161"/>
                  </a:lnTo>
                  <a:lnTo>
                    <a:pt x="501" y="160"/>
                  </a:lnTo>
                  <a:lnTo>
                    <a:pt x="509" y="160"/>
                  </a:lnTo>
                  <a:lnTo>
                    <a:pt x="512" y="160"/>
                  </a:lnTo>
                  <a:lnTo>
                    <a:pt x="515" y="161"/>
                  </a:lnTo>
                  <a:lnTo>
                    <a:pt x="516" y="164"/>
                  </a:lnTo>
                  <a:lnTo>
                    <a:pt x="517" y="165"/>
                  </a:lnTo>
                  <a:lnTo>
                    <a:pt x="519" y="166"/>
                  </a:lnTo>
                  <a:lnTo>
                    <a:pt x="519" y="168"/>
                  </a:lnTo>
                  <a:lnTo>
                    <a:pt x="522" y="169"/>
                  </a:lnTo>
                  <a:lnTo>
                    <a:pt x="526" y="169"/>
                  </a:lnTo>
                  <a:lnTo>
                    <a:pt x="529" y="168"/>
                  </a:lnTo>
                  <a:lnTo>
                    <a:pt x="532" y="166"/>
                  </a:lnTo>
                  <a:lnTo>
                    <a:pt x="535" y="164"/>
                  </a:lnTo>
                  <a:lnTo>
                    <a:pt x="537" y="163"/>
                  </a:lnTo>
                  <a:lnTo>
                    <a:pt x="543" y="159"/>
                  </a:lnTo>
                  <a:lnTo>
                    <a:pt x="550" y="155"/>
                  </a:lnTo>
                  <a:lnTo>
                    <a:pt x="555" y="153"/>
                  </a:lnTo>
                  <a:close/>
                  <a:moveTo>
                    <a:pt x="809" y="139"/>
                  </a:moveTo>
                  <a:lnTo>
                    <a:pt x="815" y="139"/>
                  </a:lnTo>
                  <a:lnTo>
                    <a:pt x="819" y="140"/>
                  </a:lnTo>
                  <a:lnTo>
                    <a:pt x="823" y="141"/>
                  </a:lnTo>
                  <a:lnTo>
                    <a:pt x="825" y="144"/>
                  </a:lnTo>
                  <a:lnTo>
                    <a:pt x="825" y="146"/>
                  </a:lnTo>
                  <a:lnTo>
                    <a:pt x="825" y="150"/>
                  </a:lnTo>
                  <a:lnTo>
                    <a:pt x="821" y="153"/>
                  </a:lnTo>
                  <a:lnTo>
                    <a:pt x="818" y="158"/>
                  </a:lnTo>
                  <a:lnTo>
                    <a:pt x="815" y="159"/>
                  </a:lnTo>
                  <a:lnTo>
                    <a:pt x="813" y="163"/>
                  </a:lnTo>
                  <a:lnTo>
                    <a:pt x="811" y="165"/>
                  </a:lnTo>
                  <a:lnTo>
                    <a:pt x="809" y="169"/>
                  </a:lnTo>
                  <a:lnTo>
                    <a:pt x="806" y="173"/>
                  </a:lnTo>
                  <a:lnTo>
                    <a:pt x="803" y="175"/>
                  </a:lnTo>
                  <a:lnTo>
                    <a:pt x="799" y="176"/>
                  </a:lnTo>
                  <a:lnTo>
                    <a:pt x="796" y="179"/>
                  </a:lnTo>
                  <a:lnTo>
                    <a:pt x="794" y="181"/>
                  </a:lnTo>
                  <a:lnTo>
                    <a:pt x="791" y="182"/>
                  </a:lnTo>
                  <a:lnTo>
                    <a:pt x="788" y="186"/>
                  </a:lnTo>
                  <a:lnTo>
                    <a:pt x="785" y="190"/>
                  </a:lnTo>
                  <a:lnTo>
                    <a:pt x="783" y="192"/>
                  </a:lnTo>
                  <a:lnTo>
                    <a:pt x="781" y="197"/>
                  </a:lnTo>
                  <a:lnTo>
                    <a:pt x="781" y="201"/>
                  </a:lnTo>
                  <a:lnTo>
                    <a:pt x="784" y="206"/>
                  </a:lnTo>
                  <a:lnTo>
                    <a:pt x="786" y="210"/>
                  </a:lnTo>
                  <a:lnTo>
                    <a:pt x="789" y="215"/>
                  </a:lnTo>
                  <a:lnTo>
                    <a:pt x="789" y="222"/>
                  </a:lnTo>
                  <a:lnTo>
                    <a:pt x="788" y="230"/>
                  </a:lnTo>
                  <a:lnTo>
                    <a:pt x="786" y="237"/>
                  </a:lnTo>
                  <a:lnTo>
                    <a:pt x="786" y="242"/>
                  </a:lnTo>
                  <a:lnTo>
                    <a:pt x="789" y="246"/>
                  </a:lnTo>
                  <a:lnTo>
                    <a:pt x="791" y="250"/>
                  </a:lnTo>
                  <a:lnTo>
                    <a:pt x="794" y="253"/>
                  </a:lnTo>
                  <a:lnTo>
                    <a:pt x="795" y="256"/>
                  </a:lnTo>
                  <a:lnTo>
                    <a:pt x="796" y="260"/>
                  </a:lnTo>
                  <a:lnTo>
                    <a:pt x="798" y="262"/>
                  </a:lnTo>
                  <a:lnTo>
                    <a:pt x="799" y="265"/>
                  </a:lnTo>
                  <a:lnTo>
                    <a:pt x="801" y="267"/>
                  </a:lnTo>
                  <a:lnTo>
                    <a:pt x="804" y="268"/>
                  </a:lnTo>
                  <a:lnTo>
                    <a:pt x="806" y="271"/>
                  </a:lnTo>
                  <a:lnTo>
                    <a:pt x="811" y="272"/>
                  </a:lnTo>
                  <a:lnTo>
                    <a:pt x="815" y="272"/>
                  </a:lnTo>
                  <a:lnTo>
                    <a:pt x="818" y="272"/>
                  </a:lnTo>
                  <a:lnTo>
                    <a:pt x="820" y="272"/>
                  </a:lnTo>
                  <a:lnTo>
                    <a:pt x="820" y="271"/>
                  </a:lnTo>
                  <a:lnTo>
                    <a:pt x="820" y="268"/>
                  </a:lnTo>
                  <a:lnTo>
                    <a:pt x="819" y="267"/>
                  </a:lnTo>
                  <a:lnTo>
                    <a:pt x="818" y="265"/>
                  </a:lnTo>
                  <a:lnTo>
                    <a:pt x="816" y="262"/>
                  </a:lnTo>
                  <a:lnTo>
                    <a:pt x="815" y="260"/>
                  </a:lnTo>
                  <a:lnTo>
                    <a:pt x="814" y="257"/>
                  </a:lnTo>
                  <a:lnTo>
                    <a:pt x="811" y="256"/>
                  </a:lnTo>
                  <a:lnTo>
                    <a:pt x="808" y="252"/>
                  </a:lnTo>
                  <a:lnTo>
                    <a:pt x="804" y="246"/>
                  </a:lnTo>
                  <a:lnTo>
                    <a:pt x="801" y="240"/>
                  </a:lnTo>
                  <a:lnTo>
                    <a:pt x="801" y="233"/>
                  </a:lnTo>
                  <a:lnTo>
                    <a:pt x="806" y="230"/>
                  </a:lnTo>
                  <a:lnTo>
                    <a:pt x="811" y="227"/>
                  </a:lnTo>
                  <a:lnTo>
                    <a:pt x="814" y="225"/>
                  </a:lnTo>
                  <a:lnTo>
                    <a:pt x="816" y="224"/>
                  </a:lnTo>
                  <a:lnTo>
                    <a:pt x="818" y="222"/>
                  </a:lnTo>
                  <a:lnTo>
                    <a:pt x="819" y="220"/>
                  </a:lnTo>
                  <a:lnTo>
                    <a:pt x="818" y="217"/>
                  </a:lnTo>
                  <a:lnTo>
                    <a:pt x="815" y="215"/>
                  </a:lnTo>
                  <a:lnTo>
                    <a:pt x="811" y="211"/>
                  </a:lnTo>
                  <a:lnTo>
                    <a:pt x="808" y="209"/>
                  </a:lnTo>
                  <a:lnTo>
                    <a:pt x="805" y="202"/>
                  </a:lnTo>
                  <a:lnTo>
                    <a:pt x="804" y="196"/>
                  </a:lnTo>
                  <a:lnTo>
                    <a:pt x="806" y="191"/>
                  </a:lnTo>
                  <a:lnTo>
                    <a:pt x="809" y="189"/>
                  </a:lnTo>
                  <a:lnTo>
                    <a:pt x="811" y="189"/>
                  </a:lnTo>
                  <a:lnTo>
                    <a:pt x="815" y="187"/>
                  </a:lnTo>
                  <a:lnTo>
                    <a:pt x="818" y="186"/>
                  </a:lnTo>
                  <a:lnTo>
                    <a:pt x="819" y="184"/>
                  </a:lnTo>
                  <a:lnTo>
                    <a:pt x="820" y="182"/>
                  </a:lnTo>
                  <a:lnTo>
                    <a:pt x="819" y="180"/>
                  </a:lnTo>
                  <a:lnTo>
                    <a:pt x="819" y="178"/>
                  </a:lnTo>
                  <a:lnTo>
                    <a:pt x="820" y="175"/>
                  </a:lnTo>
                  <a:lnTo>
                    <a:pt x="820" y="175"/>
                  </a:lnTo>
                  <a:lnTo>
                    <a:pt x="820" y="173"/>
                  </a:lnTo>
                  <a:lnTo>
                    <a:pt x="821" y="170"/>
                  </a:lnTo>
                  <a:lnTo>
                    <a:pt x="821" y="166"/>
                  </a:lnTo>
                  <a:lnTo>
                    <a:pt x="823" y="164"/>
                  </a:lnTo>
                  <a:lnTo>
                    <a:pt x="823" y="163"/>
                  </a:lnTo>
                  <a:lnTo>
                    <a:pt x="835" y="163"/>
                  </a:lnTo>
                  <a:lnTo>
                    <a:pt x="839" y="160"/>
                  </a:lnTo>
                  <a:lnTo>
                    <a:pt x="841" y="158"/>
                  </a:lnTo>
                  <a:lnTo>
                    <a:pt x="844" y="155"/>
                  </a:lnTo>
                  <a:lnTo>
                    <a:pt x="845" y="153"/>
                  </a:lnTo>
                  <a:lnTo>
                    <a:pt x="849" y="149"/>
                  </a:lnTo>
                  <a:lnTo>
                    <a:pt x="851" y="148"/>
                  </a:lnTo>
                  <a:lnTo>
                    <a:pt x="855" y="148"/>
                  </a:lnTo>
                  <a:lnTo>
                    <a:pt x="857" y="148"/>
                  </a:lnTo>
                  <a:lnTo>
                    <a:pt x="862" y="148"/>
                  </a:lnTo>
                  <a:lnTo>
                    <a:pt x="866" y="146"/>
                  </a:lnTo>
                  <a:lnTo>
                    <a:pt x="876" y="145"/>
                  </a:lnTo>
                  <a:lnTo>
                    <a:pt x="885" y="148"/>
                  </a:lnTo>
                  <a:lnTo>
                    <a:pt x="892" y="151"/>
                  </a:lnTo>
                  <a:lnTo>
                    <a:pt x="901" y="164"/>
                  </a:lnTo>
                  <a:lnTo>
                    <a:pt x="906" y="179"/>
                  </a:lnTo>
                  <a:lnTo>
                    <a:pt x="908" y="192"/>
                  </a:lnTo>
                  <a:lnTo>
                    <a:pt x="906" y="207"/>
                  </a:lnTo>
                  <a:lnTo>
                    <a:pt x="900" y="220"/>
                  </a:lnTo>
                  <a:lnTo>
                    <a:pt x="898" y="222"/>
                  </a:lnTo>
                  <a:lnTo>
                    <a:pt x="897" y="225"/>
                  </a:lnTo>
                  <a:lnTo>
                    <a:pt x="896" y="227"/>
                  </a:lnTo>
                  <a:lnTo>
                    <a:pt x="895" y="231"/>
                  </a:lnTo>
                  <a:lnTo>
                    <a:pt x="896" y="233"/>
                  </a:lnTo>
                  <a:lnTo>
                    <a:pt x="897" y="237"/>
                  </a:lnTo>
                  <a:lnTo>
                    <a:pt x="897" y="240"/>
                  </a:lnTo>
                  <a:lnTo>
                    <a:pt x="898" y="241"/>
                  </a:lnTo>
                  <a:lnTo>
                    <a:pt x="900" y="242"/>
                  </a:lnTo>
                  <a:lnTo>
                    <a:pt x="902" y="242"/>
                  </a:lnTo>
                  <a:lnTo>
                    <a:pt x="903" y="242"/>
                  </a:lnTo>
                  <a:lnTo>
                    <a:pt x="905" y="240"/>
                  </a:lnTo>
                  <a:lnTo>
                    <a:pt x="910" y="235"/>
                  </a:lnTo>
                  <a:lnTo>
                    <a:pt x="913" y="230"/>
                  </a:lnTo>
                  <a:lnTo>
                    <a:pt x="918" y="225"/>
                  </a:lnTo>
                  <a:lnTo>
                    <a:pt x="921" y="224"/>
                  </a:lnTo>
                  <a:lnTo>
                    <a:pt x="923" y="224"/>
                  </a:lnTo>
                  <a:lnTo>
                    <a:pt x="925" y="224"/>
                  </a:lnTo>
                  <a:lnTo>
                    <a:pt x="927" y="226"/>
                  </a:lnTo>
                  <a:lnTo>
                    <a:pt x="928" y="227"/>
                  </a:lnTo>
                  <a:lnTo>
                    <a:pt x="930" y="230"/>
                  </a:lnTo>
                  <a:lnTo>
                    <a:pt x="932" y="231"/>
                  </a:lnTo>
                  <a:lnTo>
                    <a:pt x="933" y="232"/>
                  </a:lnTo>
                  <a:lnTo>
                    <a:pt x="935" y="235"/>
                  </a:lnTo>
                  <a:lnTo>
                    <a:pt x="936" y="236"/>
                  </a:lnTo>
                  <a:lnTo>
                    <a:pt x="937" y="238"/>
                  </a:lnTo>
                  <a:lnTo>
                    <a:pt x="940" y="240"/>
                  </a:lnTo>
                  <a:lnTo>
                    <a:pt x="941" y="240"/>
                  </a:lnTo>
                  <a:lnTo>
                    <a:pt x="943" y="240"/>
                  </a:lnTo>
                  <a:lnTo>
                    <a:pt x="945" y="238"/>
                  </a:lnTo>
                  <a:lnTo>
                    <a:pt x="945" y="237"/>
                  </a:lnTo>
                  <a:lnTo>
                    <a:pt x="945" y="236"/>
                  </a:lnTo>
                  <a:lnTo>
                    <a:pt x="946" y="233"/>
                  </a:lnTo>
                  <a:lnTo>
                    <a:pt x="946" y="232"/>
                  </a:lnTo>
                  <a:lnTo>
                    <a:pt x="947" y="231"/>
                  </a:lnTo>
                  <a:lnTo>
                    <a:pt x="950" y="231"/>
                  </a:lnTo>
                  <a:lnTo>
                    <a:pt x="952" y="230"/>
                  </a:lnTo>
                  <a:lnTo>
                    <a:pt x="955" y="230"/>
                  </a:lnTo>
                  <a:lnTo>
                    <a:pt x="957" y="229"/>
                  </a:lnTo>
                  <a:lnTo>
                    <a:pt x="960" y="227"/>
                  </a:lnTo>
                  <a:lnTo>
                    <a:pt x="961" y="227"/>
                  </a:lnTo>
                  <a:lnTo>
                    <a:pt x="962" y="226"/>
                  </a:lnTo>
                  <a:lnTo>
                    <a:pt x="962" y="224"/>
                  </a:lnTo>
                  <a:lnTo>
                    <a:pt x="962" y="222"/>
                  </a:lnTo>
                  <a:lnTo>
                    <a:pt x="962" y="220"/>
                  </a:lnTo>
                  <a:lnTo>
                    <a:pt x="962" y="219"/>
                  </a:lnTo>
                  <a:lnTo>
                    <a:pt x="962" y="217"/>
                  </a:lnTo>
                  <a:lnTo>
                    <a:pt x="961" y="216"/>
                  </a:lnTo>
                  <a:lnTo>
                    <a:pt x="958" y="214"/>
                  </a:lnTo>
                  <a:lnTo>
                    <a:pt x="957" y="211"/>
                  </a:lnTo>
                  <a:lnTo>
                    <a:pt x="956" y="210"/>
                  </a:lnTo>
                  <a:lnTo>
                    <a:pt x="955" y="207"/>
                  </a:lnTo>
                  <a:lnTo>
                    <a:pt x="953" y="205"/>
                  </a:lnTo>
                  <a:lnTo>
                    <a:pt x="955" y="204"/>
                  </a:lnTo>
                  <a:lnTo>
                    <a:pt x="958" y="202"/>
                  </a:lnTo>
                  <a:lnTo>
                    <a:pt x="962" y="202"/>
                  </a:lnTo>
                  <a:lnTo>
                    <a:pt x="966" y="202"/>
                  </a:lnTo>
                  <a:lnTo>
                    <a:pt x="970" y="201"/>
                  </a:lnTo>
                  <a:lnTo>
                    <a:pt x="971" y="200"/>
                  </a:lnTo>
                  <a:lnTo>
                    <a:pt x="971" y="199"/>
                  </a:lnTo>
                  <a:lnTo>
                    <a:pt x="971" y="197"/>
                  </a:lnTo>
                  <a:lnTo>
                    <a:pt x="968" y="196"/>
                  </a:lnTo>
                  <a:lnTo>
                    <a:pt x="967" y="195"/>
                  </a:lnTo>
                  <a:lnTo>
                    <a:pt x="965" y="194"/>
                  </a:lnTo>
                  <a:lnTo>
                    <a:pt x="962" y="194"/>
                  </a:lnTo>
                  <a:lnTo>
                    <a:pt x="952" y="195"/>
                  </a:lnTo>
                  <a:lnTo>
                    <a:pt x="941" y="196"/>
                  </a:lnTo>
                  <a:lnTo>
                    <a:pt x="933" y="194"/>
                  </a:lnTo>
                  <a:lnTo>
                    <a:pt x="926" y="186"/>
                  </a:lnTo>
                  <a:lnTo>
                    <a:pt x="920" y="178"/>
                  </a:lnTo>
                  <a:lnTo>
                    <a:pt x="916" y="170"/>
                  </a:lnTo>
                  <a:lnTo>
                    <a:pt x="912" y="166"/>
                  </a:lnTo>
                  <a:lnTo>
                    <a:pt x="910" y="161"/>
                  </a:lnTo>
                  <a:lnTo>
                    <a:pt x="908" y="155"/>
                  </a:lnTo>
                  <a:lnTo>
                    <a:pt x="910" y="151"/>
                  </a:lnTo>
                  <a:lnTo>
                    <a:pt x="912" y="149"/>
                  </a:lnTo>
                  <a:lnTo>
                    <a:pt x="918" y="149"/>
                  </a:lnTo>
                  <a:lnTo>
                    <a:pt x="931" y="150"/>
                  </a:lnTo>
                  <a:lnTo>
                    <a:pt x="943" y="151"/>
                  </a:lnTo>
                  <a:lnTo>
                    <a:pt x="970" y="151"/>
                  </a:lnTo>
                  <a:lnTo>
                    <a:pt x="979" y="155"/>
                  </a:lnTo>
                  <a:lnTo>
                    <a:pt x="988" y="161"/>
                  </a:lnTo>
                  <a:lnTo>
                    <a:pt x="994" y="169"/>
                  </a:lnTo>
                  <a:lnTo>
                    <a:pt x="1001" y="175"/>
                  </a:lnTo>
                  <a:lnTo>
                    <a:pt x="1003" y="179"/>
                  </a:lnTo>
                  <a:lnTo>
                    <a:pt x="1006" y="181"/>
                  </a:lnTo>
                  <a:lnTo>
                    <a:pt x="1007" y="185"/>
                  </a:lnTo>
                  <a:lnTo>
                    <a:pt x="1008" y="187"/>
                  </a:lnTo>
                  <a:lnTo>
                    <a:pt x="1008" y="190"/>
                  </a:lnTo>
                  <a:lnTo>
                    <a:pt x="1007" y="192"/>
                  </a:lnTo>
                  <a:lnTo>
                    <a:pt x="1004" y="194"/>
                  </a:lnTo>
                  <a:lnTo>
                    <a:pt x="1002" y="195"/>
                  </a:lnTo>
                  <a:lnTo>
                    <a:pt x="998" y="195"/>
                  </a:lnTo>
                  <a:lnTo>
                    <a:pt x="993" y="194"/>
                  </a:lnTo>
                  <a:lnTo>
                    <a:pt x="998" y="200"/>
                  </a:lnTo>
                  <a:lnTo>
                    <a:pt x="1006" y="206"/>
                  </a:lnTo>
                  <a:lnTo>
                    <a:pt x="1013" y="209"/>
                  </a:lnTo>
                  <a:lnTo>
                    <a:pt x="1016" y="209"/>
                  </a:lnTo>
                  <a:lnTo>
                    <a:pt x="1019" y="207"/>
                  </a:lnTo>
                  <a:lnTo>
                    <a:pt x="1023" y="207"/>
                  </a:lnTo>
                  <a:lnTo>
                    <a:pt x="1027" y="206"/>
                  </a:lnTo>
                  <a:lnTo>
                    <a:pt x="1029" y="209"/>
                  </a:lnTo>
                  <a:lnTo>
                    <a:pt x="1031" y="211"/>
                  </a:lnTo>
                  <a:lnTo>
                    <a:pt x="1032" y="212"/>
                  </a:lnTo>
                  <a:lnTo>
                    <a:pt x="1032" y="215"/>
                  </a:lnTo>
                  <a:lnTo>
                    <a:pt x="1032" y="217"/>
                  </a:lnTo>
                  <a:lnTo>
                    <a:pt x="1032" y="221"/>
                  </a:lnTo>
                  <a:lnTo>
                    <a:pt x="1031" y="226"/>
                  </a:lnTo>
                  <a:lnTo>
                    <a:pt x="1029" y="230"/>
                  </a:lnTo>
                  <a:lnTo>
                    <a:pt x="1031" y="235"/>
                  </a:lnTo>
                  <a:lnTo>
                    <a:pt x="1037" y="237"/>
                  </a:lnTo>
                  <a:lnTo>
                    <a:pt x="1042" y="238"/>
                  </a:lnTo>
                  <a:lnTo>
                    <a:pt x="1044" y="241"/>
                  </a:lnTo>
                  <a:lnTo>
                    <a:pt x="1045" y="242"/>
                  </a:lnTo>
                  <a:lnTo>
                    <a:pt x="1045" y="245"/>
                  </a:lnTo>
                  <a:lnTo>
                    <a:pt x="1045" y="247"/>
                  </a:lnTo>
                  <a:lnTo>
                    <a:pt x="1044" y="248"/>
                  </a:lnTo>
                  <a:lnTo>
                    <a:pt x="1042" y="251"/>
                  </a:lnTo>
                  <a:lnTo>
                    <a:pt x="1039" y="253"/>
                  </a:lnTo>
                  <a:lnTo>
                    <a:pt x="1038" y="255"/>
                  </a:lnTo>
                  <a:lnTo>
                    <a:pt x="1037" y="257"/>
                  </a:lnTo>
                  <a:lnTo>
                    <a:pt x="1037" y="260"/>
                  </a:lnTo>
                  <a:lnTo>
                    <a:pt x="1037" y="262"/>
                  </a:lnTo>
                  <a:lnTo>
                    <a:pt x="1038" y="265"/>
                  </a:lnTo>
                  <a:lnTo>
                    <a:pt x="1039" y="267"/>
                  </a:lnTo>
                  <a:lnTo>
                    <a:pt x="1041" y="268"/>
                  </a:lnTo>
                  <a:lnTo>
                    <a:pt x="1043" y="268"/>
                  </a:lnTo>
                  <a:lnTo>
                    <a:pt x="1044" y="266"/>
                  </a:lnTo>
                  <a:lnTo>
                    <a:pt x="1050" y="262"/>
                  </a:lnTo>
                  <a:lnTo>
                    <a:pt x="1055" y="258"/>
                  </a:lnTo>
                  <a:lnTo>
                    <a:pt x="1063" y="256"/>
                  </a:lnTo>
                  <a:lnTo>
                    <a:pt x="1068" y="257"/>
                  </a:lnTo>
                  <a:lnTo>
                    <a:pt x="1069" y="261"/>
                  </a:lnTo>
                  <a:lnTo>
                    <a:pt x="1068" y="266"/>
                  </a:lnTo>
                  <a:lnTo>
                    <a:pt x="1067" y="272"/>
                  </a:lnTo>
                  <a:lnTo>
                    <a:pt x="1064" y="277"/>
                  </a:lnTo>
                  <a:lnTo>
                    <a:pt x="1064" y="281"/>
                  </a:lnTo>
                  <a:lnTo>
                    <a:pt x="1068" y="282"/>
                  </a:lnTo>
                  <a:lnTo>
                    <a:pt x="1069" y="278"/>
                  </a:lnTo>
                  <a:lnTo>
                    <a:pt x="1070" y="275"/>
                  </a:lnTo>
                  <a:lnTo>
                    <a:pt x="1072" y="272"/>
                  </a:lnTo>
                  <a:lnTo>
                    <a:pt x="1074" y="270"/>
                  </a:lnTo>
                  <a:lnTo>
                    <a:pt x="1077" y="268"/>
                  </a:lnTo>
                  <a:lnTo>
                    <a:pt x="1082" y="266"/>
                  </a:lnTo>
                  <a:lnTo>
                    <a:pt x="1090" y="265"/>
                  </a:lnTo>
                  <a:lnTo>
                    <a:pt x="1100" y="266"/>
                  </a:lnTo>
                  <a:lnTo>
                    <a:pt x="1109" y="268"/>
                  </a:lnTo>
                  <a:lnTo>
                    <a:pt x="1117" y="273"/>
                  </a:lnTo>
                  <a:lnTo>
                    <a:pt x="1121" y="282"/>
                  </a:lnTo>
                  <a:lnTo>
                    <a:pt x="1123" y="289"/>
                  </a:lnTo>
                  <a:lnTo>
                    <a:pt x="1119" y="292"/>
                  </a:lnTo>
                  <a:lnTo>
                    <a:pt x="1114" y="294"/>
                  </a:lnTo>
                  <a:lnTo>
                    <a:pt x="1109" y="294"/>
                  </a:lnTo>
                  <a:lnTo>
                    <a:pt x="1107" y="296"/>
                  </a:lnTo>
                  <a:lnTo>
                    <a:pt x="1103" y="297"/>
                  </a:lnTo>
                  <a:lnTo>
                    <a:pt x="1102" y="298"/>
                  </a:lnTo>
                  <a:lnTo>
                    <a:pt x="1099" y="301"/>
                  </a:lnTo>
                  <a:lnTo>
                    <a:pt x="1098" y="301"/>
                  </a:lnTo>
                  <a:lnTo>
                    <a:pt x="1097" y="302"/>
                  </a:lnTo>
                  <a:lnTo>
                    <a:pt x="1097" y="304"/>
                  </a:lnTo>
                  <a:lnTo>
                    <a:pt x="1097" y="306"/>
                  </a:lnTo>
                  <a:lnTo>
                    <a:pt x="1097" y="308"/>
                  </a:lnTo>
                  <a:lnTo>
                    <a:pt x="1098" y="309"/>
                  </a:lnTo>
                  <a:lnTo>
                    <a:pt x="1100" y="309"/>
                  </a:lnTo>
                  <a:lnTo>
                    <a:pt x="1103" y="309"/>
                  </a:lnTo>
                  <a:lnTo>
                    <a:pt x="1105" y="308"/>
                  </a:lnTo>
                  <a:lnTo>
                    <a:pt x="1107" y="308"/>
                  </a:lnTo>
                  <a:lnTo>
                    <a:pt x="1107" y="308"/>
                  </a:lnTo>
                  <a:lnTo>
                    <a:pt x="1112" y="306"/>
                  </a:lnTo>
                  <a:lnTo>
                    <a:pt x="1118" y="304"/>
                  </a:lnTo>
                  <a:lnTo>
                    <a:pt x="1124" y="303"/>
                  </a:lnTo>
                  <a:lnTo>
                    <a:pt x="1129" y="303"/>
                  </a:lnTo>
                  <a:lnTo>
                    <a:pt x="1133" y="308"/>
                  </a:lnTo>
                  <a:lnTo>
                    <a:pt x="1133" y="309"/>
                  </a:lnTo>
                  <a:lnTo>
                    <a:pt x="1133" y="312"/>
                  </a:lnTo>
                  <a:lnTo>
                    <a:pt x="1134" y="314"/>
                  </a:lnTo>
                  <a:lnTo>
                    <a:pt x="1135" y="316"/>
                  </a:lnTo>
                  <a:lnTo>
                    <a:pt x="1136" y="317"/>
                  </a:lnTo>
                  <a:lnTo>
                    <a:pt x="1139" y="317"/>
                  </a:lnTo>
                  <a:lnTo>
                    <a:pt x="1143" y="317"/>
                  </a:lnTo>
                  <a:lnTo>
                    <a:pt x="1145" y="316"/>
                  </a:lnTo>
                  <a:lnTo>
                    <a:pt x="1161" y="316"/>
                  </a:lnTo>
                  <a:lnTo>
                    <a:pt x="1179" y="318"/>
                  </a:lnTo>
                  <a:lnTo>
                    <a:pt x="1181" y="328"/>
                  </a:lnTo>
                  <a:lnTo>
                    <a:pt x="1179" y="335"/>
                  </a:lnTo>
                  <a:lnTo>
                    <a:pt x="1173" y="342"/>
                  </a:lnTo>
                  <a:lnTo>
                    <a:pt x="1164" y="347"/>
                  </a:lnTo>
                  <a:lnTo>
                    <a:pt x="1159" y="348"/>
                  </a:lnTo>
                  <a:lnTo>
                    <a:pt x="1156" y="350"/>
                  </a:lnTo>
                  <a:lnTo>
                    <a:pt x="1153" y="352"/>
                  </a:lnTo>
                  <a:lnTo>
                    <a:pt x="1151" y="354"/>
                  </a:lnTo>
                  <a:lnTo>
                    <a:pt x="1151" y="358"/>
                  </a:lnTo>
                  <a:lnTo>
                    <a:pt x="1151" y="360"/>
                  </a:lnTo>
                  <a:lnTo>
                    <a:pt x="1151" y="363"/>
                  </a:lnTo>
                  <a:lnTo>
                    <a:pt x="1151" y="365"/>
                  </a:lnTo>
                  <a:lnTo>
                    <a:pt x="1154" y="367"/>
                  </a:lnTo>
                  <a:lnTo>
                    <a:pt x="1156" y="368"/>
                  </a:lnTo>
                  <a:lnTo>
                    <a:pt x="1163" y="367"/>
                  </a:lnTo>
                  <a:lnTo>
                    <a:pt x="1168" y="363"/>
                  </a:lnTo>
                  <a:lnTo>
                    <a:pt x="1171" y="358"/>
                  </a:lnTo>
                  <a:lnTo>
                    <a:pt x="1175" y="352"/>
                  </a:lnTo>
                  <a:lnTo>
                    <a:pt x="1179" y="347"/>
                  </a:lnTo>
                  <a:lnTo>
                    <a:pt x="1189" y="344"/>
                  </a:lnTo>
                  <a:lnTo>
                    <a:pt x="1197" y="345"/>
                  </a:lnTo>
                  <a:lnTo>
                    <a:pt x="1207" y="350"/>
                  </a:lnTo>
                  <a:lnTo>
                    <a:pt x="1212" y="358"/>
                  </a:lnTo>
                  <a:lnTo>
                    <a:pt x="1212" y="360"/>
                  </a:lnTo>
                  <a:lnTo>
                    <a:pt x="1212" y="363"/>
                  </a:lnTo>
                  <a:lnTo>
                    <a:pt x="1212" y="364"/>
                  </a:lnTo>
                  <a:lnTo>
                    <a:pt x="1211" y="367"/>
                  </a:lnTo>
                  <a:lnTo>
                    <a:pt x="1210" y="368"/>
                  </a:lnTo>
                  <a:lnTo>
                    <a:pt x="1207" y="368"/>
                  </a:lnTo>
                  <a:lnTo>
                    <a:pt x="1204" y="369"/>
                  </a:lnTo>
                  <a:lnTo>
                    <a:pt x="1202" y="372"/>
                  </a:lnTo>
                  <a:lnTo>
                    <a:pt x="1201" y="375"/>
                  </a:lnTo>
                  <a:lnTo>
                    <a:pt x="1202" y="378"/>
                  </a:lnTo>
                  <a:lnTo>
                    <a:pt x="1205" y="380"/>
                  </a:lnTo>
                  <a:lnTo>
                    <a:pt x="1210" y="384"/>
                  </a:lnTo>
                  <a:lnTo>
                    <a:pt x="1217" y="385"/>
                  </a:lnTo>
                  <a:lnTo>
                    <a:pt x="1224" y="388"/>
                  </a:lnTo>
                  <a:lnTo>
                    <a:pt x="1229" y="391"/>
                  </a:lnTo>
                  <a:lnTo>
                    <a:pt x="1229" y="396"/>
                  </a:lnTo>
                  <a:lnTo>
                    <a:pt x="1226" y="398"/>
                  </a:lnTo>
                  <a:lnTo>
                    <a:pt x="1221" y="396"/>
                  </a:lnTo>
                  <a:lnTo>
                    <a:pt x="1214" y="395"/>
                  </a:lnTo>
                  <a:lnTo>
                    <a:pt x="1207" y="394"/>
                  </a:lnTo>
                  <a:lnTo>
                    <a:pt x="1202" y="394"/>
                  </a:lnTo>
                  <a:lnTo>
                    <a:pt x="1200" y="394"/>
                  </a:lnTo>
                  <a:lnTo>
                    <a:pt x="1197" y="394"/>
                  </a:lnTo>
                  <a:lnTo>
                    <a:pt x="1195" y="394"/>
                  </a:lnTo>
                  <a:lnTo>
                    <a:pt x="1192" y="395"/>
                  </a:lnTo>
                  <a:lnTo>
                    <a:pt x="1189" y="395"/>
                  </a:lnTo>
                  <a:lnTo>
                    <a:pt x="1188" y="396"/>
                  </a:lnTo>
                  <a:lnTo>
                    <a:pt x="1186" y="399"/>
                  </a:lnTo>
                  <a:lnTo>
                    <a:pt x="1188" y="401"/>
                  </a:lnTo>
                  <a:lnTo>
                    <a:pt x="1192" y="408"/>
                  </a:lnTo>
                  <a:lnTo>
                    <a:pt x="1196" y="414"/>
                  </a:lnTo>
                  <a:lnTo>
                    <a:pt x="1197" y="423"/>
                  </a:lnTo>
                  <a:lnTo>
                    <a:pt x="1197" y="426"/>
                  </a:lnTo>
                  <a:lnTo>
                    <a:pt x="1197" y="430"/>
                  </a:lnTo>
                  <a:lnTo>
                    <a:pt x="1199" y="434"/>
                  </a:lnTo>
                  <a:lnTo>
                    <a:pt x="1201" y="437"/>
                  </a:lnTo>
                  <a:lnTo>
                    <a:pt x="1205" y="441"/>
                  </a:lnTo>
                  <a:lnTo>
                    <a:pt x="1221" y="449"/>
                  </a:lnTo>
                  <a:lnTo>
                    <a:pt x="1226" y="452"/>
                  </a:lnTo>
                  <a:lnTo>
                    <a:pt x="1231" y="457"/>
                  </a:lnTo>
                  <a:lnTo>
                    <a:pt x="1235" y="462"/>
                  </a:lnTo>
                  <a:lnTo>
                    <a:pt x="1239" y="466"/>
                  </a:lnTo>
                  <a:lnTo>
                    <a:pt x="1250" y="474"/>
                  </a:lnTo>
                  <a:lnTo>
                    <a:pt x="1262" y="478"/>
                  </a:lnTo>
                  <a:lnTo>
                    <a:pt x="1276" y="481"/>
                  </a:lnTo>
                  <a:lnTo>
                    <a:pt x="1288" y="487"/>
                  </a:lnTo>
                  <a:lnTo>
                    <a:pt x="1292" y="493"/>
                  </a:lnTo>
                  <a:lnTo>
                    <a:pt x="1293" y="501"/>
                  </a:lnTo>
                  <a:lnTo>
                    <a:pt x="1296" y="507"/>
                  </a:lnTo>
                  <a:lnTo>
                    <a:pt x="1301" y="511"/>
                  </a:lnTo>
                  <a:lnTo>
                    <a:pt x="1307" y="515"/>
                  </a:lnTo>
                  <a:lnTo>
                    <a:pt x="1312" y="521"/>
                  </a:lnTo>
                  <a:lnTo>
                    <a:pt x="1317" y="527"/>
                  </a:lnTo>
                  <a:lnTo>
                    <a:pt x="1322" y="529"/>
                  </a:lnTo>
                  <a:lnTo>
                    <a:pt x="1330" y="528"/>
                  </a:lnTo>
                  <a:lnTo>
                    <a:pt x="1337" y="526"/>
                  </a:lnTo>
                  <a:lnTo>
                    <a:pt x="1344" y="524"/>
                  </a:lnTo>
                  <a:lnTo>
                    <a:pt x="1352" y="527"/>
                  </a:lnTo>
                  <a:lnTo>
                    <a:pt x="1358" y="534"/>
                  </a:lnTo>
                  <a:lnTo>
                    <a:pt x="1359" y="546"/>
                  </a:lnTo>
                  <a:lnTo>
                    <a:pt x="1356" y="556"/>
                  </a:lnTo>
                  <a:lnTo>
                    <a:pt x="1349" y="566"/>
                  </a:lnTo>
                  <a:lnTo>
                    <a:pt x="1342" y="573"/>
                  </a:lnTo>
                  <a:lnTo>
                    <a:pt x="1338" y="584"/>
                  </a:lnTo>
                  <a:lnTo>
                    <a:pt x="1335" y="594"/>
                  </a:lnTo>
                  <a:lnTo>
                    <a:pt x="1335" y="595"/>
                  </a:lnTo>
                  <a:lnTo>
                    <a:pt x="1335" y="598"/>
                  </a:lnTo>
                  <a:lnTo>
                    <a:pt x="1335" y="600"/>
                  </a:lnTo>
                  <a:lnTo>
                    <a:pt x="1333" y="603"/>
                  </a:lnTo>
                  <a:lnTo>
                    <a:pt x="1333" y="604"/>
                  </a:lnTo>
                  <a:lnTo>
                    <a:pt x="1331" y="605"/>
                  </a:lnTo>
                  <a:lnTo>
                    <a:pt x="1330" y="604"/>
                  </a:lnTo>
                  <a:lnTo>
                    <a:pt x="1325" y="603"/>
                  </a:lnTo>
                  <a:lnTo>
                    <a:pt x="1321" y="602"/>
                  </a:lnTo>
                  <a:lnTo>
                    <a:pt x="1318" y="600"/>
                  </a:lnTo>
                  <a:lnTo>
                    <a:pt x="1316" y="600"/>
                  </a:lnTo>
                  <a:lnTo>
                    <a:pt x="1315" y="602"/>
                  </a:lnTo>
                  <a:lnTo>
                    <a:pt x="1313" y="604"/>
                  </a:lnTo>
                  <a:lnTo>
                    <a:pt x="1313" y="607"/>
                  </a:lnTo>
                  <a:lnTo>
                    <a:pt x="1313" y="613"/>
                  </a:lnTo>
                  <a:lnTo>
                    <a:pt x="1315" y="615"/>
                  </a:lnTo>
                  <a:lnTo>
                    <a:pt x="1315" y="618"/>
                  </a:lnTo>
                  <a:lnTo>
                    <a:pt x="1315" y="621"/>
                  </a:lnTo>
                  <a:lnTo>
                    <a:pt x="1315" y="624"/>
                  </a:lnTo>
                  <a:lnTo>
                    <a:pt x="1315" y="626"/>
                  </a:lnTo>
                  <a:lnTo>
                    <a:pt x="1313" y="629"/>
                  </a:lnTo>
                  <a:lnTo>
                    <a:pt x="1312" y="630"/>
                  </a:lnTo>
                  <a:lnTo>
                    <a:pt x="1311" y="630"/>
                  </a:lnTo>
                  <a:lnTo>
                    <a:pt x="1308" y="630"/>
                  </a:lnTo>
                  <a:lnTo>
                    <a:pt x="1305" y="628"/>
                  </a:lnTo>
                  <a:lnTo>
                    <a:pt x="1301" y="625"/>
                  </a:lnTo>
                  <a:lnTo>
                    <a:pt x="1293" y="620"/>
                  </a:lnTo>
                  <a:lnTo>
                    <a:pt x="1285" y="615"/>
                  </a:lnTo>
                  <a:lnTo>
                    <a:pt x="1277" y="609"/>
                  </a:lnTo>
                  <a:lnTo>
                    <a:pt x="1272" y="602"/>
                  </a:lnTo>
                  <a:lnTo>
                    <a:pt x="1272" y="595"/>
                  </a:lnTo>
                  <a:lnTo>
                    <a:pt x="1275" y="589"/>
                  </a:lnTo>
                  <a:lnTo>
                    <a:pt x="1278" y="585"/>
                  </a:lnTo>
                  <a:lnTo>
                    <a:pt x="1283" y="582"/>
                  </a:lnTo>
                  <a:lnTo>
                    <a:pt x="1286" y="578"/>
                  </a:lnTo>
                  <a:lnTo>
                    <a:pt x="1286" y="573"/>
                  </a:lnTo>
                  <a:lnTo>
                    <a:pt x="1282" y="571"/>
                  </a:lnTo>
                  <a:lnTo>
                    <a:pt x="1276" y="572"/>
                  </a:lnTo>
                  <a:lnTo>
                    <a:pt x="1268" y="573"/>
                  </a:lnTo>
                  <a:lnTo>
                    <a:pt x="1260" y="574"/>
                  </a:lnTo>
                  <a:lnTo>
                    <a:pt x="1255" y="573"/>
                  </a:lnTo>
                  <a:lnTo>
                    <a:pt x="1249" y="566"/>
                  </a:lnTo>
                  <a:lnTo>
                    <a:pt x="1241" y="558"/>
                  </a:lnTo>
                  <a:lnTo>
                    <a:pt x="1234" y="552"/>
                  </a:lnTo>
                  <a:lnTo>
                    <a:pt x="1230" y="553"/>
                  </a:lnTo>
                  <a:lnTo>
                    <a:pt x="1229" y="559"/>
                  </a:lnTo>
                  <a:lnTo>
                    <a:pt x="1229" y="567"/>
                  </a:lnTo>
                  <a:lnTo>
                    <a:pt x="1230" y="573"/>
                  </a:lnTo>
                  <a:lnTo>
                    <a:pt x="1229" y="578"/>
                  </a:lnTo>
                  <a:lnTo>
                    <a:pt x="1226" y="580"/>
                  </a:lnTo>
                  <a:lnTo>
                    <a:pt x="1222" y="578"/>
                  </a:lnTo>
                  <a:lnTo>
                    <a:pt x="1217" y="575"/>
                  </a:lnTo>
                  <a:lnTo>
                    <a:pt x="1212" y="572"/>
                  </a:lnTo>
                  <a:lnTo>
                    <a:pt x="1207" y="568"/>
                  </a:lnTo>
                  <a:lnTo>
                    <a:pt x="1202" y="568"/>
                  </a:lnTo>
                  <a:lnTo>
                    <a:pt x="1206" y="578"/>
                  </a:lnTo>
                  <a:lnTo>
                    <a:pt x="1211" y="588"/>
                  </a:lnTo>
                  <a:lnTo>
                    <a:pt x="1219" y="598"/>
                  </a:lnTo>
                  <a:lnTo>
                    <a:pt x="1229" y="604"/>
                  </a:lnTo>
                  <a:lnTo>
                    <a:pt x="1235" y="612"/>
                  </a:lnTo>
                  <a:lnTo>
                    <a:pt x="1240" y="621"/>
                  </a:lnTo>
                  <a:lnTo>
                    <a:pt x="1245" y="630"/>
                  </a:lnTo>
                  <a:lnTo>
                    <a:pt x="1252" y="638"/>
                  </a:lnTo>
                  <a:lnTo>
                    <a:pt x="1256" y="640"/>
                  </a:lnTo>
                  <a:lnTo>
                    <a:pt x="1261" y="643"/>
                  </a:lnTo>
                  <a:lnTo>
                    <a:pt x="1266" y="645"/>
                  </a:lnTo>
                  <a:lnTo>
                    <a:pt x="1270" y="649"/>
                  </a:lnTo>
                  <a:lnTo>
                    <a:pt x="1273" y="653"/>
                  </a:lnTo>
                  <a:lnTo>
                    <a:pt x="1275" y="656"/>
                  </a:lnTo>
                  <a:lnTo>
                    <a:pt x="1276" y="661"/>
                  </a:lnTo>
                  <a:lnTo>
                    <a:pt x="1277" y="666"/>
                  </a:lnTo>
                  <a:lnTo>
                    <a:pt x="1285" y="676"/>
                  </a:lnTo>
                  <a:lnTo>
                    <a:pt x="1292" y="685"/>
                  </a:lnTo>
                  <a:lnTo>
                    <a:pt x="1300" y="694"/>
                  </a:lnTo>
                  <a:lnTo>
                    <a:pt x="1303" y="706"/>
                  </a:lnTo>
                  <a:lnTo>
                    <a:pt x="1302" y="711"/>
                  </a:lnTo>
                  <a:lnTo>
                    <a:pt x="1301" y="716"/>
                  </a:lnTo>
                  <a:lnTo>
                    <a:pt x="1300" y="721"/>
                  </a:lnTo>
                  <a:lnTo>
                    <a:pt x="1301" y="727"/>
                  </a:lnTo>
                  <a:lnTo>
                    <a:pt x="1302" y="733"/>
                  </a:lnTo>
                  <a:lnTo>
                    <a:pt x="1302" y="741"/>
                  </a:lnTo>
                  <a:lnTo>
                    <a:pt x="1298" y="747"/>
                  </a:lnTo>
                  <a:lnTo>
                    <a:pt x="1290" y="750"/>
                  </a:lnTo>
                  <a:lnTo>
                    <a:pt x="1280" y="750"/>
                  </a:lnTo>
                  <a:lnTo>
                    <a:pt x="1270" y="745"/>
                  </a:lnTo>
                  <a:lnTo>
                    <a:pt x="1261" y="740"/>
                  </a:lnTo>
                  <a:lnTo>
                    <a:pt x="1255" y="732"/>
                  </a:lnTo>
                  <a:lnTo>
                    <a:pt x="1251" y="727"/>
                  </a:lnTo>
                  <a:lnTo>
                    <a:pt x="1245" y="720"/>
                  </a:lnTo>
                  <a:lnTo>
                    <a:pt x="1235" y="712"/>
                  </a:lnTo>
                  <a:lnTo>
                    <a:pt x="1225" y="705"/>
                  </a:lnTo>
                  <a:lnTo>
                    <a:pt x="1215" y="699"/>
                  </a:lnTo>
                  <a:lnTo>
                    <a:pt x="1206" y="695"/>
                  </a:lnTo>
                  <a:lnTo>
                    <a:pt x="1200" y="695"/>
                  </a:lnTo>
                  <a:lnTo>
                    <a:pt x="1202" y="707"/>
                  </a:lnTo>
                  <a:lnTo>
                    <a:pt x="1207" y="716"/>
                  </a:lnTo>
                  <a:lnTo>
                    <a:pt x="1215" y="725"/>
                  </a:lnTo>
                  <a:lnTo>
                    <a:pt x="1226" y="732"/>
                  </a:lnTo>
                  <a:lnTo>
                    <a:pt x="1239" y="742"/>
                  </a:lnTo>
                  <a:lnTo>
                    <a:pt x="1250" y="752"/>
                  </a:lnTo>
                  <a:lnTo>
                    <a:pt x="1260" y="766"/>
                  </a:lnTo>
                  <a:lnTo>
                    <a:pt x="1261" y="769"/>
                  </a:lnTo>
                  <a:lnTo>
                    <a:pt x="1261" y="773"/>
                  </a:lnTo>
                  <a:lnTo>
                    <a:pt x="1261" y="777"/>
                  </a:lnTo>
                  <a:lnTo>
                    <a:pt x="1261" y="779"/>
                  </a:lnTo>
                  <a:lnTo>
                    <a:pt x="1259" y="782"/>
                  </a:lnTo>
                  <a:lnTo>
                    <a:pt x="1257" y="784"/>
                  </a:lnTo>
                  <a:lnTo>
                    <a:pt x="1251" y="786"/>
                  </a:lnTo>
                  <a:lnTo>
                    <a:pt x="1244" y="783"/>
                  </a:lnTo>
                  <a:lnTo>
                    <a:pt x="1237" y="779"/>
                  </a:lnTo>
                  <a:lnTo>
                    <a:pt x="1231" y="776"/>
                  </a:lnTo>
                  <a:lnTo>
                    <a:pt x="1222" y="773"/>
                  </a:lnTo>
                  <a:lnTo>
                    <a:pt x="1214" y="769"/>
                  </a:lnTo>
                  <a:lnTo>
                    <a:pt x="1205" y="763"/>
                  </a:lnTo>
                  <a:lnTo>
                    <a:pt x="1189" y="747"/>
                  </a:lnTo>
                  <a:lnTo>
                    <a:pt x="1183" y="742"/>
                  </a:lnTo>
                  <a:lnTo>
                    <a:pt x="1174" y="741"/>
                  </a:lnTo>
                  <a:lnTo>
                    <a:pt x="1166" y="740"/>
                  </a:lnTo>
                  <a:lnTo>
                    <a:pt x="1164" y="737"/>
                  </a:lnTo>
                  <a:lnTo>
                    <a:pt x="1161" y="735"/>
                  </a:lnTo>
                  <a:lnTo>
                    <a:pt x="1159" y="732"/>
                  </a:lnTo>
                  <a:lnTo>
                    <a:pt x="1158" y="730"/>
                  </a:lnTo>
                  <a:lnTo>
                    <a:pt x="1155" y="728"/>
                  </a:lnTo>
                  <a:lnTo>
                    <a:pt x="1153" y="727"/>
                  </a:lnTo>
                  <a:lnTo>
                    <a:pt x="1149" y="727"/>
                  </a:lnTo>
                  <a:lnTo>
                    <a:pt x="1140" y="725"/>
                  </a:lnTo>
                  <a:lnTo>
                    <a:pt x="1135" y="720"/>
                  </a:lnTo>
                  <a:lnTo>
                    <a:pt x="1131" y="712"/>
                  </a:lnTo>
                  <a:lnTo>
                    <a:pt x="1130" y="705"/>
                  </a:lnTo>
                  <a:lnTo>
                    <a:pt x="1130" y="699"/>
                  </a:lnTo>
                  <a:lnTo>
                    <a:pt x="1130" y="695"/>
                  </a:lnTo>
                  <a:lnTo>
                    <a:pt x="1129" y="694"/>
                  </a:lnTo>
                  <a:lnTo>
                    <a:pt x="1126" y="692"/>
                  </a:lnTo>
                  <a:lnTo>
                    <a:pt x="1124" y="692"/>
                  </a:lnTo>
                  <a:lnTo>
                    <a:pt x="1121" y="691"/>
                  </a:lnTo>
                  <a:lnTo>
                    <a:pt x="1119" y="691"/>
                  </a:lnTo>
                  <a:lnTo>
                    <a:pt x="1118" y="690"/>
                  </a:lnTo>
                  <a:lnTo>
                    <a:pt x="1113" y="686"/>
                  </a:lnTo>
                  <a:lnTo>
                    <a:pt x="1109" y="681"/>
                  </a:lnTo>
                  <a:lnTo>
                    <a:pt x="1105" y="675"/>
                  </a:lnTo>
                  <a:lnTo>
                    <a:pt x="1102" y="670"/>
                  </a:lnTo>
                  <a:lnTo>
                    <a:pt x="1099" y="665"/>
                  </a:lnTo>
                  <a:lnTo>
                    <a:pt x="1097" y="661"/>
                  </a:lnTo>
                  <a:lnTo>
                    <a:pt x="1093" y="659"/>
                  </a:lnTo>
                  <a:lnTo>
                    <a:pt x="1088" y="656"/>
                  </a:lnTo>
                  <a:lnTo>
                    <a:pt x="1084" y="654"/>
                  </a:lnTo>
                  <a:lnTo>
                    <a:pt x="1080" y="651"/>
                  </a:lnTo>
                  <a:lnTo>
                    <a:pt x="1078" y="650"/>
                  </a:lnTo>
                  <a:lnTo>
                    <a:pt x="1075" y="650"/>
                  </a:lnTo>
                  <a:lnTo>
                    <a:pt x="1074" y="650"/>
                  </a:lnTo>
                  <a:lnTo>
                    <a:pt x="1072" y="651"/>
                  </a:lnTo>
                  <a:lnTo>
                    <a:pt x="1068" y="654"/>
                  </a:lnTo>
                  <a:lnTo>
                    <a:pt x="1063" y="654"/>
                  </a:lnTo>
                  <a:lnTo>
                    <a:pt x="1057" y="651"/>
                  </a:lnTo>
                  <a:lnTo>
                    <a:pt x="1050" y="649"/>
                  </a:lnTo>
                  <a:lnTo>
                    <a:pt x="1044" y="645"/>
                  </a:lnTo>
                  <a:lnTo>
                    <a:pt x="1039" y="645"/>
                  </a:lnTo>
                  <a:lnTo>
                    <a:pt x="1037" y="649"/>
                  </a:lnTo>
                  <a:lnTo>
                    <a:pt x="1036" y="651"/>
                  </a:lnTo>
                  <a:lnTo>
                    <a:pt x="1036" y="654"/>
                  </a:lnTo>
                  <a:lnTo>
                    <a:pt x="1036" y="656"/>
                  </a:lnTo>
                  <a:lnTo>
                    <a:pt x="1036" y="658"/>
                  </a:lnTo>
                  <a:lnTo>
                    <a:pt x="1034" y="659"/>
                  </a:lnTo>
                  <a:lnTo>
                    <a:pt x="1032" y="659"/>
                  </a:lnTo>
                  <a:lnTo>
                    <a:pt x="1029" y="660"/>
                  </a:lnTo>
                  <a:lnTo>
                    <a:pt x="1027" y="660"/>
                  </a:lnTo>
                  <a:lnTo>
                    <a:pt x="1024" y="660"/>
                  </a:lnTo>
                  <a:lnTo>
                    <a:pt x="1022" y="660"/>
                  </a:lnTo>
                  <a:lnTo>
                    <a:pt x="1019" y="660"/>
                  </a:lnTo>
                  <a:lnTo>
                    <a:pt x="1017" y="661"/>
                  </a:lnTo>
                  <a:lnTo>
                    <a:pt x="1013" y="664"/>
                  </a:lnTo>
                  <a:lnTo>
                    <a:pt x="1007" y="666"/>
                  </a:lnTo>
                  <a:lnTo>
                    <a:pt x="998" y="664"/>
                  </a:lnTo>
                  <a:lnTo>
                    <a:pt x="989" y="660"/>
                  </a:lnTo>
                  <a:lnTo>
                    <a:pt x="982" y="654"/>
                  </a:lnTo>
                  <a:lnTo>
                    <a:pt x="977" y="649"/>
                  </a:lnTo>
                  <a:lnTo>
                    <a:pt x="977" y="638"/>
                  </a:lnTo>
                  <a:lnTo>
                    <a:pt x="981" y="628"/>
                  </a:lnTo>
                  <a:lnTo>
                    <a:pt x="984" y="618"/>
                  </a:lnTo>
                  <a:lnTo>
                    <a:pt x="988" y="607"/>
                  </a:lnTo>
                  <a:lnTo>
                    <a:pt x="992" y="600"/>
                  </a:lnTo>
                  <a:lnTo>
                    <a:pt x="998" y="599"/>
                  </a:lnTo>
                  <a:lnTo>
                    <a:pt x="1006" y="599"/>
                  </a:lnTo>
                  <a:lnTo>
                    <a:pt x="1013" y="602"/>
                  </a:lnTo>
                  <a:lnTo>
                    <a:pt x="1022" y="604"/>
                  </a:lnTo>
                  <a:lnTo>
                    <a:pt x="1033" y="605"/>
                  </a:lnTo>
                  <a:lnTo>
                    <a:pt x="1047" y="605"/>
                  </a:lnTo>
                  <a:lnTo>
                    <a:pt x="1062" y="604"/>
                  </a:lnTo>
                  <a:lnTo>
                    <a:pt x="1073" y="599"/>
                  </a:lnTo>
                  <a:lnTo>
                    <a:pt x="1075" y="598"/>
                  </a:lnTo>
                  <a:lnTo>
                    <a:pt x="1078" y="595"/>
                  </a:lnTo>
                  <a:lnTo>
                    <a:pt x="1078" y="593"/>
                  </a:lnTo>
                  <a:lnTo>
                    <a:pt x="1078" y="589"/>
                  </a:lnTo>
                  <a:lnTo>
                    <a:pt x="1078" y="587"/>
                  </a:lnTo>
                  <a:lnTo>
                    <a:pt x="1078" y="582"/>
                  </a:lnTo>
                  <a:lnTo>
                    <a:pt x="1077" y="579"/>
                  </a:lnTo>
                  <a:lnTo>
                    <a:pt x="1074" y="575"/>
                  </a:lnTo>
                  <a:lnTo>
                    <a:pt x="1072" y="573"/>
                  </a:lnTo>
                  <a:lnTo>
                    <a:pt x="1068" y="571"/>
                  </a:lnTo>
                  <a:lnTo>
                    <a:pt x="1065" y="566"/>
                  </a:lnTo>
                  <a:lnTo>
                    <a:pt x="1067" y="559"/>
                  </a:lnTo>
                  <a:lnTo>
                    <a:pt x="1072" y="554"/>
                  </a:lnTo>
                  <a:lnTo>
                    <a:pt x="1077" y="548"/>
                  </a:lnTo>
                  <a:lnTo>
                    <a:pt x="1082" y="544"/>
                  </a:lnTo>
                  <a:lnTo>
                    <a:pt x="1087" y="541"/>
                  </a:lnTo>
                  <a:lnTo>
                    <a:pt x="1094" y="541"/>
                  </a:lnTo>
                  <a:lnTo>
                    <a:pt x="1100" y="542"/>
                  </a:lnTo>
                  <a:lnTo>
                    <a:pt x="1107" y="542"/>
                  </a:lnTo>
                  <a:lnTo>
                    <a:pt x="1114" y="542"/>
                  </a:lnTo>
                  <a:lnTo>
                    <a:pt x="1121" y="543"/>
                  </a:lnTo>
                  <a:lnTo>
                    <a:pt x="1128" y="547"/>
                  </a:lnTo>
                  <a:lnTo>
                    <a:pt x="1130" y="552"/>
                  </a:lnTo>
                  <a:lnTo>
                    <a:pt x="1133" y="561"/>
                  </a:lnTo>
                  <a:lnTo>
                    <a:pt x="1136" y="568"/>
                  </a:lnTo>
                  <a:lnTo>
                    <a:pt x="1141" y="574"/>
                  </a:lnTo>
                  <a:lnTo>
                    <a:pt x="1145" y="575"/>
                  </a:lnTo>
                  <a:lnTo>
                    <a:pt x="1153" y="573"/>
                  </a:lnTo>
                  <a:lnTo>
                    <a:pt x="1160" y="568"/>
                  </a:lnTo>
                  <a:lnTo>
                    <a:pt x="1169" y="563"/>
                  </a:lnTo>
                  <a:lnTo>
                    <a:pt x="1175" y="557"/>
                  </a:lnTo>
                  <a:lnTo>
                    <a:pt x="1176" y="549"/>
                  </a:lnTo>
                  <a:lnTo>
                    <a:pt x="1175" y="547"/>
                  </a:lnTo>
                  <a:lnTo>
                    <a:pt x="1171" y="544"/>
                  </a:lnTo>
                  <a:lnTo>
                    <a:pt x="1169" y="542"/>
                  </a:lnTo>
                  <a:lnTo>
                    <a:pt x="1166" y="538"/>
                  </a:lnTo>
                  <a:lnTo>
                    <a:pt x="1164" y="534"/>
                  </a:lnTo>
                  <a:lnTo>
                    <a:pt x="1163" y="532"/>
                  </a:lnTo>
                  <a:lnTo>
                    <a:pt x="1161" y="531"/>
                  </a:lnTo>
                  <a:lnTo>
                    <a:pt x="1159" y="528"/>
                  </a:lnTo>
                  <a:lnTo>
                    <a:pt x="1158" y="526"/>
                  </a:lnTo>
                  <a:lnTo>
                    <a:pt x="1154" y="524"/>
                  </a:lnTo>
                  <a:lnTo>
                    <a:pt x="1151" y="523"/>
                  </a:lnTo>
                  <a:lnTo>
                    <a:pt x="1148" y="523"/>
                  </a:lnTo>
                  <a:lnTo>
                    <a:pt x="1144" y="522"/>
                  </a:lnTo>
                  <a:lnTo>
                    <a:pt x="1141" y="522"/>
                  </a:lnTo>
                  <a:lnTo>
                    <a:pt x="1138" y="523"/>
                  </a:lnTo>
                  <a:lnTo>
                    <a:pt x="1135" y="524"/>
                  </a:lnTo>
                  <a:lnTo>
                    <a:pt x="1133" y="527"/>
                  </a:lnTo>
                  <a:lnTo>
                    <a:pt x="1130" y="529"/>
                  </a:lnTo>
                  <a:lnTo>
                    <a:pt x="1129" y="532"/>
                  </a:lnTo>
                  <a:lnTo>
                    <a:pt x="1128" y="533"/>
                  </a:lnTo>
                  <a:lnTo>
                    <a:pt x="1126" y="536"/>
                  </a:lnTo>
                  <a:lnTo>
                    <a:pt x="1123" y="537"/>
                  </a:lnTo>
                  <a:lnTo>
                    <a:pt x="1118" y="537"/>
                  </a:lnTo>
                  <a:lnTo>
                    <a:pt x="1110" y="538"/>
                  </a:lnTo>
                  <a:lnTo>
                    <a:pt x="1104" y="538"/>
                  </a:lnTo>
                  <a:lnTo>
                    <a:pt x="1098" y="537"/>
                  </a:lnTo>
                  <a:lnTo>
                    <a:pt x="1094" y="534"/>
                  </a:lnTo>
                  <a:lnTo>
                    <a:pt x="1094" y="526"/>
                  </a:lnTo>
                  <a:lnTo>
                    <a:pt x="1098" y="517"/>
                  </a:lnTo>
                  <a:lnTo>
                    <a:pt x="1102" y="508"/>
                  </a:lnTo>
                  <a:lnTo>
                    <a:pt x="1103" y="497"/>
                  </a:lnTo>
                  <a:lnTo>
                    <a:pt x="1102" y="486"/>
                  </a:lnTo>
                  <a:lnTo>
                    <a:pt x="1099" y="475"/>
                  </a:lnTo>
                  <a:lnTo>
                    <a:pt x="1097" y="470"/>
                  </a:lnTo>
                  <a:lnTo>
                    <a:pt x="1094" y="466"/>
                  </a:lnTo>
                  <a:lnTo>
                    <a:pt x="1090" y="462"/>
                  </a:lnTo>
                  <a:lnTo>
                    <a:pt x="1087" y="460"/>
                  </a:lnTo>
                  <a:lnTo>
                    <a:pt x="1084" y="456"/>
                  </a:lnTo>
                  <a:lnTo>
                    <a:pt x="1080" y="452"/>
                  </a:lnTo>
                  <a:lnTo>
                    <a:pt x="1077" y="449"/>
                  </a:lnTo>
                  <a:lnTo>
                    <a:pt x="1073" y="445"/>
                  </a:lnTo>
                  <a:lnTo>
                    <a:pt x="1069" y="442"/>
                  </a:lnTo>
                  <a:lnTo>
                    <a:pt x="1065" y="437"/>
                  </a:lnTo>
                  <a:lnTo>
                    <a:pt x="1062" y="432"/>
                  </a:lnTo>
                  <a:lnTo>
                    <a:pt x="1057" y="425"/>
                  </a:lnTo>
                  <a:lnTo>
                    <a:pt x="1049" y="420"/>
                  </a:lnTo>
                  <a:lnTo>
                    <a:pt x="1042" y="420"/>
                  </a:lnTo>
                  <a:lnTo>
                    <a:pt x="1039" y="421"/>
                  </a:lnTo>
                  <a:lnTo>
                    <a:pt x="1036" y="423"/>
                  </a:lnTo>
                  <a:lnTo>
                    <a:pt x="1033" y="424"/>
                  </a:lnTo>
                  <a:lnTo>
                    <a:pt x="1031" y="425"/>
                  </a:lnTo>
                  <a:lnTo>
                    <a:pt x="1028" y="426"/>
                  </a:lnTo>
                  <a:lnTo>
                    <a:pt x="1024" y="425"/>
                  </a:lnTo>
                  <a:lnTo>
                    <a:pt x="1021" y="425"/>
                  </a:lnTo>
                  <a:lnTo>
                    <a:pt x="1018" y="424"/>
                  </a:lnTo>
                  <a:lnTo>
                    <a:pt x="1014" y="423"/>
                  </a:lnTo>
                  <a:lnTo>
                    <a:pt x="1012" y="420"/>
                  </a:lnTo>
                  <a:lnTo>
                    <a:pt x="1011" y="419"/>
                  </a:lnTo>
                  <a:lnTo>
                    <a:pt x="1009" y="416"/>
                  </a:lnTo>
                  <a:lnTo>
                    <a:pt x="1011" y="414"/>
                  </a:lnTo>
                  <a:lnTo>
                    <a:pt x="1013" y="411"/>
                  </a:lnTo>
                  <a:lnTo>
                    <a:pt x="1016" y="411"/>
                  </a:lnTo>
                  <a:lnTo>
                    <a:pt x="1018" y="410"/>
                  </a:lnTo>
                  <a:lnTo>
                    <a:pt x="1021" y="410"/>
                  </a:lnTo>
                  <a:lnTo>
                    <a:pt x="1023" y="410"/>
                  </a:lnTo>
                  <a:lnTo>
                    <a:pt x="1026" y="409"/>
                  </a:lnTo>
                  <a:lnTo>
                    <a:pt x="1027" y="406"/>
                  </a:lnTo>
                  <a:lnTo>
                    <a:pt x="1028" y="405"/>
                  </a:lnTo>
                  <a:lnTo>
                    <a:pt x="1027" y="401"/>
                  </a:lnTo>
                  <a:lnTo>
                    <a:pt x="1027" y="399"/>
                  </a:lnTo>
                  <a:lnTo>
                    <a:pt x="1024" y="396"/>
                  </a:lnTo>
                  <a:lnTo>
                    <a:pt x="1022" y="394"/>
                  </a:lnTo>
                  <a:lnTo>
                    <a:pt x="1018" y="393"/>
                  </a:lnTo>
                  <a:lnTo>
                    <a:pt x="1016" y="391"/>
                  </a:lnTo>
                  <a:lnTo>
                    <a:pt x="1014" y="391"/>
                  </a:lnTo>
                  <a:lnTo>
                    <a:pt x="1012" y="393"/>
                  </a:lnTo>
                  <a:lnTo>
                    <a:pt x="1009" y="394"/>
                  </a:lnTo>
                  <a:lnTo>
                    <a:pt x="1008" y="395"/>
                  </a:lnTo>
                  <a:lnTo>
                    <a:pt x="1006" y="396"/>
                  </a:lnTo>
                  <a:lnTo>
                    <a:pt x="1004" y="396"/>
                  </a:lnTo>
                  <a:lnTo>
                    <a:pt x="1002" y="395"/>
                  </a:lnTo>
                  <a:lnTo>
                    <a:pt x="999" y="393"/>
                  </a:lnTo>
                  <a:lnTo>
                    <a:pt x="997" y="391"/>
                  </a:lnTo>
                  <a:lnTo>
                    <a:pt x="996" y="389"/>
                  </a:lnTo>
                  <a:lnTo>
                    <a:pt x="996" y="386"/>
                  </a:lnTo>
                  <a:lnTo>
                    <a:pt x="996" y="384"/>
                  </a:lnTo>
                  <a:lnTo>
                    <a:pt x="998" y="383"/>
                  </a:lnTo>
                  <a:lnTo>
                    <a:pt x="999" y="380"/>
                  </a:lnTo>
                  <a:lnTo>
                    <a:pt x="1002" y="378"/>
                  </a:lnTo>
                  <a:lnTo>
                    <a:pt x="1003" y="376"/>
                  </a:lnTo>
                  <a:lnTo>
                    <a:pt x="1003" y="374"/>
                  </a:lnTo>
                  <a:lnTo>
                    <a:pt x="1003" y="373"/>
                  </a:lnTo>
                  <a:lnTo>
                    <a:pt x="1002" y="372"/>
                  </a:lnTo>
                  <a:lnTo>
                    <a:pt x="999" y="372"/>
                  </a:lnTo>
                  <a:lnTo>
                    <a:pt x="997" y="372"/>
                  </a:lnTo>
                  <a:lnTo>
                    <a:pt x="994" y="372"/>
                  </a:lnTo>
                  <a:lnTo>
                    <a:pt x="993" y="370"/>
                  </a:lnTo>
                  <a:lnTo>
                    <a:pt x="989" y="370"/>
                  </a:lnTo>
                  <a:lnTo>
                    <a:pt x="987" y="369"/>
                  </a:lnTo>
                  <a:lnTo>
                    <a:pt x="984" y="368"/>
                  </a:lnTo>
                  <a:lnTo>
                    <a:pt x="983" y="368"/>
                  </a:lnTo>
                  <a:lnTo>
                    <a:pt x="979" y="365"/>
                  </a:lnTo>
                  <a:lnTo>
                    <a:pt x="978" y="363"/>
                  </a:lnTo>
                  <a:lnTo>
                    <a:pt x="978" y="359"/>
                  </a:lnTo>
                  <a:lnTo>
                    <a:pt x="979" y="357"/>
                  </a:lnTo>
                  <a:lnTo>
                    <a:pt x="979" y="353"/>
                  </a:lnTo>
                  <a:lnTo>
                    <a:pt x="981" y="349"/>
                  </a:lnTo>
                  <a:lnTo>
                    <a:pt x="979" y="347"/>
                  </a:lnTo>
                  <a:lnTo>
                    <a:pt x="978" y="343"/>
                  </a:lnTo>
                  <a:lnTo>
                    <a:pt x="977" y="339"/>
                  </a:lnTo>
                  <a:lnTo>
                    <a:pt x="976" y="335"/>
                  </a:lnTo>
                  <a:lnTo>
                    <a:pt x="973" y="333"/>
                  </a:lnTo>
                  <a:lnTo>
                    <a:pt x="972" y="332"/>
                  </a:lnTo>
                  <a:lnTo>
                    <a:pt x="967" y="326"/>
                  </a:lnTo>
                  <a:lnTo>
                    <a:pt x="958" y="323"/>
                  </a:lnTo>
                  <a:lnTo>
                    <a:pt x="950" y="323"/>
                  </a:lnTo>
                  <a:lnTo>
                    <a:pt x="941" y="326"/>
                  </a:lnTo>
                  <a:lnTo>
                    <a:pt x="942" y="328"/>
                  </a:lnTo>
                  <a:lnTo>
                    <a:pt x="943" y="329"/>
                  </a:lnTo>
                  <a:lnTo>
                    <a:pt x="946" y="332"/>
                  </a:lnTo>
                  <a:lnTo>
                    <a:pt x="948" y="334"/>
                  </a:lnTo>
                  <a:lnTo>
                    <a:pt x="951" y="338"/>
                  </a:lnTo>
                  <a:lnTo>
                    <a:pt x="953" y="340"/>
                  </a:lnTo>
                  <a:lnTo>
                    <a:pt x="956" y="343"/>
                  </a:lnTo>
                  <a:lnTo>
                    <a:pt x="958" y="344"/>
                  </a:lnTo>
                  <a:lnTo>
                    <a:pt x="960" y="344"/>
                  </a:lnTo>
                  <a:lnTo>
                    <a:pt x="961" y="348"/>
                  </a:lnTo>
                  <a:lnTo>
                    <a:pt x="962" y="350"/>
                  </a:lnTo>
                  <a:lnTo>
                    <a:pt x="961" y="353"/>
                  </a:lnTo>
                  <a:lnTo>
                    <a:pt x="960" y="355"/>
                  </a:lnTo>
                  <a:lnTo>
                    <a:pt x="957" y="357"/>
                  </a:lnTo>
                  <a:lnTo>
                    <a:pt x="955" y="358"/>
                  </a:lnTo>
                  <a:lnTo>
                    <a:pt x="951" y="359"/>
                  </a:lnTo>
                  <a:lnTo>
                    <a:pt x="948" y="359"/>
                  </a:lnTo>
                  <a:lnTo>
                    <a:pt x="945" y="360"/>
                  </a:lnTo>
                  <a:lnTo>
                    <a:pt x="941" y="360"/>
                  </a:lnTo>
                  <a:lnTo>
                    <a:pt x="926" y="355"/>
                  </a:lnTo>
                  <a:lnTo>
                    <a:pt x="910" y="352"/>
                  </a:lnTo>
                  <a:lnTo>
                    <a:pt x="903" y="355"/>
                  </a:lnTo>
                  <a:lnTo>
                    <a:pt x="897" y="358"/>
                  </a:lnTo>
                  <a:lnTo>
                    <a:pt x="890" y="360"/>
                  </a:lnTo>
                  <a:lnTo>
                    <a:pt x="872" y="359"/>
                  </a:lnTo>
                  <a:lnTo>
                    <a:pt x="854" y="358"/>
                  </a:lnTo>
                  <a:lnTo>
                    <a:pt x="827" y="358"/>
                  </a:lnTo>
                  <a:lnTo>
                    <a:pt x="815" y="357"/>
                  </a:lnTo>
                  <a:lnTo>
                    <a:pt x="805" y="353"/>
                  </a:lnTo>
                  <a:lnTo>
                    <a:pt x="794" y="349"/>
                  </a:lnTo>
                  <a:lnTo>
                    <a:pt x="784" y="347"/>
                  </a:lnTo>
                  <a:lnTo>
                    <a:pt x="773" y="347"/>
                  </a:lnTo>
                  <a:lnTo>
                    <a:pt x="764" y="345"/>
                  </a:lnTo>
                  <a:lnTo>
                    <a:pt x="755" y="342"/>
                  </a:lnTo>
                  <a:lnTo>
                    <a:pt x="744" y="333"/>
                  </a:lnTo>
                  <a:lnTo>
                    <a:pt x="734" y="323"/>
                  </a:lnTo>
                  <a:lnTo>
                    <a:pt x="732" y="322"/>
                  </a:lnTo>
                  <a:lnTo>
                    <a:pt x="729" y="319"/>
                  </a:lnTo>
                  <a:lnTo>
                    <a:pt x="727" y="318"/>
                  </a:lnTo>
                  <a:lnTo>
                    <a:pt x="723" y="316"/>
                  </a:lnTo>
                  <a:lnTo>
                    <a:pt x="720" y="313"/>
                  </a:lnTo>
                  <a:lnTo>
                    <a:pt x="719" y="311"/>
                  </a:lnTo>
                  <a:lnTo>
                    <a:pt x="719" y="308"/>
                  </a:lnTo>
                  <a:lnTo>
                    <a:pt x="719" y="304"/>
                  </a:lnTo>
                  <a:lnTo>
                    <a:pt x="719" y="301"/>
                  </a:lnTo>
                  <a:lnTo>
                    <a:pt x="722" y="299"/>
                  </a:lnTo>
                  <a:lnTo>
                    <a:pt x="723" y="297"/>
                  </a:lnTo>
                  <a:lnTo>
                    <a:pt x="725" y="297"/>
                  </a:lnTo>
                  <a:lnTo>
                    <a:pt x="729" y="297"/>
                  </a:lnTo>
                  <a:lnTo>
                    <a:pt x="734" y="298"/>
                  </a:lnTo>
                  <a:lnTo>
                    <a:pt x="742" y="301"/>
                  </a:lnTo>
                  <a:lnTo>
                    <a:pt x="748" y="303"/>
                  </a:lnTo>
                  <a:lnTo>
                    <a:pt x="755" y="303"/>
                  </a:lnTo>
                  <a:lnTo>
                    <a:pt x="756" y="302"/>
                  </a:lnTo>
                  <a:lnTo>
                    <a:pt x="756" y="302"/>
                  </a:lnTo>
                  <a:lnTo>
                    <a:pt x="755" y="301"/>
                  </a:lnTo>
                  <a:lnTo>
                    <a:pt x="754" y="298"/>
                  </a:lnTo>
                  <a:lnTo>
                    <a:pt x="753" y="297"/>
                  </a:lnTo>
                  <a:lnTo>
                    <a:pt x="750" y="294"/>
                  </a:lnTo>
                  <a:lnTo>
                    <a:pt x="749" y="293"/>
                  </a:lnTo>
                  <a:lnTo>
                    <a:pt x="748" y="292"/>
                  </a:lnTo>
                  <a:lnTo>
                    <a:pt x="737" y="289"/>
                  </a:lnTo>
                  <a:lnTo>
                    <a:pt x="724" y="287"/>
                  </a:lnTo>
                  <a:lnTo>
                    <a:pt x="714" y="283"/>
                  </a:lnTo>
                  <a:lnTo>
                    <a:pt x="705" y="277"/>
                  </a:lnTo>
                  <a:lnTo>
                    <a:pt x="704" y="270"/>
                  </a:lnTo>
                  <a:lnTo>
                    <a:pt x="705" y="262"/>
                  </a:lnTo>
                  <a:lnTo>
                    <a:pt x="705" y="253"/>
                  </a:lnTo>
                  <a:lnTo>
                    <a:pt x="705" y="232"/>
                  </a:lnTo>
                  <a:lnTo>
                    <a:pt x="710" y="215"/>
                  </a:lnTo>
                  <a:lnTo>
                    <a:pt x="718" y="199"/>
                  </a:lnTo>
                  <a:lnTo>
                    <a:pt x="727" y="182"/>
                  </a:lnTo>
                  <a:lnTo>
                    <a:pt x="730" y="179"/>
                  </a:lnTo>
                  <a:lnTo>
                    <a:pt x="733" y="174"/>
                  </a:lnTo>
                  <a:lnTo>
                    <a:pt x="737" y="169"/>
                  </a:lnTo>
                  <a:lnTo>
                    <a:pt x="739" y="165"/>
                  </a:lnTo>
                  <a:lnTo>
                    <a:pt x="750" y="160"/>
                  </a:lnTo>
                  <a:lnTo>
                    <a:pt x="760" y="154"/>
                  </a:lnTo>
                  <a:lnTo>
                    <a:pt x="775" y="145"/>
                  </a:lnTo>
                  <a:lnTo>
                    <a:pt x="791" y="140"/>
                  </a:lnTo>
                  <a:lnTo>
                    <a:pt x="809" y="139"/>
                  </a:lnTo>
                  <a:close/>
                  <a:moveTo>
                    <a:pt x="641" y="130"/>
                  </a:moveTo>
                  <a:lnTo>
                    <a:pt x="653" y="133"/>
                  </a:lnTo>
                  <a:lnTo>
                    <a:pt x="658" y="133"/>
                  </a:lnTo>
                  <a:lnTo>
                    <a:pt x="661" y="134"/>
                  </a:lnTo>
                  <a:lnTo>
                    <a:pt x="664" y="134"/>
                  </a:lnTo>
                  <a:lnTo>
                    <a:pt x="668" y="135"/>
                  </a:lnTo>
                  <a:lnTo>
                    <a:pt x="672" y="135"/>
                  </a:lnTo>
                  <a:lnTo>
                    <a:pt x="690" y="135"/>
                  </a:lnTo>
                  <a:lnTo>
                    <a:pt x="698" y="134"/>
                  </a:lnTo>
                  <a:lnTo>
                    <a:pt x="705" y="135"/>
                  </a:lnTo>
                  <a:lnTo>
                    <a:pt x="712" y="138"/>
                  </a:lnTo>
                  <a:lnTo>
                    <a:pt x="714" y="143"/>
                  </a:lnTo>
                  <a:lnTo>
                    <a:pt x="712" y="150"/>
                  </a:lnTo>
                  <a:lnTo>
                    <a:pt x="703" y="155"/>
                  </a:lnTo>
                  <a:lnTo>
                    <a:pt x="693" y="158"/>
                  </a:lnTo>
                  <a:lnTo>
                    <a:pt x="690" y="159"/>
                  </a:lnTo>
                  <a:lnTo>
                    <a:pt x="688" y="160"/>
                  </a:lnTo>
                  <a:lnTo>
                    <a:pt x="688" y="161"/>
                  </a:lnTo>
                  <a:lnTo>
                    <a:pt x="688" y="163"/>
                  </a:lnTo>
                  <a:lnTo>
                    <a:pt x="688" y="164"/>
                  </a:lnTo>
                  <a:lnTo>
                    <a:pt x="688" y="165"/>
                  </a:lnTo>
                  <a:lnTo>
                    <a:pt x="687" y="169"/>
                  </a:lnTo>
                  <a:lnTo>
                    <a:pt x="685" y="171"/>
                  </a:lnTo>
                  <a:lnTo>
                    <a:pt x="684" y="173"/>
                  </a:lnTo>
                  <a:lnTo>
                    <a:pt x="683" y="175"/>
                  </a:lnTo>
                  <a:lnTo>
                    <a:pt x="683" y="179"/>
                  </a:lnTo>
                  <a:lnTo>
                    <a:pt x="678" y="181"/>
                  </a:lnTo>
                  <a:lnTo>
                    <a:pt x="674" y="185"/>
                  </a:lnTo>
                  <a:lnTo>
                    <a:pt x="672" y="187"/>
                  </a:lnTo>
                  <a:lnTo>
                    <a:pt x="669" y="191"/>
                  </a:lnTo>
                  <a:lnTo>
                    <a:pt x="668" y="195"/>
                  </a:lnTo>
                  <a:lnTo>
                    <a:pt x="667" y="199"/>
                  </a:lnTo>
                  <a:lnTo>
                    <a:pt x="666" y="201"/>
                  </a:lnTo>
                  <a:lnTo>
                    <a:pt x="664" y="204"/>
                  </a:lnTo>
                  <a:lnTo>
                    <a:pt x="658" y="209"/>
                  </a:lnTo>
                  <a:lnTo>
                    <a:pt x="652" y="209"/>
                  </a:lnTo>
                  <a:lnTo>
                    <a:pt x="644" y="206"/>
                  </a:lnTo>
                  <a:lnTo>
                    <a:pt x="637" y="202"/>
                  </a:lnTo>
                  <a:lnTo>
                    <a:pt x="629" y="201"/>
                  </a:lnTo>
                  <a:lnTo>
                    <a:pt x="627" y="201"/>
                  </a:lnTo>
                  <a:lnTo>
                    <a:pt x="626" y="202"/>
                  </a:lnTo>
                  <a:lnTo>
                    <a:pt x="624" y="204"/>
                  </a:lnTo>
                  <a:lnTo>
                    <a:pt x="626" y="205"/>
                  </a:lnTo>
                  <a:lnTo>
                    <a:pt x="627" y="206"/>
                  </a:lnTo>
                  <a:lnTo>
                    <a:pt x="628" y="207"/>
                  </a:lnTo>
                  <a:lnTo>
                    <a:pt x="629" y="209"/>
                  </a:lnTo>
                  <a:lnTo>
                    <a:pt x="631" y="210"/>
                  </a:lnTo>
                  <a:lnTo>
                    <a:pt x="632" y="211"/>
                  </a:lnTo>
                  <a:lnTo>
                    <a:pt x="634" y="216"/>
                  </a:lnTo>
                  <a:lnTo>
                    <a:pt x="634" y="222"/>
                  </a:lnTo>
                  <a:lnTo>
                    <a:pt x="632" y="229"/>
                  </a:lnTo>
                  <a:lnTo>
                    <a:pt x="627" y="233"/>
                  </a:lnTo>
                  <a:lnTo>
                    <a:pt x="622" y="238"/>
                  </a:lnTo>
                  <a:lnTo>
                    <a:pt x="614" y="243"/>
                  </a:lnTo>
                  <a:lnTo>
                    <a:pt x="607" y="247"/>
                  </a:lnTo>
                  <a:lnTo>
                    <a:pt x="601" y="250"/>
                  </a:lnTo>
                  <a:lnTo>
                    <a:pt x="593" y="247"/>
                  </a:lnTo>
                  <a:lnTo>
                    <a:pt x="590" y="241"/>
                  </a:lnTo>
                  <a:lnTo>
                    <a:pt x="587" y="235"/>
                  </a:lnTo>
                  <a:lnTo>
                    <a:pt x="585" y="229"/>
                  </a:lnTo>
                  <a:lnTo>
                    <a:pt x="583" y="216"/>
                  </a:lnTo>
                  <a:lnTo>
                    <a:pt x="586" y="204"/>
                  </a:lnTo>
                  <a:lnTo>
                    <a:pt x="587" y="191"/>
                  </a:lnTo>
                  <a:lnTo>
                    <a:pt x="588" y="184"/>
                  </a:lnTo>
                  <a:lnTo>
                    <a:pt x="591" y="176"/>
                  </a:lnTo>
                  <a:lnTo>
                    <a:pt x="596" y="170"/>
                  </a:lnTo>
                  <a:lnTo>
                    <a:pt x="603" y="165"/>
                  </a:lnTo>
                  <a:lnTo>
                    <a:pt x="606" y="165"/>
                  </a:lnTo>
                  <a:lnTo>
                    <a:pt x="607" y="163"/>
                  </a:lnTo>
                  <a:lnTo>
                    <a:pt x="607" y="161"/>
                  </a:lnTo>
                  <a:lnTo>
                    <a:pt x="607" y="159"/>
                  </a:lnTo>
                  <a:lnTo>
                    <a:pt x="605" y="156"/>
                  </a:lnTo>
                  <a:lnTo>
                    <a:pt x="603" y="155"/>
                  </a:lnTo>
                  <a:lnTo>
                    <a:pt x="602" y="153"/>
                  </a:lnTo>
                  <a:lnTo>
                    <a:pt x="601" y="150"/>
                  </a:lnTo>
                  <a:lnTo>
                    <a:pt x="600" y="149"/>
                  </a:lnTo>
                  <a:lnTo>
                    <a:pt x="600" y="146"/>
                  </a:lnTo>
                  <a:lnTo>
                    <a:pt x="601" y="144"/>
                  </a:lnTo>
                  <a:lnTo>
                    <a:pt x="603" y="143"/>
                  </a:lnTo>
                  <a:lnTo>
                    <a:pt x="607" y="140"/>
                  </a:lnTo>
                  <a:lnTo>
                    <a:pt x="609" y="139"/>
                  </a:lnTo>
                  <a:lnTo>
                    <a:pt x="613" y="138"/>
                  </a:lnTo>
                  <a:lnTo>
                    <a:pt x="627" y="133"/>
                  </a:lnTo>
                  <a:lnTo>
                    <a:pt x="641" y="130"/>
                  </a:lnTo>
                  <a:close/>
                  <a:moveTo>
                    <a:pt x="2471" y="129"/>
                  </a:moveTo>
                  <a:lnTo>
                    <a:pt x="2472" y="130"/>
                  </a:lnTo>
                  <a:lnTo>
                    <a:pt x="2476" y="132"/>
                  </a:lnTo>
                  <a:lnTo>
                    <a:pt x="2478" y="133"/>
                  </a:lnTo>
                  <a:lnTo>
                    <a:pt x="2481" y="133"/>
                  </a:lnTo>
                  <a:lnTo>
                    <a:pt x="2481" y="139"/>
                  </a:lnTo>
                  <a:lnTo>
                    <a:pt x="2478" y="138"/>
                  </a:lnTo>
                  <a:lnTo>
                    <a:pt x="2476" y="136"/>
                  </a:lnTo>
                  <a:lnTo>
                    <a:pt x="2472" y="133"/>
                  </a:lnTo>
                  <a:lnTo>
                    <a:pt x="2471" y="132"/>
                  </a:lnTo>
                  <a:lnTo>
                    <a:pt x="2471" y="130"/>
                  </a:lnTo>
                  <a:lnTo>
                    <a:pt x="2471" y="129"/>
                  </a:lnTo>
                  <a:lnTo>
                    <a:pt x="2471" y="129"/>
                  </a:lnTo>
                  <a:close/>
                  <a:moveTo>
                    <a:pt x="2626" y="108"/>
                  </a:moveTo>
                  <a:lnTo>
                    <a:pt x="2628" y="108"/>
                  </a:lnTo>
                  <a:lnTo>
                    <a:pt x="2629" y="109"/>
                  </a:lnTo>
                  <a:lnTo>
                    <a:pt x="2630" y="110"/>
                  </a:lnTo>
                  <a:lnTo>
                    <a:pt x="2633" y="110"/>
                  </a:lnTo>
                  <a:lnTo>
                    <a:pt x="2635" y="112"/>
                  </a:lnTo>
                  <a:lnTo>
                    <a:pt x="2635" y="113"/>
                  </a:lnTo>
                  <a:lnTo>
                    <a:pt x="2635" y="114"/>
                  </a:lnTo>
                  <a:lnTo>
                    <a:pt x="2634" y="115"/>
                  </a:lnTo>
                  <a:lnTo>
                    <a:pt x="2634" y="115"/>
                  </a:lnTo>
                  <a:lnTo>
                    <a:pt x="2631" y="114"/>
                  </a:lnTo>
                  <a:lnTo>
                    <a:pt x="2631" y="114"/>
                  </a:lnTo>
                  <a:lnTo>
                    <a:pt x="2630" y="113"/>
                  </a:lnTo>
                  <a:lnTo>
                    <a:pt x="2629" y="112"/>
                  </a:lnTo>
                  <a:lnTo>
                    <a:pt x="2629" y="110"/>
                  </a:lnTo>
                  <a:lnTo>
                    <a:pt x="2628" y="109"/>
                  </a:lnTo>
                  <a:lnTo>
                    <a:pt x="2626" y="108"/>
                  </a:lnTo>
                  <a:lnTo>
                    <a:pt x="2626" y="108"/>
                  </a:lnTo>
                  <a:close/>
                  <a:moveTo>
                    <a:pt x="2594" y="107"/>
                  </a:moveTo>
                  <a:lnTo>
                    <a:pt x="2595" y="108"/>
                  </a:lnTo>
                  <a:lnTo>
                    <a:pt x="2596" y="108"/>
                  </a:lnTo>
                  <a:lnTo>
                    <a:pt x="2599" y="110"/>
                  </a:lnTo>
                  <a:lnTo>
                    <a:pt x="2600" y="113"/>
                  </a:lnTo>
                  <a:lnTo>
                    <a:pt x="2603" y="115"/>
                  </a:lnTo>
                  <a:lnTo>
                    <a:pt x="2605" y="115"/>
                  </a:lnTo>
                  <a:lnTo>
                    <a:pt x="2606" y="115"/>
                  </a:lnTo>
                  <a:lnTo>
                    <a:pt x="2608" y="114"/>
                  </a:lnTo>
                  <a:lnTo>
                    <a:pt x="2608" y="113"/>
                  </a:lnTo>
                  <a:lnTo>
                    <a:pt x="2609" y="113"/>
                  </a:lnTo>
                  <a:lnTo>
                    <a:pt x="2610" y="113"/>
                  </a:lnTo>
                  <a:lnTo>
                    <a:pt x="2613" y="114"/>
                  </a:lnTo>
                  <a:lnTo>
                    <a:pt x="2614" y="115"/>
                  </a:lnTo>
                  <a:lnTo>
                    <a:pt x="2615" y="118"/>
                  </a:lnTo>
                  <a:lnTo>
                    <a:pt x="2616" y="120"/>
                  </a:lnTo>
                  <a:lnTo>
                    <a:pt x="2616" y="123"/>
                  </a:lnTo>
                  <a:lnTo>
                    <a:pt x="2618" y="123"/>
                  </a:lnTo>
                  <a:lnTo>
                    <a:pt x="2616" y="124"/>
                  </a:lnTo>
                  <a:lnTo>
                    <a:pt x="2615" y="123"/>
                  </a:lnTo>
                  <a:lnTo>
                    <a:pt x="2614" y="123"/>
                  </a:lnTo>
                  <a:lnTo>
                    <a:pt x="2613" y="123"/>
                  </a:lnTo>
                  <a:lnTo>
                    <a:pt x="2611" y="123"/>
                  </a:lnTo>
                  <a:lnTo>
                    <a:pt x="2610" y="123"/>
                  </a:lnTo>
                  <a:lnTo>
                    <a:pt x="2608" y="122"/>
                  </a:lnTo>
                  <a:lnTo>
                    <a:pt x="2606" y="122"/>
                  </a:lnTo>
                  <a:lnTo>
                    <a:pt x="2605" y="122"/>
                  </a:lnTo>
                  <a:lnTo>
                    <a:pt x="2605" y="123"/>
                  </a:lnTo>
                  <a:lnTo>
                    <a:pt x="2608" y="125"/>
                  </a:lnTo>
                  <a:lnTo>
                    <a:pt x="2610" y="129"/>
                  </a:lnTo>
                  <a:lnTo>
                    <a:pt x="2613" y="132"/>
                  </a:lnTo>
                  <a:lnTo>
                    <a:pt x="2615" y="135"/>
                  </a:lnTo>
                  <a:lnTo>
                    <a:pt x="2616" y="138"/>
                  </a:lnTo>
                  <a:lnTo>
                    <a:pt x="2616" y="139"/>
                  </a:lnTo>
                  <a:lnTo>
                    <a:pt x="2616" y="140"/>
                  </a:lnTo>
                  <a:lnTo>
                    <a:pt x="2616" y="141"/>
                  </a:lnTo>
                  <a:lnTo>
                    <a:pt x="2618" y="143"/>
                  </a:lnTo>
                  <a:lnTo>
                    <a:pt x="2619" y="145"/>
                  </a:lnTo>
                  <a:lnTo>
                    <a:pt x="2620" y="148"/>
                  </a:lnTo>
                  <a:lnTo>
                    <a:pt x="2621" y="150"/>
                  </a:lnTo>
                  <a:lnTo>
                    <a:pt x="2621" y="153"/>
                  </a:lnTo>
                  <a:lnTo>
                    <a:pt x="2623" y="154"/>
                  </a:lnTo>
                  <a:lnTo>
                    <a:pt x="2623" y="155"/>
                  </a:lnTo>
                  <a:lnTo>
                    <a:pt x="2621" y="155"/>
                  </a:lnTo>
                  <a:lnTo>
                    <a:pt x="2620" y="155"/>
                  </a:lnTo>
                  <a:lnTo>
                    <a:pt x="2619" y="155"/>
                  </a:lnTo>
                  <a:lnTo>
                    <a:pt x="2618" y="155"/>
                  </a:lnTo>
                  <a:lnTo>
                    <a:pt x="2616" y="155"/>
                  </a:lnTo>
                  <a:lnTo>
                    <a:pt x="2615" y="154"/>
                  </a:lnTo>
                  <a:lnTo>
                    <a:pt x="2615" y="155"/>
                  </a:lnTo>
                  <a:lnTo>
                    <a:pt x="2615" y="156"/>
                  </a:lnTo>
                  <a:lnTo>
                    <a:pt x="2615" y="158"/>
                  </a:lnTo>
                  <a:lnTo>
                    <a:pt x="2615" y="159"/>
                  </a:lnTo>
                  <a:lnTo>
                    <a:pt x="2616" y="161"/>
                  </a:lnTo>
                  <a:lnTo>
                    <a:pt x="2616" y="163"/>
                  </a:lnTo>
                  <a:lnTo>
                    <a:pt x="2618" y="164"/>
                  </a:lnTo>
                  <a:lnTo>
                    <a:pt x="2620" y="165"/>
                  </a:lnTo>
                  <a:lnTo>
                    <a:pt x="2621" y="165"/>
                  </a:lnTo>
                  <a:lnTo>
                    <a:pt x="2621" y="168"/>
                  </a:lnTo>
                  <a:lnTo>
                    <a:pt x="2624" y="168"/>
                  </a:lnTo>
                  <a:lnTo>
                    <a:pt x="2626" y="170"/>
                  </a:lnTo>
                  <a:lnTo>
                    <a:pt x="2626" y="173"/>
                  </a:lnTo>
                  <a:lnTo>
                    <a:pt x="2628" y="173"/>
                  </a:lnTo>
                  <a:lnTo>
                    <a:pt x="2628" y="174"/>
                  </a:lnTo>
                  <a:lnTo>
                    <a:pt x="2629" y="176"/>
                  </a:lnTo>
                  <a:lnTo>
                    <a:pt x="2630" y="178"/>
                  </a:lnTo>
                  <a:lnTo>
                    <a:pt x="2631" y="179"/>
                  </a:lnTo>
                  <a:lnTo>
                    <a:pt x="2633" y="180"/>
                  </a:lnTo>
                  <a:lnTo>
                    <a:pt x="2633" y="182"/>
                  </a:lnTo>
                  <a:lnTo>
                    <a:pt x="2633" y="184"/>
                  </a:lnTo>
                  <a:lnTo>
                    <a:pt x="2631" y="185"/>
                  </a:lnTo>
                  <a:lnTo>
                    <a:pt x="2630" y="185"/>
                  </a:lnTo>
                  <a:lnTo>
                    <a:pt x="2630" y="186"/>
                  </a:lnTo>
                  <a:lnTo>
                    <a:pt x="2629" y="187"/>
                  </a:lnTo>
                  <a:lnTo>
                    <a:pt x="2630" y="189"/>
                  </a:lnTo>
                  <a:lnTo>
                    <a:pt x="2630" y="191"/>
                  </a:lnTo>
                  <a:lnTo>
                    <a:pt x="2629" y="192"/>
                  </a:lnTo>
                  <a:lnTo>
                    <a:pt x="2629" y="194"/>
                  </a:lnTo>
                  <a:lnTo>
                    <a:pt x="2626" y="194"/>
                  </a:lnTo>
                  <a:lnTo>
                    <a:pt x="2626" y="194"/>
                  </a:lnTo>
                  <a:lnTo>
                    <a:pt x="2625" y="192"/>
                  </a:lnTo>
                  <a:lnTo>
                    <a:pt x="2624" y="191"/>
                  </a:lnTo>
                  <a:lnTo>
                    <a:pt x="2621" y="189"/>
                  </a:lnTo>
                  <a:lnTo>
                    <a:pt x="2620" y="189"/>
                  </a:lnTo>
                  <a:lnTo>
                    <a:pt x="2619" y="189"/>
                  </a:lnTo>
                  <a:lnTo>
                    <a:pt x="2619" y="190"/>
                  </a:lnTo>
                  <a:lnTo>
                    <a:pt x="2618" y="190"/>
                  </a:lnTo>
                  <a:lnTo>
                    <a:pt x="2616" y="189"/>
                  </a:lnTo>
                  <a:lnTo>
                    <a:pt x="2615" y="189"/>
                  </a:lnTo>
                  <a:lnTo>
                    <a:pt x="2614" y="187"/>
                  </a:lnTo>
                  <a:lnTo>
                    <a:pt x="2613" y="185"/>
                  </a:lnTo>
                  <a:lnTo>
                    <a:pt x="2611" y="184"/>
                  </a:lnTo>
                  <a:lnTo>
                    <a:pt x="2610" y="181"/>
                  </a:lnTo>
                  <a:lnTo>
                    <a:pt x="2609" y="180"/>
                  </a:lnTo>
                  <a:lnTo>
                    <a:pt x="2608" y="179"/>
                  </a:lnTo>
                  <a:lnTo>
                    <a:pt x="2606" y="179"/>
                  </a:lnTo>
                  <a:lnTo>
                    <a:pt x="2605" y="176"/>
                  </a:lnTo>
                  <a:lnTo>
                    <a:pt x="2604" y="176"/>
                  </a:lnTo>
                  <a:lnTo>
                    <a:pt x="2603" y="175"/>
                  </a:lnTo>
                  <a:lnTo>
                    <a:pt x="2603" y="173"/>
                  </a:lnTo>
                  <a:lnTo>
                    <a:pt x="2603" y="171"/>
                  </a:lnTo>
                  <a:lnTo>
                    <a:pt x="2603" y="170"/>
                  </a:lnTo>
                  <a:lnTo>
                    <a:pt x="2600" y="166"/>
                  </a:lnTo>
                  <a:lnTo>
                    <a:pt x="2596" y="164"/>
                  </a:lnTo>
                  <a:lnTo>
                    <a:pt x="2593" y="161"/>
                  </a:lnTo>
                  <a:lnTo>
                    <a:pt x="2588" y="160"/>
                  </a:lnTo>
                  <a:lnTo>
                    <a:pt x="2586" y="155"/>
                  </a:lnTo>
                  <a:lnTo>
                    <a:pt x="2585" y="150"/>
                  </a:lnTo>
                  <a:lnTo>
                    <a:pt x="2585" y="145"/>
                  </a:lnTo>
                  <a:lnTo>
                    <a:pt x="2585" y="144"/>
                  </a:lnTo>
                  <a:lnTo>
                    <a:pt x="2585" y="141"/>
                  </a:lnTo>
                  <a:lnTo>
                    <a:pt x="2585" y="140"/>
                  </a:lnTo>
                  <a:lnTo>
                    <a:pt x="2584" y="139"/>
                  </a:lnTo>
                  <a:lnTo>
                    <a:pt x="2584" y="138"/>
                  </a:lnTo>
                  <a:lnTo>
                    <a:pt x="2585" y="138"/>
                  </a:lnTo>
                  <a:lnTo>
                    <a:pt x="2585" y="138"/>
                  </a:lnTo>
                  <a:lnTo>
                    <a:pt x="2588" y="139"/>
                  </a:lnTo>
                  <a:lnTo>
                    <a:pt x="2589" y="140"/>
                  </a:lnTo>
                  <a:lnTo>
                    <a:pt x="2590" y="143"/>
                  </a:lnTo>
                  <a:lnTo>
                    <a:pt x="2593" y="145"/>
                  </a:lnTo>
                  <a:lnTo>
                    <a:pt x="2594" y="148"/>
                  </a:lnTo>
                  <a:lnTo>
                    <a:pt x="2594" y="148"/>
                  </a:lnTo>
                  <a:lnTo>
                    <a:pt x="2595" y="149"/>
                  </a:lnTo>
                  <a:lnTo>
                    <a:pt x="2598" y="149"/>
                  </a:lnTo>
                  <a:lnTo>
                    <a:pt x="2599" y="150"/>
                  </a:lnTo>
                  <a:lnTo>
                    <a:pt x="2599" y="149"/>
                  </a:lnTo>
                  <a:lnTo>
                    <a:pt x="2599" y="148"/>
                  </a:lnTo>
                  <a:lnTo>
                    <a:pt x="2598" y="146"/>
                  </a:lnTo>
                  <a:lnTo>
                    <a:pt x="2596" y="144"/>
                  </a:lnTo>
                  <a:lnTo>
                    <a:pt x="2596" y="143"/>
                  </a:lnTo>
                  <a:lnTo>
                    <a:pt x="2594" y="140"/>
                  </a:lnTo>
                  <a:lnTo>
                    <a:pt x="2591" y="139"/>
                  </a:lnTo>
                  <a:lnTo>
                    <a:pt x="2588" y="138"/>
                  </a:lnTo>
                  <a:lnTo>
                    <a:pt x="2588" y="135"/>
                  </a:lnTo>
                  <a:lnTo>
                    <a:pt x="2586" y="133"/>
                  </a:lnTo>
                  <a:lnTo>
                    <a:pt x="2586" y="130"/>
                  </a:lnTo>
                  <a:lnTo>
                    <a:pt x="2585" y="128"/>
                  </a:lnTo>
                  <a:lnTo>
                    <a:pt x="2584" y="125"/>
                  </a:lnTo>
                  <a:lnTo>
                    <a:pt x="2583" y="124"/>
                  </a:lnTo>
                  <a:lnTo>
                    <a:pt x="2584" y="124"/>
                  </a:lnTo>
                  <a:lnTo>
                    <a:pt x="2584" y="124"/>
                  </a:lnTo>
                  <a:lnTo>
                    <a:pt x="2585" y="125"/>
                  </a:lnTo>
                  <a:lnTo>
                    <a:pt x="2588" y="125"/>
                  </a:lnTo>
                  <a:lnTo>
                    <a:pt x="2589" y="127"/>
                  </a:lnTo>
                  <a:lnTo>
                    <a:pt x="2591" y="128"/>
                  </a:lnTo>
                  <a:lnTo>
                    <a:pt x="2594" y="130"/>
                  </a:lnTo>
                  <a:lnTo>
                    <a:pt x="2596" y="132"/>
                  </a:lnTo>
                  <a:lnTo>
                    <a:pt x="2599" y="133"/>
                  </a:lnTo>
                  <a:lnTo>
                    <a:pt x="2599" y="125"/>
                  </a:lnTo>
                  <a:lnTo>
                    <a:pt x="2598" y="124"/>
                  </a:lnTo>
                  <a:lnTo>
                    <a:pt x="2595" y="122"/>
                  </a:lnTo>
                  <a:lnTo>
                    <a:pt x="2594" y="120"/>
                  </a:lnTo>
                  <a:lnTo>
                    <a:pt x="2594" y="120"/>
                  </a:lnTo>
                  <a:lnTo>
                    <a:pt x="2590" y="119"/>
                  </a:lnTo>
                  <a:lnTo>
                    <a:pt x="2589" y="118"/>
                  </a:lnTo>
                  <a:lnTo>
                    <a:pt x="2588" y="115"/>
                  </a:lnTo>
                  <a:lnTo>
                    <a:pt x="2588" y="114"/>
                  </a:lnTo>
                  <a:lnTo>
                    <a:pt x="2588" y="113"/>
                  </a:lnTo>
                  <a:lnTo>
                    <a:pt x="2589" y="113"/>
                  </a:lnTo>
                  <a:lnTo>
                    <a:pt x="2591" y="113"/>
                  </a:lnTo>
                  <a:lnTo>
                    <a:pt x="2593" y="114"/>
                  </a:lnTo>
                  <a:lnTo>
                    <a:pt x="2593" y="114"/>
                  </a:lnTo>
                  <a:lnTo>
                    <a:pt x="2594" y="113"/>
                  </a:lnTo>
                  <a:lnTo>
                    <a:pt x="2594" y="110"/>
                  </a:lnTo>
                  <a:lnTo>
                    <a:pt x="2594" y="108"/>
                  </a:lnTo>
                  <a:lnTo>
                    <a:pt x="2594" y="108"/>
                  </a:lnTo>
                  <a:lnTo>
                    <a:pt x="2594" y="108"/>
                  </a:lnTo>
                  <a:lnTo>
                    <a:pt x="2594" y="107"/>
                  </a:lnTo>
                  <a:close/>
                  <a:moveTo>
                    <a:pt x="2266" y="63"/>
                  </a:moveTo>
                  <a:lnTo>
                    <a:pt x="2266" y="63"/>
                  </a:lnTo>
                  <a:lnTo>
                    <a:pt x="2268" y="64"/>
                  </a:lnTo>
                  <a:lnTo>
                    <a:pt x="2269" y="67"/>
                  </a:lnTo>
                  <a:lnTo>
                    <a:pt x="2270" y="69"/>
                  </a:lnTo>
                  <a:lnTo>
                    <a:pt x="2273" y="72"/>
                  </a:lnTo>
                  <a:lnTo>
                    <a:pt x="2274" y="72"/>
                  </a:lnTo>
                  <a:lnTo>
                    <a:pt x="2275" y="72"/>
                  </a:lnTo>
                  <a:lnTo>
                    <a:pt x="2276" y="71"/>
                  </a:lnTo>
                  <a:lnTo>
                    <a:pt x="2276" y="69"/>
                  </a:lnTo>
                  <a:lnTo>
                    <a:pt x="2278" y="68"/>
                  </a:lnTo>
                  <a:lnTo>
                    <a:pt x="2280" y="69"/>
                  </a:lnTo>
                  <a:lnTo>
                    <a:pt x="2281" y="72"/>
                  </a:lnTo>
                  <a:lnTo>
                    <a:pt x="2283" y="74"/>
                  </a:lnTo>
                  <a:lnTo>
                    <a:pt x="2284" y="77"/>
                  </a:lnTo>
                  <a:lnTo>
                    <a:pt x="2285" y="78"/>
                  </a:lnTo>
                  <a:lnTo>
                    <a:pt x="2285" y="79"/>
                  </a:lnTo>
                  <a:lnTo>
                    <a:pt x="2284" y="79"/>
                  </a:lnTo>
                  <a:lnTo>
                    <a:pt x="2284" y="81"/>
                  </a:lnTo>
                  <a:lnTo>
                    <a:pt x="2284" y="82"/>
                  </a:lnTo>
                  <a:lnTo>
                    <a:pt x="2284" y="84"/>
                  </a:lnTo>
                  <a:lnTo>
                    <a:pt x="2284" y="87"/>
                  </a:lnTo>
                  <a:lnTo>
                    <a:pt x="2286" y="88"/>
                  </a:lnTo>
                  <a:lnTo>
                    <a:pt x="2287" y="90"/>
                  </a:lnTo>
                  <a:lnTo>
                    <a:pt x="2290" y="93"/>
                  </a:lnTo>
                  <a:lnTo>
                    <a:pt x="2291" y="94"/>
                  </a:lnTo>
                  <a:lnTo>
                    <a:pt x="2291" y="94"/>
                  </a:lnTo>
                  <a:lnTo>
                    <a:pt x="2291" y="92"/>
                  </a:lnTo>
                  <a:lnTo>
                    <a:pt x="2291" y="89"/>
                  </a:lnTo>
                  <a:lnTo>
                    <a:pt x="2291" y="87"/>
                  </a:lnTo>
                  <a:lnTo>
                    <a:pt x="2290" y="84"/>
                  </a:lnTo>
                  <a:lnTo>
                    <a:pt x="2290" y="83"/>
                  </a:lnTo>
                  <a:lnTo>
                    <a:pt x="2291" y="82"/>
                  </a:lnTo>
                  <a:lnTo>
                    <a:pt x="2292" y="83"/>
                  </a:lnTo>
                  <a:lnTo>
                    <a:pt x="2295" y="85"/>
                  </a:lnTo>
                  <a:lnTo>
                    <a:pt x="2297" y="89"/>
                  </a:lnTo>
                  <a:lnTo>
                    <a:pt x="2299" y="92"/>
                  </a:lnTo>
                  <a:lnTo>
                    <a:pt x="2301" y="95"/>
                  </a:lnTo>
                  <a:lnTo>
                    <a:pt x="2304" y="98"/>
                  </a:lnTo>
                  <a:lnTo>
                    <a:pt x="2305" y="99"/>
                  </a:lnTo>
                  <a:lnTo>
                    <a:pt x="2307" y="100"/>
                  </a:lnTo>
                  <a:lnTo>
                    <a:pt x="2307" y="99"/>
                  </a:lnTo>
                  <a:lnTo>
                    <a:pt x="2309" y="93"/>
                  </a:lnTo>
                  <a:lnTo>
                    <a:pt x="2306" y="85"/>
                  </a:lnTo>
                  <a:lnTo>
                    <a:pt x="2302" y="77"/>
                  </a:lnTo>
                  <a:lnTo>
                    <a:pt x="2302" y="76"/>
                  </a:lnTo>
                  <a:lnTo>
                    <a:pt x="2301" y="73"/>
                  </a:lnTo>
                  <a:lnTo>
                    <a:pt x="2301" y="72"/>
                  </a:lnTo>
                  <a:lnTo>
                    <a:pt x="2302" y="69"/>
                  </a:lnTo>
                  <a:lnTo>
                    <a:pt x="2302" y="69"/>
                  </a:lnTo>
                  <a:lnTo>
                    <a:pt x="2306" y="71"/>
                  </a:lnTo>
                  <a:lnTo>
                    <a:pt x="2307" y="72"/>
                  </a:lnTo>
                  <a:lnTo>
                    <a:pt x="2310" y="76"/>
                  </a:lnTo>
                  <a:lnTo>
                    <a:pt x="2311" y="78"/>
                  </a:lnTo>
                  <a:lnTo>
                    <a:pt x="2312" y="82"/>
                  </a:lnTo>
                  <a:lnTo>
                    <a:pt x="2317" y="87"/>
                  </a:lnTo>
                  <a:lnTo>
                    <a:pt x="2319" y="89"/>
                  </a:lnTo>
                  <a:lnTo>
                    <a:pt x="2320" y="92"/>
                  </a:lnTo>
                  <a:lnTo>
                    <a:pt x="2322" y="94"/>
                  </a:lnTo>
                  <a:lnTo>
                    <a:pt x="2322" y="97"/>
                  </a:lnTo>
                  <a:lnTo>
                    <a:pt x="2322" y="99"/>
                  </a:lnTo>
                  <a:lnTo>
                    <a:pt x="2325" y="102"/>
                  </a:lnTo>
                  <a:lnTo>
                    <a:pt x="2327" y="104"/>
                  </a:lnTo>
                  <a:lnTo>
                    <a:pt x="2327" y="104"/>
                  </a:lnTo>
                  <a:lnTo>
                    <a:pt x="2327" y="104"/>
                  </a:lnTo>
                  <a:lnTo>
                    <a:pt x="2327" y="102"/>
                  </a:lnTo>
                  <a:lnTo>
                    <a:pt x="2330" y="104"/>
                  </a:lnTo>
                  <a:lnTo>
                    <a:pt x="2331" y="108"/>
                  </a:lnTo>
                  <a:lnTo>
                    <a:pt x="2334" y="112"/>
                  </a:lnTo>
                  <a:lnTo>
                    <a:pt x="2334" y="117"/>
                  </a:lnTo>
                  <a:lnTo>
                    <a:pt x="2335" y="120"/>
                  </a:lnTo>
                  <a:lnTo>
                    <a:pt x="2341" y="128"/>
                  </a:lnTo>
                  <a:lnTo>
                    <a:pt x="2344" y="130"/>
                  </a:lnTo>
                  <a:lnTo>
                    <a:pt x="2345" y="132"/>
                  </a:lnTo>
                  <a:lnTo>
                    <a:pt x="2347" y="133"/>
                  </a:lnTo>
                  <a:lnTo>
                    <a:pt x="2349" y="135"/>
                  </a:lnTo>
                  <a:lnTo>
                    <a:pt x="2351" y="135"/>
                  </a:lnTo>
                  <a:lnTo>
                    <a:pt x="2352" y="138"/>
                  </a:lnTo>
                  <a:lnTo>
                    <a:pt x="2354" y="140"/>
                  </a:lnTo>
                  <a:lnTo>
                    <a:pt x="2355" y="141"/>
                  </a:lnTo>
                  <a:lnTo>
                    <a:pt x="2356" y="143"/>
                  </a:lnTo>
                  <a:lnTo>
                    <a:pt x="2357" y="144"/>
                  </a:lnTo>
                  <a:lnTo>
                    <a:pt x="2358" y="145"/>
                  </a:lnTo>
                  <a:lnTo>
                    <a:pt x="2360" y="148"/>
                  </a:lnTo>
                  <a:lnTo>
                    <a:pt x="2361" y="149"/>
                  </a:lnTo>
                  <a:lnTo>
                    <a:pt x="2362" y="149"/>
                  </a:lnTo>
                  <a:lnTo>
                    <a:pt x="2363" y="150"/>
                  </a:lnTo>
                  <a:lnTo>
                    <a:pt x="2366" y="153"/>
                  </a:lnTo>
                  <a:lnTo>
                    <a:pt x="2366" y="155"/>
                  </a:lnTo>
                  <a:lnTo>
                    <a:pt x="2367" y="158"/>
                  </a:lnTo>
                  <a:lnTo>
                    <a:pt x="2368" y="159"/>
                  </a:lnTo>
                  <a:lnTo>
                    <a:pt x="2370" y="161"/>
                  </a:lnTo>
                  <a:lnTo>
                    <a:pt x="2370" y="163"/>
                  </a:lnTo>
                  <a:lnTo>
                    <a:pt x="2370" y="164"/>
                  </a:lnTo>
                  <a:lnTo>
                    <a:pt x="2368" y="165"/>
                  </a:lnTo>
                  <a:lnTo>
                    <a:pt x="2367" y="165"/>
                  </a:lnTo>
                  <a:lnTo>
                    <a:pt x="2365" y="165"/>
                  </a:lnTo>
                  <a:lnTo>
                    <a:pt x="2363" y="165"/>
                  </a:lnTo>
                  <a:lnTo>
                    <a:pt x="2361" y="164"/>
                  </a:lnTo>
                  <a:lnTo>
                    <a:pt x="2360" y="165"/>
                  </a:lnTo>
                  <a:lnTo>
                    <a:pt x="2358" y="166"/>
                  </a:lnTo>
                  <a:lnTo>
                    <a:pt x="2358" y="168"/>
                  </a:lnTo>
                  <a:lnTo>
                    <a:pt x="2358" y="169"/>
                  </a:lnTo>
                  <a:lnTo>
                    <a:pt x="2358" y="170"/>
                  </a:lnTo>
                  <a:lnTo>
                    <a:pt x="2357" y="174"/>
                  </a:lnTo>
                  <a:lnTo>
                    <a:pt x="2356" y="176"/>
                  </a:lnTo>
                  <a:lnTo>
                    <a:pt x="2357" y="179"/>
                  </a:lnTo>
                  <a:lnTo>
                    <a:pt x="2358" y="182"/>
                  </a:lnTo>
                  <a:lnTo>
                    <a:pt x="2358" y="186"/>
                  </a:lnTo>
                  <a:lnTo>
                    <a:pt x="2360" y="190"/>
                  </a:lnTo>
                  <a:lnTo>
                    <a:pt x="2360" y="194"/>
                  </a:lnTo>
                  <a:lnTo>
                    <a:pt x="2361" y="195"/>
                  </a:lnTo>
                  <a:lnTo>
                    <a:pt x="2360" y="196"/>
                  </a:lnTo>
                  <a:lnTo>
                    <a:pt x="2358" y="197"/>
                  </a:lnTo>
                  <a:lnTo>
                    <a:pt x="2358" y="200"/>
                  </a:lnTo>
                  <a:lnTo>
                    <a:pt x="2358" y="202"/>
                  </a:lnTo>
                  <a:lnTo>
                    <a:pt x="2358" y="206"/>
                  </a:lnTo>
                  <a:lnTo>
                    <a:pt x="2360" y="211"/>
                  </a:lnTo>
                  <a:lnTo>
                    <a:pt x="2361" y="216"/>
                  </a:lnTo>
                  <a:lnTo>
                    <a:pt x="2361" y="221"/>
                  </a:lnTo>
                  <a:lnTo>
                    <a:pt x="2361" y="224"/>
                  </a:lnTo>
                  <a:lnTo>
                    <a:pt x="2362" y="225"/>
                  </a:lnTo>
                  <a:lnTo>
                    <a:pt x="2361" y="227"/>
                  </a:lnTo>
                  <a:lnTo>
                    <a:pt x="2361" y="230"/>
                  </a:lnTo>
                  <a:lnTo>
                    <a:pt x="2361" y="233"/>
                  </a:lnTo>
                  <a:lnTo>
                    <a:pt x="2363" y="252"/>
                  </a:lnTo>
                  <a:lnTo>
                    <a:pt x="2366" y="271"/>
                  </a:lnTo>
                  <a:lnTo>
                    <a:pt x="2360" y="265"/>
                  </a:lnTo>
                  <a:lnTo>
                    <a:pt x="2356" y="257"/>
                  </a:lnTo>
                  <a:lnTo>
                    <a:pt x="2354" y="251"/>
                  </a:lnTo>
                  <a:lnTo>
                    <a:pt x="2354" y="248"/>
                  </a:lnTo>
                  <a:lnTo>
                    <a:pt x="2355" y="246"/>
                  </a:lnTo>
                  <a:lnTo>
                    <a:pt x="2356" y="243"/>
                  </a:lnTo>
                  <a:lnTo>
                    <a:pt x="2355" y="243"/>
                  </a:lnTo>
                  <a:lnTo>
                    <a:pt x="2354" y="243"/>
                  </a:lnTo>
                  <a:lnTo>
                    <a:pt x="2351" y="243"/>
                  </a:lnTo>
                  <a:lnTo>
                    <a:pt x="2350" y="243"/>
                  </a:lnTo>
                  <a:lnTo>
                    <a:pt x="2349" y="241"/>
                  </a:lnTo>
                  <a:lnTo>
                    <a:pt x="2346" y="238"/>
                  </a:lnTo>
                  <a:lnTo>
                    <a:pt x="2345" y="236"/>
                  </a:lnTo>
                  <a:lnTo>
                    <a:pt x="2344" y="233"/>
                  </a:lnTo>
                  <a:lnTo>
                    <a:pt x="2341" y="230"/>
                  </a:lnTo>
                  <a:lnTo>
                    <a:pt x="2339" y="227"/>
                  </a:lnTo>
                  <a:lnTo>
                    <a:pt x="2336" y="225"/>
                  </a:lnTo>
                  <a:lnTo>
                    <a:pt x="2335" y="224"/>
                  </a:lnTo>
                  <a:lnTo>
                    <a:pt x="2332" y="220"/>
                  </a:lnTo>
                  <a:lnTo>
                    <a:pt x="2330" y="216"/>
                  </a:lnTo>
                  <a:lnTo>
                    <a:pt x="2327" y="214"/>
                  </a:lnTo>
                  <a:lnTo>
                    <a:pt x="2327" y="211"/>
                  </a:lnTo>
                  <a:lnTo>
                    <a:pt x="2329" y="210"/>
                  </a:lnTo>
                  <a:lnTo>
                    <a:pt x="2330" y="210"/>
                  </a:lnTo>
                  <a:lnTo>
                    <a:pt x="2331" y="210"/>
                  </a:lnTo>
                  <a:lnTo>
                    <a:pt x="2331" y="210"/>
                  </a:lnTo>
                  <a:lnTo>
                    <a:pt x="2332" y="211"/>
                  </a:lnTo>
                  <a:lnTo>
                    <a:pt x="2334" y="211"/>
                  </a:lnTo>
                  <a:lnTo>
                    <a:pt x="2335" y="211"/>
                  </a:lnTo>
                  <a:lnTo>
                    <a:pt x="2336" y="211"/>
                  </a:lnTo>
                  <a:lnTo>
                    <a:pt x="2336" y="210"/>
                  </a:lnTo>
                  <a:lnTo>
                    <a:pt x="2336" y="209"/>
                  </a:lnTo>
                  <a:lnTo>
                    <a:pt x="2335" y="205"/>
                  </a:lnTo>
                  <a:lnTo>
                    <a:pt x="2332" y="201"/>
                  </a:lnTo>
                  <a:lnTo>
                    <a:pt x="2330" y="197"/>
                  </a:lnTo>
                  <a:lnTo>
                    <a:pt x="2327" y="197"/>
                  </a:lnTo>
                  <a:lnTo>
                    <a:pt x="2326" y="197"/>
                  </a:lnTo>
                  <a:lnTo>
                    <a:pt x="2324" y="196"/>
                  </a:lnTo>
                  <a:lnTo>
                    <a:pt x="2322" y="192"/>
                  </a:lnTo>
                  <a:lnTo>
                    <a:pt x="2320" y="190"/>
                  </a:lnTo>
                  <a:lnTo>
                    <a:pt x="2317" y="186"/>
                  </a:lnTo>
                  <a:lnTo>
                    <a:pt x="2315" y="182"/>
                  </a:lnTo>
                  <a:lnTo>
                    <a:pt x="2314" y="180"/>
                  </a:lnTo>
                  <a:lnTo>
                    <a:pt x="2314" y="178"/>
                  </a:lnTo>
                  <a:lnTo>
                    <a:pt x="2314" y="176"/>
                  </a:lnTo>
                  <a:lnTo>
                    <a:pt x="2314" y="175"/>
                  </a:lnTo>
                  <a:lnTo>
                    <a:pt x="2315" y="175"/>
                  </a:lnTo>
                  <a:lnTo>
                    <a:pt x="2316" y="175"/>
                  </a:lnTo>
                  <a:lnTo>
                    <a:pt x="2319" y="175"/>
                  </a:lnTo>
                  <a:lnTo>
                    <a:pt x="2320" y="175"/>
                  </a:lnTo>
                  <a:lnTo>
                    <a:pt x="2321" y="175"/>
                  </a:lnTo>
                  <a:lnTo>
                    <a:pt x="2322" y="174"/>
                  </a:lnTo>
                  <a:lnTo>
                    <a:pt x="2322" y="171"/>
                  </a:lnTo>
                  <a:lnTo>
                    <a:pt x="2322" y="169"/>
                  </a:lnTo>
                  <a:lnTo>
                    <a:pt x="2322" y="168"/>
                  </a:lnTo>
                  <a:lnTo>
                    <a:pt x="2324" y="166"/>
                  </a:lnTo>
                  <a:lnTo>
                    <a:pt x="2326" y="166"/>
                  </a:lnTo>
                  <a:lnTo>
                    <a:pt x="2327" y="168"/>
                  </a:lnTo>
                  <a:lnTo>
                    <a:pt x="2330" y="168"/>
                  </a:lnTo>
                  <a:lnTo>
                    <a:pt x="2332" y="168"/>
                  </a:lnTo>
                  <a:lnTo>
                    <a:pt x="2334" y="168"/>
                  </a:lnTo>
                  <a:lnTo>
                    <a:pt x="2334" y="166"/>
                  </a:lnTo>
                  <a:lnTo>
                    <a:pt x="2334" y="164"/>
                  </a:lnTo>
                  <a:lnTo>
                    <a:pt x="2334" y="160"/>
                  </a:lnTo>
                  <a:lnTo>
                    <a:pt x="2332" y="156"/>
                  </a:lnTo>
                  <a:lnTo>
                    <a:pt x="2332" y="153"/>
                  </a:lnTo>
                  <a:lnTo>
                    <a:pt x="2330" y="150"/>
                  </a:lnTo>
                  <a:lnTo>
                    <a:pt x="2329" y="150"/>
                  </a:lnTo>
                  <a:lnTo>
                    <a:pt x="2329" y="150"/>
                  </a:lnTo>
                  <a:lnTo>
                    <a:pt x="2327" y="151"/>
                  </a:lnTo>
                  <a:lnTo>
                    <a:pt x="2327" y="153"/>
                  </a:lnTo>
                  <a:lnTo>
                    <a:pt x="2327" y="153"/>
                  </a:lnTo>
                  <a:lnTo>
                    <a:pt x="2327" y="154"/>
                  </a:lnTo>
                  <a:lnTo>
                    <a:pt x="2327" y="156"/>
                  </a:lnTo>
                  <a:lnTo>
                    <a:pt x="2326" y="158"/>
                  </a:lnTo>
                  <a:lnTo>
                    <a:pt x="2326" y="160"/>
                  </a:lnTo>
                  <a:lnTo>
                    <a:pt x="2326" y="160"/>
                  </a:lnTo>
                  <a:lnTo>
                    <a:pt x="2325" y="160"/>
                  </a:lnTo>
                  <a:lnTo>
                    <a:pt x="2324" y="156"/>
                  </a:lnTo>
                  <a:lnTo>
                    <a:pt x="2322" y="154"/>
                  </a:lnTo>
                  <a:lnTo>
                    <a:pt x="2321" y="151"/>
                  </a:lnTo>
                  <a:lnTo>
                    <a:pt x="2320" y="150"/>
                  </a:lnTo>
                  <a:lnTo>
                    <a:pt x="2319" y="149"/>
                  </a:lnTo>
                  <a:lnTo>
                    <a:pt x="2316" y="149"/>
                  </a:lnTo>
                  <a:lnTo>
                    <a:pt x="2315" y="150"/>
                  </a:lnTo>
                  <a:lnTo>
                    <a:pt x="2315" y="150"/>
                  </a:lnTo>
                  <a:lnTo>
                    <a:pt x="2315" y="154"/>
                  </a:lnTo>
                  <a:lnTo>
                    <a:pt x="2316" y="156"/>
                  </a:lnTo>
                  <a:lnTo>
                    <a:pt x="2317" y="159"/>
                  </a:lnTo>
                  <a:lnTo>
                    <a:pt x="2317" y="163"/>
                  </a:lnTo>
                  <a:lnTo>
                    <a:pt x="2317" y="164"/>
                  </a:lnTo>
                  <a:lnTo>
                    <a:pt x="2316" y="165"/>
                  </a:lnTo>
                  <a:lnTo>
                    <a:pt x="2315" y="165"/>
                  </a:lnTo>
                  <a:lnTo>
                    <a:pt x="2312" y="165"/>
                  </a:lnTo>
                  <a:lnTo>
                    <a:pt x="2311" y="166"/>
                  </a:lnTo>
                  <a:lnTo>
                    <a:pt x="2309" y="166"/>
                  </a:lnTo>
                  <a:lnTo>
                    <a:pt x="2307" y="165"/>
                  </a:lnTo>
                  <a:lnTo>
                    <a:pt x="2305" y="163"/>
                  </a:lnTo>
                  <a:lnTo>
                    <a:pt x="2304" y="160"/>
                  </a:lnTo>
                  <a:lnTo>
                    <a:pt x="2302" y="158"/>
                  </a:lnTo>
                  <a:lnTo>
                    <a:pt x="2301" y="154"/>
                  </a:lnTo>
                  <a:lnTo>
                    <a:pt x="2299" y="150"/>
                  </a:lnTo>
                  <a:lnTo>
                    <a:pt x="2291" y="139"/>
                  </a:lnTo>
                  <a:lnTo>
                    <a:pt x="2284" y="128"/>
                  </a:lnTo>
                  <a:lnTo>
                    <a:pt x="2283" y="125"/>
                  </a:lnTo>
                  <a:lnTo>
                    <a:pt x="2283" y="122"/>
                  </a:lnTo>
                  <a:lnTo>
                    <a:pt x="2283" y="119"/>
                  </a:lnTo>
                  <a:lnTo>
                    <a:pt x="2284" y="117"/>
                  </a:lnTo>
                  <a:lnTo>
                    <a:pt x="2283" y="113"/>
                  </a:lnTo>
                  <a:lnTo>
                    <a:pt x="2281" y="109"/>
                  </a:lnTo>
                  <a:lnTo>
                    <a:pt x="2274" y="102"/>
                  </a:lnTo>
                  <a:lnTo>
                    <a:pt x="2271" y="99"/>
                  </a:lnTo>
                  <a:lnTo>
                    <a:pt x="2270" y="97"/>
                  </a:lnTo>
                  <a:lnTo>
                    <a:pt x="2269" y="94"/>
                  </a:lnTo>
                  <a:lnTo>
                    <a:pt x="2269" y="92"/>
                  </a:lnTo>
                  <a:lnTo>
                    <a:pt x="2268" y="89"/>
                  </a:lnTo>
                  <a:lnTo>
                    <a:pt x="2265" y="83"/>
                  </a:lnTo>
                  <a:lnTo>
                    <a:pt x="2261" y="76"/>
                  </a:lnTo>
                  <a:lnTo>
                    <a:pt x="2260" y="69"/>
                  </a:lnTo>
                  <a:lnTo>
                    <a:pt x="2260" y="67"/>
                  </a:lnTo>
                  <a:lnTo>
                    <a:pt x="2263" y="64"/>
                  </a:lnTo>
                  <a:lnTo>
                    <a:pt x="2265" y="64"/>
                  </a:lnTo>
                  <a:lnTo>
                    <a:pt x="2266" y="63"/>
                  </a:lnTo>
                  <a:close/>
                  <a:moveTo>
                    <a:pt x="2317" y="54"/>
                  </a:moveTo>
                  <a:lnTo>
                    <a:pt x="2319" y="54"/>
                  </a:lnTo>
                  <a:lnTo>
                    <a:pt x="2320" y="56"/>
                  </a:lnTo>
                  <a:lnTo>
                    <a:pt x="2321" y="57"/>
                  </a:lnTo>
                  <a:lnTo>
                    <a:pt x="2322" y="59"/>
                  </a:lnTo>
                  <a:lnTo>
                    <a:pt x="2324" y="61"/>
                  </a:lnTo>
                  <a:lnTo>
                    <a:pt x="2325" y="63"/>
                  </a:lnTo>
                  <a:lnTo>
                    <a:pt x="2326" y="66"/>
                  </a:lnTo>
                  <a:lnTo>
                    <a:pt x="2327" y="68"/>
                  </a:lnTo>
                  <a:lnTo>
                    <a:pt x="2329" y="69"/>
                  </a:lnTo>
                  <a:lnTo>
                    <a:pt x="2331" y="72"/>
                  </a:lnTo>
                  <a:lnTo>
                    <a:pt x="2334" y="74"/>
                  </a:lnTo>
                  <a:lnTo>
                    <a:pt x="2335" y="76"/>
                  </a:lnTo>
                  <a:lnTo>
                    <a:pt x="2336" y="76"/>
                  </a:lnTo>
                  <a:lnTo>
                    <a:pt x="2336" y="74"/>
                  </a:lnTo>
                  <a:lnTo>
                    <a:pt x="2337" y="73"/>
                  </a:lnTo>
                  <a:lnTo>
                    <a:pt x="2337" y="72"/>
                  </a:lnTo>
                  <a:lnTo>
                    <a:pt x="2337" y="72"/>
                  </a:lnTo>
                  <a:lnTo>
                    <a:pt x="2337" y="71"/>
                  </a:lnTo>
                  <a:lnTo>
                    <a:pt x="2339" y="71"/>
                  </a:lnTo>
                  <a:lnTo>
                    <a:pt x="2340" y="72"/>
                  </a:lnTo>
                  <a:lnTo>
                    <a:pt x="2342" y="74"/>
                  </a:lnTo>
                  <a:lnTo>
                    <a:pt x="2344" y="74"/>
                  </a:lnTo>
                  <a:lnTo>
                    <a:pt x="2344" y="74"/>
                  </a:lnTo>
                  <a:lnTo>
                    <a:pt x="2344" y="74"/>
                  </a:lnTo>
                  <a:lnTo>
                    <a:pt x="2344" y="73"/>
                  </a:lnTo>
                  <a:lnTo>
                    <a:pt x="2342" y="72"/>
                  </a:lnTo>
                  <a:lnTo>
                    <a:pt x="2342" y="72"/>
                  </a:lnTo>
                  <a:lnTo>
                    <a:pt x="2342" y="71"/>
                  </a:lnTo>
                  <a:lnTo>
                    <a:pt x="2342" y="68"/>
                  </a:lnTo>
                  <a:lnTo>
                    <a:pt x="2344" y="67"/>
                  </a:lnTo>
                  <a:lnTo>
                    <a:pt x="2344" y="66"/>
                  </a:lnTo>
                  <a:lnTo>
                    <a:pt x="2345" y="66"/>
                  </a:lnTo>
                  <a:lnTo>
                    <a:pt x="2346" y="67"/>
                  </a:lnTo>
                  <a:lnTo>
                    <a:pt x="2349" y="67"/>
                  </a:lnTo>
                  <a:lnTo>
                    <a:pt x="2351" y="69"/>
                  </a:lnTo>
                  <a:lnTo>
                    <a:pt x="2354" y="72"/>
                  </a:lnTo>
                  <a:lnTo>
                    <a:pt x="2355" y="76"/>
                  </a:lnTo>
                  <a:lnTo>
                    <a:pt x="2356" y="78"/>
                  </a:lnTo>
                  <a:lnTo>
                    <a:pt x="2356" y="81"/>
                  </a:lnTo>
                  <a:lnTo>
                    <a:pt x="2356" y="82"/>
                  </a:lnTo>
                  <a:lnTo>
                    <a:pt x="2356" y="84"/>
                  </a:lnTo>
                  <a:lnTo>
                    <a:pt x="2356" y="85"/>
                  </a:lnTo>
                  <a:lnTo>
                    <a:pt x="2357" y="88"/>
                  </a:lnTo>
                  <a:lnTo>
                    <a:pt x="2357" y="89"/>
                  </a:lnTo>
                  <a:lnTo>
                    <a:pt x="2360" y="89"/>
                  </a:lnTo>
                  <a:lnTo>
                    <a:pt x="2360" y="89"/>
                  </a:lnTo>
                  <a:lnTo>
                    <a:pt x="2361" y="88"/>
                  </a:lnTo>
                  <a:lnTo>
                    <a:pt x="2360" y="87"/>
                  </a:lnTo>
                  <a:lnTo>
                    <a:pt x="2360" y="85"/>
                  </a:lnTo>
                  <a:lnTo>
                    <a:pt x="2360" y="83"/>
                  </a:lnTo>
                  <a:lnTo>
                    <a:pt x="2360" y="82"/>
                  </a:lnTo>
                  <a:lnTo>
                    <a:pt x="2360" y="81"/>
                  </a:lnTo>
                  <a:lnTo>
                    <a:pt x="2361" y="79"/>
                  </a:lnTo>
                  <a:lnTo>
                    <a:pt x="2362" y="79"/>
                  </a:lnTo>
                  <a:lnTo>
                    <a:pt x="2365" y="79"/>
                  </a:lnTo>
                  <a:lnTo>
                    <a:pt x="2373" y="87"/>
                  </a:lnTo>
                  <a:lnTo>
                    <a:pt x="2375" y="90"/>
                  </a:lnTo>
                  <a:lnTo>
                    <a:pt x="2377" y="92"/>
                  </a:lnTo>
                  <a:lnTo>
                    <a:pt x="2380" y="93"/>
                  </a:lnTo>
                  <a:lnTo>
                    <a:pt x="2381" y="95"/>
                  </a:lnTo>
                  <a:lnTo>
                    <a:pt x="2385" y="97"/>
                  </a:lnTo>
                  <a:lnTo>
                    <a:pt x="2387" y="98"/>
                  </a:lnTo>
                  <a:lnTo>
                    <a:pt x="2391" y="99"/>
                  </a:lnTo>
                  <a:lnTo>
                    <a:pt x="2393" y="100"/>
                  </a:lnTo>
                  <a:lnTo>
                    <a:pt x="2395" y="103"/>
                  </a:lnTo>
                  <a:lnTo>
                    <a:pt x="2398" y="104"/>
                  </a:lnTo>
                  <a:lnTo>
                    <a:pt x="2400" y="107"/>
                  </a:lnTo>
                  <a:lnTo>
                    <a:pt x="2400" y="109"/>
                  </a:lnTo>
                  <a:lnTo>
                    <a:pt x="2400" y="110"/>
                  </a:lnTo>
                  <a:lnTo>
                    <a:pt x="2398" y="110"/>
                  </a:lnTo>
                  <a:lnTo>
                    <a:pt x="2398" y="112"/>
                  </a:lnTo>
                  <a:lnTo>
                    <a:pt x="2398" y="113"/>
                  </a:lnTo>
                  <a:lnTo>
                    <a:pt x="2398" y="114"/>
                  </a:lnTo>
                  <a:lnTo>
                    <a:pt x="2400" y="115"/>
                  </a:lnTo>
                  <a:lnTo>
                    <a:pt x="2401" y="119"/>
                  </a:lnTo>
                  <a:lnTo>
                    <a:pt x="2402" y="120"/>
                  </a:lnTo>
                  <a:lnTo>
                    <a:pt x="2402" y="123"/>
                  </a:lnTo>
                  <a:lnTo>
                    <a:pt x="2402" y="123"/>
                  </a:lnTo>
                  <a:lnTo>
                    <a:pt x="2401" y="124"/>
                  </a:lnTo>
                  <a:lnTo>
                    <a:pt x="2401" y="125"/>
                  </a:lnTo>
                  <a:lnTo>
                    <a:pt x="2401" y="127"/>
                  </a:lnTo>
                  <a:lnTo>
                    <a:pt x="2398" y="129"/>
                  </a:lnTo>
                  <a:lnTo>
                    <a:pt x="2398" y="132"/>
                  </a:lnTo>
                  <a:lnTo>
                    <a:pt x="2398" y="134"/>
                  </a:lnTo>
                  <a:lnTo>
                    <a:pt x="2397" y="138"/>
                  </a:lnTo>
                  <a:lnTo>
                    <a:pt x="2397" y="140"/>
                  </a:lnTo>
                  <a:lnTo>
                    <a:pt x="2396" y="143"/>
                  </a:lnTo>
                  <a:lnTo>
                    <a:pt x="2396" y="145"/>
                  </a:lnTo>
                  <a:lnTo>
                    <a:pt x="2395" y="146"/>
                  </a:lnTo>
                  <a:lnTo>
                    <a:pt x="2393" y="148"/>
                  </a:lnTo>
                  <a:lnTo>
                    <a:pt x="2392" y="148"/>
                  </a:lnTo>
                  <a:lnTo>
                    <a:pt x="2390" y="148"/>
                  </a:lnTo>
                  <a:lnTo>
                    <a:pt x="2387" y="146"/>
                  </a:lnTo>
                  <a:lnTo>
                    <a:pt x="2385" y="145"/>
                  </a:lnTo>
                  <a:lnTo>
                    <a:pt x="2382" y="143"/>
                  </a:lnTo>
                  <a:lnTo>
                    <a:pt x="2381" y="141"/>
                  </a:lnTo>
                  <a:lnTo>
                    <a:pt x="2378" y="139"/>
                  </a:lnTo>
                  <a:lnTo>
                    <a:pt x="2375" y="136"/>
                  </a:lnTo>
                  <a:lnTo>
                    <a:pt x="2371" y="134"/>
                  </a:lnTo>
                  <a:lnTo>
                    <a:pt x="2367" y="132"/>
                  </a:lnTo>
                  <a:lnTo>
                    <a:pt x="2360" y="130"/>
                  </a:lnTo>
                  <a:lnTo>
                    <a:pt x="2351" y="128"/>
                  </a:lnTo>
                  <a:lnTo>
                    <a:pt x="2342" y="122"/>
                  </a:lnTo>
                  <a:lnTo>
                    <a:pt x="2342" y="119"/>
                  </a:lnTo>
                  <a:lnTo>
                    <a:pt x="2341" y="118"/>
                  </a:lnTo>
                  <a:lnTo>
                    <a:pt x="2340" y="115"/>
                  </a:lnTo>
                  <a:lnTo>
                    <a:pt x="2340" y="114"/>
                  </a:lnTo>
                  <a:lnTo>
                    <a:pt x="2339" y="112"/>
                  </a:lnTo>
                  <a:lnTo>
                    <a:pt x="2340" y="110"/>
                  </a:lnTo>
                  <a:lnTo>
                    <a:pt x="2346" y="113"/>
                  </a:lnTo>
                  <a:lnTo>
                    <a:pt x="2346" y="113"/>
                  </a:lnTo>
                  <a:lnTo>
                    <a:pt x="2346" y="112"/>
                  </a:lnTo>
                  <a:lnTo>
                    <a:pt x="2345" y="110"/>
                  </a:lnTo>
                  <a:lnTo>
                    <a:pt x="2345" y="109"/>
                  </a:lnTo>
                  <a:lnTo>
                    <a:pt x="2345" y="108"/>
                  </a:lnTo>
                  <a:lnTo>
                    <a:pt x="2346" y="108"/>
                  </a:lnTo>
                  <a:lnTo>
                    <a:pt x="2347" y="108"/>
                  </a:lnTo>
                  <a:lnTo>
                    <a:pt x="2349" y="109"/>
                  </a:lnTo>
                  <a:lnTo>
                    <a:pt x="2349" y="109"/>
                  </a:lnTo>
                  <a:lnTo>
                    <a:pt x="2350" y="108"/>
                  </a:lnTo>
                  <a:lnTo>
                    <a:pt x="2349" y="108"/>
                  </a:lnTo>
                  <a:lnTo>
                    <a:pt x="2349" y="105"/>
                  </a:lnTo>
                  <a:lnTo>
                    <a:pt x="2347" y="103"/>
                  </a:lnTo>
                  <a:lnTo>
                    <a:pt x="2346" y="100"/>
                  </a:lnTo>
                  <a:lnTo>
                    <a:pt x="2345" y="99"/>
                  </a:lnTo>
                  <a:lnTo>
                    <a:pt x="2342" y="98"/>
                  </a:lnTo>
                  <a:lnTo>
                    <a:pt x="2341" y="98"/>
                  </a:lnTo>
                  <a:lnTo>
                    <a:pt x="2339" y="98"/>
                  </a:lnTo>
                  <a:lnTo>
                    <a:pt x="2337" y="98"/>
                  </a:lnTo>
                  <a:lnTo>
                    <a:pt x="2336" y="99"/>
                  </a:lnTo>
                  <a:lnTo>
                    <a:pt x="2335" y="100"/>
                  </a:lnTo>
                  <a:lnTo>
                    <a:pt x="2334" y="100"/>
                  </a:lnTo>
                  <a:lnTo>
                    <a:pt x="2332" y="102"/>
                  </a:lnTo>
                  <a:lnTo>
                    <a:pt x="2331" y="102"/>
                  </a:lnTo>
                  <a:lnTo>
                    <a:pt x="2329" y="100"/>
                  </a:lnTo>
                  <a:lnTo>
                    <a:pt x="2327" y="100"/>
                  </a:lnTo>
                  <a:lnTo>
                    <a:pt x="2326" y="100"/>
                  </a:lnTo>
                  <a:lnTo>
                    <a:pt x="2326" y="99"/>
                  </a:lnTo>
                  <a:lnTo>
                    <a:pt x="2325" y="98"/>
                  </a:lnTo>
                  <a:lnTo>
                    <a:pt x="2324" y="95"/>
                  </a:lnTo>
                  <a:lnTo>
                    <a:pt x="2322" y="94"/>
                  </a:lnTo>
                  <a:lnTo>
                    <a:pt x="2321" y="92"/>
                  </a:lnTo>
                  <a:lnTo>
                    <a:pt x="2320" y="89"/>
                  </a:lnTo>
                  <a:lnTo>
                    <a:pt x="2317" y="87"/>
                  </a:lnTo>
                  <a:lnTo>
                    <a:pt x="2317" y="87"/>
                  </a:lnTo>
                  <a:lnTo>
                    <a:pt x="2319" y="85"/>
                  </a:lnTo>
                  <a:lnTo>
                    <a:pt x="2319" y="85"/>
                  </a:lnTo>
                  <a:lnTo>
                    <a:pt x="2320" y="84"/>
                  </a:lnTo>
                  <a:lnTo>
                    <a:pt x="2321" y="84"/>
                  </a:lnTo>
                  <a:lnTo>
                    <a:pt x="2320" y="83"/>
                  </a:lnTo>
                  <a:lnTo>
                    <a:pt x="2319" y="81"/>
                  </a:lnTo>
                  <a:lnTo>
                    <a:pt x="2316" y="78"/>
                  </a:lnTo>
                  <a:lnTo>
                    <a:pt x="2314" y="76"/>
                  </a:lnTo>
                  <a:lnTo>
                    <a:pt x="2312" y="74"/>
                  </a:lnTo>
                  <a:lnTo>
                    <a:pt x="2311" y="74"/>
                  </a:lnTo>
                  <a:lnTo>
                    <a:pt x="2309" y="73"/>
                  </a:lnTo>
                  <a:lnTo>
                    <a:pt x="2307" y="72"/>
                  </a:lnTo>
                  <a:lnTo>
                    <a:pt x="2306" y="69"/>
                  </a:lnTo>
                  <a:lnTo>
                    <a:pt x="2306" y="68"/>
                  </a:lnTo>
                  <a:lnTo>
                    <a:pt x="2307" y="67"/>
                  </a:lnTo>
                  <a:lnTo>
                    <a:pt x="2307" y="66"/>
                  </a:lnTo>
                  <a:lnTo>
                    <a:pt x="2309" y="66"/>
                  </a:lnTo>
                  <a:lnTo>
                    <a:pt x="2310" y="66"/>
                  </a:lnTo>
                  <a:lnTo>
                    <a:pt x="2311" y="67"/>
                  </a:lnTo>
                  <a:lnTo>
                    <a:pt x="2314" y="68"/>
                  </a:lnTo>
                  <a:lnTo>
                    <a:pt x="2315" y="69"/>
                  </a:lnTo>
                  <a:lnTo>
                    <a:pt x="2317" y="71"/>
                  </a:lnTo>
                  <a:lnTo>
                    <a:pt x="2317" y="71"/>
                  </a:lnTo>
                  <a:lnTo>
                    <a:pt x="2319" y="71"/>
                  </a:lnTo>
                  <a:lnTo>
                    <a:pt x="2319" y="69"/>
                  </a:lnTo>
                  <a:lnTo>
                    <a:pt x="2319" y="68"/>
                  </a:lnTo>
                  <a:lnTo>
                    <a:pt x="2319" y="67"/>
                  </a:lnTo>
                  <a:lnTo>
                    <a:pt x="2317" y="64"/>
                  </a:lnTo>
                  <a:lnTo>
                    <a:pt x="2317" y="63"/>
                  </a:lnTo>
                  <a:lnTo>
                    <a:pt x="2316" y="62"/>
                  </a:lnTo>
                  <a:lnTo>
                    <a:pt x="2316" y="62"/>
                  </a:lnTo>
                  <a:lnTo>
                    <a:pt x="2317" y="61"/>
                  </a:lnTo>
                  <a:lnTo>
                    <a:pt x="2317" y="59"/>
                  </a:lnTo>
                  <a:lnTo>
                    <a:pt x="2317" y="58"/>
                  </a:lnTo>
                  <a:lnTo>
                    <a:pt x="2317" y="56"/>
                  </a:lnTo>
                  <a:lnTo>
                    <a:pt x="2317" y="54"/>
                  </a:lnTo>
                  <a:lnTo>
                    <a:pt x="2317" y="54"/>
                  </a:lnTo>
                  <a:close/>
                  <a:moveTo>
                    <a:pt x="2305" y="41"/>
                  </a:moveTo>
                  <a:lnTo>
                    <a:pt x="2306" y="41"/>
                  </a:lnTo>
                  <a:lnTo>
                    <a:pt x="2307" y="42"/>
                  </a:lnTo>
                  <a:lnTo>
                    <a:pt x="2309" y="43"/>
                  </a:lnTo>
                  <a:lnTo>
                    <a:pt x="2311" y="44"/>
                  </a:lnTo>
                  <a:lnTo>
                    <a:pt x="2315" y="48"/>
                  </a:lnTo>
                  <a:lnTo>
                    <a:pt x="2315" y="49"/>
                  </a:lnTo>
                  <a:lnTo>
                    <a:pt x="2314" y="49"/>
                  </a:lnTo>
                  <a:lnTo>
                    <a:pt x="2312" y="48"/>
                  </a:lnTo>
                  <a:lnTo>
                    <a:pt x="2310" y="47"/>
                  </a:lnTo>
                  <a:lnTo>
                    <a:pt x="2307" y="46"/>
                  </a:lnTo>
                  <a:lnTo>
                    <a:pt x="2306" y="46"/>
                  </a:lnTo>
                  <a:lnTo>
                    <a:pt x="2305" y="44"/>
                  </a:lnTo>
                  <a:lnTo>
                    <a:pt x="2304" y="43"/>
                  </a:lnTo>
                  <a:lnTo>
                    <a:pt x="2304" y="42"/>
                  </a:lnTo>
                  <a:lnTo>
                    <a:pt x="2304" y="42"/>
                  </a:lnTo>
                  <a:lnTo>
                    <a:pt x="2305" y="41"/>
                  </a:lnTo>
                  <a:close/>
                  <a:moveTo>
                    <a:pt x="359" y="0"/>
                  </a:moveTo>
                  <a:lnTo>
                    <a:pt x="363" y="1"/>
                  </a:lnTo>
                  <a:lnTo>
                    <a:pt x="364" y="6"/>
                  </a:lnTo>
                  <a:lnTo>
                    <a:pt x="363" y="12"/>
                  </a:lnTo>
                  <a:lnTo>
                    <a:pt x="362" y="18"/>
                  </a:lnTo>
                  <a:lnTo>
                    <a:pt x="360" y="25"/>
                  </a:lnTo>
                  <a:lnTo>
                    <a:pt x="360" y="28"/>
                  </a:lnTo>
                  <a:lnTo>
                    <a:pt x="360" y="31"/>
                  </a:lnTo>
                  <a:lnTo>
                    <a:pt x="360" y="33"/>
                  </a:lnTo>
                  <a:lnTo>
                    <a:pt x="360" y="36"/>
                  </a:lnTo>
                  <a:lnTo>
                    <a:pt x="360" y="38"/>
                  </a:lnTo>
                  <a:lnTo>
                    <a:pt x="359" y="41"/>
                  </a:lnTo>
                  <a:lnTo>
                    <a:pt x="359" y="43"/>
                  </a:lnTo>
                  <a:lnTo>
                    <a:pt x="360" y="44"/>
                  </a:lnTo>
                  <a:lnTo>
                    <a:pt x="363" y="46"/>
                  </a:lnTo>
                  <a:lnTo>
                    <a:pt x="365" y="46"/>
                  </a:lnTo>
                  <a:lnTo>
                    <a:pt x="368" y="47"/>
                  </a:lnTo>
                  <a:lnTo>
                    <a:pt x="370" y="48"/>
                  </a:lnTo>
                  <a:lnTo>
                    <a:pt x="372" y="51"/>
                  </a:lnTo>
                  <a:lnTo>
                    <a:pt x="373" y="53"/>
                  </a:lnTo>
                  <a:lnTo>
                    <a:pt x="374" y="54"/>
                  </a:lnTo>
                  <a:lnTo>
                    <a:pt x="377" y="57"/>
                  </a:lnTo>
                  <a:lnTo>
                    <a:pt x="378" y="57"/>
                  </a:lnTo>
                  <a:lnTo>
                    <a:pt x="380" y="57"/>
                  </a:lnTo>
                  <a:lnTo>
                    <a:pt x="383" y="56"/>
                  </a:lnTo>
                  <a:lnTo>
                    <a:pt x="384" y="54"/>
                  </a:lnTo>
                  <a:lnTo>
                    <a:pt x="387" y="52"/>
                  </a:lnTo>
                  <a:lnTo>
                    <a:pt x="388" y="48"/>
                  </a:lnTo>
                  <a:lnTo>
                    <a:pt x="390" y="46"/>
                  </a:lnTo>
                  <a:lnTo>
                    <a:pt x="393" y="44"/>
                  </a:lnTo>
                  <a:lnTo>
                    <a:pt x="396" y="43"/>
                  </a:lnTo>
                  <a:lnTo>
                    <a:pt x="405" y="44"/>
                  </a:lnTo>
                  <a:lnTo>
                    <a:pt x="410" y="48"/>
                  </a:lnTo>
                  <a:lnTo>
                    <a:pt x="411" y="54"/>
                  </a:lnTo>
                  <a:lnTo>
                    <a:pt x="410" y="63"/>
                  </a:lnTo>
                  <a:lnTo>
                    <a:pt x="408" y="73"/>
                  </a:lnTo>
                  <a:lnTo>
                    <a:pt x="403" y="82"/>
                  </a:lnTo>
                  <a:lnTo>
                    <a:pt x="398" y="90"/>
                  </a:lnTo>
                  <a:lnTo>
                    <a:pt x="394" y="97"/>
                  </a:lnTo>
                  <a:lnTo>
                    <a:pt x="387" y="105"/>
                  </a:lnTo>
                  <a:lnTo>
                    <a:pt x="379" y="112"/>
                  </a:lnTo>
                  <a:lnTo>
                    <a:pt x="370" y="114"/>
                  </a:lnTo>
                  <a:lnTo>
                    <a:pt x="363" y="113"/>
                  </a:lnTo>
                  <a:lnTo>
                    <a:pt x="359" y="112"/>
                  </a:lnTo>
                  <a:lnTo>
                    <a:pt x="357" y="110"/>
                  </a:lnTo>
                  <a:lnTo>
                    <a:pt x="354" y="112"/>
                  </a:lnTo>
                  <a:lnTo>
                    <a:pt x="353" y="113"/>
                  </a:lnTo>
                  <a:lnTo>
                    <a:pt x="352" y="114"/>
                  </a:lnTo>
                  <a:lnTo>
                    <a:pt x="350" y="117"/>
                  </a:lnTo>
                  <a:lnTo>
                    <a:pt x="349" y="118"/>
                  </a:lnTo>
                  <a:lnTo>
                    <a:pt x="348" y="119"/>
                  </a:lnTo>
                  <a:lnTo>
                    <a:pt x="347" y="120"/>
                  </a:lnTo>
                  <a:lnTo>
                    <a:pt x="344" y="122"/>
                  </a:lnTo>
                  <a:lnTo>
                    <a:pt x="334" y="119"/>
                  </a:lnTo>
                  <a:lnTo>
                    <a:pt x="325" y="120"/>
                  </a:lnTo>
                  <a:lnTo>
                    <a:pt x="315" y="124"/>
                  </a:lnTo>
                  <a:lnTo>
                    <a:pt x="312" y="128"/>
                  </a:lnTo>
                  <a:lnTo>
                    <a:pt x="309" y="132"/>
                  </a:lnTo>
                  <a:lnTo>
                    <a:pt x="307" y="135"/>
                  </a:lnTo>
                  <a:lnTo>
                    <a:pt x="303" y="138"/>
                  </a:lnTo>
                  <a:lnTo>
                    <a:pt x="298" y="140"/>
                  </a:lnTo>
                  <a:lnTo>
                    <a:pt x="294" y="144"/>
                  </a:lnTo>
                  <a:lnTo>
                    <a:pt x="289" y="146"/>
                  </a:lnTo>
                  <a:lnTo>
                    <a:pt x="284" y="150"/>
                  </a:lnTo>
                  <a:lnTo>
                    <a:pt x="281" y="155"/>
                  </a:lnTo>
                  <a:lnTo>
                    <a:pt x="278" y="159"/>
                  </a:lnTo>
                  <a:lnTo>
                    <a:pt x="274" y="163"/>
                  </a:lnTo>
                  <a:lnTo>
                    <a:pt x="269" y="166"/>
                  </a:lnTo>
                  <a:lnTo>
                    <a:pt x="264" y="169"/>
                  </a:lnTo>
                  <a:lnTo>
                    <a:pt x="261" y="170"/>
                  </a:lnTo>
                  <a:lnTo>
                    <a:pt x="256" y="171"/>
                  </a:lnTo>
                  <a:lnTo>
                    <a:pt x="251" y="173"/>
                  </a:lnTo>
                  <a:lnTo>
                    <a:pt x="241" y="170"/>
                  </a:lnTo>
                  <a:lnTo>
                    <a:pt x="232" y="165"/>
                  </a:lnTo>
                  <a:lnTo>
                    <a:pt x="228" y="159"/>
                  </a:lnTo>
                  <a:lnTo>
                    <a:pt x="228" y="151"/>
                  </a:lnTo>
                  <a:lnTo>
                    <a:pt x="232" y="148"/>
                  </a:lnTo>
                  <a:lnTo>
                    <a:pt x="238" y="144"/>
                  </a:lnTo>
                  <a:lnTo>
                    <a:pt x="244" y="140"/>
                  </a:lnTo>
                  <a:lnTo>
                    <a:pt x="248" y="134"/>
                  </a:lnTo>
                  <a:lnTo>
                    <a:pt x="254" y="132"/>
                  </a:lnTo>
                  <a:lnTo>
                    <a:pt x="261" y="129"/>
                  </a:lnTo>
                  <a:lnTo>
                    <a:pt x="268" y="128"/>
                  </a:lnTo>
                  <a:lnTo>
                    <a:pt x="276" y="125"/>
                  </a:lnTo>
                  <a:lnTo>
                    <a:pt x="279" y="122"/>
                  </a:lnTo>
                  <a:lnTo>
                    <a:pt x="279" y="120"/>
                  </a:lnTo>
                  <a:lnTo>
                    <a:pt x="279" y="119"/>
                  </a:lnTo>
                  <a:lnTo>
                    <a:pt x="277" y="119"/>
                  </a:lnTo>
                  <a:lnTo>
                    <a:pt x="274" y="119"/>
                  </a:lnTo>
                  <a:lnTo>
                    <a:pt x="272" y="120"/>
                  </a:lnTo>
                  <a:lnTo>
                    <a:pt x="269" y="120"/>
                  </a:lnTo>
                  <a:lnTo>
                    <a:pt x="266" y="122"/>
                  </a:lnTo>
                  <a:lnTo>
                    <a:pt x="263" y="123"/>
                  </a:lnTo>
                  <a:lnTo>
                    <a:pt x="262" y="124"/>
                  </a:lnTo>
                  <a:lnTo>
                    <a:pt x="258" y="124"/>
                  </a:lnTo>
                  <a:lnTo>
                    <a:pt x="256" y="123"/>
                  </a:lnTo>
                  <a:lnTo>
                    <a:pt x="253" y="123"/>
                  </a:lnTo>
                  <a:lnTo>
                    <a:pt x="251" y="123"/>
                  </a:lnTo>
                  <a:lnTo>
                    <a:pt x="248" y="124"/>
                  </a:lnTo>
                  <a:lnTo>
                    <a:pt x="244" y="125"/>
                  </a:lnTo>
                  <a:lnTo>
                    <a:pt x="242" y="125"/>
                  </a:lnTo>
                  <a:lnTo>
                    <a:pt x="240" y="125"/>
                  </a:lnTo>
                  <a:lnTo>
                    <a:pt x="238" y="124"/>
                  </a:lnTo>
                  <a:lnTo>
                    <a:pt x="236" y="123"/>
                  </a:lnTo>
                  <a:lnTo>
                    <a:pt x="233" y="123"/>
                  </a:lnTo>
                  <a:lnTo>
                    <a:pt x="232" y="124"/>
                  </a:lnTo>
                  <a:lnTo>
                    <a:pt x="231" y="127"/>
                  </a:lnTo>
                  <a:lnTo>
                    <a:pt x="231" y="128"/>
                  </a:lnTo>
                  <a:lnTo>
                    <a:pt x="231" y="129"/>
                  </a:lnTo>
                  <a:lnTo>
                    <a:pt x="222" y="136"/>
                  </a:lnTo>
                  <a:lnTo>
                    <a:pt x="215" y="141"/>
                  </a:lnTo>
                  <a:lnTo>
                    <a:pt x="207" y="143"/>
                  </a:lnTo>
                  <a:lnTo>
                    <a:pt x="205" y="141"/>
                  </a:lnTo>
                  <a:lnTo>
                    <a:pt x="203" y="139"/>
                  </a:lnTo>
                  <a:lnTo>
                    <a:pt x="203" y="138"/>
                  </a:lnTo>
                  <a:lnTo>
                    <a:pt x="203" y="135"/>
                  </a:lnTo>
                  <a:lnTo>
                    <a:pt x="202" y="133"/>
                  </a:lnTo>
                  <a:lnTo>
                    <a:pt x="202" y="132"/>
                  </a:lnTo>
                  <a:lnTo>
                    <a:pt x="201" y="132"/>
                  </a:lnTo>
                  <a:lnTo>
                    <a:pt x="200" y="130"/>
                  </a:lnTo>
                  <a:lnTo>
                    <a:pt x="198" y="130"/>
                  </a:lnTo>
                  <a:lnTo>
                    <a:pt x="196" y="132"/>
                  </a:lnTo>
                  <a:lnTo>
                    <a:pt x="193" y="132"/>
                  </a:lnTo>
                  <a:lnTo>
                    <a:pt x="191" y="132"/>
                  </a:lnTo>
                  <a:lnTo>
                    <a:pt x="188" y="132"/>
                  </a:lnTo>
                  <a:lnTo>
                    <a:pt x="186" y="132"/>
                  </a:lnTo>
                  <a:lnTo>
                    <a:pt x="183" y="130"/>
                  </a:lnTo>
                  <a:lnTo>
                    <a:pt x="182" y="129"/>
                  </a:lnTo>
                  <a:lnTo>
                    <a:pt x="181" y="127"/>
                  </a:lnTo>
                  <a:lnTo>
                    <a:pt x="180" y="125"/>
                  </a:lnTo>
                  <a:lnTo>
                    <a:pt x="181" y="122"/>
                  </a:lnTo>
                  <a:lnTo>
                    <a:pt x="182" y="119"/>
                  </a:lnTo>
                  <a:lnTo>
                    <a:pt x="186" y="115"/>
                  </a:lnTo>
                  <a:lnTo>
                    <a:pt x="196" y="110"/>
                  </a:lnTo>
                  <a:lnTo>
                    <a:pt x="206" y="108"/>
                  </a:lnTo>
                  <a:lnTo>
                    <a:pt x="217" y="105"/>
                  </a:lnTo>
                  <a:lnTo>
                    <a:pt x="221" y="103"/>
                  </a:lnTo>
                  <a:lnTo>
                    <a:pt x="222" y="102"/>
                  </a:lnTo>
                  <a:lnTo>
                    <a:pt x="222" y="102"/>
                  </a:lnTo>
                  <a:lnTo>
                    <a:pt x="221" y="100"/>
                  </a:lnTo>
                  <a:lnTo>
                    <a:pt x="220" y="100"/>
                  </a:lnTo>
                  <a:lnTo>
                    <a:pt x="217" y="100"/>
                  </a:lnTo>
                  <a:lnTo>
                    <a:pt x="213" y="100"/>
                  </a:lnTo>
                  <a:lnTo>
                    <a:pt x="211" y="100"/>
                  </a:lnTo>
                  <a:lnTo>
                    <a:pt x="208" y="100"/>
                  </a:lnTo>
                  <a:lnTo>
                    <a:pt x="206" y="100"/>
                  </a:lnTo>
                  <a:lnTo>
                    <a:pt x="205" y="100"/>
                  </a:lnTo>
                  <a:lnTo>
                    <a:pt x="205" y="99"/>
                  </a:lnTo>
                  <a:lnTo>
                    <a:pt x="205" y="98"/>
                  </a:lnTo>
                  <a:lnTo>
                    <a:pt x="206" y="97"/>
                  </a:lnTo>
                  <a:lnTo>
                    <a:pt x="208" y="94"/>
                  </a:lnTo>
                  <a:lnTo>
                    <a:pt x="211" y="93"/>
                  </a:lnTo>
                  <a:lnTo>
                    <a:pt x="215" y="92"/>
                  </a:lnTo>
                  <a:lnTo>
                    <a:pt x="217" y="92"/>
                  </a:lnTo>
                  <a:lnTo>
                    <a:pt x="220" y="90"/>
                  </a:lnTo>
                  <a:lnTo>
                    <a:pt x="220" y="89"/>
                  </a:lnTo>
                  <a:lnTo>
                    <a:pt x="220" y="88"/>
                  </a:lnTo>
                  <a:lnTo>
                    <a:pt x="218" y="87"/>
                  </a:lnTo>
                  <a:lnTo>
                    <a:pt x="216" y="87"/>
                  </a:lnTo>
                  <a:lnTo>
                    <a:pt x="213" y="87"/>
                  </a:lnTo>
                  <a:lnTo>
                    <a:pt x="211" y="87"/>
                  </a:lnTo>
                  <a:lnTo>
                    <a:pt x="210" y="85"/>
                  </a:lnTo>
                  <a:lnTo>
                    <a:pt x="207" y="85"/>
                  </a:lnTo>
                  <a:lnTo>
                    <a:pt x="207" y="84"/>
                  </a:lnTo>
                  <a:lnTo>
                    <a:pt x="210" y="76"/>
                  </a:lnTo>
                  <a:lnTo>
                    <a:pt x="218" y="68"/>
                  </a:lnTo>
                  <a:lnTo>
                    <a:pt x="228" y="62"/>
                  </a:lnTo>
                  <a:lnTo>
                    <a:pt x="231" y="61"/>
                  </a:lnTo>
                  <a:lnTo>
                    <a:pt x="232" y="57"/>
                  </a:lnTo>
                  <a:lnTo>
                    <a:pt x="235" y="54"/>
                  </a:lnTo>
                  <a:lnTo>
                    <a:pt x="236" y="51"/>
                  </a:lnTo>
                  <a:lnTo>
                    <a:pt x="237" y="48"/>
                  </a:lnTo>
                  <a:lnTo>
                    <a:pt x="238" y="46"/>
                  </a:lnTo>
                  <a:lnTo>
                    <a:pt x="241" y="44"/>
                  </a:lnTo>
                  <a:lnTo>
                    <a:pt x="243" y="43"/>
                  </a:lnTo>
                  <a:lnTo>
                    <a:pt x="248" y="43"/>
                  </a:lnTo>
                  <a:lnTo>
                    <a:pt x="252" y="43"/>
                  </a:lnTo>
                  <a:lnTo>
                    <a:pt x="254" y="43"/>
                  </a:lnTo>
                  <a:lnTo>
                    <a:pt x="257" y="44"/>
                  </a:lnTo>
                  <a:lnTo>
                    <a:pt x="258" y="46"/>
                  </a:lnTo>
                  <a:lnTo>
                    <a:pt x="258" y="48"/>
                  </a:lnTo>
                  <a:lnTo>
                    <a:pt x="258" y="52"/>
                  </a:lnTo>
                  <a:lnTo>
                    <a:pt x="259" y="54"/>
                  </a:lnTo>
                  <a:lnTo>
                    <a:pt x="261" y="56"/>
                  </a:lnTo>
                  <a:lnTo>
                    <a:pt x="263" y="57"/>
                  </a:lnTo>
                  <a:lnTo>
                    <a:pt x="266" y="57"/>
                  </a:lnTo>
                  <a:lnTo>
                    <a:pt x="269" y="56"/>
                  </a:lnTo>
                  <a:lnTo>
                    <a:pt x="272" y="56"/>
                  </a:lnTo>
                  <a:lnTo>
                    <a:pt x="274" y="53"/>
                  </a:lnTo>
                  <a:lnTo>
                    <a:pt x="277" y="52"/>
                  </a:lnTo>
                  <a:lnTo>
                    <a:pt x="282" y="49"/>
                  </a:lnTo>
                  <a:lnTo>
                    <a:pt x="286" y="48"/>
                  </a:lnTo>
                  <a:lnTo>
                    <a:pt x="289" y="49"/>
                  </a:lnTo>
                  <a:lnTo>
                    <a:pt x="293" y="52"/>
                  </a:lnTo>
                  <a:lnTo>
                    <a:pt x="296" y="54"/>
                  </a:lnTo>
                  <a:lnTo>
                    <a:pt x="296" y="56"/>
                  </a:lnTo>
                  <a:lnTo>
                    <a:pt x="296" y="58"/>
                  </a:lnTo>
                  <a:lnTo>
                    <a:pt x="296" y="62"/>
                  </a:lnTo>
                  <a:lnTo>
                    <a:pt x="296" y="64"/>
                  </a:lnTo>
                  <a:lnTo>
                    <a:pt x="296" y="68"/>
                  </a:lnTo>
                  <a:lnTo>
                    <a:pt x="296" y="68"/>
                  </a:lnTo>
                  <a:lnTo>
                    <a:pt x="297" y="69"/>
                  </a:lnTo>
                  <a:lnTo>
                    <a:pt x="298" y="69"/>
                  </a:lnTo>
                  <a:lnTo>
                    <a:pt x="299" y="69"/>
                  </a:lnTo>
                  <a:lnTo>
                    <a:pt x="302" y="71"/>
                  </a:lnTo>
                  <a:lnTo>
                    <a:pt x="303" y="72"/>
                  </a:lnTo>
                  <a:lnTo>
                    <a:pt x="303" y="73"/>
                  </a:lnTo>
                  <a:lnTo>
                    <a:pt x="303" y="74"/>
                  </a:lnTo>
                  <a:lnTo>
                    <a:pt x="303" y="77"/>
                  </a:lnTo>
                  <a:lnTo>
                    <a:pt x="303" y="78"/>
                  </a:lnTo>
                  <a:lnTo>
                    <a:pt x="302" y="79"/>
                  </a:lnTo>
                  <a:lnTo>
                    <a:pt x="303" y="81"/>
                  </a:lnTo>
                  <a:lnTo>
                    <a:pt x="306" y="82"/>
                  </a:lnTo>
                  <a:lnTo>
                    <a:pt x="308" y="83"/>
                  </a:lnTo>
                  <a:lnTo>
                    <a:pt x="311" y="83"/>
                  </a:lnTo>
                  <a:lnTo>
                    <a:pt x="314" y="84"/>
                  </a:lnTo>
                  <a:lnTo>
                    <a:pt x="315" y="84"/>
                  </a:lnTo>
                  <a:lnTo>
                    <a:pt x="322" y="84"/>
                  </a:lnTo>
                  <a:lnTo>
                    <a:pt x="328" y="85"/>
                  </a:lnTo>
                  <a:lnTo>
                    <a:pt x="334" y="85"/>
                  </a:lnTo>
                  <a:lnTo>
                    <a:pt x="340" y="84"/>
                  </a:lnTo>
                  <a:lnTo>
                    <a:pt x="344" y="78"/>
                  </a:lnTo>
                  <a:lnTo>
                    <a:pt x="345" y="76"/>
                  </a:lnTo>
                  <a:lnTo>
                    <a:pt x="344" y="73"/>
                  </a:lnTo>
                  <a:lnTo>
                    <a:pt x="343" y="71"/>
                  </a:lnTo>
                  <a:lnTo>
                    <a:pt x="342" y="68"/>
                  </a:lnTo>
                  <a:lnTo>
                    <a:pt x="339" y="66"/>
                  </a:lnTo>
                  <a:lnTo>
                    <a:pt x="338" y="63"/>
                  </a:lnTo>
                  <a:lnTo>
                    <a:pt x="337" y="59"/>
                  </a:lnTo>
                  <a:lnTo>
                    <a:pt x="337" y="57"/>
                  </a:lnTo>
                  <a:lnTo>
                    <a:pt x="337" y="53"/>
                  </a:lnTo>
                  <a:lnTo>
                    <a:pt x="338" y="51"/>
                  </a:lnTo>
                  <a:lnTo>
                    <a:pt x="338" y="48"/>
                  </a:lnTo>
                  <a:lnTo>
                    <a:pt x="337" y="46"/>
                  </a:lnTo>
                  <a:lnTo>
                    <a:pt x="334" y="44"/>
                  </a:lnTo>
                  <a:lnTo>
                    <a:pt x="332" y="44"/>
                  </a:lnTo>
                  <a:lnTo>
                    <a:pt x="328" y="43"/>
                  </a:lnTo>
                  <a:lnTo>
                    <a:pt x="327" y="43"/>
                  </a:lnTo>
                  <a:lnTo>
                    <a:pt x="323" y="42"/>
                  </a:lnTo>
                  <a:lnTo>
                    <a:pt x="320" y="41"/>
                  </a:lnTo>
                  <a:lnTo>
                    <a:pt x="320" y="38"/>
                  </a:lnTo>
                  <a:lnTo>
                    <a:pt x="320" y="36"/>
                  </a:lnTo>
                  <a:lnTo>
                    <a:pt x="322" y="32"/>
                  </a:lnTo>
                  <a:lnTo>
                    <a:pt x="324" y="30"/>
                  </a:lnTo>
                  <a:lnTo>
                    <a:pt x="325" y="27"/>
                  </a:lnTo>
                  <a:lnTo>
                    <a:pt x="329" y="25"/>
                  </a:lnTo>
                  <a:lnTo>
                    <a:pt x="338" y="21"/>
                  </a:lnTo>
                  <a:lnTo>
                    <a:pt x="344" y="16"/>
                  </a:lnTo>
                  <a:lnTo>
                    <a:pt x="349" y="8"/>
                  </a:lnTo>
                  <a:lnTo>
                    <a:pt x="350" y="7"/>
                  </a:lnTo>
                  <a:lnTo>
                    <a:pt x="350" y="5"/>
                  </a:lnTo>
                  <a:lnTo>
                    <a:pt x="352" y="3"/>
                  </a:lnTo>
                  <a:lnTo>
                    <a:pt x="354" y="1"/>
                  </a:lnTo>
                  <a:lnTo>
                    <a:pt x="357" y="0"/>
                  </a:lnTo>
                  <a:lnTo>
                    <a:pt x="359" y="0"/>
                  </a:lnTo>
                  <a:close/>
                </a:path>
              </a:pathLst>
            </a:custGeom>
            <a:grp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0" name="Freeform 10"/>
            <p:cNvSpPr>
              <a:spLocks noEditPoints="1"/>
            </p:cNvSpPr>
            <p:nvPr/>
          </p:nvSpPr>
          <p:spPr bwMode="auto">
            <a:xfrm>
              <a:off x="5256" y="92"/>
              <a:ext cx="639" cy="430"/>
            </a:xfrm>
            <a:custGeom>
              <a:avLst/>
              <a:gdLst>
                <a:gd name="T0" fmla="*/ 395 w 1919"/>
                <a:gd name="T1" fmla="*/ 472 h 1291"/>
                <a:gd name="T2" fmla="*/ 393 w 1919"/>
                <a:gd name="T3" fmla="*/ 396 h 1291"/>
                <a:gd name="T4" fmla="*/ 132 w 1919"/>
                <a:gd name="T5" fmla="*/ 405 h 1291"/>
                <a:gd name="T6" fmla="*/ 56 w 1919"/>
                <a:gd name="T7" fmla="*/ 482 h 1291"/>
                <a:gd name="T8" fmla="*/ 37 w 1919"/>
                <a:gd name="T9" fmla="*/ 449 h 1291"/>
                <a:gd name="T10" fmla="*/ 408 w 1919"/>
                <a:gd name="T11" fmla="*/ 256 h 1291"/>
                <a:gd name="T12" fmla="*/ 392 w 1919"/>
                <a:gd name="T13" fmla="*/ 294 h 1291"/>
                <a:gd name="T14" fmla="*/ 344 w 1919"/>
                <a:gd name="T15" fmla="*/ 245 h 1291"/>
                <a:gd name="T16" fmla="*/ 1501 w 1919"/>
                <a:gd name="T17" fmla="*/ 7 h 1291"/>
                <a:gd name="T18" fmla="*/ 1518 w 1919"/>
                <a:gd name="T19" fmla="*/ 51 h 1291"/>
                <a:gd name="T20" fmla="*/ 1629 w 1919"/>
                <a:gd name="T21" fmla="*/ 89 h 1291"/>
                <a:gd name="T22" fmla="*/ 1660 w 1919"/>
                <a:gd name="T23" fmla="*/ 141 h 1291"/>
                <a:gd name="T24" fmla="*/ 1593 w 1919"/>
                <a:gd name="T25" fmla="*/ 141 h 1291"/>
                <a:gd name="T26" fmla="*/ 1679 w 1919"/>
                <a:gd name="T27" fmla="*/ 160 h 1291"/>
                <a:gd name="T28" fmla="*/ 1729 w 1919"/>
                <a:gd name="T29" fmla="*/ 215 h 1291"/>
                <a:gd name="T30" fmla="*/ 1760 w 1919"/>
                <a:gd name="T31" fmla="*/ 204 h 1291"/>
                <a:gd name="T32" fmla="*/ 1784 w 1919"/>
                <a:gd name="T33" fmla="*/ 192 h 1291"/>
                <a:gd name="T34" fmla="*/ 1820 w 1919"/>
                <a:gd name="T35" fmla="*/ 276 h 1291"/>
                <a:gd name="T36" fmla="*/ 1794 w 1919"/>
                <a:gd name="T37" fmla="*/ 276 h 1291"/>
                <a:gd name="T38" fmla="*/ 1816 w 1919"/>
                <a:gd name="T39" fmla="*/ 312 h 1291"/>
                <a:gd name="T40" fmla="*/ 1810 w 1919"/>
                <a:gd name="T41" fmla="*/ 372 h 1291"/>
                <a:gd name="T42" fmla="*/ 1846 w 1919"/>
                <a:gd name="T43" fmla="*/ 460 h 1291"/>
                <a:gd name="T44" fmla="*/ 1870 w 1919"/>
                <a:gd name="T45" fmla="*/ 512 h 1291"/>
                <a:gd name="T46" fmla="*/ 1862 w 1919"/>
                <a:gd name="T47" fmla="*/ 539 h 1291"/>
                <a:gd name="T48" fmla="*/ 1866 w 1919"/>
                <a:gd name="T49" fmla="*/ 592 h 1291"/>
                <a:gd name="T50" fmla="*/ 1868 w 1919"/>
                <a:gd name="T51" fmla="*/ 641 h 1291"/>
                <a:gd name="T52" fmla="*/ 1836 w 1919"/>
                <a:gd name="T53" fmla="*/ 681 h 1291"/>
                <a:gd name="T54" fmla="*/ 1907 w 1919"/>
                <a:gd name="T55" fmla="*/ 801 h 1291"/>
                <a:gd name="T56" fmla="*/ 1837 w 1919"/>
                <a:gd name="T57" fmla="*/ 773 h 1291"/>
                <a:gd name="T58" fmla="*/ 1842 w 1919"/>
                <a:gd name="T59" fmla="*/ 803 h 1291"/>
                <a:gd name="T60" fmla="*/ 1896 w 1919"/>
                <a:gd name="T61" fmla="*/ 852 h 1291"/>
                <a:gd name="T62" fmla="*/ 1802 w 1919"/>
                <a:gd name="T63" fmla="*/ 935 h 1291"/>
                <a:gd name="T64" fmla="*/ 1741 w 1919"/>
                <a:gd name="T65" fmla="*/ 1019 h 1291"/>
                <a:gd name="T66" fmla="*/ 1686 w 1919"/>
                <a:gd name="T67" fmla="*/ 1031 h 1291"/>
                <a:gd name="T68" fmla="*/ 1666 w 1919"/>
                <a:gd name="T69" fmla="*/ 1087 h 1291"/>
                <a:gd name="T70" fmla="*/ 1640 w 1919"/>
                <a:gd name="T71" fmla="*/ 1243 h 1291"/>
                <a:gd name="T72" fmla="*/ 1573 w 1919"/>
                <a:gd name="T73" fmla="*/ 1245 h 1291"/>
                <a:gd name="T74" fmla="*/ 1480 w 1919"/>
                <a:gd name="T75" fmla="*/ 1064 h 1291"/>
                <a:gd name="T76" fmla="*/ 1405 w 1919"/>
                <a:gd name="T77" fmla="*/ 926 h 1291"/>
                <a:gd name="T78" fmla="*/ 1460 w 1919"/>
                <a:gd name="T79" fmla="*/ 883 h 1291"/>
                <a:gd name="T80" fmla="*/ 1424 w 1919"/>
                <a:gd name="T81" fmla="*/ 778 h 1291"/>
                <a:gd name="T82" fmla="*/ 1370 w 1919"/>
                <a:gd name="T83" fmla="*/ 761 h 1291"/>
                <a:gd name="T84" fmla="*/ 1391 w 1919"/>
                <a:gd name="T85" fmla="*/ 697 h 1291"/>
                <a:gd name="T86" fmla="*/ 1341 w 1919"/>
                <a:gd name="T87" fmla="*/ 638 h 1291"/>
                <a:gd name="T88" fmla="*/ 1304 w 1919"/>
                <a:gd name="T89" fmla="*/ 533 h 1291"/>
                <a:gd name="T90" fmla="*/ 1146 w 1919"/>
                <a:gd name="T91" fmla="*/ 405 h 1291"/>
                <a:gd name="T92" fmla="*/ 1022 w 1919"/>
                <a:gd name="T93" fmla="*/ 393 h 1291"/>
                <a:gd name="T94" fmla="*/ 1010 w 1919"/>
                <a:gd name="T95" fmla="*/ 333 h 1291"/>
                <a:gd name="T96" fmla="*/ 1042 w 1919"/>
                <a:gd name="T97" fmla="*/ 314 h 1291"/>
                <a:gd name="T98" fmla="*/ 1003 w 1919"/>
                <a:gd name="T99" fmla="*/ 237 h 1291"/>
                <a:gd name="T100" fmla="*/ 1076 w 1919"/>
                <a:gd name="T101" fmla="*/ 185 h 1291"/>
                <a:gd name="T102" fmla="*/ 1034 w 1919"/>
                <a:gd name="T103" fmla="*/ 153 h 1291"/>
                <a:gd name="T104" fmla="*/ 1127 w 1919"/>
                <a:gd name="T105" fmla="*/ 107 h 1291"/>
                <a:gd name="T106" fmla="*/ 1184 w 1919"/>
                <a:gd name="T107" fmla="*/ 83 h 1291"/>
                <a:gd name="T108" fmla="*/ 1240 w 1919"/>
                <a:gd name="T109" fmla="*/ 87 h 1291"/>
                <a:gd name="T110" fmla="*/ 1268 w 1919"/>
                <a:gd name="T111" fmla="*/ 78 h 1291"/>
                <a:gd name="T112" fmla="*/ 1263 w 1919"/>
                <a:gd name="T113" fmla="*/ 42 h 1291"/>
                <a:gd name="T114" fmla="*/ 1361 w 1919"/>
                <a:gd name="T115" fmla="*/ 69 h 1291"/>
                <a:gd name="T116" fmla="*/ 1406 w 1919"/>
                <a:gd name="T117" fmla="*/ 46 h 1291"/>
                <a:gd name="T118" fmla="*/ 1339 w 1919"/>
                <a:gd name="T119" fmla="*/ 13 h 1291"/>
                <a:gd name="T120" fmla="*/ 1384 w 1919"/>
                <a:gd name="T121" fmla="*/ 11 h 1291"/>
                <a:gd name="T122" fmla="*/ 1444 w 1919"/>
                <a:gd name="T123" fmla="*/ 2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9" h="1291">
                  <a:moveTo>
                    <a:pt x="413" y="375"/>
                  </a:moveTo>
                  <a:lnTo>
                    <a:pt x="424" y="375"/>
                  </a:lnTo>
                  <a:lnTo>
                    <a:pt x="428" y="375"/>
                  </a:lnTo>
                  <a:lnTo>
                    <a:pt x="432" y="376"/>
                  </a:lnTo>
                  <a:lnTo>
                    <a:pt x="434" y="376"/>
                  </a:lnTo>
                  <a:lnTo>
                    <a:pt x="437" y="378"/>
                  </a:lnTo>
                  <a:lnTo>
                    <a:pt x="441" y="378"/>
                  </a:lnTo>
                  <a:lnTo>
                    <a:pt x="444" y="379"/>
                  </a:lnTo>
                  <a:lnTo>
                    <a:pt x="448" y="380"/>
                  </a:lnTo>
                  <a:lnTo>
                    <a:pt x="452" y="381"/>
                  </a:lnTo>
                  <a:lnTo>
                    <a:pt x="454" y="383"/>
                  </a:lnTo>
                  <a:lnTo>
                    <a:pt x="459" y="389"/>
                  </a:lnTo>
                  <a:lnTo>
                    <a:pt x="461" y="396"/>
                  </a:lnTo>
                  <a:lnTo>
                    <a:pt x="459" y="404"/>
                  </a:lnTo>
                  <a:lnTo>
                    <a:pt x="459" y="411"/>
                  </a:lnTo>
                  <a:lnTo>
                    <a:pt x="459" y="419"/>
                  </a:lnTo>
                  <a:lnTo>
                    <a:pt x="462" y="424"/>
                  </a:lnTo>
                  <a:lnTo>
                    <a:pt x="466" y="429"/>
                  </a:lnTo>
                  <a:lnTo>
                    <a:pt x="471" y="435"/>
                  </a:lnTo>
                  <a:lnTo>
                    <a:pt x="471" y="437"/>
                  </a:lnTo>
                  <a:lnTo>
                    <a:pt x="469" y="440"/>
                  </a:lnTo>
                  <a:lnTo>
                    <a:pt x="468" y="441"/>
                  </a:lnTo>
                  <a:lnTo>
                    <a:pt x="466" y="441"/>
                  </a:lnTo>
                  <a:lnTo>
                    <a:pt x="464" y="442"/>
                  </a:lnTo>
                  <a:lnTo>
                    <a:pt x="461" y="442"/>
                  </a:lnTo>
                  <a:lnTo>
                    <a:pt x="458" y="444"/>
                  </a:lnTo>
                  <a:lnTo>
                    <a:pt x="456" y="445"/>
                  </a:lnTo>
                  <a:lnTo>
                    <a:pt x="454" y="446"/>
                  </a:lnTo>
                  <a:lnTo>
                    <a:pt x="451" y="450"/>
                  </a:lnTo>
                  <a:lnTo>
                    <a:pt x="449" y="454"/>
                  </a:lnTo>
                  <a:lnTo>
                    <a:pt x="447" y="457"/>
                  </a:lnTo>
                  <a:lnTo>
                    <a:pt x="446" y="459"/>
                  </a:lnTo>
                  <a:lnTo>
                    <a:pt x="443" y="462"/>
                  </a:lnTo>
                  <a:lnTo>
                    <a:pt x="441" y="465"/>
                  </a:lnTo>
                  <a:lnTo>
                    <a:pt x="437" y="467"/>
                  </a:lnTo>
                  <a:lnTo>
                    <a:pt x="434" y="470"/>
                  </a:lnTo>
                  <a:lnTo>
                    <a:pt x="428" y="475"/>
                  </a:lnTo>
                  <a:lnTo>
                    <a:pt x="418" y="478"/>
                  </a:lnTo>
                  <a:lnTo>
                    <a:pt x="410" y="480"/>
                  </a:lnTo>
                  <a:lnTo>
                    <a:pt x="400" y="477"/>
                  </a:lnTo>
                  <a:lnTo>
                    <a:pt x="397" y="475"/>
                  </a:lnTo>
                  <a:lnTo>
                    <a:pt x="395" y="472"/>
                  </a:lnTo>
                  <a:lnTo>
                    <a:pt x="392" y="470"/>
                  </a:lnTo>
                  <a:lnTo>
                    <a:pt x="390" y="467"/>
                  </a:lnTo>
                  <a:lnTo>
                    <a:pt x="388" y="465"/>
                  </a:lnTo>
                  <a:lnTo>
                    <a:pt x="387" y="462"/>
                  </a:lnTo>
                  <a:lnTo>
                    <a:pt x="388" y="460"/>
                  </a:lnTo>
                  <a:lnTo>
                    <a:pt x="390" y="456"/>
                  </a:lnTo>
                  <a:lnTo>
                    <a:pt x="393" y="454"/>
                  </a:lnTo>
                  <a:lnTo>
                    <a:pt x="398" y="450"/>
                  </a:lnTo>
                  <a:lnTo>
                    <a:pt x="406" y="446"/>
                  </a:lnTo>
                  <a:lnTo>
                    <a:pt x="410" y="442"/>
                  </a:lnTo>
                  <a:lnTo>
                    <a:pt x="411" y="439"/>
                  </a:lnTo>
                  <a:lnTo>
                    <a:pt x="407" y="437"/>
                  </a:lnTo>
                  <a:lnTo>
                    <a:pt x="400" y="440"/>
                  </a:lnTo>
                  <a:lnTo>
                    <a:pt x="392" y="442"/>
                  </a:lnTo>
                  <a:lnTo>
                    <a:pt x="387" y="444"/>
                  </a:lnTo>
                  <a:lnTo>
                    <a:pt x="382" y="446"/>
                  </a:lnTo>
                  <a:lnTo>
                    <a:pt x="376" y="450"/>
                  </a:lnTo>
                  <a:lnTo>
                    <a:pt x="370" y="451"/>
                  </a:lnTo>
                  <a:lnTo>
                    <a:pt x="365" y="451"/>
                  </a:lnTo>
                  <a:lnTo>
                    <a:pt x="362" y="449"/>
                  </a:lnTo>
                  <a:lnTo>
                    <a:pt x="362" y="442"/>
                  </a:lnTo>
                  <a:lnTo>
                    <a:pt x="363" y="434"/>
                  </a:lnTo>
                  <a:lnTo>
                    <a:pt x="367" y="427"/>
                  </a:lnTo>
                  <a:lnTo>
                    <a:pt x="373" y="422"/>
                  </a:lnTo>
                  <a:lnTo>
                    <a:pt x="381" y="420"/>
                  </a:lnTo>
                  <a:lnTo>
                    <a:pt x="387" y="416"/>
                  </a:lnTo>
                  <a:lnTo>
                    <a:pt x="390" y="411"/>
                  </a:lnTo>
                  <a:lnTo>
                    <a:pt x="388" y="411"/>
                  </a:lnTo>
                  <a:lnTo>
                    <a:pt x="387" y="410"/>
                  </a:lnTo>
                  <a:lnTo>
                    <a:pt x="385" y="409"/>
                  </a:lnTo>
                  <a:lnTo>
                    <a:pt x="382" y="409"/>
                  </a:lnTo>
                  <a:lnTo>
                    <a:pt x="380" y="408"/>
                  </a:lnTo>
                  <a:lnTo>
                    <a:pt x="378" y="406"/>
                  </a:lnTo>
                  <a:lnTo>
                    <a:pt x="377" y="405"/>
                  </a:lnTo>
                  <a:lnTo>
                    <a:pt x="377" y="403"/>
                  </a:lnTo>
                  <a:lnTo>
                    <a:pt x="378" y="401"/>
                  </a:lnTo>
                  <a:lnTo>
                    <a:pt x="381" y="399"/>
                  </a:lnTo>
                  <a:lnTo>
                    <a:pt x="382" y="399"/>
                  </a:lnTo>
                  <a:lnTo>
                    <a:pt x="383" y="399"/>
                  </a:lnTo>
                  <a:lnTo>
                    <a:pt x="387" y="398"/>
                  </a:lnTo>
                  <a:lnTo>
                    <a:pt x="391" y="396"/>
                  </a:lnTo>
                  <a:lnTo>
                    <a:pt x="393" y="396"/>
                  </a:lnTo>
                  <a:lnTo>
                    <a:pt x="397" y="395"/>
                  </a:lnTo>
                  <a:lnTo>
                    <a:pt x="401" y="394"/>
                  </a:lnTo>
                  <a:lnTo>
                    <a:pt x="402" y="393"/>
                  </a:lnTo>
                  <a:lnTo>
                    <a:pt x="403" y="391"/>
                  </a:lnTo>
                  <a:lnTo>
                    <a:pt x="402" y="390"/>
                  </a:lnTo>
                  <a:lnTo>
                    <a:pt x="400" y="388"/>
                  </a:lnTo>
                  <a:lnTo>
                    <a:pt x="398" y="388"/>
                  </a:lnTo>
                  <a:lnTo>
                    <a:pt x="396" y="388"/>
                  </a:lnTo>
                  <a:lnTo>
                    <a:pt x="393" y="388"/>
                  </a:lnTo>
                  <a:lnTo>
                    <a:pt x="390" y="388"/>
                  </a:lnTo>
                  <a:lnTo>
                    <a:pt x="387" y="388"/>
                  </a:lnTo>
                  <a:lnTo>
                    <a:pt x="386" y="386"/>
                  </a:lnTo>
                  <a:lnTo>
                    <a:pt x="385" y="385"/>
                  </a:lnTo>
                  <a:lnTo>
                    <a:pt x="385" y="384"/>
                  </a:lnTo>
                  <a:lnTo>
                    <a:pt x="386" y="383"/>
                  </a:lnTo>
                  <a:lnTo>
                    <a:pt x="390" y="380"/>
                  </a:lnTo>
                  <a:lnTo>
                    <a:pt x="401" y="375"/>
                  </a:lnTo>
                  <a:lnTo>
                    <a:pt x="413" y="375"/>
                  </a:lnTo>
                  <a:close/>
                  <a:moveTo>
                    <a:pt x="148" y="373"/>
                  </a:moveTo>
                  <a:lnTo>
                    <a:pt x="149" y="373"/>
                  </a:lnTo>
                  <a:lnTo>
                    <a:pt x="149" y="374"/>
                  </a:lnTo>
                  <a:lnTo>
                    <a:pt x="148" y="375"/>
                  </a:lnTo>
                  <a:lnTo>
                    <a:pt x="147" y="378"/>
                  </a:lnTo>
                  <a:lnTo>
                    <a:pt x="145" y="379"/>
                  </a:lnTo>
                  <a:lnTo>
                    <a:pt x="144" y="381"/>
                  </a:lnTo>
                  <a:lnTo>
                    <a:pt x="143" y="381"/>
                  </a:lnTo>
                  <a:lnTo>
                    <a:pt x="142" y="383"/>
                  </a:lnTo>
                  <a:lnTo>
                    <a:pt x="140" y="384"/>
                  </a:lnTo>
                  <a:lnTo>
                    <a:pt x="140" y="385"/>
                  </a:lnTo>
                  <a:lnTo>
                    <a:pt x="140" y="386"/>
                  </a:lnTo>
                  <a:lnTo>
                    <a:pt x="140" y="388"/>
                  </a:lnTo>
                  <a:lnTo>
                    <a:pt x="142" y="388"/>
                  </a:lnTo>
                  <a:lnTo>
                    <a:pt x="142" y="389"/>
                  </a:lnTo>
                  <a:lnTo>
                    <a:pt x="142" y="390"/>
                  </a:lnTo>
                  <a:lnTo>
                    <a:pt x="144" y="391"/>
                  </a:lnTo>
                  <a:lnTo>
                    <a:pt x="145" y="394"/>
                  </a:lnTo>
                  <a:lnTo>
                    <a:pt x="144" y="395"/>
                  </a:lnTo>
                  <a:lnTo>
                    <a:pt x="143" y="396"/>
                  </a:lnTo>
                  <a:lnTo>
                    <a:pt x="140" y="398"/>
                  </a:lnTo>
                  <a:lnTo>
                    <a:pt x="137" y="400"/>
                  </a:lnTo>
                  <a:lnTo>
                    <a:pt x="134" y="403"/>
                  </a:lnTo>
                  <a:lnTo>
                    <a:pt x="132" y="405"/>
                  </a:lnTo>
                  <a:lnTo>
                    <a:pt x="132" y="408"/>
                  </a:lnTo>
                  <a:lnTo>
                    <a:pt x="132" y="410"/>
                  </a:lnTo>
                  <a:lnTo>
                    <a:pt x="132" y="413"/>
                  </a:lnTo>
                  <a:lnTo>
                    <a:pt x="132" y="415"/>
                  </a:lnTo>
                  <a:lnTo>
                    <a:pt x="132" y="418"/>
                  </a:lnTo>
                  <a:lnTo>
                    <a:pt x="131" y="421"/>
                  </a:lnTo>
                  <a:lnTo>
                    <a:pt x="129" y="425"/>
                  </a:lnTo>
                  <a:lnTo>
                    <a:pt x="127" y="427"/>
                  </a:lnTo>
                  <a:lnTo>
                    <a:pt x="124" y="430"/>
                  </a:lnTo>
                  <a:lnTo>
                    <a:pt x="118" y="435"/>
                  </a:lnTo>
                  <a:lnTo>
                    <a:pt x="114" y="440"/>
                  </a:lnTo>
                  <a:lnTo>
                    <a:pt x="111" y="445"/>
                  </a:lnTo>
                  <a:lnTo>
                    <a:pt x="108" y="447"/>
                  </a:lnTo>
                  <a:lnTo>
                    <a:pt x="107" y="451"/>
                  </a:lnTo>
                  <a:lnTo>
                    <a:pt x="103" y="455"/>
                  </a:lnTo>
                  <a:lnTo>
                    <a:pt x="101" y="456"/>
                  </a:lnTo>
                  <a:lnTo>
                    <a:pt x="99" y="459"/>
                  </a:lnTo>
                  <a:lnTo>
                    <a:pt x="97" y="459"/>
                  </a:lnTo>
                  <a:lnTo>
                    <a:pt x="96" y="459"/>
                  </a:lnTo>
                  <a:lnTo>
                    <a:pt x="94" y="456"/>
                  </a:lnTo>
                  <a:lnTo>
                    <a:pt x="92" y="454"/>
                  </a:lnTo>
                  <a:lnTo>
                    <a:pt x="91" y="451"/>
                  </a:lnTo>
                  <a:lnTo>
                    <a:pt x="91" y="449"/>
                  </a:lnTo>
                  <a:lnTo>
                    <a:pt x="89" y="447"/>
                  </a:lnTo>
                  <a:lnTo>
                    <a:pt x="89" y="445"/>
                  </a:lnTo>
                  <a:lnTo>
                    <a:pt x="88" y="444"/>
                  </a:lnTo>
                  <a:lnTo>
                    <a:pt x="86" y="444"/>
                  </a:lnTo>
                  <a:lnTo>
                    <a:pt x="84" y="445"/>
                  </a:lnTo>
                  <a:lnTo>
                    <a:pt x="82" y="446"/>
                  </a:lnTo>
                  <a:lnTo>
                    <a:pt x="79" y="447"/>
                  </a:lnTo>
                  <a:lnTo>
                    <a:pt x="77" y="449"/>
                  </a:lnTo>
                  <a:lnTo>
                    <a:pt x="76" y="451"/>
                  </a:lnTo>
                  <a:lnTo>
                    <a:pt x="74" y="451"/>
                  </a:lnTo>
                  <a:lnTo>
                    <a:pt x="71" y="455"/>
                  </a:lnTo>
                  <a:lnTo>
                    <a:pt x="69" y="459"/>
                  </a:lnTo>
                  <a:lnTo>
                    <a:pt x="68" y="461"/>
                  </a:lnTo>
                  <a:lnTo>
                    <a:pt x="67" y="465"/>
                  </a:lnTo>
                  <a:lnTo>
                    <a:pt x="66" y="469"/>
                  </a:lnTo>
                  <a:lnTo>
                    <a:pt x="63" y="471"/>
                  </a:lnTo>
                  <a:lnTo>
                    <a:pt x="62" y="475"/>
                  </a:lnTo>
                  <a:lnTo>
                    <a:pt x="60" y="478"/>
                  </a:lnTo>
                  <a:lnTo>
                    <a:pt x="56" y="482"/>
                  </a:lnTo>
                  <a:lnTo>
                    <a:pt x="53" y="486"/>
                  </a:lnTo>
                  <a:lnTo>
                    <a:pt x="50" y="490"/>
                  </a:lnTo>
                  <a:lnTo>
                    <a:pt x="46" y="491"/>
                  </a:lnTo>
                  <a:lnTo>
                    <a:pt x="43" y="492"/>
                  </a:lnTo>
                  <a:lnTo>
                    <a:pt x="41" y="491"/>
                  </a:lnTo>
                  <a:lnTo>
                    <a:pt x="40" y="490"/>
                  </a:lnTo>
                  <a:lnTo>
                    <a:pt x="37" y="488"/>
                  </a:lnTo>
                  <a:lnTo>
                    <a:pt x="36" y="487"/>
                  </a:lnTo>
                  <a:lnTo>
                    <a:pt x="35" y="486"/>
                  </a:lnTo>
                  <a:lnTo>
                    <a:pt x="32" y="485"/>
                  </a:lnTo>
                  <a:lnTo>
                    <a:pt x="30" y="486"/>
                  </a:lnTo>
                  <a:lnTo>
                    <a:pt x="27" y="486"/>
                  </a:lnTo>
                  <a:lnTo>
                    <a:pt x="26" y="488"/>
                  </a:lnTo>
                  <a:lnTo>
                    <a:pt x="23" y="490"/>
                  </a:lnTo>
                  <a:lnTo>
                    <a:pt x="21" y="492"/>
                  </a:lnTo>
                  <a:lnTo>
                    <a:pt x="20" y="493"/>
                  </a:lnTo>
                  <a:lnTo>
                    <a:pt x="16" y="493"/>
                  </a:lnTo>
                  <a:lnTo>
                    <a:pt x="15" y="491"/>
                  </a:lnTo>
                  <a:lnTo>
                    <a:pt x="13" y="490"/>
                  </a:lnTo>
                  <a:lnTo>
                    <a:pt x="11" y="490"/>
                  </a:lnTo>
                  <a:lnTo>
                    <a:pt x="7" y="491"/>
                  </a:lnTo>
                  <a:lnTo>
                    <a:pt x="5" y="492"/>
                  </a:lnTo>
                  <a:lnTo>
                    <a:pt x="1" y="493"/>
                  </a:lnTo>
                  <a:lnTo>
                    <a:pt x="0" y="493"/>
                  </a:lnTo>
                  <a:lnTo>
                    <a:pt x="0" y="492"/>
                  </a:lnTo>
                  <a:lnTo>
                    <a:pt x="1" y="491"/>
                  </a:lnTo>
                  <a:lnTo>
                    <a:pt x="1" y="488"/>
                  </a:lnTo>
                  <a:lnTo>
                    <a:pt x="2" y="487"/>
                  </a:lnTo>
                  <a:lnTo>
                    <a:pt x="3" y="485"/>
                  </a:lnTo>
                  <a:lnTo>
                    <a:pt x="3" y="483"/>
                  </a:lnTo>
                  <a:lnTo>
                    <a:pt x="5" y="481"/>
                  </a:lnTo>
                  <a:lnTo>
                    <a:pt x="6" y="480"/>
                  </a:lnTo>
                  <a:lnTo>
                    <a:pt x="6" y="478"/>
                  </a:lnTo>
                  <a:lnTo>
                    <a:pt x="5" y="476"/>
                  </a:lnTo>
                  <a:lnTo>
                    <a:pt x="3" y="473"/>
                  </a:lnTo>
                  <a:lnTo>
                    <a:pt x="3" y="471"/>
                  </a:lnTo>
                  <a:lnTo>
                    <a:pt x="7" y="467"/>
                  </a:lnTo>
                  <a:lnTo>
                    <a:pt x="12" y="464"/>
                  </a:lnTo>
                  <a:lnTo>
                    <a:pt x="20" y="461"/>
                  </a:lnTo>
                  <a:lnTo>
                    <a:pt x="25" y="459"/>
                  </a:lnTo>
                  <a:lnTo>
                    <a:pt x="31" y="454"/>
                  </a:lnTo>
                  <a:lnTo>
                    <a:pt x="37" y="449"/>
                  </a:lnTo>
                  <a:lnTo>
                    <a:pt x="40" y="445"/>
                  </a:lnTo>
                  <a:lnTo>
                    <a:pt x="47" y="436"/>
                  </a:lnTo>
                  <a:lnTo>
                    <a:pt x="55" y="429"/>
                  </a:lnTo>
                  <a:lnTo>
                    <a:pt x="63" y="422"/>
                  </a:lnTo>
                  <a:lnTo>
                    <a:pt x="77" y="413"/>
                  </a:lnTo>
                  <a:lnTo>
                    <a:pt x="89" y="403"/>
                  </a:lnTo>
                  <a:lnTo>
                    <a:pt x="98" y="399"/>
                  </a:lnTo>
                  <a:lnTo>
                    <a:pt x="107" y="396"/>
                  </a:lnTo>
                  <a:lnTo>
                    <a:pt x="116" y="393"/>
                  </a:lnTo>
                  <a:lnTo>
                    <a:pt x="122" y="389"/>
                  </a:lnTo>
                  <a:lnTo>
                    <a:pt x="127" y="385"/>
                  </a:lnTo>
                  <a:lnTo>
                    <a:pt x="132" y="383"/>
                  </a:lnTo>
                  <a:lnTo>
                    <a:pt x="134" y="380"/>
                  </a:lnTo>
                  <a:lnTo>
                    <a:pt x="137" y="378"/>
                  </a:lnTo>
                  <a:lnTo>
                    <a:pt x="140" y="375"/>
                  </a:lnTo>
                  <a:lnTo>
                    <a:pt x="144" y="373"/>
                  </a:lnTo>
                  <a:lnTo>
                    <a:pt x="148" y="373"/>
                  </a:lnTo>
                  <a:close/>
                  <a:moveTo>
                    <a:pt x="370" y="231"/>
                  </a:moveTo>
                  <a:lnTo>
                    <a:pt x="372" y="232"/>
                  </a:lnTo>
                  <a:lnTo>
                    <a:pt x="375" y="232"/>
                  </a:lnTo>
                  <a:lnTo>
                    <a:pt x="377" y="233"/>
                  </a:lnTo>
                  <a:lnTo>
                    <a:pt x="380" y="235"/>
                  </a:lnTo>
                  <a:lnTo>
                    <a:pt x="382" y="236"/>
                  </a:lnTo>
                  <a:lnTo>
                    <a:pt x="383" y="240"/>
                  </a:lnTo>
                  <a:lnTo>
                    <a:pt x="385" y="243"/>
                  </a:lnTo>
                  <a:lnTo>
                    <a:pt x="385" y="247"/>
                  </a:lnTo>
                  <a:lnTo>
                    <a:pt x="385" y="250"/>
                  </a:lnTo>
                  <a:lnTo>
                    <a:pt x="387" y="251"/>
                  </a:lnTo>
                  <a:lnTo>
                    <a:pt x="388" y="252"/>
                  </a:lnTo>
                  <a:lnTo>
                    <a:pt x="391" y="253"/>
                  </a:lnTo>
                  <a:lnTo>
                    <a:pt x="393" y="252"/>
                  </a:lnTo>
                  <a:lnTo>
                    <a:pt x="395" y="250"/>
                  </a:lnTo>
                  <a:lnTo>
                    <a:pt x="396" y="250"/>
                  </a:lnTo>
                  <a:lnTo>
                    <a:pt x="398" y="248"/>
                  </a:lnTo>
                  <a:lnTo>
                    <a:pt x="400" y="247"/>
                  </a:lnTo>
                  <a:lnTo>
                    <a:pt x="401" y="247"/>
                  </a:lnTo>
                  <a:lnTo>
                    <a:pt x="402" y="247"/>
                  </a:lnTo>
                  <a:lnTo>
                    <a:pt x="406" y="248"/>
                  </a:lnTo>
                  <a:lnTo>
                    <a:pt x="407" y="250"/>
                  </a:lnTo>
                  <a:lnTo>
                    <a:pt x="408" y="252"/>
                  </a:lnTo>
                  <a:lnTo>
                    <a:pt x="408" y="255"/>
                  </a:lnTo>
                  <a:lnTo>
                    <a:pt x="408" y="256"/>
                  </a:lnTo>
                  <a:lnTo>
                    <a:pt x="410" y="258"/>
                  </a:lnTo>
                  <a:lnTo>
                    <a:pt x="410" y="261"/>
                  </a:lnTo>
                  <a:lnTo>
                    <a:pt x="412" y="263"/>
                  </a:lnTo>
                  <a:lnTo>
                    <a:pt x="416" y="266"/>
                  </a:lnTo>
                  <a:lnTo>
                    <a:pt x="420" y="267"/>
                  </a:lnTo>
                  <a:lnTo>
                    <a:pt x="422" y="270"/>
                  </a:lnTo>
                  <a:lnTo>
                    <a:pt x="424" y="272"/>
                  </a:lnTo>
                  <a:lnTo>
                    <a:pt x="427" y="275"/>
                  </a:lnTo>
                  <a:lnTo>
                    <a:pt x="427" y="278"/>
                  </a:lnTo>
                  <a:lnTo>
                    <a:pt x="427" y="282"/>
                  </a:lnTo>
                  <a:lnTo>
                    <a:pt x="427" y="284"/>
                  </a:lnTo>
                  <a:lnTo>
                    <a:pt x="427" y="288"/>
                  </a:lnTo>
                  <a:lnTo>
                    <a:pt x="427" y="291"/>
                  </a:lnTo>
                  <a:lnTo>
                    <a:pt x="429" y="294"/>
                  </a:lnTo>
                  <a:lnTo>
                    <a:pt x="431" y="294"/>
                  </a:lnTo>
                  <a:lnTo>
                    <a:pt x="432" y="296"/>
                  </a:lnTo>
                  <a:lnTo>
                    <a:pt x="433" y="297"/>
                  </a:lnTo>
                  <a:lnTo>
                    <a:pt x="434" y="299"/>
                  </a:lnTo>
                  <a:lnTo>
                    <a:pt x="436" y="302"/>
                  </a:lnTo>
                  <a:lnTo>
                    <a:pt x="437" y="306"/>
                  </a:lnTo>
                  <a:lnTo>
                    <a:pt x="438" y="308"/>
                  </a:lnTo>
                  <a:lnTo>
                    <a:pt x="437" y="312"/>
                  </a:lnTo>
                  <a:lnTo>
                    <a:pt x="436" y="314"/>
                  </a:lnTo>
                  <a:lnTo>
                    <a:pt x="433" y="316"/>
                  </a:lnTo>
                  <a:lnTo>
                    <a:pt x="429" y="317"/>
                  </a:lnTo>
                  <a:lnTo>
                    <a:pt x="424" y="318"/>
                  </a:lnTo>
                  <a:lnTo>
                    <a:pt x="421" y="317"/>
                  </a:lnTo>
                  <a:lnTo>
                    <a:pt x="417" y="316"/>
                  </a:lnTo>
                  <a:lnTo>
                    <a:pt x="416" y="314"/>
                  </a:lnTo>
                  <a:lnTo>
                    <a:pt x="413" y="312"/>
                  </a:lnTo>
                  <a:lnTo>
                    <a:pt x="413" y="308"/>
                  </a:lnTo>
                  <a:lnTo>
                    <a:pt x="412" y="306"/>
                  </a:lnTo>
                  <a:lnTo>
                    <a:pt x="412" y="302"/>
                  </a:lnTo>
                  <a:lnTo>
                    <a:pt x="412" y="299"/>
                  </a:lnTo>
                  <a:lnTo>
                    <a:pt x="412" y="298"/>
                  </a:lnTo>
                  <a:lnTo>
                    <a:pt x="411" y="297"/>
                  </a:lnTo>
                  <a:lnTo>
                    <a:pt x="408" y="297"/>
                  </a:lnTo>
                  <a:lnTo>
                    <a:pt x="406" y="297"/>
                  </a:lnTo>
                  <a:lnTo>
                    <a:pt x="402" y="297"/>
                  </a:lnTo>
                  <a:lnTo>
                    <a:pt x="398" y="297"/>
                  </a:lnTo>
                  <a:lnTo>
                    <a:pt x="395" y="296"/>
                  </a:lnTo>
                  <a:lnTo>
                    <a:pt x="392" y="294"/>
                  </a:lnTo>
                  <a:lnTo>
                    <a:pt x="390" y="293"/>
                  </a:lnTo>
                  <a:lnTo>
                    <a:pt x="387" y="292"/>
                  </a:lnTo>
                  <a:lnTo>
                    <a:pt x="385" y="293"/>
                  </a:lnTo>
                  <a:lnTo>
                    <a:pt x="382" y="294"/>
                  </a:lnTo>
                  <a:lnTo>
                    <a:pt x="381" y="296"/>
                  </a:lnTo>
                  <a:lnTo>
                    <a:pt x="381" y="298"/>
                  </a:lnTo>
                  <a:lnTo>
                    <a:pt x="380" y="299"/>
                  </a:lnTo>
                  <a:lnTo>
                    <a:pt x="378" y="302"/>
                  </a:lnTo>
                  <a:lnTo>
                    <a:pt x="377" y="302"/>
                  </a:lnTo>
                  <a:lnTo>
                    <a:pt x="370" y="304"/>
                  </a:lnTo>
                  <a:lnTo>
                    <a:pt x="361" y="303"/>
                  </a:lnTo>
                  <a:lnTo>
                    <a:pt x="352" y="299"/>
                  </a:lnTo>
                  <a:lnTo>
                    <a:pt x="346" y="294"/>
                  </a:lnTo>
                  <a:lnTo>
                    <a:pt x="342" y="289"/>
                  </a:lnTo>
                  <a:lnTo>
                    <a:pt x="344" y="287"/>
                  </a:lnTo>
                  <a:lnTo>
                    <a:pt x="346" y="284"/>
                  </a:lnTo>
                  <a:lnTo>
                    <a:pt x="349" y="283"/>
                  </a:lnTo>
                  <a:lnTo>
                    <a:pt x="352" y="281"/>
                  </a:lnTo>
                  <a:lnTo>
                    <a:pt x="355" y="281"/>
                  </a:lnTo>
                  <a:lnTo>
                    <a:pt x="357" y="281"/>
                  </a:lnTo>
                  <a:lnTo>
                    <a:pt x="361" y="279"/>
                  </a:lnTo>
                  <a:lnTo>
                    <a:pt x="362" y="278"/>
                  </a:lnTo>
                  <a:lnTo>
                    <a:pt x="366" y="277"/>
                  </a:lnTo>
                  <a:lnTo>
                    <a:pt x="367" y="275"/>
                  </a:lnTo>
                  <a:lnTo>
                    <a:pt x="367" y="273"/>
                  </a:lnTo>
                  <a:lnTo>
                    <a:pt x="366" y="271"/>
                  </a:lnTo>
                  <a:lnTo>
                    <a:pt x="365" y="268"/>
                  </a:lnTo>
                  <a:lnTo>
                    <a:pt x="362" y="266"/>
                  </a:lnTo>
                  <a:lnTo>
                    <a:pt x="360" y="265"/>
                  </a:lnTo>
                  <a:lnTo>
                    <a:pt x="357" y="263"/>
                  </a:lnTo>
                  <a:lnTo>
                    <a:pt x="355" y="261"/>
                  </a:lnTo>
                  <a:lnTo>
                    <a:pt x="352" y="261"/>
                  </a:lnTo>
                  <a:lnTo>
                    <a:pt x="351" y="260"/>
                  </a:lnTo>
                  <a:lnTo>
                    <a:pt x="349" y="260"/>
                  </a:lnTo>
                  <a:lnTo>
                    <a:pt x="346" y="260"/>
                  </a:lnTo>
                  <a:lnTo>
                    <a:pt x="345" y="260"/>
                  </a:lnTo>
                  <a:lnTo>
                    <a:pt x="344" y="258"/>
                  </a:lnTo>
                  <a:lnTo>
                    <a:pt x="341" y="258"/>
                  </a:lnTo>
                  <a:lnTo>
                    <a:pt x="341" y="256"/>
                  </a:lnTo>
                  <a:lnTo>
                    <a:pt x="340" y="252"/>
                  </a:lnTo>
                  <a:lnTo>
                    <a:pt x="342" y="248"/>
                  </a:lnTo>
                  <a:lnTo>
                    <a:pt x="344" y="245"/>
                  </a:lnTo>
                  <a:lnTo>
                    <a:pt x="346" y="241"/>
                  </a:lnTo>
                  <a:lnTo>
                    <a:pt x="350" y="237"/>
                  </a:lnTo>
                  <a:lnTo>
                    <a:pt x="355" y="235"/>
                  </a:lnTo>
                  <a:lnTo>
                    <a:pt x="358" y="233"/>
                  </a:lnTo>
                  <a:lnTo>
                    <a:pt x="362" y="232"/>
                  </a:lnTo>
                  <a:lnTo>
                    <a:pt x="366" y="231"/>
                  </a:lnTo>
                  <a:lnTo>
                    <a:pt x="370" y="231"/>
                  </a:lnTo>
                  <a:close/>
                  <a:moveTo>
                    <a:pt x="1432" y="0"/>
                  </a:moveTo>
                  <a:lnTo>
                    <a:pt x="1435" y="0"/>
                  </a:lnTo>
                  <a:lnTo>
                    <a:pt x="1437" y="1"/>
                  </a:lnTo>
                  <a:lnTo>
                    <a:pt x="1441" y="3"/>
                  </a:lnTo>
                  <a:lnTo>
                    <a:pt x="1444" y="6"/>
                  </a:lnTo>
                  <a:lnTo>
                    <a:pt x="1444" y="6"/>
                  </a:lnTo>
                  <a:lnTo>
                    <a:pt x="1445" y="7"/>
                  </a:lnTo>
                  <a:lnTo>
                    <a:pt x="1447" y="8"/>
                  </a:lnTo>
                  <a:lnTo>
                    <a:pt x="1448" y="10"/>
                  </a:lnTo>
                  <a:lnTo>
                    <a:pt x="1451" y="11"/>
                  </a:lnTo>
                  <a:lnTo>
                    <a:pt x="1452" y="12"/>
                  </a:lnTo>
                  <a:lnTo>
                    <a:pt x="1453" y="12"/>
                  </a:lnTo>
                  <a:lnTo>
                    <a:pt x="1455" y="11"/>
                  </a:lnTo>
                  <a:lnTo>
                    <a:pt x="1453" y="10"/>
                  </a:lnTo>
                  <a:lnTo>
                    <a:pt x="1452" y="7"/>
                  </a:lnTo>
                  <a:lnTo>
                    <a:pt x="1451" y="5"/>
                  </a:lnTo>
                  <a:lnTo>
                    <a:pt x="1450" y="2"/>
                  </a:lnTo>
                  <a:lnTo>
                    <a:pt x="1450" y="1"/>
                  </a:lnTo>
                  <a:lnTo>
                    <a:pt x="1448" y="1"/>
                  </a:lnTo>
                  <a:lnTo>
                    <a:pt x="1451" y="1"/>
                  </a:lnTo>
                  <a:lnTo>
                    <a:pt x="1453" y="1"/>
                  </a:lnTo>
                  <a:lnTo>
                    <a:pt x="1457" y="2"/>
                  </a:lnTo>
                  <a:lnTo>
                    <a:pt x="1460" y="2"/>
                  </a:lnTo>
                  <a:lnTo>
                    <a:pt x="1462" y="3"/>
                  </a:lnTo>
                  <a:lnTo>
                    <a:pt x="1465" y="2"/>
                  </a:lnTo>
                  <a:lnTo>
                    <a:pt x="1466" y="2"/>
                  </a:lnTo>
                  <a:lnTo>
                    <a:pt x="1468" y="1"/>
                  </a:lnTo>
                  <a:lnTo>
                    <a:pt x="1470" y="1"/>
                  </a:lnTo>
                  <a:lnTo>
                    <a:pt x="1472" y="1"/>
                  </a:lnTo>
                  <a:lnTo>
                    <a:pt x="1480" y="3"/>
                  </a:lnTo>
                  <a:lnTo>
                    <a:pt x="1486" y="7"/>
                  </a:lnTo>
                  <a:lnTo>
                    <a:pt x="1493" y="8"/>
                  </a:lnTo>
                  <a:lnTo>
                    <a:pt x="1496" y="7"/>
                  </a:lnTo>
                  <a:lnTo>
                    <a:pt x="1497" y="6"/>
                  </a:lnTo>
                  <a:lnTo>
                    <a:pt x="1501" y="7"/>
                  </a:lnTo>
                  <a:lnTo>
                    <a:pt x="1503" y="8"/>
                  </a:lnTo>
                  <a:lnTo>
                    <a:pt x="1508" y="10"/>
                  </a:lnTo>
                  <a:lnTo>
                    <a:pt x="1513" y="11"/>
                  </a:lnTo>
                  <a:lnTo>
                    <a:pt x="1518" y="12"/>
                  </a:lnTo>
                  <a:lnTo>
                    <a:pt x="1522" y="13"/>
                  </a:lnTo>
                  <a:lnTo>
                    <a:pt x="1538" y="17"/>
                  </a:lnTo>
                  <a:lnTo>
                    <a:pt x="1553" y="23"/>
                  </a:lnTo>
                  <a:lnTo>
                    <a:pt x="1556" y="26"/>
                  </a:lnTo>
                  <a:lnTo>
                    <a:pt x="1558" y="28"/>
                  </a:lnTo>
                  <a:lnTo>
                    <a:pt x="1559" y="31"/>
                  </a:lnTo>
                  <a:lnTo>
                    <a:pt x="1561" y="32"/>
                  </a:lnTo>
                  <a:lnTo>
                    <a:pt x="1564" y="34"/>
                  </a:lnTo>
                  <a:lnTo>
                    <a:pt x="1574" y="34"/>
                  </a:lnTo>
                  <a:lnTo>
                    <a:pt x="1583" y="37"/>
                  </a:lnTo>
                  <a:lnTo>
                    <a:pt x="1591" y="42"/>
                  </a:lnTo>
                  <a:lnTo>
                    <a:pt x="1598" y="44"/>
                  </a:lnTo>
                  <a:lnTo>
                    <a:pt x="1602" y="47"/>
                  </a:lnTo>
                  <a:lnTo>
                    <a:pt x="1605" y="49"/>
                  </a:lnTo>
                  <a:lnTo>
                    <a:pt x="1607" y="52"/>
                  </a:lnTo>
                  <a:lnTo>
                    <a:pt x="1607" y="54"/>
                  </a:lnTo>
                  <a:lnTo>
                    <a:pt x="1605" y="56"/>
                  </a:lnTo>
                  <a:lnTo>
                    <a:pt x="1603" y="58"/>
                  </a:lnTo>
                  <a:lnTo>
                    <a:pt x="1595" y="58"/>
                  </a:lnTo>
                  <a:lnTo>
                    <a:pt x="1593" y="58"/>
                  </a:lnTo>
                  <a:lnTo>
                    <a:pt x="1592" y="58"/>
                  </a:lnTo>
                  <a:lnTo>
                    <a:pt x="1591" y="59"/>
                  </a:lnTo>
                  <a:lnTo>
                    <a:pt x="1588" y="58"/>
                  </a:lnTo>
                  <a:lnTo>
                    <a:pt x="1584" y="58"/>
                  </a:lnTo>
                  <a:lnTo>
                    <a:pt x="1546" y="49"/>
                  </a:lnTo>
                  <a:lnTo>
                    <a:pt x="1543" y="49"/>
                  </a:lnTo>
                  <a:lnTo>
                    <a:pt x="1542" y="48"/>
                  </a:lnTo>
                  <a:lnTo>
                    <a:pt x="1541" y="49"/>
                  </a:lnTo>
                  <a:lnTo>
                    <a:pt x="1539" y="49"/>
                  </a:lnTo>
                  <a:lnTo>
                    <a:pt x="1539" y="49"/>
                  </a:lnTo>
                  <a:lnTo>
                    <a:pt x="1538" y="49"/>
                  </a:lnTo>
                  <a:lnTo>
                    <a:pt x="1534" y="51"/>
                  </a:lnTo>
                  <a:lnTo>
                    <a:pt x="1531" y="51"/>
                  </a:lnTo>
                  <a:lnTo>
                    <a:pt x="1527" y="51"/>
                  </a:lnTo>
                  <a:lnTo>
                    <a:pt x="1524" y="49"/>
                  </a:lnTo>
                  <a:lnTo>
                    <a:pt x="1522" y="49"/>
                  </a:lnTo>
                  <a:lnTo>
                    <a:pt x="1519" y="51"/>
                  </a:lnTo>
                  <a:lnTo>
                    <a:pt x="1518" y="51"/>
                  </a:lnTo>
                  <a:lnTo>
                    <a:pt x="1516" y="51"/>
                  </a:lnTo>
                  <a:lnTo>
                    <a:pt x="1512" y="51"/>
                  </a:lnTo>
                  <a:lnTo>
                    <a:pt x="1510" y="49"/>
                  </a:lnTo>
                  <a:lnTo>
                    <a:pt x="1498" y="49"/>
                  </a:lnTo>
                  <a:lnTo>
                    <a:pt x="1496" y="49"/>
                  </a:lnTo>
                  <a:lnTo>
                    <a:pt x="1493" y="49"/>
                  </a:lnTo>
                  <a:lnTo>
                    <a:pt x="1491" y="51"/>
                  </a:lnTo>
                  <a:lnTo>
                    <a:pt x="1488" y="51"/>
                  </a:lnTo>
                  <a:lnTo>
                    <a:pt x="1486" y="51"/>
                  </a:lnTo>
                  <a:lnTo>
                    <a:pt x="1485" y="52"/>
                  </a:lnTo>
                  <a:lnTo>
                    <a:pt x="1486" y="52"/>
                  </a:lnTo>
                  <a:lnTo>
                    <a:pt x="1490" y="53"/>
                  </a:lnTo>
                  <a:lnTo>
                    <a:pt x="1493" y="53"/>
                  </a:lnTo>
                  <a:lnTo>
                    <a:pt x="1496" y="53"/>
                  </a:lnTo>
                  <a:lnTo>
                    <a:pt x="1498" y="52"/>
                  </a:lnTo>
                  <a:lnTo>
                    <a:pt x="1507" y="52"/>
                  </a:lnTo>
                  <a:lnTo>
                    <a:pt x="1516" y="54"/>
                  </a:lnTo>
                  <a:lnTo>
                    <a:pt x="1524" y="56"/>
                  </a:lnTo>
                  <a:lnTo>
                    <a:pt x="1546" y="56"/>
                  </a:lnTo>
                  <a:lnTo>
                    <a:pt x="1554" y="54"/>
                  </a:lnTo>
                  <a:lnTo>
                    <a:pt x="1564" y="56"/>
                  </a:lnTo>
                  <a:lnTo>
                    <a:pt x="1574" y="61"/>
                  </a:lnTo>
                  <a:lnTo>
                    <a:pt x="1582" y="63"/>
                  </a:lnTo>
                  <a:lnTo>
                    <a:pt x="1591" y="66"/>
                  </a:lnTo>
                  <a:lnTo>
                    <a:pt x="1598" y="68"/>
                  </a:lnTo>
                  <a:lnTo>
                    <a:pt x="1600" y="67"/>
                  </a:lnTo>
                  <a:lnTo>
                    <a:pt x="1603" y="66"/>
                  </a:lnTo>
                  <a:lnTo>
                    <a:pt x="1605" y="66"/>
                  </a:lnTo>
                  <a:lnTo>
                    <a:pt x="1609" y="66"/>
                  </a:lnTo>
                  <a:lnTo>
                    <a:pt x="1614" y="67"/>
                  </a:lnTo>
                  <a:lnTo>
                    <a:pt x="1619" y="68"/>
                  </a:lnTo>
                  <a:lnTo>
                    <a:pt x="1622" y="68"/>
                  </a:lnTo>
                  <a:lnTo>
                    <a:pt x="1624" y="71"/>
                  </a:lnTo>
                  <a:lnTo>
                    <a:pt x="1625" y="72"/>
                  </a:lnTo>
                  <a:lnTo>
                    <a:pt x="1628" y="74"/>
                  </a:lnTo>
                  <a:lnTo>
                    <a:pt x="1629" y="76"/>
                  </a:lnTo>
                  <a:lnTo>
                    <a:pt x="1630" y="78"/>
                  </a:lnTo>
                  <a:lnTo>
                    <a:pt x="1629" y="80"/>
                  </a:lnTo>
                  <a:lnTo>
                    <a:pt x="1629" y="82"/>
                  </a:lnTo>
                  <a:lnTo>
                    <a:pt x="1629" y="84"/>
                  </a:lnTo>
                  <a:lnTo>
                    <a:pt x="1628" y="87"/>
                  </a:lnTo>
                  <a:lnTo>
                    <a:pt x="1629" y="89"/>
                  </a:lnTo>
                  <a:lnTo>
                    <a:pt x="1629" y="90"/>
                  </a:lnTo>
                  <a:lnTo>
                    <a:pt x="1632" y="92"/>
                  </a:lnTo>
                  <a:lnTo>
                    <a:pt x="1633" y="93"/>
                  </a:lnTo>
                  <a:lnTo>
                    <a:pt x="1635" y="93"/>
                  </a:lnTo>
                  <a:lnTo>
                    <a:pt x="1638" y="93"/>
                  </a:lnTo>
                  <a:lnTo>
                    <a:pt x="1640" y="93"/>
                  </a:lnTo>
                  <a:lnTo>
                    <a:pt x="1643" y="92"/>
                  </a:lnTo>
                  <a:lnTo>
                    <a:pt x="1643" y="90"/>
                  </a:lnTo>
                  <a:lnTo>
                    <a:pt x="1644" y="89"/>
                  </a:lnTo>
                  <a:lnTo>
                    <a:pt x="1645" y="90"/>
                  </a:lnTo>
                  <a:lnTo>
                    <a:pt x="1647" y="90"/>
                  </a:lnTo>
                  <a:lnTo>
                    <a:pt x="1649" y="92"/>
                  </a:lnTo>
                  <a:lnTo>
                    <a:pt x="1653" y="94"/>
                  </a:lnTo>
                  <a:lnTo>
                    <a:pt x="1655" y="98"/>
                  </a:lnTo>
                  <a:lnTo>
                    <a:pt x="1658" y="100"/>
                  </a:lnTo>
                  <a:lnTo>
                    <a:pt x="1662" y="102"/>
                  </a:lnTo>
                  <a:lnTo>
                    <a:pt x="1665" y="102"/>
                  </a:lnTo>
                  <a:lnTo>
                    <a:pt x="1669" y="104"/>
                  </a:lnTo>
                  <a:lnTo>
                    <a:pt x="1673" y="107"/>
                  </a:lnTo>
                  <a:lnTo>
                    <a:pt x="1676" y="110"/>
                  </a:lnTo>
                  <a:lnTo>
                    <a:pt x="1679" y="113"/>
                  </a:lnTo>
                  <a:lnTo>
                    <a:pt x="1680" y="115"/>
                  </a:lnTo>
                  <a:lnTo>
                    <a:pt x="1683" y="118"/>
                  </a:lnTo>
                  <a:lnTo>
                    <a:pt x="1685" y="120"/>
                  </a:lnTo>
                  <a:lnTo>
                    <a:pt x="1688" y="122"/>
                  </a:lnTo>
                  <a:lnTo>
                    <a:pt x="1689" y="124"/>
                  </a:lnTo>
                  <a:lnTo>
                    <a:pt x="1689" y="125"/>
                  </a:lnTo>
                  <a:lnTo>
                    <a:pt x="1689" y="127"/>
                  </a:lnTo>
                  <a:lnTo>
                    <a:pt x="1688" y="128"/>
                  </a:lnTo>
                  <a:lnTo>
                    <a:pt x="1686" y="129"/>
                  </a:lnTo>
                  <a:lnTo>
                    <a:pt x="1686" y="130"/>
                  </a:lnTo>
                  <a:lnTo>
                    <a:pt x="1684" y="131"/>
                  </a:lnTo>
                  <a:lnTo>
                    <a:pt x="1683" y="133"/>
                  </a:lnTo>
                  <a:lnTo>
                    <a:pt x="1681" y="135"/>
                  </a:lnTo>
                  <a:lnTo>
                    <a:pt x="1680" y="138"/>
                  </a:lnTo>
                  <a:lnTo>
                    <a:pt x="1679" y="138"/>
                  </a:lnTo>
                  <a:lnTo>
                    <a:pt x="1678" y="138"/>
                  </a:lnTo>
                  <a:lnTo>
                    <a:pt x="1676" y="138"/>
                  </a:lnTo>
                  <a:lnTo>
                    <a:pt x="1668" y="138"/>
                  </a:lnTo>
                  <a:lnTo>
                    <a:pt x="1665" y="139"/>
                  </a:lnTo>
                  <a:lnTo>
                    <a:pt x="1663" y="140"/>
                  </a:lnTo>
                  <a:lnTo>
                    <a:pt x="1660" y="141"/>
                  </a:lnTo>
                  <a:lnTo>
                    <a:pt x="1658" y="141"/>
                  </a:lnTo>
                  <a:lnTo>
                    <a:pt x="1655" y="141"/>
                  </a:lnTo>
                  <a:lnTo>
                    <a:pt x="1647" y="140"/>
                  </a:lnTo>
                  <a:lnTo>
                    <a:pt x="1638" y="139"/>
                  </a:lnTo>
                  <a:lnTo>
                    <a:pt x="1627" y="135"/>
                  </a:lnTo>
                  <a:lnTo>
                    <a:pt x="1622" y="134"/>
                  </a:lnTo>
                  <a:lnTo>
                    <a:pt x="1618" y="133"/>
                  </a:lnTo>
                  <a:lnTo>
                    <a:pt x="1613" y="131"/>
                  </a:lnTo>
                  <a:lnTo>
                    <a:pt x="1608" y="130"/>
                  </a:lnTo>
                  <a:lnTo>
                    <a:pt x="1595" y="130"/>
                  </a:lnTo>
                  <a:lnTo>
                    <a:pt x="1588" y="129"/>
                  </a:lnTo>
                  <a:lnTo>
                    <a:pt x="1583" y="129"/>
                  </a:lnTo>
                  <a:lnTo>
                    <a:pt x="1578" y="130"/>
                  </a:lnTo>
                  <a:lnTo>
                    <a:pt x="1572" y="130"/>
                  </a:lnTo>
                  <a:lnTo>
                    <a:pt x="1558" y="130"/>
                  </a:lnTo>
                  <a:lnTo>
                    <a:pt x="1556" y="130"/>
                  </a:lnTo>
                  <a:lnTo>
                    <a:pt x="1553" y="130"/>
                  </a:lnTo>
                  <a:lnTo>
                    <a:pt x="1551" y="131"/>
                  </a:lnTo>
                  <a:lnTo>
                    <a:pt x="1548" y="131"/>
                  </a:lnTo>
                  <a:lnTo>
                    <a:pt x="1548" y="133"/>
                  </a:lnTo>
                  <a:lnTo>
                    <a:pt x="1548" y="134"/>
                  </a:lnTo>
                  <a:lnTo>
                    <a:pt x="1548" y="136"/>
                  </a:lnTo>
                  <a:lnTo>
                    <a:pt x="1549" y="139"/>
                  </a:lnTo>
                  <a:lnTo>
                    <a:pt x="1549" y="141"/>
                  </a:lnTo>
                  <a:lnTo>
                    <a:pt x="1551" y="144"/>
                  </a:lnTo>
                  <a:lnTo>
                    <a:pt x="1553" y="146"/>
                  </a:lnTo>
                  <a:lnTo>
                    <a:pt x="1557" y="148"/>
                  </a:lnTo>
                  <a:lnTo>
                    <a:pt x="1559" y="148"/>
                  </a:lnTo>
                  <a:lnTo>
                    <a:pt x="1561" y="146"/>
                  </a:lnTo>
                  <a:lnTo>
                    <a:pt x="1562" y="145"/>
                  </a:lnTo>
                  <a:lnTo>
                    <a:pt x="1563" y="144"/>
                  </a:lnTo>
                  <a:lnTo>
                    <a:pt x="1563" y="143"/>
                  </a:lnTo>
                  <a:lnTo>
                    <a:pt x="1564" y="141"/>
                  </a:lnTo>
                  <a:lnTo>
                    <a:pt x="1566" y="140"/>
                  </a:lnTo>
                  <a:lnTo>
                    <a:pt x="1569" y="140"/>
                  </a:lnTo>
                  <a:lnTo>
                    <a:pt x="1573" y="140"/>
                  </a:lnTo>
                  <a:lnTo>
                    <a:pt x="1576" y="140"/>
                  </a:lnTo>
                  <a:lnTo>
                    <a:pt x="1579" y="141"/>
                  </a:lnTo>
                  <a:lnTo>
                    <a:pt x="1583" y="143"/>
                  </a:lnTo>
                  <a:lnTo>
                    <a:pt x="1587" y="143"/>
                  </a:lnTo>
                  <a:lnTo>
                    <a:pt x="1591" y="143"/>
                  </a:lnTo>
                  <a:lnTo>
                    <a:pt x="1593" y="141"/>
                  </a:lnTo>
                  <a:lnTo>
                    <a:pt x="1600" y="139"/>
                  </a:lnTo>
                  <a:lnTo>
                    <a:pt x="1608" y="139"/>
                  </a:lnTo>
                  <a:lnTo>
                    <a:pt x="1619" y="141"/>
                  </a:lnTo>
                  <a:lnTo>
                    <a:pt x="1633" y="148"/>
                  </a:lnTo>
                  <a:lnTo>
                    <a:pt x="1648" y="151"/>
                  </a:lnTo>
                  <a:lnTo>
                    <a:pt x="1653" y="154"/>
                  </a:lnTo>
                  <a:lnTo>
                    <a:pt x="1657" y="156"/>
                  </a:lnTo>
                  <a:lnTo>
                    <a:pt x="1659" y="159"/>
                  </a:lnTo>
                  <a:lnTo>
                    <a:pt x="1660" y="164"/>
                  </a:lnTo>
                  <a:lnTo>
                    <a:pt x="1662" y="166"/>
                  </a:lnTo>
                  <a:lnTo>
                    <a:pt x="1660" y="169"/>
                  </a:lnTo>
                  <a:lnTo>
                    <a:pt x="1659" y="170"/>
                  </a:lnTo>
                  <a:lnTo>
                    <a:pt x="1658" y="170"/>
                  </a:lnTo>
                  <a:lnTo>
                    <a:pt x="1655" y="170"/>
                  </a:lnTo>
                  <a:lnTo>
                    <a:pt x="1653" y="171"/>
                  </a:lnTo>
                  <a:lnTo>
                    <a:pt x="1650" y="171"/>
                  </a:lnTo>
                  <a:lnTo>
                    <a:pt x="1648" y="173"/>
                  </a:lnTo>
                  <a:lnTo>
                    <a:pt x="1645" y="173"/>
                  </a:lnTo>
                  <a:lnTo>
                    <a:pt x="1644" y="174"/>
                  </a:lnTo>
                  <a:lnTo>
                    <a:pt x="1642" y="175"/>
                  </a:lnTo>
                  <a:lnTo>
                    <a:pt x="1640" y="178"/>
                  </a:lnTo>
                  <a:lnTo>
                    <a:pt x="1639" y="180"/>
                  </a:lnTo>
                  <a:lnTo>
                    <a:pt x="1639" y="182"/>
                  </a:lnTo>
                  <a:lnTo>
                    <a:pt x="1642" y="184"/>
                  </a:lnTo>
                  <a:lnTo>
                    <a:pt x="1645" y="184"/>
                  </a:lnTo>
                  <a:lnTo>
                    <a:pt x="1648" y="184"/>
                  </a:lnTo>
                  <a:lnTo>
                    <a:pt x="1650" y="182"/>
                  </a:lnTo>
                  <a:lnTo>
                    <a:pt x="1653" y="181"/>
                  </a:lnTo>
                  <a:lnTo>
                    <a:pt x="1655" y="180"/>
                  </a:lnTo>
                  <a:lnTo>
                    <a:pt x="1655" y="180"/>
                  </a:lnTo>
                  <a:lnTo>
                    <a:pt x="1662" y="179"/>
                  </a:lnTo>
                  <a:lnTo>
                    <a:pt x="1669" y="179"/>
                  </a:lnTo>
                  <a:lnTo>
                    <a:pt x="1676" y="178"/>
                  </a:lnTo>
                  <a:lnTo>
                    <a:pt x="1679" y="176"/>
                  </a:lnTo>
                  <a:lnTo>
                    <a:pt x="1679" y="175"/>
                  </a:lnTo>
                  <a:lnTo>
                    <a:pt x="1680" y="173"/>
                  </a:lnTo>
                  <a:lnTo>
                    <a:pt x="1679" y="170"/>
                  </a:lnTo>
                  <a:lnTo>
                    <a:pt x="1679" y="169"/>
                  </a:lnTo>
                  <a:lnTo>
                    <a:pt x="1679" y="166"/>
                  </a:lnTo>
                  <a:lnTo>
                    <a:pt x="1678" y="164"/>
                  </a:lnTo>
                  <a:lnTo>
                    <a:pt x="1679" y="161"/>
                  </a:lnTo>
                  <a:lnTo>
                    <a:pt x="1679" y="160"/>
                  </a:lnTo>
                  <a:lnTo>
                    <a:pt x="1681" y="159"/>
                  </a:lnTo>
                  <a:lnTo>
                    <a:pt x="1684" y="158"/>
                  </a:lnTo>
                  <a:lnTo>
                    <a:pt x="1686" y="158"/>
                  </a:lnTo>
                  <a:lnTo>
                    <a:pt x="1690" y="159"/>
                  </a:lnTo>
                  <a:lnTo>
                    <a:pt x="1694" y="160"/>
                  </a:lnTo>
                  <a:lnTo>
                    <a:pt x="1696" y="161"/>
                  </a:lnTo>
                  <a:lnTo>
                    <a:pt x="1700" y="165"/>
                  </a:lnTo>
                  <a:lnTo>
                    <a:pt x="1703" y="169"/>
                  </a:lnTo>
                  <a:lnTo>
                    <a:pt x="1704" y="173"/>
                  </a:lnTo>
                  <a:lnTo>
                    <a:pt x="1705" y="175"/>
                  </a:lnTo>
                  <a:lnTo>
                    <a:pt x="1705" y="178"/>
                  </a:lnTo>
                  <a:lnTo>
                    <a:pt x="1709" y="190"/>
                  </a:lnTo>
                  <a:lnTo>
                    <a:pt x="1715" y="204"/>
                  </a:lnTo>
                  <a:lnTo>
                    <a:pt x="1715" y="214"/>
                  </a:lnTo>
                  <a:lnTo>
                    <a:pt x="1714" y="216"/>
                  </a:lnTo>
                  <a:lnTo>
                    <a:pt x="1714" y="217"/>
                  </a:lnTo>
                  <a:lnTo>
                    <a:pt x="1715" y="220"/>
                  </a:lnTo>
                  <a:lnTo>
                    <a:pt x="1715" y="221"/>
                  </a:lnTo>
                  <a:lnTo>
                    <a:pt x="1715" y="226"/>
                  </a:lnTo>
                  <a:lnTo>
                    <a:pt x="1715" y="230"/>
                  </a:lnTo>
                  <a:lnTo>
                    <a:pt x="1713" y="232"/>
                  </a:lnTo>
                  <a:lnTo>
                    <a:pt x="1711" y="235"/>
                  </a:lnTo>
                  <a:lnTo>
                    <a:pt x="1710" y="237"/>
                  </a:lnTo>
                  <a:lnTo>
                    <a:pt x="1710" y="240"/>
                  </a:lnTo>
                  <a:lnTo>
                    <a:pt x="1710" y="242"/>
                  </a:lnTo>
                  <a:lnTo>
                    <a:pt x="1713" y="247"/>
                  </a:lnTo>
                  <a:lnTo>
                    <a:pt x="1715" y="247"/>
                  </a:lnTo>
                  <a:lnTo>
                    <a:pt x="1716" y="245"/>
                  </a:lnTo>
                  <a:lnTo>
                    <a:pt x="1719" y="243"/>
                  </a:lnTo>
                  <a:lnTo>
                    <a:pt x="1720" y="242"/>
                  </a:lnTo>
                  <a:lnTo>
                    <a:pt x="1720" y="241"/>
                  </a:lnTo>
                  <a:lnTo>
                    <a:pt x="1721" y="238"/>
                  </a:lnTo>
                  <a:lnTo>
                    <a:pt x="1721" y="236"/>
                  </a:lnTo>
                  <a:lnTo>
                    <a:pt x="1721" y="235"/>
                  </a:lnTo>
                  <a:lnTo>
                    <a:pt x="1723" y="235"/>
                  </a:lnTo>
                  <a:lnTo>
                    <a:pt x="1725" y="233"/>
                  </a:lnTo>
                  <a:lnTo>
                    <a:pt x="1726" y="232"/>
                  </a:lnTo>
                  <a:lnTo>
                    <a:pt x="1728" y="231"/>
                  </a:lnTo>
                  <a:lnTo>
                    <a:pt x="1729" y="230"/>
                  </a:lnTo>
                  <a:lnTo>
                    <a:pt x="1729" y="219"/>
                  </a:lnTo>
                  <a:lnTo>
                    <a:pt x="1729" y="216"/>
                  </a:lnTo>
                  <a:lnTo>
                    <a:pt x="1729" y="215"/>
                  </a:lnTo>
                  <a:lnTo>
                    <a:pt x="1730" y="212"/>
                  </a:lnTo>
                  <a:lnTo>
                    <a:pt x="1731" y="211"/>
                  </a:lnTo>
                  <a:lnTo>
                    <a:pt x="1731" y="209"/>
                  </a:lnTo>
                  <a:lnTo>
                    <a:pt x="1733" y="206"/>
                  </a:lnTo>
                  <a:lnTo>
                    <a:pt x="1733" y="205"/>
                  </a:lnTo>
                  <a:lnTo>
                    <a:pt x="1734" y="202"/>
                  </a:lnTo>
                  <a:lnTo>
                    <a:pt x="1734" y="201"/>
                  </a:lnTo>
                  <a:lnTo>
                    <a:pt x="1733" y="199"/>
                  </a:lnTo>
                  <a:lnTo>
                    <a:pt x="1731" y="196"/>
                  </a:lnTo>
                  <a:lnTo>
                    <a:pt x="1729" y="192"/>
                  </a:lnTo>
                  <a:lnTo>
                    <a:pt x="1728" y="191"/>
                  </a:lnTo>
                  <a:lnTo>
                    <a:pt x="1726" y="190"/>
                  </a:lnTo>
                  <a:lnTo>
                    <a:pt x="1728" y="190"/>
                  </a:lnTo>
                  <a:lnTo>
                    <a:pt x="1728" y="190"/>
                  </a:lnTo>
                  <a:lnTo>
                    <a:pt x="1730" y="190"/>
                  </a:lnTo>
                  <a:lnTo>
                    <a:pt x="1731" y="191"/>
                  </a:lnTo>
                  <a:lnTo>
                    <a:pt x="1733" y="192"/>
                  </a:lnTo>
                  <a:lnTo>
                    <a:pt x="1734" y="192"/>
                  </a:lnTo>
                  <a:lnTo>
                    <a:pt x="1741" y="201"/>
                  </a:lnTo>
                  <a:lnTo>
                    <a:pt x="1744" y="202"/>
                  </a:lnTo>
                  <a:lnTo>
                    <a:pt x="1745" y="205"/>
                  </a:lnTo>
                  <a:lnTo>
                    <a:pt x="1746" y="205"/>
                  </a:lnTo>
                  <a:lnTo>
                    <a:pt x="1747" y="206"/>
                  </a:lnTo>
                  <a:lnTo>
                    <a:pt x="1750" y="206"/>
                  </a:lnTo>
                  <a:lnTo>
                    <a:pt x="1752" y="206"/>
                  </a:lnTo>
                  <a:lnTo>
                    <a:pt x="1752" y="206"/>
                  </a:lnTo>
                  <a:lnTo>
                    <a:pt x="1754" y="207"/>
                  </a:lnTo>
                  <a:lnTo>
                    <a:pt x="1755" y="209"/>
                  </a:lnTo>
                  <a:lnTo>
                    <a:pt x="1756" y="211"/>
                  </a:lnTo>
                  <a:lnTo>
                    <a:pt x="1759" y="212"/>
                  </a:lnTo>
                  <a:lnTo>
                    <a:pt x="1760" y="214"/>
                  </a:lnTo>
                  <a:lnTo>
                    <a:pt x="1762" y="215"/>
                  </a:lnTo>
                  <a:lnTo>
                    <a:pt x="1765" y="216"/>
                  </a:lnTo>
                  <a:lnTo>
                    <a:pt x="1767" y="217"/>
                  </a:lnTo>
                  <a:lnTo>
                    <a:pt x="1770" y="217"/>
                  </a:lnTo>
                  <a:lnTo>
                    <a:pt x="1771" y="217"/>
                  </a:lnTo>
                  <a:lnTo>
                    <a:pt x="1772" y="216"/>
                  </a:lnTo>
                  <a:lnTo>
                    <a:pt x="1771" y="214"/>
                  </a:lnTo>
                  <a:lnTo>
                    <a:pt x="1770" y="211"/>
                  </a:lnTo>
                  <a:lnTo>
                    <a:pt x="1767" y="209"/>
                  </a:lnTo>
                  <a:lnTo>
                    <a:pt x="1764" y="206"/>
                  </a:lnTo>
                  <a:lnTo>
                    <a:pt x="1760" y="204"/>
                  </a:lnTo>
                  <a:lnTo>
                    <a:pt x="1756" y="200"/>
                  </a:lnTo>
                  <a:lnTo>
                    <a:pt x="1754" y="197"/>
                  </a:lnTo>
                  <a:lnTo>
                    <a:pt x="1751" y="195"/>
                  </a:lnTo>
                  <a:lnTo>
                    <a:pt x="1749" y="192"/>
                  </a:lnTo>
                  <a:lnTo>
                    <a:pt x="1747" y="191"/>
                  </a:lnTo>
                  <a:lnTo>
                    <a:pt x="1746" y="191"/>
                  </a:lnTo>
                  <a:lnTo>
                    <a:pt x="1745" y="190"/>
                  </a:lnTo>
                  <a:lnTo>
                    <a:pt x="1742" y="189"/>
                  </a:lnTo>
                  <a:lnTo>
                    <a:pt x="1742" y="189"/>
                  </a:lnTo>
                  <a:lnTo>
                    <a:pt x="1742" y="187"/>
                  </a:lnTo>
                  <a:lnTo>
                    <a:pt x="1744" y="187"/>
                  </a:lnTo>
                  <a:lnTo>
                    <a:pt x="1745" y="186"/>
                  </a:lnTo>
                  <a:lnTo>
                    <a:pt x="1745" y="186"/>
                  </a:lnTo>
                  <a:lnTo>
                    <a:pt x="1747" y="187"/>
                  </a:lnTo>
                  <a:lnTo>
                    <a:pt x="1749" y="187"/>
                  </a:lnTo>
                  <a:lnTo>
                    <a:pt x="1750" y="189"/>
                  </a:lnTo>
                  <a:lnTo>
                    <a:pt x="1752" y="190"/>
                  </a:lnTo>
                  <a:lnTo>
                    <a:pt x="1752" y="191"/>
                  </a:lnTo>
                  <a:lnTo>
                    <a:pt x="1755" y="194"/>
                  </a:lnTo>
                  <a:lnTo>
                    <a:pt x="1757" y="195"/>
                  </a:lnTo>
                  <a:lnTo>
                    <a:pt x="1760" y="197"/>
                  </a:lnTo>
                  <a:lnTo>
                    <a:pt x="1762" y="200"/>
                  </a:lnTo>
                  <a:lnTo>
                    <a:pt x="1765" y="202"/>
                  </a:lnTo>
                  <a:lnTo>
                    <a:pt x="1766" y="204"/>
                  </a:lnTo>
                  <a:lnTo>
                    <a:pt x="1769" y="206"/>
                  </a:lnTo>
                  <a:lnTo>
                    <a:pt x="1770" y="206"/>
                  </a:lnTo>
                  <a:lnTo>
                    <a:pt x="1770" y="206"/>
                  </a:lnTo>
                  <a:lnTo>
                    <a:pt x="1770" y="204"/>
                  </a:lnTo>
                  <a:lnTo>
                    <a:pt x="1770" y="201"/>
                  </a:lnTo>
                  <a:lnTo>
                    <a:pt x="1767" y="199"/>
                  </a:lnTo>
                  <a:lnTo>
                    <a:pt x="1769" y="196"/>
                  </a:lnTo>
                  <a:lnTo>
                    <a:pt x="1769" y="196"/>
                  </a:lnTo>
                  <a:lnTo>
                    <a:pt x="1771" y="195"/>
                  </a:lnTo>
                  <a:lnTo>
                    <a:pt x="1772" y="195"/>
                  </a:lnTo>
                  <a:lnTo>
                    <a:pt x="1775" y="195"/>
                  </a:lnTo>
                  <a:lnTo>
                    <a:pt x="1776" y="195"/>
                  </a:lnTo>
                  <a:lnTo>
                    <a:pt x="1777" y="195"/>
                  </a:lnTo>
                  <a:lnTo>
                    <a:pt x="1777" y="195"/>
                  </a:lnTo>
                  <a:lnTo>
                    <a:pt x="1780" y="195"/>
                  </a:lnTo>
                  <a:lnTo>
                    <a:pt x="1781" y="194"/>
                  </a:lnTo>
                  <a:lnTo>
                    <a:pt x="1781" y="194"/>
                  </a:lnTo>
                  <a:lnTo>
                    <a:pt x="1784" y="192"/>
                  </a:lnTo>
                  <a:lnTo>
                    <a:pt x="1785" y="192"/>
                  </a:lnTo>
                  <a:lnTo>
                    <a:pt x="1787" y="194"/>
                  </a:lnTo>
                  <a:lnTo>
                    <a:pt x="1790" y="194"/>
                  </a:lnTo>
                  <a:lnTo>
                    <a:pt x="1794" y="195"/>
                  </a:lnTo>
                  <a:lnTo>
                    <a:pt x="1797" y="197"/>
                  </a:lnTo>
                  <a:lnTo>
                    <a:pt x="1801" y="201"/>
                  </a:lnTo>
                  <a:lnTo>
                    <a:pt x="1805" y="204"/>
                  </a:lnTo>
                  <a:lnTo>
                    <a:pt x="1807" y="206"/>
                  </a:lnTo>
                  <a:lnTo>
                    <a:pt x="1812" y="210"/>
                  </a:lnTo>
                  <a:lnTo>
                    <a:pt x="1817" y="215"/>
                  </a:lnTo>
                  <a:lnTo>
                    <a:pt x="1822" y="219"/>
                  </a:lnTo>
                  <a:lnTo>
                    <a:pt x="1830" y="224"/>
                  </a:lnTo>
                  <a:lnTo>
                    <a:pt x="1836" y="230"/>
                  </a:lnTo>
                  <a:lnTo>
                    <a:pt x="1841" y="235"/>
                  </a:lnTo>
                  <a:lnTo>
                    <a:pt x="1841" y="240"/>
                  </a:lnTo>
                  <a:lnTo>
                    <a:pt x="1840" y="242"/>
                  </a:lnTo>
                  <a:lnTo>
                    <a:pt x="1838" y="245"/>
                  </a:lnTo>
                  <a:lnTo>
                    <a:pt x="1837" y="247"/>
                  </a:lnTo>
                  <a:lnTo>
                    <a:pt x="1835" y="248"/>
                  </a:lnTo>
                  <a:lnTo>
                    <a:pt x="1833" y="252"/>
                  </a:lnTo>
                  <a:lnTo>
                    <a:pt x="1833" y="256"/>
                  </a:lnTo>
                  <a:lnTo>
                    <a:pt x="1832" y="257"/>
                  </a:lnTo>
                  <a:lnTo>
                    <a:pt x="1831" y="257"/>
                  </a:lnTo>
                  <a:lnTo>
                    <a:pt x="1830" y="257"/>
                  </a:lnTo>
                  <a:lnTo>
                    <a:pt x="1827" y="256"/>
                  </a:lnTo>
                  <a:lnTo>
                    <a:pt x="1826" y="256"/>
                  </a:lnTo>
                  <a:lnTo>
                    <a:pt x="1823" y="256"/>
                  </a:lnTo>
                  <a:lnTo>
                    <a:pt x="1822" y="256"/>
                  </a:lnTo>
                  <a:lnTo>
                    <a:pt x="1822" y="258"/>
                  </a:lnTo>
                  <a:lnTo>
                    <a:pt x="1823" y="261"/>
                  </a:lnTo>
                  <a:lnTo>
                    <a:pt x="1825" y="262"/>
                  </a:lnTo>
                  <a:lnTo>
                    <a:pt x="1826" y="265"/>
                  </a:lnTo>
                  <a:lnTo>
                    <a:pt x="1827" y="266"/>
                  </a:lnTo>
                  <a:lnTo>
                    <a:pt x="1828" y="268"/>
                  </a:lnTo>
                  <a:lnTo>
                    <a:pt x="1827" y="271"/>
                  </a:lnTo>
                  <a:lnTo>
                    <a:pt x="1822" y="271"/>
                  </a:lnTo>
                  <a:lnTo>
                    <a:pt x="1821" y="271"/>
                  </a:lnTo>
                  <a:lnTo>
                    <a:pt x="1821" y="272"/>
                  </a:lnTo>
                  <a:lnTo>
                    <a:pt x="1821" y="273"/>
                  </a:lnTo>
                  <a:lnTo>
                    <a:pt x="1821" y="275"/>
                  </a:lnTo>
                  <a:lnTo>
                    <a:pt x="1821" y="276"/>
                  </a:lnTo>
                  <a:lnTo>
                    <a:pt x="1820" y="276"/>
                  </a:lnTo>
                  <a:lnTo>
                    <a:pt x="1818" y="277"/>
                  </a:lnTo>
                  <a:lnTo>
                    <a:pt x="1816" y="277"/>
                  </a:lnTo>
                  <a:lnTo>
                    <a:pt x="1815" y="276"/>
                  </a:lnTo>
                  <a:lnTo>
                    <a:pt x="1812" y="275"/>
                  </a:lnTo>
                  <a:lnTo>
                    <a:pt x="1811" y="275"/>
                  </a:lnTo>
                  <a:lnTo>
                    <a:pt x="1810" y="273"/>
                  </a:lnTo>
                  <a:lnTo>
                    <a:pt x="1807" y="272"/>
                  </a:lnTo>
                  <a:lnTo>
                    <a:pt x="1804" y="271"/>
                  </a:lnTo>
                  <a:lnTo>
                    <a:pt x="1801" y="270"/>
                  </a:lnTo>
                  <a:lnTo>
                    <a:pt x="1799" y="268"/>
                  </a:lnTo>
                  <a:lnTo>
                    <a:pt x="1795" y="266"/>
                  </a:lnTo>
                  <a:lnTo>
                    <a:pt x="1790" y="263"/>
                  </a:lnTo>
                  <a:lnTo>
                    <a:pt x="1786" y="261"/>
                  </a:lnTo>
                  <a:lnTo>
                    <a:pt x="1785" y="261"/>
                  </a:lnTo>
                  <a:lnTo>
                    <a:pt x="1785" y="262"/>
                  </a:lnTo>
                  <a:lnTo>
                    <a:pt x="1786" y="263"/>
                  </a:lnTo>
                  <a:lnTo>
                    <a:pt x="1787" y="266"/>
                  </a:lnTo>
                  <a:lnTo>
                    <a:pt x="1787" y="267"/>
                  </a:lnTo>
                  <a:lnTo>
                    <a:pt x="1787" y="270"/>
                  </a:lnTo>
                  <a:lnTo>
                    <a:pt x="1787" y="271"/>
                  </a:lnTo>
                  <a:lnTo>
                    <a:pt x="1786" y="271"/>
                  </a:lnTo>
                  <a:lnTo>
                    <a:pt x="1785" y="271"/>
                  </a:lnTo>
                  <a:lnTo>
                    <a:pt x="1784" y="271"/>
                  </a:lnTo>
                  <a:lnTo>
                    <a:pt x="1781" y="270"/>
                  </a:lnTo>
                  <a:lnTo>
                    <a:pt x="1780" y="268"/>
                  </a:lnTo>
                  <a:lnTo>
                    <a:pt x="1777" y="268"/>
                  </a:lnTo>
                  <a:lnTo>
                    <a:pt x="1776" y="267"/>
                  </a:lnTo>
                  <a:lnTo>
                    <a:pt x="1775" y="267"/>
                  </a:lnTo>
                  <a:lnTo>
                    <a:pt x="1774" y="268"/>
                  </a:lnTo>
                  <a:lnTo>
                    <a:pt x="1775" y="270"/>
                  </a:lnTo>
                  <a:lnTo>
                    <a:pt x="1775" y="271"/>
                  </a:lnTo>
                  <a:lnTo>
                    <a:pt x="1779" y="273"/>
                  </a:lnTo>
                  <a:lnTo>
                    <a:pt x="1781" y="276"/>
                  </a:lnTo>
                  <a:lnTo>
                    <a:pt x="1782" y="276"/>
                  </a:lnTo>
                  <a:lnTo>
                    <a:pt x="1784" y="277"/>
                  </a:lnTo>
                  <a:lnTo>
                    <a:pt x="1786" y="278"/>
                  </a:lnTo>
                  <a:lnTo>
                    <a:pt x="1789" y="278"/>
                  </a:lnTo>
                  <a:lnTo>
                    <a:pt x="1790" y="277"/>
                  </a:lnTo>
                  <a:lnTo>
                    <a:pt x="1791" y="277"/>
                  </a:lnTo>
                  <a:lnTo>
                    <a:pt x="1791" y="276"/>
                  </a:lnTo>
                  <a:lnTo>
                    <a:pt x="1792" y="276"/>
                  </a:lnTo>
                  <a:lnTo>
                    <a:pt x="1794" y="276"/>
                  </a:lnTo>
                  <a:lnTo>
                    <a:pt x="1801" y="278"/>
                  </a:lnTo>
                  <a:lnTo>
                    <a:pt x="1809" y="282"/>
                  </a:lnTo>
                  <a:lnTo>
                    <a:pt x="1817" y="287"/>
                  </a:lnTo>
                  <a:lnTo>
                    <a:pt x="1822" y="294"/>
                  </a:lnTo>
                  <a:lnTo>
                    <a:pt x="1823" y="298"/>
                  </a:lnTo>
                  <a:lnTo>
                    <a:pt x="1822" y="302"/>
                  </a:lnTo>
                  <a:lnTo>
                    <a:pt x="1821" y="304"/>
                  </a:lnTo>
                  <a:lnTo>
                    <a:pt x="1817" y="307"/>
                  </a:lnTo>
                  <a:lnTo>
                    <a:pt x="1813" y="307"/>
                  </a:lnTo>
                  <a:lnTo>
                    <a:pt x="1807" y="304"/>
                  </a:lnTo>
                  <a:lnTo>
                    <a:pt x="1800" y="301"/>
                  </a:lnTo>
                  <a:lnTo>
                    <a:pt x="1794" y="297"/>
                  </a:lnTo>
                  <a:lnTo>
                    <a:pt x="1789" y="294"/>
                  </a:lnTo>
                  <a:lnTo>
                    <a:pt x="1785" y="293"/>
                  </a:lnTo>
                  <a:lnTo>
                    <a:pt x="1781" y="292"/>
                  </a:lnTo>
                  <a:lnTo>
                    <a:pt x="1779" y="293"/>
                  </a:lnTo>
                  <a:lnTo>
                    <a:pt x="1777" y="293"/>
                  </a:lnTo>
                  <a:lnTo>
                    <a:pt x="1777" y="296"/>
                  </a:lnTo>
                  <a:lnTo>
                    <a:pt x="1777" y="297"/>
                  </a:lnTo>
                  <a:lnTo>
                    <a:pt x="1777" y="299"/>
                  </a:lnTo>
                  <a:lnTo>
                    <a:pt x="1779" y="304"/>
                  </a:lnTo>
                  <a:lnTo>
                    <a:pt x="1780" y="311"/>
                  </a:lnTo>
                  <a:lnTo>
                    <a:pt x="1784" y="317"/>
                  </a:lnTo>
                  <a:lnTo>
                    <a:pt x="1789" y="321"/>
                  </a:lnTo>
                  <a:lnTo>
                    <a:pt x="1790" y="322"/>
                  </a:lnTo>
                  <a:lnTo>
                    <a:pt x="1792" y="322"/>
                  </a:lnTo>
                  <a:lnTo>
                    <a:pt x="1792" y="321"/>
                  </a:lnTo>
                  <a:lnTo>
                    <a:pt x="1792" y="319"/>
                  </a:lnTo>
                  <a:lnTo>
                    <a:pt x="1792" y="317"/>
                  </a:lnTo>
                  <a:lnTo>
                    <a:pt x="1792" y="314"/>
                  </a:lnTo>
                  <a:lnTo>
                    <a:pt x="1792" y="312"/>
                  </a:lnTo>
                  <a:lnTo>
                    <a:pt x="1791" y="311"/>
                  </a:lnTo>
                  <a:lnTo>
                    <a:pt x="1791" y="308"/>
                  </a:lnTo>
                  <a:lnTo>
                    <a:pt x="1791" y="307"/>
                  </a:lnTo>
                  <a:lnTo>
                    <a:pt x="1791" y="307"/>
                  </a:lnTo>
                  <a:lnTo>
                    <a:pt x="1792" y="307"/>
                  </a:lnTo>
                  <a:lnTo>
                    <a:pt x="1794" y="307"/>
                  </a:lnTo>
                  <a:lnTo>
                    <a:pt x="1796" y="308"/>
                  </a:lnTo>
                  <a:lnTo>
                    <a:pt x="1797" y="308"/>
                  </a:lnTo>
                  <a:lnTo>
                    <a:pt x="1799" y="309"/>
                  </a:lnTo>
                  <a:lnTo>
                    <a:pt x="1812" y="309"/>
                  </a:lnTo>
                  <a:lnTo>
                    <a:pt x="1816" y="312"/>
                  </a:lnTo>
                  <a:lnTo>
                    <a:pt x="1817" y="314"/>
                  </a:lnTo>
                  <a:lnTo>
                    <a:pt x="1818" y="318"/>
                  </a:lnTo>
                  <a:lnTo>
                    <a:pt x="1818" y="321"/>
                  </a:lnTo>
                  <a:lnTo>
                    <a:pt x="1818" y="323"/>
                  </a:lnTo>
                  <a:lnTo>
                    <a:pt x="1817" y="325"/>
                  </a:lnTo>
                  <a:lnTo>
                    <a:pt x="1817" y="328"/>
                  </a:lnTo>
                  <a:lnTo>
                    <a:pt x="1817" y="329"/>
                  </a:lnTo>
                  <a:lnTo>
                    <a:pt x="1817" y="330"/>
                  </a:lnTo>
                  <a:lnTo>
                    <a:pt x="1817" y="332"/>
                  </a:lnTo>
                  <a:lnTo>
                    <a:pt x="1816" y="333"/>
                  </a:lnTo>
                  <a:lnTo>
                    <a:pt x="1816" y="334"/>
                  </a:lnTo>
                  <a:lnTo>
                    <a:pt x="1815" y="333"/>
                  </a:lnTo>
                  <a:lnTo>
                    <a:pt x="1811" y="333"/>
                  </a:lnTo>
                  <a:lnTo>
                    <a:pt x="1809" y="332"/>
                  </a:lnTo>
                  <a:lnTo>
                    <a:pt x="1806" y="332"/>
                  </a:lnTo>
                  <a:lnTo>
                    <a:pt x="1804" y="330"/>
                  </a:lnTo>
                  <a:lnTo>
                    <a:pt x="1802" y="330"/>
                  </a:lnTo>
                  <a:lnTo>
                    <a:pt x="1801" y="332"/>
                  </a:lnTo>
                  <a:lnTo>
                    <a:pt x="1800" y="333"/>
                  </a:lnTo>
                  <a:lnTo>
                    <a:pt x="1800" y="335"/>
                  </a:lnTo>
                  <a:lnTo>
                    <a:pt x="1801" y="338"/>
                  </a:lnTo>
                  <a:lnTo>
                    <a:pt x="1801" y="342"/>
                  </a:lnTo>
                  <a:lnTo>
                    <a:pt x="1802" y="344"/>
                  </a:lnTo>
                  <a:lnTo>
                    <a:pt x="1804" y="347"/>
                  </a:lnTo>
                  <a:lnTo>
                    <a:pt x="1804" y="349"/>
                  </a:lnTo>
                  <a:lnTo>
                    <a:pt x="1807" y="352"/>
                  </a:lnTo>
                  <a:lnTo>
                    <a:pt x="1810" y="353"/>
                  </a:lnTo>
                  <a:lnTo>
                    <a:pt x="1812" y="354"/>
                  </a:lnTo>
                  <a:lnTo>
                    <a:pt x="1812" y="355"/>
                  </a:lnTo>
                  <a:lnTo>
                    <a:pt x="1813" y="357"/>
                  </a:lnTo>
                  <a:lnTo>
                    <a:pt x="1815" y="358"/>
                  </a:lnTo>
                  <a:lnTo>
                    <a:pt x="1817" y="359"/>
                  </a:lnTo>
                  <a:lnTo>
                    <a:pt x="1818" y="362"/>
                  </a:lnTo>
                  <a:lnTo>
                    <a:pt x="1818" y="364"/>
                  </a:lnTo>
                  <a:lnTo>
                    <a:pt x="1817" y="365"/>
                  </a:lnTo>
                  <a:lnTo>
                    <a:pt x="1816" y="365"/>
                  </a:lnTo>
                  <a:lnTo>
                    <a:pt x="1815" y="368"/>
                  </a:lnTo>
                  <a:lnTo>
                    <a:pt x="1812" y="368"/>
                  </a:lnTo>
                  <a:lnTo>
                    <a:pt x="1811" y="368"/>
                  </a:lnTo>
                  <a:lnTo>
                    <a:pt x="1810" y="368"/>
                  </a:lnTo>
                  <a:lnTo>
                    <a:pt x="1810" y="370"/>
                  </a:lnTo>
                  <a:lnTo>
                    <a:pt x="1810" y="372"/>
                  </a:lnTo>
                  <a:lnTo>
                    <a:pt x="1811" y="375"/>
                  </a:lnTo>
                  <a:lnTo>
                    <a:pt x="1811" y="378"/>
                  </a:lnTo>
                  <a:lnTo>
                    <a:pt x="1812" y="380"/>
                  </a:lnTo>
                  <a:lnTo>
                    <a:pt x="1813" y="381"/>
                  </a:lnTo>
                  <a:lnTo>
                    <a:pt x="1812" y="383"/>
                  </a:lnTo>
                  <a:lnTo>
                    <a:pt x="1811" y="383"/>
                  </a:lnTo>
                  <a:lnTo>
                    <a:pt x="1810" y="383"/>
                  </a:lnTo>
                  <a:lnTo>
                    <a:pt x="1807" y="383"/>
                  </a:lnTo>
                  <a:lnTo>
                    <a:pt x="1805" y="383"/>
                  </a:lnTo>
                  <a:lnTo>
                    <a:pt x="1802" y="384"/>
                  </a:lnTo>
                  <a:lnTo>
                    <a:pt x="1802" y="385"/>
                  </a:lnTo>
                  <a:lnTo>
                    <a:pt x="1801" y="388"/>
                  </a:lnTo>
                  <a:lnTo>
                    <a:pt x="1801" y="390"/>
                  </a:lnTo>
                  <a:lnTo>
                    <a:pt x="1805" y="403"/>
                  </a:lnTo>
                  <a:lnTo>
                    <a:pt x="1810" y="416"/>
                  </a:lnTo>
                  <a:lnTo>
                    <a:pt x="1810" y="420"/>
                  </a:lnTo>
                  <a:lnTo>
                    <a:pt x="1811" y="422"/>
                  </a:lnTo>
                  <a:lnTo>
                    <a:pt x="1810" y="424"/>
                  </a:lnTo>
                  <a:lnTo>
                    <a:pt x="1810" y="426"/>
                  </a:lnTo>
                  <a:lnTo>
                    <a:pt x="1810" y="430"/>
                  </a:lnTo>
                  <a:lnTo>
                    <a:pt x="1810" y="432"/>
                  </a:lnTo>
                  <a:lnTo>
                    <a:pt x="1810" y="435"/>
                  </a:lnTo>
                  <a:lnTo>
                    <a:pt x="1811" y="437"/>
                  </a:lnTo>
                  <a:lnTo>
                    <a:pt x="1812" y="440"/>
                  </a:lnTo>
                  <a:lnTo>
                    <a:pt x="1813" y="442"/>
                  </a:lnTo>
                  <a:lnTo>
                    <a:pt x="1816" y="444"/>
                  </a:lnTo>
                  <a:lnTo>
                    <a:pt x="1817" y="442"/>
                  </a:lnTo>
                  <a:lnTo>
                    <a:pt x="1817" y="442"/>
                  </a:lnTo>
                  <a:lnTo>
                    <a:pt x="1818" y="440"/>
                  </a:lnTo>
                  <a:lnTo>
                    <a:pt x="1818" y="439"/>
                  </a:lnTo>
                  <a:lnTo>
                    <a:pt x="1820" y="436"/>
                  </a:lnTo>
                  <a:lnTo>
                    <a:pt x="1820" y="435"/>
                  </a:lnTo>
                  <a:lnTo>
                    <a:pt x="1821" y="435"/>
                  </a:lnTo>
                  <a:lnTo>
                    <a:pt x="1822" y="435"/>
                  </a:lnTo>
                  <a:lnTo>
                    <a:pt x="1825" y="437"/>
                  </a:lnTo>
                  <a:lnTo>
                    <a:pt x="1827" y="440"/>
                  </a:lnTo>
                  <a:lnTo>
                    <a:pt x="1830" y="442"/>
                  </a:lnTo>
                  <a:lnTo>
                    <a:pt x="1832" y="446"/>
                  </a:lnTo>
                  <a:lnTo>
                    <a:pt x="1836" y="447"/>
                  </a:lnTo>
                  <a:lnTo>
                    <a:pt x="1843" y="456"/>
                  </a:lnTo>
                  <a:lnTo>
                    <a:pt x="1845" y="459"/>
                  </a:lnTo>
                  <a:lnTo>
                    <a:pt x="1846" y="460"/>
                  </a:lnTo>
                  <a:lnTo>
                    <a:pt x="1845" y="461"/>
                  </a:lnTo>
                  <a:lnTo>
                    <a:pt x="1843" y="461"/>
                  </a:lnTo>
                  <a:lnTo>
                    <a:pt x="1842" y="461"/>
                  </a:lnTo>
                  <a:lnTo>
                    <a:pt x="1840" y="461"/>
                  </a:lnTo>
                  <a:lnTo>
                    <a:pt x="1837" y="461"/>
                  </a:lnTo>
                  <a:lnTo>
                    <a:pt x="1835" y="461"/>
                  </a:lnTo>
                  <a:lnTo>
                    <a:pt x="1833" y="461"/>
                  </a:lnTo>
                  <a:lnTo>
                    <a:pt x="1831" y="462"/>
                  </a:lnTo>
                  <a:lnTo>
                    <a:pt x="1830" y="464"/>
                  </a:lnTo>
                  <a:lnTo>
                    <a:pt x="1831" y="465"/>
                  </a:lnTo>
                  <a:lnTo>
                    <a:pt x="1832" y="467"/>
                  </a:lnTo>
                  <a:lnTo>
                    <a:pt x="1835" y="469"/>
                  </a:lnTo>
                  <a:lnTo>
                    <a:pt x="1837" y="471"/>
                  </a:lnTo>
                  <a:lnTo>
                    <a:pt x="1838" y="472"/>
                  </a:lnTo>
                  <a:lnTo>
                    <a:pt x="1841" y="473"/>
                  </a:lnTo>
                  <a:lnTo>
                    <a:pt x="1843" y="475"/>
                  </a:lnTo>
                  <a:lnTo>
                    <a:pt x="1846" y="476"/>
                  </a:lnTo>
                  <a:lnTo>
                    <a:pt x="1848" y="476"/>
                  </a:lnTo>
                  <a:lnTo>
                    <a:pt x="1850" y="478"/>
                  </a:lnTo>
                  <a:lnTo>
                    <a:pt x="1851" y="480"/>
                  </a:lnTo>
                  <a:lnTo>
                    <a:pt x="1852" y="481"/>
                  </a:lnTo>
                  <a:lnTo>
                    <a:pt x="1853" y="482"/>
                  </a:lnTo>
                  <a:lnTo>
                    <a:pt x="1856" y="482"/>
                  </a:lnTo>
                  <a:lnTo>
                    <a:pt x="1857" y="483"/>
                  </a:lnTo>
                  <a:lnTo>
                    <a:pt x="1858" y="483"/>
                  </a:lnTo>
                  <a:lnTo>
                    <a:pt x="1861" y="483"/>
                  </a:lnTo>
                  <a:lnTo>
                    <a:pt x="1862" y="485"/>
                  </a:lnTo>
                  <a:lnTo>
                    <a:pt x="1865" y="487"/>
                  </a:lnTo>
                  <a:lnTo>
                    <a:pt x="1867" y="490"/>
                  </a:lnTo>
                  <a:lnTo>
                    <a:pt x="1871" y="492"/>
                  </a:lnTo>
                  <a:lnTo>
                    <a:pt x="1872" y="496"/>
                  </a:lnTo>
                  <a:lnTo>
                    <a:pt x="1875" y="500"/>
                  </a:lnTo>
                  <a:lnTo>
                    <a:pt x="1875" y="502"/>
                  </a:lnTo>
                  <a:lnTo>
                    <a:pt x="1876" y="503"/>
                  </a:lnTo>
                  <a:lnTo>
                    <a:pt x="1876" y="506"/>
                  </a:lnTo>
                  <a:lnTo>
                    <a:pt x="1876" y="508"/>
                  </a:lnTo>
                  <a:lnTo>
                    <a:pt x="1876" y="511"/>
                  </a:lnTo>
                  <a:lnTo>
                    <a:pt x="1875" y="513"/>
                  </a:lnTo>
                  <a:lnTo>
                    <a:pt x="1875" y="513"/>
                  </a:lnTo>
                  <a:lnTo>
                    <a:pt x="1873" y="513"/>
                  </a:lnTo>
                  <a:lnTo>
                    <a:pt x="1872" y="513"/>
                  </a:lnTo>
                  <a:lnTo>
                    <a:pt x="1870" y="512"/>
                  </a:lnTo>
                  <a:lnTo>
                    <a:pt x="1868" y="512"/>
                  </a:lnTo>
                  <a:lnTo>
                    <a:pt x="1867" y="511"/>
                  </a:lnTo>
                  <a:lnTo>
                    <a:pt x="1863" y="510"/>
                  </a:lnTo>
                  <a:lnTo>
                    <a:pt x="1860" y="508"/>
                  </a:lnTo>
                  <a:lnTo>
                    <a:pt x="1856" y="506"/>
                  </a:lnTo>
                  <a:lnTo>
                    <a:pt x="1853" y="502"/>
                  </a:lnTo>
                  <a:lnTo>
                    <a:pt x="1850" y="500"/>
                  </a:lnTo>
                  <a:lnTo>
                    <a:pt x="1846" y="498"/>
                  </a:lnTo>
                  <a:lnTo>
                    <a:pt x="1843" y="497"/>
                  </a:lnTo>
                  <a:lnTo>
                    <a:pt x="1841" y="497"/>
                  </a:lnTo>
                  <a:lnTo>
                    <a:pt x="1840" y="498"/>
                  </a:lnTo>
                  <a:lnTo>
                    <a:pt x="1840" y="501"/>
                  </a:lnTo>
                  <a:lnTo>
                    <a:pt x="1841" y="502"/>
                  </a:lnTo>
                  <a:lnTo>
                    <a:pt x="1841" y="505"/>
                  </a:lnTo>
                  <a:lnTo>
                    <a:pt x="1841" y="506"/>
                  </a:lnTo>
                  <a:lnTo>
                    <a:pt x="1841" y="507"/>
                  </a:lnTo>
                  <a:lnTo>
                    <a:pt x="1838" y="508"/>
                  </a:lnTo>
                  <a:lnTo>
                    <a:pt x="1836" y="508"/>
                  </a:lnTo>
                  <a:lnTo>
                    <a:pt x="1833" y="507"/>
                  </a:lnTo>
                  <a:lnTo>
                    <a:pt x="1830" y="505"/>
                  </a:lnTo>
                  <a:lnTo>
                    <a:pt x="1827" y="503"/>
                  </a:lnTo>
                  <a:lnTo>
                    <a:pt x="1826" y="503"/>
                  </a:lnTo>
                  <a:lnTo>
                    <a:pt x="1825" y="503"/>
                  </a:lnTo>
                  <a:lnTo>
                    <a:pt x="1823" y="505"/>
                  </a:lnTo>
                  <a:lnTo>
                    <a:pt x="1825" y="506"/>
                  </a:lnTo>
                  <a:lnTo>
                    <a:pt x="1826" y="508"/>
                  </a:lnTo>
                  <a:lnTo>
                    <a:pt x="1827" y="511"/>
                  </a:lnTo>
                  <a:lnTo>
                    <a:pt x="1828" y="513"/>
                  </a:lnTo>
                  <a:lnTo>
                    <a:pt x="1828" y="515"/>
                  </a:lnTo>
                  <a:lnTo>
                    <a:pt x="1831" y="516"/>
                  </a:lnTo>
                  <a:lnTo>
                    <a:pt x="1832" y="517"/>
                  </a:lnTo>
                  <a:lnTo>
                    <a:pt x="1836" y="518"/>
                  </a:lnTo>
                  <a:lnTo>
                    <a:pt x="1837" y="518"/>
                  </a:lnTo>
                  <a:lnTo>
                    <a:pt x="1838" y="520"/>
                  </a:lnTo>
                  <a:lnTo>
                    <a:pt x="1840" y="521"/>
                  </a:lnTo>
                  <a:lnTo>
                    <a:pt x="1840" y="523"/>
                  </a:lnTo>
                  <a:lnTo>
                    <a:pt x="1840" y="524"/>
                  </a:lnTo>
                  <a:lnTo>
                    <a:pt x="1841" y="526"/>
                  </a:lnTo>
                  <a:lnTo>
                    <a:pt x="1846" y="529"/>
                  </a:lnTo>
                  <a:lnTo>
                    <a:pt x="1851" y="532"/>
                  </a:lnTo>
                  <a:lnTo>
                    <a:pt x="1856" y="533"/>
                  </a:lnTo>
                  <a:lnTo>
                    <a:pt x="1862" y="539"/>
                  </a:lnTo>
                  <a:lnTo>
                    <a:pt x="1863" y="542"/>
                  </a:lnTo>
                  <a:lnTo>
                    <a:pt x="1865" y="544"/>
                  </a:lnTo>
                  <a:lnTo>
                    <a:pt x="1866" y="546"/>
                  </a:lnTo>
                  <a:lnTo>
                    <a:pt x="1867" y="548"/>
                  </a:lnTo>
                  <a:lnTo>
                    <a:pt x="1867" y="549"/>
                  </a:lnTo>
                  <a:lnTo>
                    <a:pt x="1867" y="549"/>
                  </a:lnTo>
                  <a:lnTo>
                    <a:pt x="1866" y="551"/>
                  </a:lnTo>
                  <a:lnTo>
                    <a:pt x="1865" y="552"/>
                  </a:lnTo>
                  <a:lnTo>
                    <a:pt x="1863" y="552"/>
                  </a:lnTo>
                  <a:lnTo>
                    <a:pt x="1862" y="553"/>
                  </a:lnTo>
                  <a:lnTo>
                    <a:pt x="1862" y="554"/>
                  </a:lnTo>
                  <a:lnTo>
                    <a:pt x="1862" y="557"/>
                  </a:lnTo>
                  <a:lnTo>
                    <a:pt x="1865" y="559"/>
                  </a:lnTo>
                  <a:lnTo>
                    <a:pt x="1867" y="561"/>
                  </a:lnTo>
                  <a:lnTo>
                    <a:pt x="1871" y="563"/>
                  </a:lnTo>
                  <a:lnTo>
                    <a:pt x="1875" y="566"/>
                  </a:lnTo>
                  <a:lnTo>
                    <a:pt x="1877" y="568"/>
                  </a:lnTo>
                  <a:lnTo>
                    <a:pt x="1880" y="579"/>
                  </a:lnTo>
                  <a:lnTo>
                    <a:pt x="1882" y="588"/>
                  </a:lnTo>
                  <a:lnTo>
                    <a:pt x="1882" y="590"/>
                  </a:lnTo>
                  <a:lnTo>
                    <a:pt x="1883" y="592"/>
                  </a:lnTo>
                  <a:lnTo>
                    <a:pt x="1883" y="594"/>
                  </a:lnTo>
                  <a:lnTo>
                    <a:pt x="1883" y="597"/>
                  </a:lnTo>
                  <a:lnTo>
                    <a:pt x="1884" y="598"/>
                  </a:lnTo>
                  <a:lnTo>
                    <a:pt x="1884" y="600"/>
                  </a:lnTo>
                  <a:lnTo>
                    <a:pt x="1884" y="600"/>
                  </a:lnTo>
                  <a:lnTo>
                    <a:pt x="1883" y="602"/>
                  </a:lnTo>
                  <a:lnTo>
                    <a:pt x="1882" y="600"/>
                  </a:lnTo>
                  <a:lnTo>
                    <a:pt x="1880" y="599"/>
                  </a:lnTo>
                  <a:lnTo>
                    <a:pt x="1875" y="595"/>
                  </a:lnTo>
                  <a:lnTo>
                    <a:pt x="1870" y="590"/>
                  </a:lnTo>
                  <a:lnTo>
                    <a:pt x="1867" y="585"/>
                  </a:lnTo>
                  <a:lnTo>
                    <a:pt x="1866" y="585"/>
                  </a:lnTo>
                  <a:lnTo>
                    <a:pt x="1865" y="585"/>
                  </a:lnTo>
                  <a:lnTo>
                    <a:pt x="1862" y="584"/>
                  </a:lnTo>
                  <a:lnTo>
                    <a:pt x="1861" y="584"/>
                  </a:lnTo>
                  <a:lnTo>
                    <a:pt x="1860" y="583"/>
                  </a:lnTo>
                  <a:lnTo>
                    <a:pt x="1858" y="583"/>
                  </a:lnTo>
                  <a:lnTo>
                    <a:pt x="1858" y="584"/>
                  </a:lnTo>
                  <a:lnTo>
                    <a:pt x="1858" y="585"/>
                  </a:lnTo>
                  <a:lnTo>
                    <a:pt x="1862" y="589"/>
                  </a:lnTo>
                  <a:lnTo>
                    <a:pt x="1866" y="592"/>
                  </a:lnTo>
                  <a:lnTo>
                    <a:pt x="1870" y="593"/>
                  </a:lnTo>
                  <a:lnTo>
                    <a:pt x="1872" y="595"/>
                  </a:lnTo>
                  <a:lnTo>
                    <a:pt x="1875" y="598"/>
                  </a:lnTo>
                  <a:lnTo>
                    <a:pt x="1877" y="602"/>
                  </a:lnTo>
                  <a:lnTo>
                    <a:pt x="1878" y="603"/>
                  </a:lnTo>
                  <a:lnTo>
                    <a:pt x="1880" y="605"/>
                  </a:lnTo>
                  <a:lnTo>
                    <a:pt x="1878" y="605"/>
                  </a:lnTo>
                  <a:lnTo>
                    <a:pt x="1877" y="605"/>
                  </a:lnTo>
                  <a:lnTo>
                    <a:pt x="1876" y="605"/>
                  </a:lnTo>
                  <a:lnTo>
                    <a:pt x="1875" y="605"/>
                  </a:lnTo>
                  <a:lnTo>
                    <a:pt x="1873" y="605"/>
                  </a:lnTo>
                  <a:lnTo>
                    <a:pt x="1872" y="605"/>
                  </a:lnTo>
                  <a:lnTo>
                    <a:pt x="1871" y="607"/>
                  </a:lnTo>
                  <a:lnTo>
                    <a:pt x="1871" y="607"/>
                  </a:lnTo>
                  <a:lnTo>
                    <a:pt x="1871" y="609"/>
                  </a:lnTo>
                  <a:lnTo>
                    <a:pt x="1872" y="612"/>
                  </a:lnTo>
                  <a:lnTo>
                    <a:pt x="1873" y="615"/>
                  </a:lnTo>
                  <a:lnTo>
                    <a:pt x="1875" y="618"/>
                  </a:lnTo>
                  <a:lnTo>
                    <a:pt x="1876" y="621"/>
                  </a:lnTo>
                  <a:lnTo>
                    <a:pt x="1877" y="625"/>
                  </a:lnTo>
                  <a:lnTo>
                    <a:pt x="1880" y="628"/>
                  </a:lnTo>
                  <a:lnTo>
                    <a:pt x="1882" y="629"/>
                  </a:lnTo>
                  <a:lnTo>
                    <a:pt x="1884" y="629"/>
                  </a:lnTo>
                  <a:lnTo>
                    <a:pt x="1887" y="630"/>
                  </a:lnTo>
                  <a:lnTo>
                    <a:pt x="1891" y="630"/>
                  </a:lnTo>
                  <a:lnTo>
                    <a:pt x="1894" y="634"/>
                  </a:lnTo>
                  <a:lnTo>
                    <a:pt x="1898" y="639"/>
                  </a:lnTo>
                  <a:lnTo>
                    <a:pt x="1901" y="645"/>
                  </a:lnTo>
                  <a:lnTo>
                    <a:pt x="1901" y="650"/>
                  </a:lnTo>
                  <a:lnTo>
                    <a:pt x="1901" y="651"/>
                  </a:lnTo>
                  <a:lnTo>
                    <a:pt x="1899" y="651"/>
                  </a:lnTo>
                  <a:lnTo>
                    <a:pt x="1897" y="651"/>
                  </a:lnTo>
                  <a:lnTo>
                    <a:pt x="1896" y="650"/>
                  </a:lnTo>
                  <a:lnTo>
                    <a:pt x="1893" y="649"/>
                  </a:lnTo>
                  <a:lnTo>
                    <a:pt x="1891" y="648"/>
                  </a:lnTo>
                  <a:lnTo>
                    <a:pt x="1886" y="645"/>
                  </a:lnTo>
                  <a:lnTo>
                    <a:pt x="1882" y="643"/>
                  </a:lnTo>
                  <a:lnTo>
                    <a:pt x="1877" y="640"/>
                  </a:lnTo>
                  <a:lnTo>
                    <a:pt x="1875" y="640"/>
                  </a:lnTo>
                  <a:lnTo>
                    <a:pt x="1872" y="640"/>
                  </a:lnTo>
                  <a:lnTo>
                    <a:pt x="1870" y="641"/>
                  </a:lnTo>
                  <a:lnTo>
                    <a:pt x="1868" y="641"/>
                  </a:lnTo>
                  <a:lnTo>
                    <a:pt x="1867" y="644"/>
                  </a:lnTo>
                  <a:lnTo>
                    <a:pt x="1867" y="645"/>
                  </a:lnTo>
                  <a:lnTo>
                    <a:pt x="1867" y="648"/>
                  </a:lnTo>
                  <a:lnTo>
                    <a:pt x="1867" y="650"/>
                  </a:lnTo>
                  <a:lnTo>
                    <a:pt x="1868" y="654"/>
                  </a:lnTo>
                  <a:lnTo>
                    <a:pt x="1870" y="656"/>
                  </a:lnTo>
                  <a:lnTo>
                    <a:pt x="1872" y="659"/>
                  </a:lnTo>
                  <a:lnTo>
                    <a:pt x="1875" y="661"/>
                  </a:lnTo>
                  <a:lnTo>
                    <a:pt x="1878" y="663"/>
                  </a:lnTo>
                  <a:lnTo>
                    <a:pt x="1882" y="665"/>
                  </a:lnTo>
                  <a:lnTo>
                    <a:pt x="1884" y="666"/>
                  </a:lnTo>
                  <a:lnTo>
                    <a:pt x="1887" y="669"/>
                  </a:lnTo>
                  <a:lnTo>
                    <a:pt x="1891" y="671"/>
                  </a:lnTo>
                  <a:lnTo>
                    <a:pt x="1893" y="675"/>
                  </a:lnTo>
                  <a:lnTo>
                    <a:pt x="1896" y="676"/>
                  </a:lnTo>
                  <a:lnTo>
                    <a:pt x="1897" y="680"/>
                  </a:lnTo>
                  <a:lnTo>
                    <a:pt x="1897" y="682"/>
                  </a:lnTo>
                  <a:lnTo>
                    <a:pt x="1896" y="685"/>
                  </a:lnTo>
                  <a:lnTo>
                    <a:pt x="1896" y="687"/>
                  </a:lnTo>
                  <a:lnTo>
                    <a:pt x="1894" y="689"/>
                  </a:lnTo>
                  <a:lnTo>
                    <a:pt x="1893" y="690"/>
                  </a:lnTo>
                  <a:lnTo>
                    <a:pt x="1892" y="692"/>
                  </a:lnTo>
                  <a:lnTo>
                    <a:pt x="1891" y="695"/>
                  </a:lnTo>
                  <a:lnTo>
                    <a:pt x="1889" y="697"/>
                  </a:lnTo>
                  <a:lnTo>
                    <a:pt x="1888" y="700"/>
                  </a:lnTo>
                  <a:lnTo>
                    <a:pt x="1882" y="701"/>
                  </a:lnTo>
                  <a:lnTo>
                    <a:pt x="1876" y="699"/>
                  </a:lnTo>
                  <a:lnTo>
                    <a:pt x="1868" y="695"/>
                  </a:lnTo>
                  <a:lnTo>
                    <a:pt x="1862" y="690"/>
                  </a:lnTo>
                  <a:lnTo>
                    <a:pt x="1856" y="685"/>
                  </a:lnTo>
                  <a:lnTo>
                    <a:pt x="1850" y="679"/>
                  </a:lnTo>
                  <a:lnTo>
                    <a:pt x="1843" y="674"/>
                  </a:lnTo>
                  <a:lnTo>
                    <a:pt x="1842" y="674"/>
                  </a:lnTo>
                  <a:lnTo>
                    <a:pt x="1841" y="674"/>
                  </a:lnTo>
                  <a:lnTo>
                    <a:pt x="1840" y="674"/>
                  </a:lnTo>
                  <a:lnTo>
                    <a:pt x="1840" y="675"/>
                  </a:lnTo>
                  <a:lnTo>
                    <a:pt x="1841" y="676"/>
                  </a:lnTo>
                  <a:lnTo>
                    <a:pt x="1841" y="677"/>
                  </a:lnTo>
                  <a:lnTo>
                    <a:pt x="1841" y="679"/>
                  </a:lnTo>
                  <a:lnTo>
                    <a:pt x="1840" y="680"/>
                  </a:lnTo>
                  <a:lnTo>
                    <a:pt x="1837" y="681"/>
                  </a:lnTo>
                  <a:lnTo>
                    <a:pt x="1836" y="681"/>
                  </a:lnTo>
                  <a:lnTo>
                    <a:pt x="1833" y="682"/>
                  </a:lnTo>
                  <a:lnTo>
                    <a:pt x="1832" y="684"/>
                  </a:lnTo>
                  <a:lnTo>
                    <a:pt x="1831" y="685"/>
                  </a:lnTo>
                  <a:lnTo>
                    <a:pt x="1830" y="687"/>
                  </a:lnTo>
                  <a:lnTo>
                    <a:pt x="1830" y="690"/>
                  </a:lnTo>
                  <a:lnTo>
                    <a:pt x="1832" y="691"/>
                  </a:lnTo>
                  <a:lnTo>
                    <a:pt x="1835" y="694"/>
                  </a:lnTo>
                  <a:lnTo>
                    <a:pt x="1837" y="696"/>
                  </a:lnTo>
                  <a:lnTo>
                    <a:pt x="1841" y="697"/>
                  </a:lnTo>
                  <a:lnTo>
                    <a:pt x="1843" y="700"/>
                  </a:lnTo>
                  <a:lnTo>
                    <a:pt x="1845" y="701"/>
                  </a:lnTo>
                  <a:lnTo>
                    <a:pt x="1845" y="704"/>
                  </a:lnTo>
                  <a:lnTo>
                    <a:pt x="1843" y="705"/>
                  </a:lnTo>
                  <a:lnTo>
                    <a:pt x="1843" y="706"/>
                  </a:lnTo>
                  <a:lnTo>
                    <a:pt x="1841" y="707"/>
                  </a:lnTo>
                  <a:lnTo>
                    <a:pt x="1840" y="707"/>
                  </a:lnTo>
                  <a:lnTo>
                    <a:pt x="1837" y="707"/>
                  </a:lnTo>
                  <a:lnTo>
                    <a:pt x="1836" y="709"/>
                  </a:lnTo>
                  <a:lnTo>
                    <a:pt x="1835" y="710"/>
                  </a:lnTo>
                  <a:lnTo>
                    <a:pt x="1833" y="711"/>
                  </a:lnTo>
                  <a:lnTo>
                    <a:pt x="1833" y="712"/>
                  </a:lnTo>
                  <a:lnTo>
                    <a:pt x="1835" y="715"/>
                  </a:lnTo>
                  <a:lnTo>
                    <a:pt x="1836" y="715"/>
                  </a:lnTo>
                  <a:lnTo>
                    <a:pt x="1838" y="716"/>
                  </a:lnTo>
                  <a:lnTo>
                    <a:pt x="1841" y="717"/>
                  </a:lnTo>
                  <a:lnTo>
                    <a:pt x="1845" y="718"/>
                  </a:lnTo>
                  <a:lnTo>
                    <a:pt x="1847" y="720"/>
                  </a:lnTo>
                  <a:lnTo>
                    <a:pt x="1850" y="721"/>
                  </a:lnTo>
                  <a:lnTo>
                    <a:pt x="1851" y="723"/>
                  </a:lnTo>
                  <a:lnTo>
                    <a:pt x="1852" y="728"/>
                  </a:lnTo>
                  <a:lnTo>
                    <a:pt x="1853" y="733"/>
                  </a:lnTo>
                  <a:lnTo>
                    <a:pt x="1856" y="737"/>
                  </a:lnTo>
                  <a:lnTo>
                    <a:pt x="1860" y="740"/>
                  </a:lnTo>
                  <a:lnTo>
                    <a:pt x="1863" y="743"/>
                  </a:lnTo>
                  <a:lnTo>
                    <a:pt x="1867" y="746"/>
                  </a:lnTo>
                  <a:lnTo>
                    <a:pt x="1870" y="750"/>
                  </a:lnTo>
                  <a:lnTo>
                    <a:pt x="1884" y="766"/>
                  </a:lnTo>
                  <a:lnTo>
                    <a:pt x="1892" y="772"/>
                  </a:lnTo>
                  <a:lnTo>
                    <a:pt x="1898" y="778"/>
                  </a:lnTo>
                  <a:lnTo>
                    <a:pt x="1903" y="787"/>
                  </a:lnTo>
                  <a:lnTo>
                    <a:pt x="1906" y="797"/>
                  </a:lnTo>
                  <a:lnTo>
                    <a:pt x="1907" y="801"/>
                  </a:lnTo>
                  <a:lnTo>
                    <a:pt x="1908" y="804"/>
                  </a:lnTo>
                  <a:lnTo>
                    <a:pt x="1911" y="808"/>
                  </a:lnTo>
                  <a:lnTo>
                    <a:pt x="1911" y="812"/>
                  </a:lnTo>
                  <a:lnTo>
                    <a:pt x="1913" y="818"/>
                  </a:lnTo>
                  <a:lnTo>
                    <a:pt x="1913" y="822"/>
                  </a:lnTo>
                  <a:lnTo>
                    <a:pt x="1914" y="827"/>
                  </a:lnTo>
                  <a:lnTo>
                    <a:pt x="1914" y="830"/>
                  </a:lnTo>
                  <a:lnTo>
                    <a:pt x="1917" y="842"/>
                  </a:lnTo>
                  <a:lnTo>
                    <a:pt x="1919" y="854"/>
                  </a:lnTo>
                  <a:lnTo>
                    <a:pt x="1919" y="854"/>
                  </a:lnTo>
                  <a:lnTo>
                    <a:pt x="1918" y="854"/>
                  </a:lnTo>
                  <a:lnTo>
                    <a:pt x="1917" y="853"/>
                  </a:lnTo>
                  <a:lnTo>
                    <a:pt x="1916" y="852"/>
                  </a:lnTo>
                  <a:lnTo>
                    <a:pt x="1914" y="850"/>
                  </a:lnTo>
                  <a:lnTo>
                    <a:pt x="1914" y="849"/>
                  </a:lnTo>
                  <a:lnTo>
                    <a:pt x="1914" y="848"/>
                  </a:lnTo>
                  <a:lnTo>
                    <a:pt x="1912" y="845"/>
                  </a:lnTo>
                  <a:lnTo>
                    <a:pt x="1911" y="843"/>
                  </a:lnTo>
                  <a:lnTo>
                    <a:pt x="1908" y="840"/>
                  </a:lnTo>
                  <a:lnTo>
                    <a:pt x="1907" y="838"/>
                  </a:lnTo>
                  <a:lnTo>
                    <a:pt x="1906" y="837"/>
                  </a:lnTo>
                  <a:lnTo>
                    <a:pt x="1904" y="837"/>
                  </a:lnTo>
                  <a:lnTo>
                    <a:pt x="1903" y="838"/>
                  </a:lnTo>
                  <a:lnTo>
                    <a:pt x="1902" y="839"/>
                  </a:lnTo>
                  <a:lnTo>
                    <a:pt x="1902" y="842"/>
                  </a:lnTo>
                  <a:lnTo>
                    <a:pt x="1901" y="843"/>
                  </a:lnTo>
                  <a:lnTo>
                    <a:pt x="1898" y="845"/>
                  </a:lnTo>
                  <a:lnTo>
                    <a:pt x="1893" y="843"/>
                  </a:lnTo>
                  <a:lnTo>
                    <a:pt x="1888" y="837"/>
                  </a:lnTo>
                  <a:lnTo>
                    <a:pt x="1882" y="829"/>
                  </a:lnTo>
                  <a:lnTo>
                    <a:pt x="1877" y="823"/>
                  </a:lnTo>
                  <a:lnTo>
                    <a:pt x="1875" y="817"/>
                  </a:lnTo>
                  <a:lnTo>
                    <a:pt x="1872" y="809"/>
                  </a:lnTo>
                  <a:lnTo>
                    <a:pt x="1870" y="801"/>
                  </a:lnTo>
                  <a:lnTo>
                    <a:pt x="1866" y="792"/>
                  </a:lnTo>
                  <a:lnTo>
                    <a:pt x="1858" y="786"/>
                  </a:lnTo>
                  <a:lnTo>
                    <a:pt x="1855" y="784"/>
                  </a:lnTo>
                  <a:lnTo>
                    <a:pt x="1851" y="783"/>
                  </a:lnTo>
                  <a:lnTo>
                    <a:pt x="1847" y="781"/>
                  </a:lnTo>
                  <a:lnTo>
                    <a:pt x="1843" y="778"/>
                  </a:lnTo>
                  <a:lnTo>
                    <a:pt x="1841" y="776"/>
                  </a:lnTo>
                  <a:lnTo>
                    <a:pt x="1837" y="773"/>
                  </a:lnTo>
                  <a:lnTo>
                    <a:pt x="1835" y="769"/>
                  </a:lnTo>
                  <a:lnTo>
                    <a:pt x="1830" y="766"/>
                  </a:lnTo>
                  <a:lnTo>
                    <a:pt x="1825" y="761"/>
                  </a:lnTo>
                  <a:lnTo>
                    <a:pt x="1820" y="757"/>
                  </a:lnTo>
                  <a:lnTo>
                    <a:pt x="1815" y="755"/>
                  </a:lnTo>
                  <a:lnTo>
                    <a:pt x="1812" y="753"/>
                  </a:lnTo>
                  <a:lnTo>
                    <a:pt x="1811" y="752"/>
                  </a:lnTo>
                  <a:lnTo>
                    <a:pt x="1810" y="751"/>
                  </a:lnTo>
                  <a:lnTo>
                    <a:pt x="1810" y="750"/>
                  </a:lnTo>
                  <a:lnTo>
                    <a:pt x="1807" y="747"/>
                  </a:lnTo>
                  <a:lnTo>
                    <a:pt x="1804" y="745"/>
                  </a:lnTo>
                  <a:lnTo>
                    <a:pt x="1801" y="745"/>
                  </a:lnTo>
                  <a:lnTo>
                    <a:pt x="1802" y="748"/>
                  </a:lnTo>
                  <a:lnTo>
                    <a:pt x="1805" y="752"/>
                  </a:lnTo>
                  <a:lnTo>
                    <a:pt x="1807" y="756"/>
                  </a:lnTo>
                  <a:lnTo>
                    <a:pt x="1811" y="758"/>
                  </a:lnTo>
                  <a:lnTo>
                    <a:pt x="1816" y="761"/>
                  </a:lnTo>
                  <a:lnTo>
                    <a:pt x="1820" y="762"/>
                  </a:lnTo>
                  <a:lnTo>
                    <a:pt x="1823" y="767"/>
                  </a:lnTo>
                  <a:lnTo>
                    <a:pt x="1828" y="772"/>
                  </a:lnTo>
                  <a:lnTo>
                    <a:pt x="1832" y="777"/>
                  </a:lnTo>
                  <a:lnTo>
                    <a:pt x="1838" y="781"/>
                  </a:lnTo>
                  <a:lnTo>
                    <a:pt x="1841" y="782"/>
                  </a:lnTo>
                  <a:lnTo>
                    <a:pt x="1843" y="783"/>
                  </a:lnTo>
                  <a:lnTo>
                    <a:pt x="1847" y="784"/>
                  </a:lnTo>
                  <a:lnTo>
                    <a:pt x="1851" y="786"/>
                  </a:lnTo>
                  <a:lnTo>
                    <a:pt x="1853" y="788"/>
                  </a:lnTo>
                  <a:lnTo>
                    <a:pt x="1856" y="791"/>
                  </a:lnTo>
                  <a:lnTo>
                    <a:pt x="1857" y="793"/>
                  </a:lnTo>
                  <a:lnTo>
                    <a:pt x="1858" y="796"/>
                  </a:lnTo>
                  <a:lnTo>
                    <a:pt x="1857" y="797"/>
                  </a:lnTo>
                  <a:lnTo>
                    <a:pt x="1857" y="798"/>
                  </a:lnTo>
                  <a:lnTo>
                    <a:pt x="1856" y="799"/>
                  </a:lnTo>
                  <a:lnTo>
                    <a:pt x="1853" y="799"/>
                  </a:lnTo>
                  <a:lnTo>
                    <a:pt x="1852" y="801"/>
                  </a:lnTo>
                  <a:lnTo>
                    <a:pt x="1851" y="802"/>
                  </a:lnTo>
                  <a:lnTo>
                    <a:pt x="1850" y="803"/>
                  </a:lnTo>
                  <a:lnTo>
                    <a:pt x="1848" y="804"/>
                  </a:lnTo>
                  <a:lnTo>
                    <a:pt x="1846" y="804"/>
                  </a:lnTo>
                  <a:lnTo>
                    <a:pt x="1843" y="804"/>
                  </a:lnTo>
                  <a:lnTo>
                    <a:pt x="1843" y="804"/>
                  </a:lnTo>
                  <a:lnTo>
                    <a:pt x="1842" y="803"/>
                  </a:lnTo>
                  <a:lnTo>
                    <a:pt x="1840" y="802"/>
                  </a:lnTo>
                  <a:lnTo>
                    <a:pt x="1838" y="802"/>
                  </a:lnTo>
                  <a:lnTo>
                    <a:pt x="1837" y="801"/>
                  </a:lnTo>
                  <a:lnTo>
                    <a:pt x="1836" y="801"/>
                  </a:lnTo>
                  <a:lnTo>
                    <a:pt x="1836" y="802"/>
                  </a:lnTo>
                  <a:lnTo>
                    <a:pt x="1837" y="804"/>
                  </a:lnTo>
                  <a:lnTo>
                    <a:pt x="1840" y="807"/>
                  </a:lnTo>
                  <a:lnTo>
                    <a:pt x="1843" y="809"/>
                  </a:lnTo>
                  <a:lnTo>
                    <a:pt x="1846" y="812"/>
                  </a:lnTo>
                  <a:lnTo>
                    <a:pt x="1850" y="813"/>
                  </a:lnTo>
                  <a:lnTo>
                    <a:pt x="1851" y="814"/>
                  </a:lnTo>
                  <a:lnTo>
                    <a:pt x="1853" y="817"/>
                  </a:lnTo>
                  <a:lnTo>
                    <a:pt x="1855" y="818"/>
                  </a:lnTo>
                  <a:lnTo>
                    <a:pt x="1855" y="819"/>
                  </a:lnTo>
                  <a:lnTo>
                    <a:pt x="1855" y="819"/>
                  </a:lnTo>
                  <a:lnTo>
                    <a:pt x="1853" y="820"/>
                  </a:lnTo>
                  <a:lnTo>
                    <a:pt x="1852" y="820"/>
                  </a:lnTo>
                  <a:lnTo>
                    <a:pt x="1850" y="820"/>
                  </a:lnTo>
                  <a:lnTo>
                    <a:pt x="1848" y="820"/>
                  </a:lnTo>
                  <a:lnTo>
                    <a:pt x="1847" y="819"/>
                  </a:lnTo>
                  <a:lnTo>
                    <a:pt x="1846" y="819"/>
                  </a:lnTo>
                  <a:lnTo>
                    <a:pt x="1846" y="822"/>
                  </a:lnTo>
                  <a:lnTo>
                    <a:pt x="1846" y="823"/>
                  </a:lnTo>
                  <a:lnTo>
                    <a:pt x="1847" y="824"/>
                  </a:lnTo>
                  <a:lnTo>
                    <a:pt x="1850" y="827"/>
                  </a:lnTo>
                  <a:lnTo>
                    <a:pt x="1851" y="827"/>
                  </a:lnTo>
                  <a:lnTo>
                    <a:pt x="1851" y="828"/>
                  </a:lnTo>
                  <a:lnTo>
                    <a:pt x="1853" y="830"/>
                  </a:lnTo>
                  <a:lnTo>
                    <a:pt x="1855" y="833"/>
                  </a:lnTo>
                  <a:lnTo>
                    <a:pt x="1856" y="835"/>
                  </a:lnTo>
                  <a:lnTo>
                    <a:pt x="1860" y="838"/>
                  </a:lnTo>
                  <a:lnTo>
                    <a:pt x="1862" y="839"/>
                  </a:lnTo>
                  <a:lnTo>
                    <a:pt x="1865" y="839"/>
                  </a:lnTo>
                  <a:lnTo>
                    <a:pt x="1868" y="838"/>
                  </a:lnTo>
                  <a:lnTo>
                    <a:pt x="1870" y="838"/>
                  </a:lnTo>
                  <a:lnTo>
                    <a:pt x="1872" y="838"/>
                  </a:lnTo>
                  <a:lnTo>
                    <a:pt x="1875" y="838"/>
                  </a:lnTo>
                  <a:lnTo>
                    <a:pt x="1880" y="842"/>
                  </a:lnTo>
                  <a:lnTo>
                    <a:pt x="1884" y="845"/>
                  </a:lnTo>
                  <a:lnTo>
                    <a:pt x="1891" y="848"/>
                  </a:lnTo>
                  <a:lnTo>
                    <a:pt x="1893" y="849"/>
                  </a:lnTo>
                  <a:lnTo>
                    <a:pt x="1896" y="852"/>
                  </a:lnTo>
                  <a:lnTo>
                    <a:pt x="1901" y="854"/>
                  </a:lnTo>
                  <a:lnTo>
                    <a:pt x="1903" y="857"/>
                  </a:lnTo>
                  <a:lnTo>
                    <a:pt x="1907" y="858"/>
                  </a:lnTo>
                  <a:lnTo>
                    <a:pt x="1909" y="860"/>
                  </a:lnTo>
                  <a:lnTo>
                    <a:pt x="1912" y="863"/>
                  </a:lnTo>
                  <a:lnTo>
                    <a:pt x="1913" y="865"/>
                  </a:lnTo>
                  <a:lnTo>
                    <a:pt x="1914" y="869"/>
                  </a:lnTo>
                  <a:lnTo>
                    <a:pt x="1913" y="871"/>
                  </a:lnTo>
                  <a:lnTo>
                    <a:pt x="1912" y="874"/>
                  </a:lnTo>
                  <a:lnTo>
                    <a:pt x="1909" y="876"/>
                  </a:lnTo>
                  <a:lnTo>
                    <a:pt x="1907" y="878"/>
                  </a:lnTo>
                  <a:lnTo>
                    <a:pt x="1903" y="880"/>
                  </a:lnTo>
                  <a:lnTo>
                    <a:pt x="1901" y="881"/>
                  </a:lnTo>
                  <a:lnTo>
                    <a:pt x="1899" y="883"/>
                  </a:lnTo>
                  <a:lnTo>
                    <a:pt x="1898" y="885"/>
                  </a:lnTo>
                  <a:lnTo>
                    <a:pt x="1897" y="889"/>
                  </a:lnTo>
                  <a:lnTo>
                    <a:pt x="1896" y="893"/>
                  </a:lnTo>
                  <a:lnTo>
                    <a:pt x="1893" y="895"/>
                  </a:lnTo>
                  <a:lnTo>
                    <a:pt x="1892" y="895"/>
                  </a:lnTo>
                  <a:lnTo>
                    <a:pt x="1889" y="896"/>
                  </a:lnTo>
                  <a:lnTo>
                    <a:pt x="1887" y="896"/>
                  </a:lnTo>
                  <a:lnTo>
                    <a:pt x="1884" y="896"/>
                  </a:lnTo>
                  <a:lnTo>
                    <a:pt x="1882" y="898"/>
                  </a:lnTo>
                  <a:lnTo>
                    <a:pt x="1878" y="904"/>
                  </a:lnTo>
                  <a:lnTo>
                    <a:pt x="1875" y="911"/>
                  </a:lnTo>
                  <a:lnTo>
                    <a:pt x="1871" y="917"/>
                  </a:lnTo>
                  <a:lnTo>
                    <a:pt x="1866" y="922"/>
                  </a:lnTo>
                  <a:lnTo>
                    <a:pt x="1858" y="924"/>
                  </a:lnTo>
                  <a:lnTo>
                    <a:pt x="1851" y="922"/>
                  </a:lnTo>
                  <a:lnTo>
                    <a:pt x="1841" y="924"/>
                  </a:lnTo>
                  <a:lnTo>
                    <a:pt x="1833" y="926"/>
                  </a:lnTo>
                  <a:lnTo>
                    <a:pt x="1831" y="926"/>
                  </a:lnTo>
                  <a:lnTo>
                    <a:pt x="1827" y="926"/>
                  </a:lnTo>
                  <a:lnTo>
                    <a:pt x="1825" y="927"/>
                  </a:lnTo>
                  <a:lnTo>
                    <a:pt x="1822" y="929"/>
                  </a:lnTo>
                  <a:lnTo>
                    <a:pt x="1820" y="930"/>
                  </a:lnTo>
                  <a:lnTo>
                    <a:pt x="1817" y="931"/>
                  </a:lnTo>
                  <a:lnTo>
                    <a:pt x="1815" y="934"/>
                  </a:lnTo>
                  <a:lnTo>
                    <a:pt x="1812" y="935"/>
                  </a:lnTo>
                  <a:lnTo>
                    <a:pt x="1809" y="936"/>
                  </a:lnTo>
                  <a:lnTo>
                    <a:pt x="1806" y="936"/>
                  </a:lnTo>
                  <a:lnTo>
                    <a:pt x="1802" y="935"/>
                  </a:lnTo>
                  <a:lnTo>
                    <a:pt x="1799" y="932"/>
                  </a:lnTo>
                  <a:lnTo>
                    <a:pt x="1796" y="929"/>
                  </a:lnTo>
                  <a:lnTo>
                    <a:pt x="1792" y="925"/>
                  </a:lnTo>
                  <a:lnTo>
                    <a:pt x="1790" y="921"/>
                  </a:lnTo>
                  <a:lnTo>
                    <a:pt x="1786" y="919"/>
                  </a:lnTo>
                  <a:lnTo>
                    <a:pt x="1784" y="916"/>
                  </a:lnTo>
                  <a:lnTo>
                    <a:pt x="1782" y="920"/>
                  </a:lnTo>
                  <a:lnTo>
                    <a:pt x="1782" y="924"/>
                  </a:lnTo>
                  <a:lnTo>
                    <a:pt x="1784" y="926"/>
                  </a:lnTo>
                  <a:lnTo>
                    <a:pt x="1785" y="929"/>
                  </a:lnTo>
                  <a:lnTo>
                    <a:pt x="1786" y="931"/>
                  </a:lnTo>
                  <a:lnTo>
                    <a:pt x="1789" y="935"/>
                  </a:lnTo>
                  <a:lnTo>
                    <a:pt x="1789" y="937"/>
                  </a:lnTo>
                  <a:lnTo>
                    <a:pt x="1790" y="939"/>
                  </a:lnTo>
                  <a:lnTo>
                    <a:pt x="1789" y="941"/>
                  </a:lnTo>
                  <a:lnTo>
                    <a:pt x="1786" y="942"/>
                  </a:lnTo>
                  <a:lnTo>
                    <a:pt x="1784" y="945"/>
                  </a:lnTo>
                  <a:lnTo>
                    <a:pt x="1780" y="947"/>
                  </a:lnTo>
                  <a:lnTo>
                    <a:pt x="1775" y="949"/>
                  </a:lnTo>
                  <a:lnTo>
                    <a:pt x="1770" y="950"/>
                  </a:lnTo>
                  <a:lnTo>
                    <a:pt x="1767" y="951"/>
                  </a:lnTo>
                  <a:lnTo>
                    <a:pt x="1765" y="952"/>
                  </a:lnTo>
                  <a:lnTo>
                    <a:pt x="1765" y="955"/>
                  </a:lnTo>
                  <a:lnTo>
                    <a:pt x="1765" y="956"/>
                  </a:lnTo>
                  <a:lnTo>
                    <a:pt x="1765" y="960"/>
                  </a:lnTo>
                  <a:lnTo>
                    <a:pt x="1765" y="962"/>
                  </a:lnTo>
                  <a:lnTo>
                    <a:pt x="1765" y="973"/>
                  </a:lnTo>
                  <a:lnTo>
                    <a:pt x="1764" y="983"/>
                  </a:lnTo>
                  <a:lnTo>
                    <a:pt x="1762" y="991"/>
                  </a:lnTo>
                  <a:lnTo>
                    <a:pt x="1762" y="995"/>
                  </a:lnTo>
                  <a:lnTo>
                    <a:pt x="1761" y="997"/>
                  </a:lnTo>
                  <a:lnTo>
                    <a:pt x="1760" y="998"/>
                  </a:lnTo>
                  <a:lnTo>
                    <a:pt x="1757" y="1000"/>
                  </a:lnTo>
                  <a:lnTo>
                    <a:pt x="1756" y="1001"/>
                  </a:lnTo>
                  <a:lnTo>
                    <a:pt x="1755" y="1002"/>
                  </a:lnTo>
                  <a:lnTo>
                    <a:pt x="1751" y="1003"/>
                  </a:lnTo>
                  <a:lnTo>
                    <a:pt x="1750" y="1006"/>
                  </a:lnTo>
                  <a:lnTo>
                    <a:pt x="1747" y="1008"/>
                  </a:lnTo>
                  <a:lnTo>
                    <a:pt x="1747" y="1011"/>
                  </a:lnTo>
                  <a:lnTo>
                    <a:pt x="1746" y="1014"/>
                  </a:lnTo>
                  <a:lnTo>
                    <a:pt x="1744" y="1017"/>
                  </a:lnTo>
                  <a:lnTo>
                    <a:pt x="1741" y="1019"/>
                  </a:lnTo>
                  <a:lnTo>
                    <a:pt x="1736" y="1023"/>
                  </a:lnTo>
                  <a:lnTo>
                    <a:pt x="1735" y="1023"/>
                  </a:lnTo>
                  <a:lnTo>
                    <a:pt x="1733" y="1022"/>
                  </a:lnTo>
                  <a:lnTo>
                    <a:pt x="1731" y="1022"/>
                  </a:lnTo>
                  <a:lnTo>
                    <a:pt x="1729" y="1021"/>
                  </a:lnTo>
                  <a:lnTo>
                    <a:pt x="1728" y="1019"/>
                  </a:lnTo>
                  <a:lnTo>
                    <a:pt x="1726" y="1019"/>
                  </a:lnTo>
                  <a:lnTo>
                    <a:pt x="1724" y="1022"/>
                  </a:lnTo>
                  <a:lnTo>
                    <a:pt x="1723" y="1023"/>
                  </a:lnTo>
                  <a:lnTo>
                    <a:pt x="1723" y="1024"/>
                  </a:lnTo>
                  <a:lnTo>
                    <a:pt x="1721" y="1027"/>
                  </a:lnTo>
                  <a:lnTo>
                    <a:pt x="1721" y="1028"/>
                  </a:lnTo>
                  <a:lnTo>
                    <a:pt x="1720" y="1028"/>
                  </a:lnTo>
                  <a:lnTo>
                    <a:pt x="1718" y="1028"/>
                  </a:lnTo>
                  <a:lnTo>
                    <a:pt x="1715" y="1027"/>
                  </a:lnTo>
                  <a:lnTo>
                    <a:pt x="1713" y="1026"/>
                  </a:lnTo>
                  <a:lnTo>
                    <a:pt x="1710" y="1024"/>
                  </a:lnTo>
                  <a:lnTo>
                    <a:pt x="1708" y="1022"/>
                  </a:lnTo>
                  <a:lnTo>
                    <a:pt x="1706" y="1019"/>
                  </a:lnTo>
                  <a:lnTo>
                    <a:pt x="1708" y="1017"/>
                  </a:lnTo>
                  <a:lnTo>
                    <a:pt x="1708" y="1016"/>
                  </a:lnTo>
                  <a:lnTo>
                    <a:pt x="1709" y="1013"/>
                  </a:lnTo>
                  <a:lnTo>
                    <a:pt x="1710" y="1011"/>
                  </a:lnTo>
                  <a:lnTo>
                    <a:pt x="1710" y="1007"/>
                  </a:lnTo>
                  <a:lnTo>
                    <a:pt x="1710" y="1006"/>
                  </a:lnTo>
                  <a:lnTo>
                    <a:pt x="1709" y="1005"/>
                  </a:lnTo>
                  <a:lnTo>
                    <a:pt x="1708" y="1005"/>
                  </a:lnTo>
                  <a:lnTo>
                    <a:pt x="1705" y="1005"/>
                  </a:lnTo>
                  <a:lnTo>
                    <a:pt x="1704" y="1005"/>
                  </a:lnTo>
                  <a:lnTo>
                    <a:pt x="1703" y="1006"/>
                  </a:lnTo>
                  <a:lnTo>
                    <a:pt x="1703" y="1007"/>
                  </a:lnTo>
                  <a:lnTo>
                    <a:pt x="1701" y="1011"/>
                  </a:lnTo>
                  <a:lnTo>
                    <a:pt x="1701" y="1014"/>
                  </a:lnTo>
                  <a:lnTo>
                    <a:pt x="1701" y="1018"/>
                  </a:lnTo>
                  <a:lnTo>
                    <a:pt x="1701" y="1021"/>
                  </a:lnTo>
                  <a:lnTo>
                    <a:pt x="1700" y="1022"/>
                  </a:lnTo>
                  <a:lnTo>
                    <a:pt x="1698" y="1024"/>
                  </a:lnTo>
                  <a:lnTo>
                    <a:pt x="1694" y="1026"/>
                  </a:lnTo>
                  <a:lnTo>
                    <a:pt x="1693" y="1026"/>
                  </a:lnTo>
                  <a:lnTo>
                    <a:pt x="1690" y="1028"/>
                  </a:lnTo>
                  <a:lnTo>
                    <a:pt x="1689" y="1029"/>
                  </a:lnTo>
                  <a:lnTo>
                    <a:pt x="1686" y="1031"/>
                  </a:lnTo>
                  <a:lnTo>
                    <a:pt x="1684" y="1031"/>
                  </a:lnTo>
                  <a:lnTo>
                    <a:pt x="1680" y="1031"/>
                  </a:lnTo>
                  <a:lnTo>
                    <a:pt x="1678" y="1032"/>
                  </a:lnTo>
                  <a:lnTo>
                    <a:pt x="1675" y="1033"/>
                  </a:lnTo>
                  <a:lnTo>
                    <a:pt x="1674" y="1036"/>
                  </a:lnTo>
                  <a:lnTo>
                    <a:pt x="1673" y="1038"/>
                  </a:lnTo>
                  <a:lnTo>
                    <a:pt x="1673" y="1039"/>
                  </a:lnTo>
                  <a:lnTo>
                    <a:pt x="1673" y="1042"/>
                  </a:lnTo>
                  <a:lnTo>
                    <a:pt x="1671" y="1044"/>
                  </a:lnTo>
                  <a:lnTo>
                    <a:pt x="1671" y="1046"/>
                  </a:lnTo>
                  <a:lnTo>
                    <a:pt x="1670" y="1047"/>
                  </a:lnTo>
                  <a:lnTo>
                    <a:pt x="1669" y="1048"/>
                  </a:lnTo>
                  <a:lnTo>
                    <a:pt x="1668" y="1048"/>
                  </a:lnTo>
                  <a:lnTo>
                    <a:pt x="1666" y="1049"/>
                  </a:lnTo>
                  <a:lnTo>
                    <a:pt x="1665" y="1051"/>
                  </a:lnTo>
                  <a:lnTo>
                    <a:pt x="1665" y="1052"/>
                  </a:lnTo>
                  <a:lnTo>
                    <a:pt x="1668" y="1052"/>
                  </a:lnTo>
                  <a:lnTo>
                    <a:pt x="1669" y="1053"/>
                  </a:lnTo>
                  <a:lnTo>
                    <a:pt x="1671" y="1056"/>
                  </a:lnTo>
                  <a:lnTo>
                    <a:pt x="1673" y="1057"/>
                  </a:lnTo>
                  <a:lnTo>
                    <a:pt x="1674" y="1059"/>
                  </a:lnTo>
                  <a:lnTo>
                    <a:pt x="1671" y="1060"/>
                  </a:lnTo>
                  <a:lnTo>
                    <a:pt x="1669" y="1060"/>
                  </a:lnTo>
                  <a:lnTo>
                    <a:pt x="1666" y="1059"/>
                  </a:lnTo>
                  <a:lnTo>
                    <a:pt x="1665" y="1059"/>
                  </a:lnTo>
                  <a:lnTo>
                    <a:pt x="1663" y="1059"/>
                  </a:lnTo>
                  <a:lnTo>
                    <a:pt x="1662" y="1059"/>
                  </a:lnTo>
                  <a:lnTo>
                    <a:pt x="1659" y="1060"/>
                  </a:lnTo>
                  <a:lnTo>
                    <a:pt x="1657" y="1062"/>
                  </a:lnTo>
                  <a:lnTo>
                    <a:pt x="1654" y="1063"/>
                  </a:lnTo>
                  <a:lnTo>
                    <a:pt x="1654" y="1065"/>
                  </a:lnTo>
                  <a:lnTo>
                    <a:pt x="1654" y="1068"/>
                  </a:lnTo>
                  <a:lnTo>
                    <a:pt x="1655" y="1070"/>
                  </a:lnTo>
                  <a:lnTo>
                    <a:pt x="1658" y="1074"/>
                  </a:lnTo>
                  <a:lnTo>
                    <a:pt x="1660" y="1075"/>
                  </a:lnTo>
                  <a:lnTo>
                    <a:pt x="1663" y="1077"/>
                  </a:lnTo>
                  <a:lnTo>
                    <a:pt x="1664" y="1079"/>
                  </a:lnTo>
                  <a:lnTo>
                    <a:pt x="1666" y="1080"/>
                  </a:lnTo>
                  <a:lnTo>
                    <a:pt x="1668" y="1082"/>
                  </a:lnTo>
                  <a:lnTo>
                    <a:pt x="1669" y="1084"/>
                  </a:lnTo>
                  <a:lnTo>
                    <a:pt x="1668" y="1085"/>
                  </a:lnTo>
                  <a:lnTo>
                    <a:pt x="1666" y="1087"/>
                  </a:lnTo>
                  <a:lnTo>
                    <a:pt x="1663" y="1088"/>
                  </a:lnTo>
                  <a:lnTo>
                    <a:pt x="1662" y="1089"/>
                  </a:lnTo>
                  <a:lnTo>
                    <a:pt x="1660" y="1092"/>
                  </a:lnTo>
                  <a:lnTo>
                    <a:pt x="1660" y="1094"/>
                  </a:lnTo>
                  <a:lnTo>
                    <a:pt x="1660" y="1098"/>
                  </a:lnTo>
                  <a:lnTo>
                    <a:pt x="1662" y="1100"/>
                  </a:lnTo>
                  <a:lnTo>
                    <a:pt x="1663" y="1103"/>
                  </a:lnTo>
                  <a:lnTo>
                    <a:pt x="1668" y="1109"/>
                  </a:lnTo>
                  <a:lnTo>
                    <a:pt x="1669" y="1116"/>
                  </a:lnTo>
                  <a:lnTo>
                    <a:pt x="1668" y="1124"/>
                  </a:lnTo>
                  <a:lnTo>
                    <a:pt x="1666" y="1129"/>
                  </a:lnTo>
                  <a:lnTo>
                    <a:pt x="1664" y="1134"/>
                  </a:lnTo>
                  <a:lnTo>
                    <a:pt x="1662" y="1138"/>
                  </a:lnTo>
                  <a:lnTo>
                    <a:pt x="1658" y="1140"/>
                  </a:lnTo>
                  <a:lnTo>
                    <a:pt x="1657" y="1141"/>
                  </a:lnTo>
                  <a:lnTo>
                    <a:pt x="1655" y="1145"/>
                  </a:lnTo>
                  <a:lnTo>
                    <a:pt x="1655" y="1149"/>
                  </a:lnTo>
                  <a:lnTo>
                    <a:pt x="1655" y="1154"/>
                  </a:lnTo>
                  <a:lnTo>
                    <a:pt x="1655" y="1157"/>
                  </a:lnTo>
                  <a:lnTo>
                    <a:pt x="1655" y="1160"/>
                  </a:lnTo>
                  <a:lnTo>
                    <a:pt x="1655" y="1162"/>
                  </a:lnTo>
                  <a:lnTo>
                    <a:pt x="1654" y="1164"/>
                  </a:lnTo>
                  <a:lnTo>
                    <a:pt x="1652" y="1164"/>
                  </a:lnTo>
                  <a:lnTo>
                    <a:pt x="1649" y="1164"/>
                  </a:lnTo>
                  <a:lnTo>
                    <a:pt x="1647" y="1164"/>
                  </a:lnTo>
                  <a:lnTo>
                    <a:pt x="1644" y="1165"/>
                  </a:lnTo>
                  <a:lnTo>
                    <a:pt x="1643" y="1165"/>
                  </a:lnTo>
                  <a:lnTo>
                    <a:pt x="1640" y="1166"/>
                  </a:lnTo>
                  <a:lnTo>
                    <a:pt x="1639" y="1169"/>
                  </a:lnTo>
                  <a:lnTo>
                    <a:pt x="1640" y="1175"/>
                  </a:lnTo>
                  <a:lnTo>
                    <a:pt x="1643" y="1182"/>
                  </a:lnTo>
                  <a:lnTo>
                    <a:pt x="1645" y="1189"/>
                  </a:lnTo>
                  <a:lnTo>
                    <a:pt x="1648" y="1201"/>
                  </a:lnTo>
                  <a:lnTo>
                    <a:pt x="1650" y="1212"/>
                  </a:lnTo>
                  <a:lnTo>
                    <a:pt x="1650" y="1216"/>
                  </a:lnTo>
                  <a:lnTo>
                    <a:pt x="1650" y="1218"/>
                  </a:lnTo>
                  <a:lnTo>
                    <a:pt x="1649" y="1222"/>
                  </a:lnTo>
                  <a:lnTo>
                    <a:pt x="1648" y="1225"/>
                  </a:lnTo>
                  <a:lnTo>
                    <a:pt x="1647" y="1227"/>
                  </a:lnTo>
                  <a:lnTo>
                    <a:pt x="1645" y="1231"/>
                  </a:lnTo>
                  <a:lnTo>
                    <a:pt x="1642" y="1237"/>
                  </a:lnTo>
                  <a:lnTo>
                    <a:pt x="1640" y="1243"/>
                  </a:lnTo>
                  <a:lnTo>
                    <a:pt x="1639" y="1252"/>
                  </a:lnTo>
                  <a:lnTo>
                    <a:pt x="1640" y="1257"/>
                  </a:lnTo>
                  <a:lnTo>
                    <a:pt x="1640" y="1264"/>
                  </a:lnTo>
                  <a:lnTo>
                    <a:pt x="1640" y="1272"/>
                  </a:lnTo>
                  <a:lnTo>
                    <a:pt x="1640" y="1279"/>
                  </a:lnTo>
                  <a:lnTo>
                    <a:pt x="1639" y="1286"/>
                  </a:lnTo>
                  <a:lnTo>
                    <a:pt x="1637" y="1288"/>
                  </a:lnTo>
                  <a:lnTo>
                    <a:pt x="1632" y="1286"/>
                  </a:lnTo>
                  <a:lnTo>
                    <a:pt x="1629" y="1283"/>
                  </a:lnTo>
                  <a:lnTo>
                    <a:pt x="1625" y="1281"/>
                  </a:lnTo>
                  <a:lnTo>
                    <a:pt x="1623" y="1279"/>
                  </a:lnTo>
                  <a:lnTo>
                    <a:pt x="1619" y="1281"/>
                  </a:lnTo>
                  <a:lnTo>
                    <a:pt x="1617" y="1283"/>
                  </a:lnTo>
                  <a:lnTo>
                    <a:pt x="1615" y="1284"/>
                  </a:lnTo>
                  <a:lnTo>
                    <a:pt x="1614" y="1286"/>
                  </a:lnTo>
                  <a:lnTo>
                    <a:pt x="1613" y="1288"/>
                  </a:lnTo>
                  <a:lnTo>
                    <a:pt x="1612" y="1289"/>
                  </a:lnTo>
                  <a:lnTo>
                    <a:pt x="1610" y="1291"/>
                  </a:lnTo>
                  <a:lnTo>
                    <a:pt x="1609" y="1291"/>
                  </a:lnTo>
                  <a:lnTo>
                    <a:pt x="1608" y="1291"/>
                  </a:lnTo>
                  <a:lnTo>
                    <a:pt x="1605" y="1288"/>
                  </a:lnTo>
                  <a:lnTo>
                    <a:pt x="1603" y="1286"/>
                  </a:lnTo>
                  <a:lnTo>
                    <a:pt x="1602" y="1283"/>
                  </a:lnTo>
                  <a:lnTo>
                    <a:pt x="1600" y="1279"/>
                  </a:lnTo>
                  <a:lnTo>
                    <a:pt x="1602" y="1277"/>
                  </a:lnTo>
                  <a:lnTo>
                    <a:pt x="1602" y="1273"/>
                  </a:lnTo>
                  <a:lnTo>
                    <a:pt x="1600" y="1269"/>
                  </a:lnTo>
                  <a:lnTo>
                    <a:pt x="1599" y="1268"/>
                  </a:lnTo>
                  <a:lnTo>
                    <a:pt x="1598" y="1267"/>
                  </a:lnTo>
                  <a:lnTo>
                    <a:pt x="1595" y="1266"/>
                  </a:lnTo>
                  <a:lnTo>
                    <a:pt x="1593" y="1264"/>
                  </a:lnTo>
                  <a:lnTo>
                    <a:pt x="1591" y="1263"/>
                  </a:lnTo>
                  <a:lnTo>
                    <a:pt x="1589" y="1263"/>
                  </a:lnTo>
                  <a:lnTo>
                    <a:pt x="1587" y="1262"/>
                  </a:lnTo>
                  <a:lnTo>
                    <a:pt x="1584" y="1261"/>
                  </a:lnTo>
                  <a:lnTo>
                    <a:pt x="1583" y="1258"/>
                  </a:lnTo>
                  <a:lnTo>
                    <a:pt x="1582" y="1256"/>
                  </a:lnTo>
                  <a:lnTo>
                    <a:pt x="1581" y="1253"/>
                  </a:lnTo>
                  <a:lnTo>
                    <a:pt x="1579" y="1250"/>
                  </a:lnTo>
                  <a:lnTo>
                    <a:pt x="1578" y="1247"/>
                  </a:lnTo>
                  <a:lnTo>
                    <a:pt x="1576" y="1246"/>
                  </a:lnTo>
                  <a:lnTo>
                    <a:pt x="1573" y="1245"/>
                  </a:lnTo>
                  <a:lnTo>
                    <a:pt x="1569" y="1245"/>
                  </a:lnTo>
                  <a:lnTo>
                    <a:pt x="1567" y="1243"/>
                  </a:lnTo>
                  <a:lnTo>
                    <a:pt x="1564" y="1243"/>
                  </a:lnTo>
                  <a:lnTo>
                    <a:pt x="1561" y="1243"/>
                  </a:lnTo>
                  <a:lnTo>
                    <a:pt x="1558" y="1243"/>
                  </a:lnTo>
                  <a:lnTo>
                    <a:pt x="1557" y="1245"/>
                  </a:lnTo>
                  <a:lnTo>
                    <a:pt x="1556" y="1246"/>
                  </a:lnTo>
                  <a:lnTo>
                    <a:pt x="1554" y="1248"/>
                  </a:lnTo>
                  <a:lnTo>
                    <a:pt x="1553" y="1250"/>
                  </a:lnTo>
                  <a:lnTo>
                    <a:pt x="1552" y="1252"/>
                  </a:lnTo>
                  <a:lnTo>
                    <a:pt x="1551" y="1254"/>
                  </a:lnTo>
                  <a:lnTo>
                    <a:pt x="1549" y="1254"/>
                  </a:lnTo>
                  <a:lnTo>
                    <a:pt x="1549" y="1254"/>
                  </a:lnTo>
                  <a:lnTo>
                    <a:pt x="1549" y="1252"/>
                  </a:lnTo>
                  <a:lnTo>
                    <a:pt x="1548" y="1250"/>
                  </a:lnTo>
                  <a:lnTo>
                    <a:pt x="1548" y="1247"/>
                  </a:lnTo>
                  <a:lnTo>
                    <a:pt x="1548" y="1243"/>
                  </a:lnTo>
                  <a:lnTo>
                    <a:pt x="1548" y="1242"/>
                  </a:lnTo>
                  <a:lnTo>
                    <a:pt x="1548" y="1241"/>
                  </a:lnTo>
                  <a:lnTo>
                    <a:pt x="1548" y="1237"/>
                  </a:lnTo>
                  <a:lnTo>
                    <a:pt x="1546" y="1235"/>
                  </a:lnTo>
                  <a:lnTo>
                    <a:pt x="1543" y="1232"/>
                  </a:lnTo>
                  <a:lnTo>
                    <a:pt x="1541" y="1231"/>
                  </a:lnTo>
                  <a:lnTo>
                    <a:pt x="1538" y="1230"/>
                  </a:lnTo>
                  <a:lnTo>
                    <a:pt x="1536" y="1228"/>
                  </a:lnTo>
                  <a:lnTo>
                    <a:pt x="1529" y="1225"/>
                  </a:lnTo>
                  <a:lnTo>
                    <a:pt x="1526" y="1220"/>
                  </a:lnTo>
                  <a:lnTo>
                    <a:pt x="1522" y="1215"/>
                  </a:lnTo>
                  <a:lnTo>
                    <a:pt x="1517" y="1204"/>
                  </a:lnTo>
                  <a:lnTo>
                    <a:pt x="1511" y="1194"/>
                  </a:lnTo>
                  <a:lnTo>
                    <a:pt x="1503" y="1181"/>
                  </a:lnTo>
                  <a:lnTo>
                    <a:pt x="1500" y="1167"/>
                  </a:lnTo>
                  <a:lnTo>
                    <a:pt x="1496" y="1154"/>
                  </a:lnTo>
                  <a:lnTo>
                    <a:pt x="1491" y="1143"/>
                  </a:lnTo>
                  <a:lnTo>
                    <a:pt x="1483" y="1129"/>
                  </a:lnTo>
                  <a:lnTo>
                    <a:pt x="1476" y="1118"/>
                  </a:lnTo>
                  <a:lnTo>
                    <a:pt x="1471" y="1104"/>
                  </a:lnTo>
                  <a:lnTo>
                    <a:pt x="1470" y="1090"/>
                  </a:lnTo>
                  <a:lnTo>
                    <a:pt x="1471" y="1085"/>
                  </a:lnTo>
                  <a:lnTo>
                    <a:pt x="1475" y="1079"/>
                  </a:lnTo>
                  <a:lnTo>
                    <a:pt x="1477" y="1072"/>
                  </a:lnTo>
                  <a:lnTo>
                    <a:pt x="1480" y="1064"/>
                  </a:lnTo>
                  <a:lnTo>
                    <a:pt x="1480" y="1059"/>
                  </a:lnTo>
                  <a:lnTo>
                    <a:pt x="1475" y="1057"/>
                  </a:lnTo>
                  <a:lnTo>
                    <a:pt x="1471" y="1057"/>
                  </a:lnTo>
                  <a:lnTo>
                    <a:pt x="1468" y="1059"/>
                  </a:lnTo>
                  <a:lnTo>
                    <a:pt x="1467" y="1060"/>
                  </a:lnTo>
                  <a:lnTo>
                    <a:pt x="1465" y="1064"/>
                  </a:lnTo>
                  <a:lnTo>
                    <a:pt x="1463" y="1067"/>
                  </a:lnTo>
                  <a:lnTo>
                    <a:pt x="1462" y="1069"/>
                  </a:lnTo>
                  <a:lnTo>
                    <a:pt x="1461" y="1070"/>
                  </a:lnTo>
                  <a:lnTo>
                    <a:pt x="1460" y="1073"/>
                  </a:lnTo>
                  <a:lnTo>
                    <a:pt x="1458" y="1074"/>
                  </a:lnTo>
                  <a:lnTo>
                    <a:pt x="1457" y="1075"/>
                  </a:lnTo>
                  <a:lnTo>
                    <a:pt x="1456" y="1077"/>
                  </a:lnTo>
                  <a:lnTo>
                    <a:pt x="1453" y="1077"/>
                  </a:lnTo>
                  <a:lnTo>
                    <a:pt x="1451" y="1074"/>
                  </a:lnTo>
                  <a:lnTo>
                    <a:pt x="1451" y="1063"/>
                  </a:lnTo>
                  <a:lnTo>
                    <a:pt x="1451" y="1052"/>
                  </a:lnTo>
                  <a:lnTo>
                    <a:pt x="1447" y="1036"/>
                  </a:lnTo>
                  <a:lnTo>
                    <a:pt x="1444" y="1023"/>
                  </a:lnTo>
                  <a:lnTo>
                    <a:pt x="1441" y="1013"/>
                  </a:lnTo>
                  <a:lnTo>
                    <a:pt x="1439" y="1007"/>
                  </a:lnTo>
                  <a:lnTo>
                    <a:pt x="1434" y="1000"/>
                  </a:lnTo>
                  <a:lnTo>
                    <a:pt x="1417" y="976"/>
                  </a:lnTo>
                  <a:lnTo>
                    <a:pt x="1415" y="968"/>
                  </a:lnTo>
                  <a:lnTo>
                    <a:pt x="1415" y="962"/>
                  </a:lnTo>
                  <a:lnTo>
                    <a:pt x="1417" y="955"/>
                  </a:lnTo>
                  <a:lnTo>
                    <a:pt x="1419" y="952"/>
                  </a:lnTo>
                  <a:lnTo>
                    <a:pt x="1420" y="950"/>
                  </a:lnTo>
                  <a:lnTo>
                    <a:pt x="1421" y="947"/>
                  </a:lnTo>
                  <a:lnTo>
                    <a:pt x="1422" y="945"/>
                  </a:lnTo>
                  <a:lnTo>
                    <a:pt x="1422" y="942"/>
                  </a:lnTo>
                  <a:lnTo>
                    <a:pt x="1417" y="941"/>
                  </a:lnTo>
                  <a:lnTo>
                    <a:pt x="1411" y="939"/>
                  </a:lnTo>
                  <a:lnTo>
                    <a:pt x="1407" y="935"/>
                  </a:lnTo>
                  <a:lnTo>
                    <a:pt x="1405" y="931"/>
                  </a:lnTo>
                  <a:lnTo>
                    <a:pt x="1404" y="930"/>
                  </a:lnTo>
                  <a:lnTo>
                    <a:pt x="1402" y="929"/>
                  </a:lnTo>
                  <a:lnTo>
                    <a:pt x="1401" y="927"/>
                  </a:lnTo>
                  <a:lnTo>
                    <a:pt x="1401" y="926"/>
                  </a:lnTo>
                  <a:lnTo>
                    <a:pt x="1401" y="926"/>
                  </a:lnTo>
                  <a:lnTo>
                    <a:pt x="1402" y="926"/>
                  </a:lnTo>
                  <a:lnTo>
                    <a:pt x="1405" y="926"/>
                  </a:lnTo>
                  <a:lnTo>
                    <a:pt x="1407" y="926"/>
                  </a:lnTo>
                  <a:lnTo>
                    <a:pt x="1410" y="925"/>
                  </a:lnTo>
                  <a:lnTo>
                    <a:pt x="1411" y="924"/>
                  </a:lnTo>
                  <a:lnTo>
                    <a:pt x="1411" y="921"/>
                  </a:lnTo>
                  <a:lnTo>
                    <a:pt x="1410" y="919"/>
                  </a:lnTo>
                  <a:lnTo>
                    <a:pt x="1407" y="915"/>
                  </a:lnTo>
                  <a:lnTo>
                    <a:pt x="1406" y="912"/>
                  </a:lnTo>
                  <a:lnTo>
                    <a:pt x="1406" y="909"/>
                  </a:lnTo>
                  <a:lnTo>
                    <a:pt x="1406" y="906"/>
                  </a:lnTo>
                  <a:lnTo>
                    <a:pt x="1405" y="903"/>
                  </a:lnTo>
                  <a:lnTo>
                    <a:pt x="1402" y="901"/>
                  </a:lnTo>
                  <a:lnTo>
                    <a:pt x="1400" y="900"/>
                  </a:lnTo>
                  <a:lnTo>
                    <a:pt x="1399" y="898"/>
                  </a:lnTo>
                  <a:lnTo>
                    <a:pt x="1397" y="895"/>
                  </a:lnTo>
                  <a:lnTo>
                    <a:pt x="1397" y="894"/>
                  </a:lnTo>
                  <a:lnTo>
                    <a:pt x="1397" y="891"/>
                  </a:lnTo>
                  <a:lnTo>
                    <a:pt x="1399" y="890"/>
                  </a:lnTo>
                  <a:lnTo>
                    <a:pt x="1404" y="886"/>
                  </a:lnTo>
                  <a:lnTo>
                    <a:pt x="1407" y="885"/>
                  </a:lnTo>
                  <a:lnTo>
                    <a:pt x="1410" y="884"/>
                  </a:lnTo>
                  <a:lnTo>
                    <a:pt x="1412" y="883"/>
                  </a:lnTo>
                  <a:lnTo>
                    <a:pt x="1415" y="880"/>
                  </a:lnTo>
                  <a:lnTo>
                    <a:pt x="1417" y="878"/>
                  </a:lnTo>
                  <a:lnTo>
                    <a:pt x="1421" y="878"/>
                  </a:lnTo>
                  <a:lnTo>
                    <a:pt x="1424" y="879"/>
                  </a:lnTo>
                  <a:lnTo>
                    <a:pt x="1429" y="880"/>
                  </a:lnTo>
                  <a:lnTo>
                    <a:pt x="1434" y="883"/>
                  </a:lnTo>
                  <a:lnTo>
                    <a:pt x="1441" y="883"/>
                  </a:lnTo>
                  <a:lnTo>
                    <a:pt x="1448" y="883"/>
                  </a:lnTo>
                  <a:lnTo>
                    <a:pt x="1451" y="884"/>
                  </a:lnTo>
                  <a:lnTo>
                    <a:pt x="1453" y="886"/>
                  </a:lnTo>
                  <a:lnTo>
                    <a:pt x="1456" y="889"/>
                  </a:lnTo>
                  <a:lnTo>
                    <a:pt x="1457" y="890"/>
                  </a:lnTo>
                  <a:lnTo>
                    <a:pt x="1460" y="893"/>
                  </a:lnTo>
                  <a:lnTo>
                    <a:pt x="1462" y="893"/>
                  </a:lnTo>
                  <a:lnTo>
                    <a:pt x="1463" y="893"/>
                  </a:lnTo>
                  <a:lnTo>
                    <a:pt x="1465" y="891"/>
                  </a:lnTo>
                  <a:lnTo>
                    <a:pt x="1465" y="890"/>
                  </a:lnTo>
                  <a:lnTo>
                    <a:pt x="1465" y="889"/>
                  </a:lnTo>
                  <a:lnTo>
                    <a:pt x="1463" y="888"/>
                  </a:lnTo>
                  <a:lnTo>
                    <a:pt x="1462" y="885"/>
                  </a:lnTo>
                  <a:lnTo>
                    <a:pt x="1460" y="883"/>
                  </a:lnTo>
                  <a:lnTo>
                    <a:pt x="1457" y="881"/>
                  </a:lnTo>
                  <a:lnTo>
                    <a:pt x="1455" y="880"/>
                  </a:lnTo>
                  <a:lnTo>
                    <a:pt x="1452" y="878"/>
                  </a:lnTo>
                  <a:lnTo>
                    <a:pt x="1451" y="875"/>
                  </a:lnTo>
                  <a:lnTo>
                    <a:pt x="1450" y="873"/>
                  </a:lnTo>
                  <a:lnTo>
                    <a:pt x="1450" y="870"/>
                  </a:lnTo>
                  <a:lnTo>
                    <a:pt x="1448" y="868"/>
                  </a:lnTo>
                  <a:lnTo>
                    <a:pt x="1446" y="866"/>
                  </a:lnTo>
                  <a:lnTo>
                    <a:pt x="1440" y="866"/>
                  </a:lnTo>
                  <a:lnTo>
                    <a:pt x="1432" y="869"/>
                  </a:lnTo>
                  <a:lnTo>
                    <a:pt x="1425" y="870"/>
                  </a:lnTo>
                  <a:lnTo>
                    <a:pt x="1420" y="869"/>
                  </a:lnTo>
                  <a:lnTo>
                    <a:pt x="1419" y="866"/>
                  </a:lnTo>
                  <a:lnTo>
                    <a:pt x="1419" y="864"/>
                  </a:lnTo>
                  <a:lnTo>
                    <a:pt x="1419" y="862"/>
                  </a:lnTo>
                  <a:lnTo>
                    <a:pt x="1421" y="860"/>
                  </a:lnTo>
                  <a:lnTo>
                    <a:pt x="1424" y="859"/>
                  </a:lnTo>
                  <a:lnTo>
                    <a:pt x="1426" y="858"/>
                  </a:lnTo>
                  <a:lnTo>
                    <a:pt x="1429" y="857"/>
                  </a:lnTo>
                  <a:lnTo>
                    <a:pt x="1431" y="857"/>
                  </a:lnTo>
                  <a:lnTo>
                    <a:pt x="1434" y="857"/>
                  </a:lnTo>
                  <a:lnTo>
                    <a:pt x="1436" y="857"/>
                  </a:lnTo>
                  <a:lnTo>
                    <a:pt x="1441" y="855"/>
                  </a:lnTo>
                  <a:lnTo>
                    <a:pt x="1442" y="852"/>
                  </a:lnTo>
                  <a:lnTo>
                    <a:pt x="1442" y="847"/>
                  </a:lnTo>
                  <a:lnTo>
                    <a:pt x="1441" y="842"/>
                  </a:lnTo>
                  <a:lnTo>
                    <a:pt x="1441" y="838"/>
                  </a:lnTo>
                  <a:lnTo>
                    <a:pt x="1444" y="835"/>
                  </a:lnTo>
                  <a:lnTo>
                    <a:pt x="1446" y="833"/>
                  </a:lnTo>
                  <a:lnTo>
                    <a:pt x="1447" y="830"/>
                  </a:lnTo>
                  <a:lnTo>
                    <a:pt x="1448" y="827"/>
                  </a:lnTo>
                  <a:lnTo>
                    <a:pt x="1448" y="824"/>
                  </a:lnTo>
                  <a:lnTo>
                    <a:pt x="1448" y="820"/>
                  </a:lnTo>
                  <a:lnTo>
                    <a:pt x="1448" y="817"/>
                  </a:lnTo>
                  <a:lnTo>
                    <a:pt x="1452" y="808"/>
                  </a:lnTo>
                  <a:lnTo>
                    <a:pt x="1451" y="797"/>
                  </a:lnTo>
                  <a:lnTo>
                    <a:pt x="1450" y="788"/>
                  </a:lnTo>
                  <a:lnTo>
                    <a:pt x="1445" y="782"/>
                  </a:lnTo>
                  <a:lnTo>
                    <a:pt x="1437" y="777"/>
                  </a:lnTo>
                  <a:lnTo>
                    <a:pt x="1429" y="778"/>
                  </a:lnTo>
                  <a:lnTo>
                    <a:pt x="1426" y="778"/>
                  </a:lnTo>
                  <a:lnTo>
                    <a:pt x="1424" y="778"/>
                  </a:lnTo>
                  <a:lnTo>
                    <a:pt x="1421" y="778"/>
                  </a:lnTo>
                  <a:lnTo>
                    <a:pt x="1419" y="778"/>
                  </a:lnTo>
                  <a:lnTo>
                    <a:pt x="1416" y="778"/>
                  </a:lnTo>
                  <a:lnTo>
                    <a:pt x="1414" y="778"/>
                  </a:lnTo>
                  <a:lnTo>
                    <a:pt x="1411" y="779"/>
                  </a:lnTo>
                  <a:lnTo>
                    <a:pt x="1410" y="781"/>
                  </a:lnTo>
                  <a:lnTo>
                    <a:pt x="1410" y="782"/>
                  </a:lnTo>
                  <a:lnTo>
                    <a:pt x="1410" y="783"/>
                  </a:lnTo>
                  <a:lnTo>
                    <a:pt x="1412" y="786"/>
                  </a:lnTo>
                  <a:lnTo>
                    <a:pt x="1415" y="788"/>
                  </a:lnTo>
                  <a:lnTo>
                    <a:pt x="1420" y="794"/>
                  </a:lnTo>
                  <a:lnTo>
                    <a:pt x="1424" y="799"/>
                  </a:lnTo>
                  <a:lnTo>
                    <a:pt x="1426" y="804"/>
                  </a:lnTo>
                  <a:lnTo>
                    <a:pt x="1424" y="809"/>
                  </a:lnTo>
                  <a:lnTo>
                    <a:pt x="1417" y="812"/>
                  </a:lnTo>
                  <a:lnTo>
                    <a:pt x="1399" y="812"/>
                  </a:lnTo>
                  <a:lnTo>
                    <a:pt x="1396" y="813"/>
                  </a:lnTo>
                  <a:lnTo>
                    <a:pt x="1392" y="814"/>
                  </a:lnTo>
                  <a:lnTo>
                    <a:pt x="1390" y="814"/>
                  </a:lnTo>
                  <a:lnTo>
                    <a:pt x="1389" y="814"/>
                  </a:lnTo>
                  <a:lnTo>
                    <a:pt x="1386" y="813"/>
                  </a:lnTo>
                  <a:lnTo>
                    <a:pt x="1384" y="809"/>
                  </a:lnTo>
                  <a:lnTo>
                    <a:pt x="1382" y="808"/>
                  </a:lnTo>
                  <a:lnTo>
                    <a:pt x="1381" y="806"/>
                  </a:lnTo>
                  <a:lnTo>
                    <a:pt x="1381" y="803"/>
                  </a:lnTo>
                  <a:lnTo>
                    <a:pt x="1381" y="802"/>
                  </a:lnTo>
                  <a:lnTo>
                    <a:pt x="1381" y="801"/>
                  </a:lnTo>
                  <a:lnTo>
                    <a:pt x="1381" y="799"/>
                  </a:lnTo>
                  <a:lnTo>
                    <a:pt x="1379" y="797"/>
                  </a:lnTo>
                  <a:lnTo>
                    <a:pt x="1376" y="797"/>
                  </a:lnTo>
                  <a:lnTo>
                    <a:pt x="1373" y="796"/>
                  </a:lnTo>
                  <a:lnTo>
                    <a:pt x="1370" y="794"/>
                  </a:lnTo>
                  <a:lnTo>
                    <a:pt x="1369" y="792"/>
                  </a:lnTo>
                  <a:lnTo>
                    <a:pt x="1368" y="789"/>
                  </a:lnTo>
                  <a:lnTo>
                    <a:pt x="1366" y="786"/>
                  </a:lnTo>
                  <a:lnTo>
                    <a:pt x="1365" y="783"/>
                  </a:lnTo>
                  <a:lnTo>
                    <a:pt x="1365" y="781"/>
                  </a:lnTo>
                  <a:lnTo>
                    <a:pt x="1365" y="777"/>
                  </a:lnTo>
                  <a:lnTo>
                    <a:pt x="1365" y="772"/>
                  </a:lnTo>
                  <a:lnTo>
                    <a:pt x="1366" y="767"/>
                  </a:lnTo>
                  <a:lnTo>
                    <a:pt x="1368" y="762"/>
                  </a:lnTo>
                  <a:lnTo>
                    <a:pt x="1370" y="761"/>
                  </a:lnTo>
                  <a:lnTo>
                    <a:pt x="1371" y="760"/>
                  </a:lnTo>
                  <a:lnTo>
                    <a:pt x="1374" y="757"/>
                  </a:lnTo>
                  <a:lnTo>
                    <a:pt x="1375" y="755"/>
                  </a:lnTo>
                  <a:lnTo>
                    <a:pt x="1376" y="752"/>
                  </a:lnTo>
                  <a:lnTo>
                    <a:pt x="1375" y="747"/>
                  </a:lnTo>
                  <a:lnTo>
                    <a:pt x="1373" y="741"/>
                  </a:lnTo>
                  <a:lnTo>
                    <a:pt x="1370" y="733"/>
                  </a:lnTo>
                  <a:lnTo>
                    <a:pt x="1369" y="728"/>
                  </a:lnTo>
                  <a:lnTo>
                    <a:pt x="1370" y="725"/>
                  </a:lnTo>
                  <a:lnTo>
                    <a:pt x="1376" y="723"/>
                  </a:lnTo>
                  <a:lnTo>
                    <a:pt x="1380" y="725"/>
                  </a:lnTo>
                  <a:lnTo>
                    <a:pt x="1384" y="726"/>
                  </a:lnTo>
                  <a:lnTo>
                    <a:pt x="1387" y="728"/>
                  </a:lnTo>
                  <a:lnTo>
                    <a:pt x="1391" y="731"/>
                  </a:lnTo>
                  <a:lnTo>
                    <a:pt x="1399" y="735"/>
                  </a:lnTo>
                  <a:lnTo>
                    <a:pt x="1405" y="737"/>
                  </a:lnTo>
                  <a:lnTo>
                    <a:pt x="1412" y="740"/>
                  </a:lnTo>
                  <a:lnTo>
                    <a:pt x="1417" y="741"/>
                  </a:lnTo>
                  <a:lnTo>
                    <a:pt x="1424" y="743"/>
                  </a:lnTo>
                  <a:lnTo>
                    <a:pt x="1429" y="746"/>
                  </a:lnTo>
                  <a:lnTo>
                    <a:pt x="1432" y="746"/>
                  </a:lnTo>
                  <a:lnTo>
                    <a:pt x="1435" y="743"/>
                  </a:lnTo>
                  <a:lnTo>
                    <a:pt x="1434" y="737"/>
                  </a:lnTo>
                  <a:lnTo>
                    <a:pt x="1431" y="731"/>
                  </a:lnTo>
                  <a:lnTo>
                    <a:pt x="1429" y="727"/>
                  </a:lnTo>
                  <a:lnTo>
                    <a:pt x="1426" y="723"/>
                  </a:lnTo>
                  <a:lnTo>
                    <a:pt x="1422" y="721"/>
                  </a:lnTo>
                  <a:lnTo>
                    <a:pt x="1417" y="718"/>
                  </a:lnTo>
                  <a:lnTo>
                    <a:pt x="1415" y="717"/>
                  </a:lnTo>
                  <a:lnTo>
                    <a:pt x="1412" y="714"/>
                  </a:lnTo>
                  <a:lnTo>
                    <a:pt x="1410" y="711"/>
                  </a:lnTo>
                  <a:lnTo>
                    <a:pt x="1410" y="709"/>
                  </a:lnTo>
                  <a:lnTo>
                    <a:pt x="1410" y="705"/>
                  </a:lnTo>
                  <a:lnTo>
                    <a:pt x="1409" y="704"/>
                  </a:lnTo>
                  <a:lnTo>
                    <a:pt x="1407" y="701"/>
                  </a:lnTo>
                  <a:lnTo>
                    <a:pt x="1405" y="699"/>
                  </a:lnTo>
                  <a:lnTo>
                    <a:pt x="1402" y="697"/>
                  </a:lnTo>
                  <a:lnTo>
                    <a:pt x="1400" y="697"/>
                  </a:lnTo>
                  <a:lnTo>
                    <a:pt x="1399" y="697"/>
                  </a:lnTo>
                  <a:lnTo>
                    <a:pt x="1396" y="699"/>
                  </a:lnTo>
                  <a:lnTo>
                    <a:pt x="1394" y="699"/>
                  </a:lnTo>
                  <a:lnTo>
                    <a:pt x="1391" y="697"/>
                  </a:lnTo>
                  <a:lnTo>
                    <a:pt x="1390" y="696"/>
                  </a:lnTo>
                  <a:lnTo>
                    <a:pt x="1389" y="695"/>
                  </a:lnTo>
                  <a:lnTo>
                    <a:pt x="1389" y="692"/>
                  </a:lnTo>
                  <a:lnTo>
                    <a:pt x="1389" y="691"/>
                  </a:lnTo>
                  <a:lnTo>
                    <a:pt x="1389" y="689"/>
                  </a:lnTo>
                  <a:lnTo>
                    <a:pt x="1390" y="686"/>
                  </a:lnTo>
                  <a:lnTo>
                    <a:pt x="1390" y="684"/>
                  </a:lnTo>
                  <a:lnTo>
                    <a:pt x="1390" y="682"/>
                  </a:lnTo>
                  <a:lnTo>
                    <a:pt x="1389" y="680"/>
                  </a:lnTo>
                  <a:lnTo>
                    <a:pt x="1386" y="679"/>
                  </a:lnTo>
                  <a:lnTo>
                    <a:pt x="1382" y="677"/>
                  </a:lnTo>
                  <a:lnTo>
                    <a:pt x="1379" y="677"/>
                  </a:lnTo>
                  <a:lnTo>
                    <a:pt x="1376" y="677"/>
                  </a:lnTo>
                  <a:lnTo>
                    <a:pt x="1373" y="677"/>
                  </a:lnTo>
                  <a:lnTo>
                    <a:pt x="1370" y="679"/>
                  </a:lnTo>
                  <a:lnTo>
                    <a:pt x="1369" y="680"/>
                  </a:lnTo>
                  <a:lnTo>
                    <a:pt x="1368" y="681"/>
                  </a:lnTo>
                  <a:lnTo>
                    <a:pt x="1368" y="682"/>
                  </a:lnTo>
                  <a:lnTo>
                    <a:pt x="1368" y="685"/>
                  </a:lnTo>
                  <a:lnTo>
                    <a:pt x="1368" y="687"/>
                  </a:lnTo>
                  <a:lnTo>
                    <a:pt x="1368" y="690"/>
                  </a:lnTo>
                  <a:lnTo>
                    <a:pt x="1366" y="696"/>
                  </a:lnTo>
                  <a:lnTo>
                    <a:pt x="1361" y="697"/>
                  </a:lnTo>
                  <a:lnTo>
                    <a:pt x="1355" y="696"/>
                  </a:lnTo>
                  <a:lnTo>
                    <a:pt x="1348" y="690"/>
                  </a:lnTo>
                  <a:lnTo>
                    <a:pt x="1344" y="687"/>
                  </a:lnTo>
                  <a:lnTo>
                    <a:pt x="1343" y="685"/>
                  </a:lnTo>
                  <a:lnTo>
                    <a:pt x="1343" y="682"/>
                  </a:lnTo>
                  <a:lnTo>
                    <a:pt x="1343" y="679"/>
                  </a:lnTo>
                  <a:lnTo>
                    <a:pt x="1343" y="676"/>
                  </a:lnTo>
                  <a:lnTo>
                    <a:pt x="1341" y="674"/>
                  </a:lnTo>
                  <a:lnTo>
                    <a:pt x="1341" y="670"/>
                  </a:lnTo>
                  <a:lnTo>
                    <a:pt x="1340" y="667"/>
                  </a:lnTo>
                  <a:lnTo>
                    <a:pt x="1339" y="665"/>
                  </a:lnTo>
                  <a:lnTo>
                    <a:pt x="1338" y="663"/>
                  </a:lnTo>
                  <a:lnTo>
                    <a:pt x="1338" y="661"/>
                  </a:lnTo>
                  <a:lnTo>
                    <a:pt x="1336" y="659"/>
                  </a:lnTo>
                  <a:lnTo>
                    <a:pt x="1335" y="653"/>
                  </a:lnTo>
                  <a:lnTo>
                    <a:pt x="1338" y="649"/>
                  </a:lnTo>
                  <a:lnTo>
                    <a:pt x="1341" y="646"/>
                  </a:lnTo>
                  <a:lnTo>
                    <a:pt x="1343" y="643"/>
                  </a:lnTo>
                  <a:lnTo>
                    <a:pt x="1341" y="638"/>
                  </a:lnTo>
                  <a:lnTo>
                    <a:pt x="1340" y="636"/>
                  </a:lnTo>
                  <a:lnTo>
                    <a:pt x="1338" y="634"/>
                  </a:lnTo>
                  <a:lnTo>
                    <a:pt x="1335" y="631"/>
                  </a:lnTo>
                  <a:lnTo>
                    <a:pt x="1334" y="629"/>
                  </a:lnTo>
                  <a:lnTo>
                    <a:pt x="1331" y="626"/>
                  </a:lnTo>
                  <a:lnTo>
                    <a:pt x="1331" y="625"/>
                  </a:lnTo>
                  <a:lnTo>
                    <a:pt x="1333" y="623"/>
                  </a:lnTo>
                  <a:lnTo>
                    <a:pt x="1335" y="620"/>
                  </a:lnTo>
                  <a:lnTo>
                    <a:pt x="1338" y="619"/>
                  </a:lnTo>
                  <a:lnTo>
                    <a:pt x="1340" y="618"/>
                  </a:lnTo>
                  <a:lnTo>
                    <a:pt x="1341" y="617"/>
                  </a:lnTo>
                  <a:lnTo>
                    <a:pt x="1344" y="613"/>
                  </a:lnTo>
                  <a:lnTo>
                    <a:pt x="1345" y="610"/>
                  </a:lnTo>
                  <a:lnTo>
                    <a:pt x="1344" y="608"/>
                  </a:lnTo>
                  <a:lnTo>
                    <a:pt x="1343" y="607"/>
                  </a:lnTo>
                  <a:lnTo>
                    <a:pt x="1340" y="605"/>
                  </a:lnTo>
                  <a:lnTo>
                    <a:pt x="1336" y="604"/>
                  </a:lnTo>
                  <a:lnTo>
                    <a:pt x="1333" y="603"/>
                  </a:lnTo>
                  <a:lnTo>
                    <a:pt x="1330" y="602"/>
                  </a:lnTo>
                  <a:lnTo>
                    <a:pt x="1329" y="600"/>
                  </a:lnTo>
                  <a:lnTo>
                    <a:pt x="1328" y="598"/>
                  </a:lnTo>
                  <a:lnTo>
                    <a:pt x="1328" y="595"/>
                  </a:lnTo>
                  <a:lnTo>
                    <a:pt x="1328" y="594"/>
                  </a:lnTo>
                  <a:lnTo>
                    <a:pt x="1329" y="592"/>
                  </a:lnTo>
                  <a:lnTo>
                    <a:pt x="1329" y="589"/>
                  </a:lnTo>
                  <a:lnTo>
                    <a:pt x="1329" y="588"/>
                  </a:lnTo>
                  <a:lnTo>
                    <a:pt x="1329" y="585"/>
                  </a:lnTo>
                  <a:lnTo>
                    <a:pt x="1326" y="582"/>
                  </a:lnTo>
                  <a:lnTo>
                    <a:pt x="1324" y="578"/>
                  </a:lnTo>
                  <a:lnTo>
                    <a:pt x="1320" y="574"/>
                  </a:lnTo>
                  <a:lnTo>
                    <a:pt x="1316" y="572"/>
                  </a:lnTo>
                  <a:lnTo>
                    <a:pt x="1313" y="570"/>
                  </a:lnTo>
                  <a:lnTo>
                    <a:pt x="1309" y="569"/>
                  </a:lnTo>
                  <a:lnTo>
                    <a:pt x="1308" y="568"/>
                  </a:lnTo>
                  <a:lnTo>
                    <a:pt x="1306" y="567"/>
                  </a:lnTo>
                  <a:lnTo>
                    <a:pt x="1306" y="566"/>
                  </a:lnTo>
                  <a:lnTo>
                    <a:pt x="1308" y="563"/>
                  </a:lnTo>
                  <a:lnTo>
                    <a:pt x="1308" y="562"/>
                  </a:lnTo>
                  <a:lnTo>
                    <a:pt x="1308" y="559"/>
                  </a:lnTo>
                  <a:lnTo>
                    <a:pt x="1309" y="548"/>
                  </a:lnTo>
                  <a:lnTo>
                    <a:pt x="1305" y="539"/>
                  </a:lnTo>
                  <a:lnTo>
                    <a:pt x="1304" y="533"/>
                  </a:lnTo>
                  <a:lnTo>
                    <a:pt x="1303" y="528"/>
                  </a:lnTo>
                  <a:lnTo>
                    <a:pt x="1300" y="524"/>
                  </a:lnTo>
                  <a:lnTo>
                    <a:pt x="1298" y="521"/>
                  </a:lnTo>
                  <a:lnTo>
                    <a:pt x="1297" y="517"/>
                  </a:lnTo>
                  <a:lnTo>
                    <a:pt x="1295" y="515"/>
                  </a:lnTo>
                  <a:lnTo>
                    <a:pt x="1292" y="512"/>
                  </a:lnTo>
                  <a:lnTo>
                    <a:pt x="1287" y="511"/>
                  </a:lnTo>
                  <a:lnTo>
                    <a:pt x="1285" y="508"/>
                  </a:lnTo>
                  <a:lnTo>
                    <a:pt x="1283" y="506"/>
                  </a:lnTo>
                  <a:lnTo>
                    <a:pt x="1280" y="502"/>
                  </a:lnTo>
                  <a:lnTo>
                    <a:pt x="1278" y="500"/>
                  </a:lnTo>
                  <a:lnTo>
                    <a:pt x="1277" y="497"/>
                  </a:lnTo>
                  <a:lnTo>
                    <a:pt x="1274" y="493"/>
                  </a:lnTo>
                  <a:lnTo>
                    <a:pt x="1269" y="490"/>
                  </a:lnTo>
                  <a:lnTo>
                    <a:pt x="1265" y="486"/>
                  </a:lnTo>
                  <a:lnTo>
                    <a:pt x="1260" y="482"/>
                  </a:lnTo>
                  <a:lnTo>
                    <a:pt x="1258" y="476"/>
                  </a:lnTo>
                  <a:lnTo>
                    <a:pt x="1257" y="471"/>
                  </a:lnTo>
                  <a:lnTo>
                    <a:pt x="1255" y="466"/>
                  </a:lnTo>
                  <a:lnTo>
                    <a:pt x="1252" y="457"/>
                  </a:lnTo>
                  <a:lnTo>
                    <a:pt x="1245" y="449"/>
                  </a:lnTo>
                  <a:lnTo>
                    <a:pt x="1238" y="440"/>
                  </a:lnTo>
                  <a:lnTo>
                    <a:pt x="1229" y="435"/>
                  </a:lnTo>
                  <a:lnTo>
                    <a:pt x="1216" y="427"/>
                  </a:lnTo>
                  <a:lnTo>
                    <a:pt x="1201" y="421"/>
                  </a:lnTo>
                  <a:lnTo>
                    <a:pt x="1194" y="418"/>
                  </a:lnTo>
                  <a:lnTo>
                    <a:pt x="1188" y="416"/>
                  </a:lnTo>
                  <a:lnTo>
                    <a:pt x="1179" y="414"/>
                  </a:lnTo>
                  <a:lnTo>
                    <a:pt x="1176" y="411"/>
                  </a:lnTo>
                  <a:lnTo>
                    <a:pt x="1171" y="409"/>
                  </a:lnTo>
                  <a:lnTo>
                    <a:pt x="1166" y="406"/>
                  </a:lnTo>
                  <a:lnTo>
                    <a:pt x="1162" y="404"/>
                  </a:lnTo>
                  <a:lnTo>
                    <a:pt x="1158" y="403"/>
                  </a:lnTo>
                  <a:lnTo>
                    <a:pt x="1156" y="403"/>
                  </a:lnTo>
                  <a:lnTo>
                    <a:pt x="1152" y="401"/>
                  </a:lnTo>
                  <a:lnTo>
                    <a:pt x="1148" y="400"/>
                  </a:lnTo>
                  <a:lnTo>
                    <a:pt x="1146" y="399"/>
                  </a:lnTo>
                  <a:lnTo>
                    <a:pt x="1143" y="399"/>
                  </a:lnTo>
                  <a:lnTo>
                    <a:pt x="1142" y="400"/>
                  </a:lnTo>
                  <a:lnTo>
                    <a:pt x="1143" y="401"/>
                  </a:lnTo>
                  <a:lnTo>
                    <a:pt x="1145" y="404"/>
                  </a:lnTo>
                  <a:lnTo>
                    <a:pt x="1146" y="405"/>
                  </a:lnTo>
                  <a:lnTo>
                    <a:pt x="1147" y="408"/>
                  </a:lnTo>
                  <a:lnTo>
                    <a:pt x="1148" y="409"/>
                  </a:lnTo>
                  <a:lnTo>
                    <a:pt x="1148" y="410"/>
                  </a:lnTo>
                  <a:lnTo>
                    <a:pt x="1147" y="411"/>
                  </a:lnTo>
                  <a:lnTo>
                    <a:pt x="1145" y="411"/>
                  </a:lnTo>
                  <a:lnTo>
                    <a:pt x="1142" y="411"/>
                  </a:lnTo>
                  <a:lnTo>
                    <a:pt x="1140" y="410"/>
                  </a:lnTo>
                  <a:lnTo>
                    <a:pt x="1137" y="410"/>
                  </a:lnTo>
                  <a:lnTo>
                    <a:pt x="1135" y="409"/>
                  </a:lnTo>
                  <a:lnTo>
                    <a:pt x="1133" y="409"/>
                  </a:lnTo>
                  <a:lnTo>
                    <a:pt x="1123" y="405"/>
                  </a:lnTo>
                  <a:lnTo>
                    <a:pt x="1116" y="404"/>
                  </a:lnTo>
                  <a:lnTo>
                    <a:pt x="1111" y="406"/>
                  </a:lnTo>
                  <a:lnTo>
                    <a:pt x="1110" y="411"/>
                  </a:lnTo>
                  <a:lnTo>
                    <a:pt x="1106" y="410"/>
                  </a:lnTo>
                  <a:lnTo>
                    <a:pt x="1102" y="409"/>
                  </a:lnTo>
                  <a:lnTo>
                    <a:pt x="1097" y="406"/>
                  </a:lnTo>
                  <a:lnTo>
                    <a:pt x="1093" y="404"/>
                  </a:lnTo>
                  <a:lnTo>
                    <a:pt x="1091" y="404"/>
                  </a:lnTo>
                  <a:lnTo>
                    <a:pt x="1090" y="404"/>
                  </a:lnTo>
                  <a:lnTo>
                    <a:pt x="1088" y="406"/>
                  </a:lnTo>
                  <a:lnTo>
                    <a:pt x="1088" y="408"/>
                  </a:lnTo>
                  <a:lnTo>
                    <a:pt x="1088" y="410"/>
                  </a:lnTo>
                  <a:lnTo>
                    <a:pt x="1088" y="413"/>
                  </a:lnTo>
                  <a:lnTo>
                    <a:pt x="1088" y="415"/>
                  </a:lnTo>
                  <a:lnTo>
                    <a:pt x="1088" y="416"/>
                  </a:lnTo>
                  <a:lnTo>
                    <a:pt x="1081" y="415"/>
                  </a:lnTo>
                  <a:lnTo>
                    <a:pt x="1075" y="413"/>
                  </a:lnTo>
                  <a:lnTo>
                    <a:pt x="1067" y="411"/>
                  </a:lnTo>
                  <a:lnTo>
                    <a:pt x="1064" y="410"/>
                  </a:lnTo>
                  <a:lnTo>
                    <a:pt x="1059" y="409"/>
                  </a:lnTo>
                  <a:lnTo>
                    <a:pt x="1054" y="408"/>
                  </a:lnTo>
                  <a:lnTo>
                    <a:pt x="1050" y="406"/>
                  </a:lnTo>
                  <a:lnTo>
                    <a:pt x="1046" y="405"/>
                  </a:lnTo>
                  <a:lnTo>
                    <a:pt x="1044" y="403"/>
                  </a:lnTo>
                  <a:lnTo>
                    <a:pt x="1042" y="401"/>
                  </a:lnTo>
                  <a:lnTo>
                    <a:pt x="1040" y="399"/>
                  </a:lnTo>
                  <a:lnTo>
                    <a:pt x="1039" y="398"/>
                  </a:lnTo>
                  <a:lnTo>
                    <a:pt x="1036" y="396"/>
                  </a:lnTo>
                  <a:lnTo>
                    <a:pt x="1032" y="394"/>
                  </a:lnTo>
                  <a:lnTo>
                    <a:pt x="1027" y="393"/>
                  </a:lnTo>
                  <a:lnTo>
                    <a:pt x="1022" y="393"/>
                  </a:lnTo>
                  <a:lnTo>
                    <a:pt x="1017" y="390"/>
                  </a:lnTo>
                  <a:lnTo>
                    <a:pt x="1015" y="390"/>
                  </a:lnTo>
                  <a:lnTo>
                    <a:pt x="1014" y="389"/>
                  </a:lnTo>
                  <a:lnTo>
                    <a:pt x="1014" y="388"/>
                  </a:lnTo>
                  <a:lnTo>
                    <a:pt x="1015" y="386"/>
                  </a:lnTo>
                  <a:lnTo>
                    <a:pt x="1016" y="385"/>
                  </a:lnTo>
                  <a:lnTo>
                    <a:pt x="1019" y="384"/>
                  </a:lnTo>
                  <a:lnTo>
                    <a:pt x="1021" y="383"/>
                  </a:lnTo>
                  <a:lnTo>
                    <a:pt x="1024" y="381"/>
                  </a:lnTo>
                  <a:lnTo>
                    <a:pt x="1026" y="381"/>
                  </a:lnTo>
                  <a:lnTo>
                    <a:pt x="1029" y="380"/>
                  </a:lnTo>
                  <a:lnTo>
                    <a:pt x="1034" y="380"/>
                  </a:lnTo>
                  <a:lnTo>
                    <a:pt x="1041" y="380"/>
                  </a:lnTo>
                  <a:lnTo>
                    <a:pt x="1046" y="379"/>
                  </a:lnTo>
                  <a:lnTo>
                    <a:pt x="1050" y="376"/>
                  </a:lnTo>
                  <a:lnTo>
                    <a:pt x="1050" y="373"/>
                  </a:lnTo>
                  <a:lnTo>
                    <a:pt x="1047" y="370"/>
                  </a:lnTo>
                  <a:lnTo>
                    <a:pt x="1045" y="369"/>
                  </a:lnTo>
                  <a:lnTo>
                    <a:pt x="1042" y="368"/>
                  </a:lnTo>
                  <a:lnTo>
                    <a:pt x="1039" y="368"/>
                  </a:lnTo>
                  <a:lnTo>
                    <a:pt x="1035" y="368"/>
                  </a:lnTo>
                  <a:lnTo>
                    <a:pt x="1032" y="369"/>
                  </a:lnTo>
                  <a:lnTo>
                    <a:pt x="1031" y="370"/>
                  </a:lnTo>
                  <a:lnTo>
                    <a:pt x="1026" y="369"/>
                  </a:lnTo>
                  <a:lnTo>
                    <a:pt x="1022" y="368"/>
                  </a:lnTo>
                  <a:lnTo>
                    <a:pt x="1019" y="365"/>
                  </a:lnTo>
                  <a:lnTo>
                    <a:pt x="1016" y="364"/>
                  </a:lnTo>
                  <a:lnTo>
                    <a:pt x="1012" y="362"/>
                  </a:lnTo>
                  <a:lnTo>
                    <a:pt x="1004" y="359"/>
                  </a:lnTo>
                  <a:lnTo>
                    <a:pt x="995" y="358"/>
                  </a:lnTo>
                  <a:lnTo>
                    <a:pt x="986" y="354"/>
                  </a:lnTo>
                  <a:lnTo>
                    <a:pt x="984" y="352"/>
                  </a:lnTo>
                  <a:lnTo>
                    <a:pt x="983" y="349"/>
                  </a:lnTo>
                  <a:lnTo>
                    <a:pt x="983" y="345"/>
                  </a:lnTo>
                  <a:lnTo>
                    <a:pt x="985" y="343"/>
                  </a:lnTo>
                  <a:lnTo>
                    <a:pt x="988" y="339"/>
                  </a:lnTo>
                  <a:lnTo>
                    <a:pt x="990" y="338"/>
                  </a:lnTo>
                  <a:lnTo>
                    <a:pt x="995" y="335"/>
                  </a:lnTo>
                  <a:lnTo>
                    <a:pt x="999" y="334"/>
                  </a:lnTo>
                  <a:lnTo>
                    <a:pt x="1003" y="334"/>
                  </a:lnTo>
                  <a:lnTo>
                    <a:pt x="1006" y="334"/>
                  </a:lnTo>
                  <a:lnTo>
                    <a:pt x="1010" y="333"/>
                  </a:lnTo>
                  <a:lnTo>
                    <a:pt x="1012" y="333"/>
                  </a:lnTo>
                  <a:lnTo>
                    <a:pt x="1014" y="333"/>
                  </a:lnTo>
                  <a:lnTo>
                    <a:pt x="1016" y="334"/>
                  </a:lnTo>
                  <a:lnTo>
                    <a:pt x="1019" y="335"/>
                  </a:lnTo>
                  <a:lnTo>
                    <a:pt x="1021" y="337"/>
                  </a:lnTo>
                  <a:lnTo>
                    <a:pt x="1024" y="338"/>
                  </a:lnTo>
                  <a:lnTo>
                    <a:pt x="1030" y="338"/>
                  </a:lnTo>
                  <a:lnTo>
                    <a:pt x="1035" y="335"/>
                  </a:lnTo>
                  <a:lnTo>
                    <a:pt x="1039" y="332"/>
                  </a:lnTo>
                  <a:lnTo>
                    <a:pt x="1044" y="330"/>
                  </a:lnTo>
                  <a:lnTo>
                    <a:pt x="1049" y="330"/>
                  </a:lnTo>
                  <a:lnTo>
                    <a:pt x="1055" y="332"/>
                  </a:lnTo>
                  <a:lnTo>
                    <a:pt x="1061" y="334"/>
                  </a:lnTo>
                  <a:lnTo>
                    <a:pt x="1067" y="334"/>
                  </a:lnTo>
                  <a:lnTo>
                    <a:pt x="1072" y="334"/>
                  </a:lnTo>
                  <a:lnTo>
                    <a:pt x="1072" y="330"/>
                  </a:lnTo>
                  <a:lnTo>
                    <a:pt x="1074" y="329"/>
                  </a:lnTo>
                  <a:lnTo>
                    <a:pt x="1075" y="328"/>
                  </a:lnTo>
                  <a:lnTo>
                    <a:pt x="1076" y="328"/>
                  </a:lnTo>
                  <a:lnTo>
                    <a:pt x="1079" y="328"/>
                  </a:lnTo>
                  <a:lnTo>
                    <a:pt x="1080" y="328"/>
                  </a:lnTo>
                  <a:lnTo>
                    <a:pt x="1082" y="328"/>
                  </a:lnTo>
                  <a:lnTo>
                    <a:pt x="1085" y="328"/>
                  </a:lnTo>
                  <a:lnTo>
                    <a:pt x="1086" y="327"/>
                  </a:lnTo>
                  <a:lnTo>
                    <a:pt x="1087" y="327"/>
                  </a:lnTo>
                  <a:lnTo>
                    <a:pt x="1087" y="325"/>
                  </a:lnTo>
                  <a:lnTo>
                    <a:pt x="1087" y="323"/>
                  </a:lnTo>
                  <a:lnTo>
                    <a:pt x="1086" y="321"/>
                  </a:lnTo>
                  <a:lnTo>
                    <a:pt x="1082" y="316"/>
                  </a:lnTo>
                  <a:lnTo>
                    <a:pt x="1075" y="312"/>
                  </a:lnTo>
                  <a:lnTo>
                    <a:pt x="1069" y="308"/>
                  </a:lnTo>
                  <a:lnTo>
                    <a:pt x="1062" y="309"/>
                  </a:lnTo>
                  <a:lnTo>
                    <a:pt x="1061" y="312"/>
                  </a:lnTo>
                  <a:lnTo>
                    <a:pt x="1061" y="313"/>
                  </a:lnTo>
                  <a:lnTo>
                    <a:pt x="1060" y="314"/>
                  </a:lnTo>
                  <a:lnTo>
                    <a:pt x="1059" y="317"/>
                  </a:lnTo>
                  <a:lnTo>
                    <a:pt x="1057" y="318"/>
                  </a:lnTo>
                  <a:lnTo>
                    <a:pt x="1055" y="318"/>
                  </a:lnTo>
                  <a:lnTo>
                    <a:pt x="1052" y="318"/>
                  </a:lnTo>
                  <a:lnTo>
                    <a:pt x="1050" y="316"/>
                  </a:lnTo>
                  <a:lnTo>
                    <a:pt x="1046" y="314"/>
                  </a:lnTo>
                  <a:lnTo>
                    <a:pt x="1042" y="314"/>
                  </a:lnTo>
                  <a:lnTo>
                    <a:pt x="1039" y="316"/>
                  </a:lnTo>
                  <a:lnTo>
                    <a:pt x="1036" y="316"/>
                  </a:lnTo>
                  <a:lnTo>
                    <a:pt x="1035" y="318"/>
                  </a:lnTo>
                  <a:lnTo>
                    <a:pt x="1034" y="321"/>
                  </a:lnTo>
                  <a:lnTo>
                    <a:pt x="1031" y="322"/>
                  </a:lnTo>
                  <a:lnTo>
                    <a:pt x="1029" y="323"/>
                  </a:lnTo>
                  <a:lnTo>
                    <a:pt x="1025" y="323"/>
                  </a:lnTo>
                  <a:lnTo>
                    <a:pt x="1021" y="323"/>
                  </a:lnTo>
                  <a:lnTo>
                    <a:pt x="1019" y="322"/>
                  </a:lnTo>
                  <a:lnTo>
                    <a:pt x="1015" y="322"/>
                  </a:lnTo>
                  <a:lnTo>
                    <a:pt x="1012" y="321"/>
                  </a:lnTo>
                  <a:lnTo>
                    <a:pt x="1010" y="319"/>
                  </a:lnTo>
                  <a:lnTo>
                    <a:pt x="1008" y="318"/>
                  </a:lnTo>
                  <a:lnTo>
                    <a:pt x="1005" y="317"/>
                  </a:lnTo>
                  <a:lnTo>
                    <a:pt x="1005" y="316"/>
                  </a:lnTo>
                  <a:lnTo>
                    <a:pt x="1006" y="313"/>
                  </a:lnTo>
                  <a:lnTo>
                    <a:pt x="1008" y="309"/>
                  </a:lnTo>
                  <a:lnTo>
                    <a:pt x="1008" y="307"/>
                  </a:lnTo>
                  <a:lnTo>
                    <a:pt x="1001" y="302"/>
                  </a:lnTo>
                  <a:lnTo>
                    <a:pt x="993" y="299"/>
                  </a:lnTo>
                  <a:lnTo>
                    <a:pt x="983" y="298"/>
                  </a:lnTo>
                  <a:lnTo>
                    <a:pt x="974" y="297"/>
                  </a:lnTo>
                  <a:lnTo>
                    <a:pt x="964" y="292"/>
                  </a:lnTo>
                  <a:lnTo>
                    <a:pt x="958" y="286"/>
                  </a:lnTo>
                  <a:lnTo>
                    <a:pt x="953" y="278"/>
                  </a:lnTo>
                  <a:lnTo>
                    <a:pt x="950" y="276"/>
                  </a:lnTo>
                  <a:lnTo>
                    <a:pt x="949" y="272"/>
                  </a:lnTo>
                  <a:lnTo>
                    <a:pt x="948" y="270"/>
                  </a:lnTo>
                  <a:lnTo>
                    <a:pt x="948" y="266"/>
                  </a:lnTo>
                  <a:lnTo>
                    <a:pt x="948" y="265"/>
                  </a:lnTo>
                  <a:lnTo>
                    <a:pt x="948" y="262"/>
                  </a:lnTo>
                  <a:lnTo>
                    <a:pt x="948" y="260"/>
                  </a:lnTo>
                  <a:lnTo>
                    <a:pt x="948" y="257"/>
                  </a:lnTo>
                  <a:lnTo>
                    <a:pt x="949" y="256"/>
                  </a:lnTo>
                  <a:lnTo>
                    <a:pt x="950" y="256"/>
                  </a:lnTo>
                  <a:lnTo>
                    <a:pt x="961" y="250"/>
                  </a:lnTo>
                  <a:lnTo>
                    <a:pt x="973" y="246"/>
                  </a:lnTo>
                  <a:lnTo>
                    <a:pt x="984" y="242"/>
                  </a:lnTo>
                  <a:lnTo>
                    <a:pt x="989" y="242"/>
                  </a:lnTo>
                  <a:lnTo>
                    <a:pt x="994" y="241"/>
                  </a:lnTo>
                  <a:lnTo>
                    <a:pt x="998" y="238"/>
                  </a:lnTo>
                  <a:lnTo>
                    <a:pt x="1003" y="237"/>
                  </a:lnTo>
                  <a:lnTo>
                    <a:pt x="1005" y="236"/>
                  </a:lnTo>
                  <a:lnTo>
                    <a:pt x="1009" y="235"/>
                  </a:lnTo>
                  <a:lnTo>
                    <a:pt x="1012" y="232"/>
                  </a:lnTo>
                  <a:lnTo>
                    <a:pt x="1015" y="231"/>
                  </a:lnTo>
                  <a:lnTo>
                    <a:pt x="1016" y="230"/>
                  </a:lnTo>
                  <a:lnTo>
                    <a:pt x="1016" y="227"/>
                  </a:lnTo>
                  <a:lnTo>
                    <a:pt x="1017" y="226"/>
                  </a:lnTo>
                  <a:lnTo>
                    <a:pt x="1019" y="225"/>
                  </a:lnTo>
                  <a:lnTo>
                    <a:pt x="1020" y="225"/>
                  </a:lnTo>
                  <a:lnTo>
                    <a:pt x="1024" y="224"/>
                  </a:lnTo>
                  <a:lnTo>
                    <a:pt x="1026" y="225"/>
                  </a:lnTo>
                  <a:lnTo>
                    <a:pt x="1029" y="225"/>
                  </a:lnTo>
                  <a:lnTo>
                    <a:pt x="1032" y="225"/>
                  </a:lnTo>
                  <a:lnTo>
                    <a:pt x="1035" y="225"/>
                  </a:lnTo>
                  <a:lnTo>
                    <a:pt x="1037" y="225"/>
                  </a:lnTo>
                  <a:lnTo>
                    <a:pt x="1039" y="224"/>
                  </a:lnTo>
                  <a:lnTo>
                    <a:pt x="1041" y="224"/>
                  </a:lnTo>
                  <a:lnTo>
                    <a:pt x="1044" y="222"/>
                  </a:lnTo>
                  <a:lnTo>
                    <a:pt x="1046" y="221"/>
                  </a:lnTo>
                  <a:lnTo>
                    <a:pt x="1049" y="221"/>
                  </a:lnTo>
                  <a:lnTo>
                    <a:pt x="1050" y="222"/>
                  </a:lnTo>
                  <a:lnTo>
                    <a:pt x="1050" y="222"/>
                  </a:lnTo>
                  <a:lnTo>
                    <a:pt x="1052" y="224"/>
                  </a:lnTo>
                  <a:lnTo>
                    <a:pt x="1060" y="224"/>
                  </a:lnTo>
                  <a:lnTo>
                    <a:pt x="1066" y="222"/>
                  </a:lnTo>
                  <a:lnTo>
                    <a:pt x="1070" y="219"/>
                  </a:lnTo>
                  <a:lnTo>
                    <a:pt x="1075" y="215"/>
                  </a:lnTo>
                  <a:lnTo>
                    <a:pt x="1080" y="211"/>
                  </a:lnTo>
                  <a:lnTo>
                    <a:pt x="1083" y="210"/>
                  </a:lnTo>
                  <a:lnTo>
                    <a:pt x="1086" y="207"/>
                  </a:lnTo>
                  <a:lnTo>
                    <a:pt x="1088" y="206"/>
                  </a:lnTo>
                  <a:lnTo>
                    <a:pt x="1090" y="204"/>
                  </a:lnTo>
                  <a:lnTo>
                    <a:pt x="1090" y="200"/>
                  </a:lnTo>
                  <a:lnTo>
                    <a:pt x="1088" y="197"/>
                  </a:lnTo>
                  <a:lnTo>
                    <a:pt x="1086" y="195"/>
                  </a:lnTo>
                  <a:lnTo>
                    <a:pt x="1085" y="194"/>
                  </a:lnTo>
                  <a:lnTo>
                    <a:pt x="1082" y="192"/>
                  </a:lnTo>
                  <a:lnTo>
                    <a:pt x="1080" y="190"/>
                  </a:lnTo>
                  <a:lnTo>
                    <a:pt x="1079" y="189"/>
                  </a:lnTo>
                  <a:lnTo>
                    <a:pt x="1077" y="187"/>
                  </a:lnTo>
                  <a:lnTo>
                    <a:pt x="1076" y="186"/>
                  </a:lnTo>
                  <a:lnTo>
                    <a:pt x="1076" y="185"/>
                  </a:lnTo>
                  <a:lnTo>
                    <a:pt x="1077" y="184"/>
                  </a:lnTo>
                  <a:lnTo>
                    <a:pt x="1080" y="182"/>
                  </a:lnTo>
                  <a:lnTo>
                    <a:pt x="1082" y="182"/>
                  </a:lnTo>
                  <a:lnTo>
                    <a:pt x="1085" y="182"/>
                  </a:lnTo>
                  <a:lnTo>
                    <a:pt x="1087" y="182"/>
                  </a:lnTo>
                  <a:lnTo>
                    <a:pt x="1088" y="181"/>
                  </a:lnTo>
                  <a:lnTo>
                    <a:pt x="1088" y="181"/>
                  </a:lnTo>
                  <a:lnTo>
                    <a:pt x="1090" y="180"/>
                  </a:lnTo>
                  <a:lnTo>
                    <a:pt x="1088" y="179"/>
                  </a:lnTo>
                  <a:lnTo>
                    <a:pt x="1086" y="178"/>
                  </a:lnTo>
                  <a:lnTo>
                    <a:pt x="1083" y="178"/>
                  </a:lnTo>
                  <a:lnTo>
                    <a:pt x="1082" y="176"/>
                  </a:lnTo>
                  <a:lnTo>
                    <a:pt x="1081" y="175"/>
                  </a:lnTo>
                  <a:lnTo>
                    <a:pt x="1080" y="175"/>
                  </a:lnTo>
                  <a:lnTo>
                    <a:pt x="1082" y="175"/>
                  </a:lnTo>
                  <a:lnTo>
                    <a:pt x="1083" y="174"/>
                  </a:lnTo>
                  <a:lnTo>
                    <a:pt x="1085" y="173"/>
                  </a:lnTo>
                  <a:lnTo>
                    <a:pt x="1085" y="173"/>
                  </a:lnTo>
                  <a:lnTo>
                    <a:pt x="1083" y="173"/>
                  </a:lnTo>
                  <a:lnTo>
                    <a:pt x="1080" y="170"/>
                  </a:lnTo>
                  <a:lnTo>
                    <a:pt x="1077" y="170"/>
                  </a:lnTo>
                  <a:lnTo>
                    <a:pt x="1075" y="170"/>
                  </a:lnTo>
                  <a:lnTo>
                    <a:pt x="1070" y="170"/>
                  </a:lnTo>
                  <a:lnTo>
                    <a:pt x="1070" y="170"/>
                  </a:lnTo>
                  <a:lnTo>
                    <a:pt x="1069" y="170"/>
                  </a:lnTo>
                  <a:lnTo>
                    <a:pt x="1069" y="171"/>
                  </a:lnTo>
                  <a:lnTo>
                    <a:pt x="1069" y="171"/>
                  </a:lnTo>
                  <a:lnTo>
                    <a:pt x="1067" y="173"/>
                  </a:lnTo>
                  <a:lnTo>
                    <a:pt x="1062" y="171"/>
                  </a:lnTo>
                  <a:lnTo>
                    <a:pt x="1057" y="169"/>
                  </a:lnTo>
                  <a:lnTo>
                    <a:pt x="1052" y="166"/>
                  </a:lnTo>
                  <a:lnTo>
                    <a:pt x="1049" y="166"/>
                  </a:lnTo>
                  <a:lnTo>
                    <a:pt x="1046" y="165"/>
                  </a:lnTo>
                  <a:lnTo>
                    <a:pt x="1044" y="165"/>
                  </a:lnTo>
                  <a:lnTo>
                    <a:pt x="1040" y="165"/>
                  </a:lnTo>
                  <a:lnTo>
                    <a:pt x="1037" y="165"/>
                  </a:lnTo>
                  <a:lnTo>
                    <a:pt x="1036" y="164"/>
                  </a:lnTo>
                  <a:lnTo>
                    <a:pt x="1035" y="161"/>
                  </a:lnTo>
                  <a:lnTo>
                    <a:pt x="1034" y="158"/>
                  </a:lnTo>
                  <a:lnTo>
                    <a:pt x="1034" y="156"/>
                  </a:lnTo>
                  <a:lnTo>
                    <a:pt x="1034" y="154"/>
                  </a:lnTo>
                  <a:lnTo>
                    <a:pt x="1034" y="153"/>
                  </a:lnTo>
                  <a:lnTo>
                    <a:pt x="1034" y="150"/>
                  </a:lnTo>
                  <a:lnTo>
                    <a:pt x="1035" y="148"/>
                  </a:lnTo>
                  <a:lnTo>
                    <a:pt x="1036" y="145"/>
                  </a:lnTo>
                  <a:lnTo>
                    <a:pt x="1039" y="144"/>
                  </a:lnTo>
                  <a:lnTo>
                    <a:pt x="1040" y="141"/>
                  </a:lnTo>
                  <a:lnTo>
                    <a:pt x="1041" y="140"/>
                  </a:lnTo>
                  <a:lnTo>
                    <a:pt x="1044" y="139"/>
                  </a:lnTo>
                  <a:lnTo>
                    <a:pt x="1046" y="138"/>
                  </a:lnTo>
                  <a:lnTo>
                    <a:pt x="1046" y="135"/>
                  </a:lnTo>
                  <a:lnTo>
                    <a:pt x="1046" y="135"/>
                  </a:lnTo>
                  <a:lnTo>
                    <a:pt x="1046" y="134"/>
                  </a:lnTo>
                  <a:lnTo>
                    <a:pt x="1046" y="131"/>
                  </a:lnTo>
                  <a:lnTo>
                    <a:pt x="1046" y="130"/>
                  </a:lnTo>
                  <a:lnTo>
                    <a:pt x="1046" y="128"/>
                  </a:lnTo>
                  <a:lnTo>
                    <a:pt x="1046" y="128"/>
                  </a:lnTo>
                  <a:lnTo>
                    <a:pt x="1046" y="128"/>
                  </a:lnTo>
                  <a:lnTo>
                    <a:pt x="1050" y="128"/>
                  </a:lnTo>
                  <a:lnTo>
                    <a:pt x="1052" y="129"/>
                  </a:lnTo>
                  <a:lnTo>
                    <a:pt x="1055" y="130"/>
                  </a:lnTo>
                  <a:lnTo>
                    <a:pt x="1057" y="130"/>
                  </a:lnTo>
                  <a:lnTo>
                    <a:pt x="1061" y="129"/>
                  </a:lnTo>
                  <a:lnTo>
                    <a:pt x="1064" y="128"/>
                  </a:lnTo>
                  <a:lnTo>
                    <a:pt x="1065" y="125"/>
                  </a:lnTo>
                  <a:lnTo>
                    <a:pt x="1066" y="123"/>
                  </a:lnTo>
                  <a:lnTo>
                    <a:pt x="1067" y="120"/>
                  </a:lnTo>
                  <a:lnTo>
                    <a:pt x="1069" y="118"/>
                  </a:lnTo>
                  <a:lnTo>
                    <a:pt x="1070" y="115"/>
                  </a:lnTo>
                  <a:lnTo>
                    <a:pt x="1072" y="112"/>
                  </a:lnTo>
                  <a:lnTo>
                    <a:pt x="1075" y="110"/>
                  </a:lnTo>
                  <a:lnTo>
                    <a:pt x="1077" y="109"/>
                  </a:lnTo>
                  <a:lnTo>
                    <a:pt x="1080" y="107"/>
                  </a:lnTo>
                  <a:lnTo>
                    <a:pt x="1083" y="104"/>
                  </a:lnTo>
                  <a:lnTo>
                    <a:pt x="1086" y="103"/>
                  </a:lnTo>
                  <a:lnTo>
                    <a:pt x="1088" y="102"/>
                  </a:lnTo>
                  <a:lnTo>
                    <a:pt x="1097" y="102"/>
                  </a:lnTo>
                  <a:lnTo>
                    <a:pt x="1105" y="105"/>
                  </a:lnTo>
                  <a:lnTo>
                    <a:pt x="1112" y="108"/>
                  </a:lnTo>
                  <a:lnTo>
                    <a:pt x="1120" y="109"/>
                  </a:lnTo>
                  <a:lnTo>
                    <a:pt x="1123" y="110"/>
                  </a:lnTo>
                  <a:lnTo>
                    <a:pt x="1126" y="109"/>
                  </a:lnTo>
                  <a:lnTo>
                    <a:pt x="1127" y="108"/>
                  </a:lnTo>
                  <a:lnTo>
                    <a:pt x="1127" y="107"/>
                  </a:lnTo>
                  <a:lnTo>
                    <a:pt x="1127" y="105"/>
                  </a:lnTo>
                  <a:lnTo>
                    <a:pt x="1127" y="103"/>
                  </a:lnTo>
                  <a:lnTo>
                    <a:pt x="1127" y="100"/>
                  </a:lnTo>
                  <a:lnTo>
                    <a:pt x="1127" y="98"/>
                  </a:lnTo>
                  <a:lnTo>
                    <a:pt x="1127" y="95"/>
                  </a:lnTo>
                  <a:lnTo>
                    <a:pt x="1128" y="94"/>
                  </a:lnTo>
                  <a:lnTo>
                    <a:pt x="1130" y="92"/>
                  </a:lnTo>
                  <a:lnTo>
                    <a:pt x="1130" y="89"/>
                  </a:lnTo>
                  <a:lnTo>
                    <a:pt x="1131" y="87"/>
                  </a:lnTo>
                  <a:lnTo>
                    <a:pt x="1130" y="84"/>
                  </a:lnTo>
                  <a:lnTo>
                    <a:pt x="1128" y="80"/>
                  </a:lnTo>
                  <a:lnTo>
                    <a:pt x="1125" y="78"/>
                  </a:lnTo>
                  <a:lnTo>
                    <a:pt x="1122" y="76"/>
                  </a:lnTo>
                  <a:lnTo>
                    <a:pt x="1120" y="73"/>
                  </a:lnTo>
                  <a:lnTo>
                    <a:pt x="1117" y="71"/>
                  </a:lnTo>
                  <a:lnTo>
                    <a:pt x="1115" y="68"/>
                  </a:lnTo>
                  <a:lnTo>
                    <a:pt x="1113" y="66"/>
                  </a:lnTo>
                  <a:lnTo>
                    <a:pt x="1113" y="63"/>
                  </a:lnTo>
                  <a:lnTo>
                    <a:pt x="1115" y="61"/>
                  </a:lnTo>
                  <a:lnTo>
                    <a:pt x="1125" y="57"/>
                  </a:lnTo>
                  <a:lnTo>
                    <a:pt x="1136" y="58"/>
                  </a:lnTo>
                  <a:lnTo>
                    <a:pt x="1141" y="62"/>
                  </a:lnTo>
                  <a:lnTo>
                    <a:pt x="1146" y="67"/>
                  </a:lnTo>
                  <a:lnTo>
                    <a:pt x="1151" y="71"/>
                  </a:lnTo>
                  <a:lnTo>
                    <a:pt x="1159" y="73"/>
                  </a:lnTo>
                  <a:lnTo>
                    <a:pt x="1163" y="76"/>
                  </a:lnTo>
                  <a:lnTo>
                    <a:pt x="1167" y="78"/>
                  </a:lnTo>
                  <a:lnTo>
                    <a:pt x="1172" y="80"/>
                  </a:lnTo>
                  <a:lnTo>
                    <a:pt x="1176" y="83"/>
                  </a:lnTo>
                  <a:lnTo>
                    <a:pt x="1178" y="87"/>
                  </a:lnTo>
                  <a:lnTo>
                    <a:pt x="1182" y="89"/>
                  </a:lnTo>
                  <a:lnTo>
                    <a:pt x="1186" y="92"/>
                  </a:lnTo>
                  <a:lnTo>
                    <a:pt x="1187" y="93"/>
                  </a:lnTo>
                  <a:lnTo>
                    <a:pt x="1189" y="93"/>
                  </a:lnTo>
                  <a:lnTo>
                    <a:pt x="1192" y="94"/>
                  </a:lnTo>
                  <a:lnTo>
                    <a:pt x="1193" y="94"/>
                  </a:lnTo>
                  <a:lnTo>
                    <a:pt x="1193" y="94"/>
                  </a:lnTo>
                  <a:lnTo>
                    <a:pt x="1193" y="93"/>
                  </a:lnTo>
                  <a:lnTo>
                    <a:pt x="1193" y="92"/>
                  </a:lnTo>
                  <a:lnTo>
                    <a:pt x="1191" y="88"/>
                  </a:lnTo>
                  <a:lnTo>
                    <a:pt x="1187" y="85"/>
                  </a:lnTo>
                  <a:lnTo>
                    <a:pt x="1184" y="83"/>
                  </a:lnTo>
                  <a:lnTo>
                    <a:pt x="1179" y="80"/>
                  </a:lnTo>
                  <a:lnTo>
                    <a:pt x="1164" y="72"/>
                  </a:lnTo>
                  <a:lnTo>
                    <a:pt x="1151" y="63"/>
                  </a:lnTo>
                  <a:lnTo>
                    <a:pt x="1150" y="62"/>
                  </a:lnTo>
                  <a:lnTo>
                    <a:pt x="1147" y="59"/>
                  </a:lnTo>
                  <a:lnTo>
                    <a:pt x="1146" y="58"/>
                  </a:lnTo>
                  <a:lnTo>
                    <a:pt x="1143" y="56"/>
                  </a:lnTo>
                  <a:lnTo>
                    <a:pt x="1143" y="54"/>
                  </a:lnTo>
                  <a:lnTo>
                    <a:pt x="1143" y="52"/>
                  </a:lnTo>
                  <a:lnTo>
                    <a:pt x="1159" y="52"/>
                  </a:lnTo>
                  <a:lnTo>
                    <a:pt x="1163" y="52"/>
                  </a:lnTo>
                  <a:lnTo>
                    <a:pt x="1168" y="52"/>
                  </a:lnTo>
                  <a:lnTo>
                    <a:pt x="1173" y="52"/>
                  </a:lnTo>
                  <a:lnTo>
                    <a:pt x="1177" y="49"/>
                  </a:lnTo>
                  <a:lnTo>
                    <a:pt x="1179" y="49"/>
                  </a:lnTo>
                  <a:lnTo>
                    <a:pt x="1182" y="48"/>
                  </a:lnTo>
                  <a:lnTo>
                    <a:pt x="1184" y="48"/>
                  </a:lnTo>
                  <a:lnTo>
                    <a:pt x="1188" y="47"/>
                  </a:lnTo>
                  <a:lnTo>
                    <a:pt x="1193" y="47"/>
                  </a:lnTo>
                  <a:lnTo>
                    <a:pt x="1197" y="47"/>
                  </a:lnTo>
                  <a:lnTo>
                    <a:pt x="1199" y="46"/>
                  </a:lnTo>
                  <a:lnTo>
                    <a:pt x="1201" y="44"/>
                  </a:lnTo>
                  <a:lnTo>
                    <a:pt x="1203" y="44"/>
                  </a:lnTo>
                  <a:lnTo>
                    <a:pt x="1206" y="43"/>
                  </a:lnTo>
                  <a:lnTo>
                    <a:pt x="1208" y="42"/>
                  </a:lnTo>
                  <a:lnTo>
                    <a:pt x="1212" y="42"/>
                  </a:lnTo>
                  <a:lnTo>
                    <a:pt x="1216" y="42"/>
                  </a:lnTo>
                  <a:lnTo>
                    <a:pt x="1218" y="43"/>
                  </a:lnTo>
                  <a:lnTo>
                    <a:pt x="1221" y="44"/>
                  </a:lnTo>
                  <a:lnTo>
                    <a:pt x="1223" y="46"/>
                  </a:lnTo>
                  <a:lnTo>
                    <a:pt x="1224" y="47"/>
                  </a:lnTo>
                  <a:lnTo>
                    <a:pt x="1226" y="48"/>
                  </a:lnTo>
                  <a:lnTo>
                    <a:pt x="1227" y="51"/>
                  </a:lnTo>
                  <a:lnTo>
                    <a:pt x="1229" y="52"/>
                  </a:lnTo>
                  <a:lnTo>
                    <a:pt x="1232" y="53"/>
                  </a:lnTo>
                  <a:lnTo>
                    <a:pt x="1233" y="54"/>
                  </a:lnTo>
                  <a:lnTo>
                    <a:pt x="1235" y="56"/>
                  </a:lnTo>
                  <a:lnTo>
                    <a:pt x="1237" y="57"/>
                  </a:lnTo>
                  <a:lnTo>
                    <a:pt x="1238" y="58"/>
                  </a:lnTo>
                  <a:lnTo>
                    <a:pt x="1238" y="66"/>
                  </a:lnTo>
                  <a:lnTo>
                    <a:pt x="1239" y="76"/>
                  </a:lnTo>
                  <a:lnTo>
                    <a:pt x="1240" y="87"/>
                  </a:lnTo>
                  <a:lnTo>
                    <a:pt x="1240" y="87"/>
                  </a:lnTo>
                  <a:lnTo>
                    <a:pt x="1240" y="88"/>
                  </a:lnTo>
                  <a:lnTo>
                    <a:pt x="1240" y="90"/>
                  </a:lnTo>
                  <a:lnTo>
                    <a:pt x="1240" y="92"/>
                  </a:lnTo>
                  <a:lnTo>
                    <a:pt x="1242" y="93"/>
                  </a:lnTo>
                  <a:lnTo>
                    <a:pt x="1243" y="94"/>
                  </a:lnTo>
                  <a:lnTo>
                    <a:pt x="1244" y="93"/>
                  </a:lnTo>
                  <a:lnTo>
                    <a:pt x="1245" y="92"/>
                  </a:lnTo>
                  <a:lnTo>
                    <a:pt x="1247" y="90"/>
                  </a:lnTo>
                  <a:lnTo>
                    <a:pt x="1248" y="89"/>
                  </a:lnTo>
                  <a:lnTo>
                    <a:pt x="1248" y="89"/>
                  </a:lnTo>
                  <a:lnTo>
                    <a:pt x="1248" y="84"/>
                  </a:lnTo>
                  <a:lnTo>
                    <a:pt x="1247" y="78"/>
                  </a:lnTo>
                  <a:lnTo>
                    <a:pt x="1245" y="73"/>
                  </a:lnTo>
                  <a:lnTo>
                    <a:pt x="1245" y="68"/>
                  </a:lnTo>
                  <a:lnTo>
                    <a:pt x="1247" y="67"/>
                  </a:lnTo>
                  <a:lnTo>
                    <a:pt x="1248" y="66"/>
                  </a:lnTo>
                  <a:lnTo>
                    <a:pt x="1248" y="66"/>
                  </a:lnTo>
                  <a:lnTo>
                    <a:pt x="1248" y="64"/>
                  </a:lnTo>
                  <a:lnTo>
                    <a:pt x="1247" y="62"/>
                  </a:lnTo>
                  <a:lnTo>
                    <a:pt x="1245" y="61"/>
                  </a:lnTo>
                  <a:lnTo>
                    <a:pt x="1243" y="58"/>
                  </a:lnTo>
                  <a:lnTo>
                    <a:pt x="1240" y="56"/>
                  </a:lnTo>
                  <a:lnTo>
                    <a:pt x="1240" y="52"/>
                  </a:lnTo>
                  <a:lnTo>
                    <a:pt x="1239" y="51"/>
                  </a:lnTo>
                  <a:lnTo>
                    <a:pt x="1240" y="49"/>
                  </a:lnTo>
                  <a:lnTo>
                    <a:pt x="1240" y="49"/>
                  </a:lnTo>
                  <a:lnTo>
                    <a:pt x="1243" y="49"/>
                  </a:lnTo>
                  <a:lnTo>
                    <a:pt x="1244" y="51"/>
                  </a:lnTo>
                  <a:lnTo>
                    <a:pt x="1245" y="52"/>
                  </a:lnTo>
                  <a:lnTo>
                    <a:pt x="1248" y="54"/>
                  </a:lnTo>
                  <a:lnTo>
                    <a:pt x="1249" y="56"/>
                  </a:lnTo>
                  <a:lnTo>
                    <a:pt x="1250" y="58"/>
                  </a:lnTo>
                  <a:lnTo>
                    <a:pt x="1253" y="61"/>
                  </a:lnTo>
                  <a:lnTo>
                    <a:pt x="1257" y="63"/>
                  </a:lnTo>
                  <a:lnTo>
                    <a:pt x="1260" y="66"/>
                  </a:lnTo>
                  <a:lnTo>
                    <a:pt x="1264" y="67"/>
                  </a:lnTo>
                  <a:lnTo>
                    <a:pt x="1265" y="69"/>
                  </a:lnTo>
                  <a:lnTo>
                    <a:pt x="1267" y="71"/>
                  </a:lnTo>
                  <a:lnTo>
                    <a:pt x="1267" y="71"/>
                  </a:lnTo>
                  <a:lnTo>
                    <a:pt x="1267" y="74"/>
                  </a:lnTo>
                  <a:lnTo>
                    <a:pt x="1268" y="78"/>
                  </a:lnTo>
                  <a:lnTo>
                    <a:pt x="1270" y="82"/>
                  </a:lnTo>
                  <a:lnTo>
                    <a:pt x="1274" y="84"/>
                  </a:lnTo>
                  <a:lnTo>
                    <a:pt x="1277" y="85"/>
                  </a:lnTo>
                  <a:lnTo>
                    <a:pt x="1279" y="87"/>
                  </a:lnTo>
                  <a:lnTo>
                    <a:pt x="1282" y="88"/>
                  </a:lnTo>
                  <a:lnTo>
                    <a:pt x="1284" y="89"/>
                  </a:lnTo>
                  <a:lnTo>
                    <a:pt x="1287" y="89"/>
                  </a:lnTo>
                  <a:lnTo>
                    <a:pt x="1287" y="88"/>
                  </a:lnTo>
                  <a:lnTo>
                    <a:pt x="1287" y="87"/>
                  </a:lnTo>
                  <a:lnTo>
                    <a:pt x="1285" y="87"/>
                  </a:lnTo>
                  <a:lnTo>
                    <a:pt x="1285" y="85"/>
                  </a:lnTo>
                  <a:lnTo>
                    <a:pt x="1284" y="84"/>
                  </a:lnTo>
                  <a:lnTo>
                    <a:pt x="1282" y="82"/>
                  </a:lnTo>
                  <a:lnTo>
                    <a:pt x="1280" y="80"/>
                  </a:lnTo>
                  <a:lnTo>
                    <a:pt x="1280" y="80"/>
                  </a:lnTo>
                  <a:lnTo>
                    <a:pt x="1282" y="79"/>
                  </a:lnTo>
                  <a:lnTo>
                    <a:pt x="1284" y="79"/>
                  </a:lnTo>
                  <a:lnTo>
                    <a:pt x="1287" y="79"/>
                  </a:lnTo>
                  <a:lnTo>
                    <a:pt x="1289" y="79"/>
                  </a:lnTo>
                  <a:lnTo>
                    <a:pt x="1292" y="80"/>
                  </a:lnTo>
                  <a:lnTo>
                    <a:pt x="1295" y="80"/>
                  </a:lnTo>
                  <a:lnTo>
                    <a:pt x="1298" y="82"/>
                  </a:lnTo>
                  <a:lnTo>
                    <a:pt x="1300" y="83"/>
                  </a:lnTo>
                  <a:lnTo>
                    <a:pt x="1301" y="83"/>
                  </a:lnTo>
                  <a:lnTo>
                    <a:pt x="1303" y="83"/>
                  </a:lnTo>
                  <a:lnTo>
                    <a:pt x="1304" y="82"/>
                  </a:lnTo>
                  <a:lnTo>
                    <a:pt x="1303" y="80"/>
                  </a:lnTo>
                  <a:lnTo>
                    <a:pt x="1303" y="79"/>
                  </a:lnTo>
                  <a:lnTo>
                    <a:pt x="1300" y="77"/>
                  </a:lnTo>
                  <a:lnTo>
                    <a:pt x="1299" y="77"/>
                  </a:lnTo>
                  <a:lnTo>
                    <a:pt x="1297" y="76"/>
                  </a:lnTo>
                  <a:lnTo>
                    <a:pt x="1294" y="74"/>
                  </a:lnTo>
                  <a:lnTo>
                    <a:pt x="1293" y="73"/>
                  </a:lnTo>
                  <a:lnTo>
                    <a:pt x="1283" y="67"/>
                  </a:lnTo>
                  <a:lnTo>
                    <a:pt x="1277" y="59"/>
                  </a:lnTo>
                  <a:lnTo>
                    <a:pt x="1272" y="52"/>
                  </a:lnTo>
                  <a:lnTo>
                    <a:pt x="1270" y="51"/>
                  </a:lnTo>
                  <a:lnTo>
                    <a:pt x="1269" y="49"/>
                  </a:lnTo>
                  <a:lnTo>
                    <a:pt x="1267" y="47"/>
                  </a:lnTo>
                  <a:lnTo>
                    <a:pt x="1265" y="46"/>
                  </a:lnTo>
                  <a:lnTo>
                    <a:pt x="1264" y="44"/>
                  </a:lnTo>
                  <a:lnTo>
                    <a:pt x="1263" y="42"/>
                  </a:lnTo>
                  <a:lnTo>
                    <a:pt x="1263" y="41"/>
                  </a:lnTo>
                  <a:lnTo>
                    <a:pt x="1264" y="41"/>
                  </a:lnTo>
                  <a:lnTo>
                    <a:pt x="1265" y="39"/>
                  </a:lnTo>
                  <a:lnTo>
                    <a:pt x="1269" y="39"/>
                  </a:lnTo>
                  <a:lnTo>
                    <a:pt x="1277" y="41"/>
                  </a:lnTo>
                  <a:lnTo>
                    <a:pt x="1285" y="42"/>
                  </a:lnTo>
                  <a:lnTo>
                    <a:pt x="1293" y="44"/>
                  </a:lnTo>
                  <a:lnTo>
                    <a:pt x="1295" y="47"/>
                  </a:lnTo>
                  <a:lnTo>
                    <a:pt x="1299" y="49"/>
                  </a:lnTo>
                  <a:lnTo>
                    <a:pt x="1301" y="53"/>
                  </a:lnTo>
                  <a:lnTo>
                    <a:pt x="1305" y="56"/>
                  </a:lnTo>
                  <a:lnTo>
                    <a:pt x="1321" y="63"/>
                  </a:lnTo>
                  <a:lnTo>
                    <a:pt x="1336" y="72"/>
                  </a:lnTo>
                  <a:lnTo>
                    <a:pt x="1353" y="80"/>
                  </a:lnTo>
                  <a:lnTo>
                    <a:pt x="1355" y="84"/>
                  </a:lnTo>
                  <a:lnTo>
                    <a:pt x="1356" y="87"/>
                  </a:lnTo>
                  <a:lnTo>
                    <a:pt x="1359" y="89"/>
                  </a:lnTo>
                  <a:lnTo>
                    <a:pt x="1360" y="92"/>
                  </a:lnTo>
                  <a:lnTo>
                    <a:pt x="1363" y="94"/>
                  </a:lnTo>
                  <a:lnTo>
                    <a:pt x="1366" y="97"/>
                  </a:lnTo>
                  <a:lnTo>
                    <a:pt x="1371" y="99"/>
                  </a:lnTo>
                  <a:lnTo>
                    <a:pt x="1376" y="102"/>
                  </a:lnTo>
                  <a:lnTo>
                    <a:pt x="1377" y="103"/>
                  </a:lnTo>
                  <a:lnTo>
                    <a:pt x="1379" y="103"/>
                  </a:lnTo>
                  <a:lnTo>
                    <a:pt x="1379" y="103"/>
                  </a:lnTo>
                  <a:lnTo>
                    <a:pt x="1379" y="102"/>
                  </a:lnTo>
                  <a:lnTo>
                    <a:pt x="1379" y="100"/>
                  </a:lnTo>
                  <a:lnTo>
                    <a:pt x="1379" y="99"/>
                  </a:lnTo>
                  <a:lnTo>
                    <a:pt x="1376" y="97"/>
                  </a:lnTo>
                  <a:lnTo>
                    <a:pt x="1374" y="95"/>
                  </a:lnTo>
                  <a:lnTo>
                    <a:pt x="1370" y="94"/>
                  </a:lnTo>
                  <a:lnTo>
                    <a:pt x="1369" y="90"/>
                  </a:lnTo>
                  <a:lnTo>
                    <a:pt x="1368" y="88"/>
                  </a:lnTo>
                  <a:lnTo>
                    <a:pt x="1366" y="85"/>
                  </a:lnTo>
                  <a:lnTo>
                    <a:pt x="1366" y="83"/>
                  </a:lnTo>
                  <a:lnTo>
                    <a:pt x="1365" y="80"/>
                  </a:lnTo>
                  <a:lnTo>
                    <a:pt x="1365" y="78"/>
                  </a:lnTo>
                  <a:lnTo>
                    <a:pt x="1365" y="77"/>
                  </a:lnTo>
                  <a:lnTo>
                    <a:pt x="1365" y="76"/>
                  </a:lnTo>
                  <a:lnTo>
                    <a:pt x="1364" y="73"/>
                  </a:lnTo>
                  <a:lnTo>
                    <a:pt x="1363" y="71"/>
                  </a:lnTo>
                  <a:lnTo>
                    <a:pt x="1361" y="69"/>
                  </a:lnTo>
                  <a:lnTo>
                    <a:pt x="1361" y="68"/>
                  </a:lnTo>
                  <a:lnTo>
                    <a:pt x="1363" y="68"/>
                  </a:lnTo>
                  <a:lnTo>
                    <a:pt x="1364" y="68"/>
                  </a:lnTo>
                  <a:lnTo>
                    <a:pt x="1365" y="68"/>
                  </a:lnTo>
                  <a:lnTo>
                    <a:pt x="1369" y="69"/>
                  </a:lnTo>
                  <a:lnTo>
                    <a:pt x="1371" y="71"/>
                  </a:lnTo>
                  <a:lnTo>
                    <a:pt x="1373" y="69"/>
                  </a:lnTo>
                  <a:lnTo>
                    <a:pt x="1374" y="68"/>
                  </a:lnTo>
                  <a:lnTo>
                    <a:pt x="1373" y="64"/>
                  </a:lnTo>
                  <a:lnTo>
                    <a:pt x="1370" y="61"/>
                  </a:lnTo>
                  <a:lnTo>
                    <a:pt x="1368" y="58"/>
                  </a:lnTo>
                  <a:lnTo>
                    <a:pt x="1363" y="56"/>
                  </a:lnTo>
                  <a:lnTo>
                    <a:pt x="1359" y="52"/>
                  </a:lnTo>
                  <a:lnTo>
                    <a:pt x="1355" y="49"/>
                  </a:lnTo>
                  <a:lnTo>
                    <a:pt x="1354" y="47"/>
                  </a:lnTo>
                  <a:lnTo>
                    <a:pt x="1351" y="44"/>
                  </a:lnTo>
                  <a:lnTo>
                    <a:pt x="1349" y="42"/>
                  </a:lnTo>
                  <a:lnTo>
                    <a:pt x="1346" y="39"/>
                  </a:lnTo>
                  <a:lnTo>
                    <a:pt x="1344" y="37"/>
                  </a:lnTo>
                  <a:lnTo>
                    <a:pt x="1343" y="36"/>
                  </a:lnTo>
                  <a:lnTo>
                    <a:pt x="1341" y="34"/>
                  </a:lnTo>
                  <a:lnTo>
                    <a:pt x="1350" y="36"/>
                  </a:lnTo>
                  <a:lnTo>
                    <a:pt x="1360" y="38"/>
                  </a:lnTo>
                  <a:lnTo>
                    <a:pt x="1368" y="39"/>
                  </a:lnTo>
                  <a:lnTo>
                    <a:pt x="1376" y="39"/>
                  </a:lnTo>
                  <a:lnTo>
                    <a:pt x="1385" y="43"/>
                  </a:lnTo>
                  <a:lnTo>
                    <a:pt x="1391" y="47"/>
                  </a:lnTo>
                  <a:lnTo>
                    <a:pt x="1402" y="52"/>
                  </a:lnTo>
                  <a:lnTo>
                    <a:pt x="1412" y="58"/>
                  </a:lnTo>
                  <a:lnTo>
                    <a:pt x="1416" y="59"/>
                  </a:lnTo>
                  <a:lnTo>
                    <a:pt x="1419" y="62"/>
                  </a:lnTo>
                  <a:lnTo>
                    <a:pt x="1422" y="66"/>
                  </a:lnTo>
                  <a:lnTo>
                    <a:pt x="1425" y="67"/>
                  </a:lnTo>
                  <a:lnTo>
                    <a:pt x="1429" y="68"/>
                  </a:lnTo>
                  <a:lnTo>
                    <a:pt x="1429" y="66"/>
                  </a:lnTo>
                  <a:lnTo>
                    <a:pt x="1427" y="62"/>
                  </a:lnTo>
                  <a:lnTo>
                    <a:pt x="1427" y="61"/>
                  </a:lnTo>
                  <a:lnTo>
                    <a:pt x="1426" y="58"/>
                  </a:lnTo>
                  <a:lnTo>
                    <a:pt x="1425" y="56"/>
                  </a:lnTo>
                  <a:lnTo>
                    <a:pt x="1421" y="53"/>
                  </a:lnTo>
                  <a:lnTo>
                    <a:pt x="1417" y="49"/>
                  </a:lnTo>
                  <a:lnTo>
                    <a:pt x="1406" y="46"/>
                  </a:lnTo>
                  <a:lnTo>
                    <a:pt x="1396" y="42"/>
                  </a:lnTo>
                  <a:lnTo>
                    <a:pt x="1386" y="38"/>
                  </a:lnTo>
                  <a:lnTo>
                    <a:pt x="1376" y="34"/>
                  </a:lnTo>
                  <a:lnTo>
                    <a:pt x="1363" y="33"/>
                  </a:lnTo>
                  <a:lnTo>
                    <a:pt x="1350" y="32"/>
                  </a:lnTo>
                  <a:lnTo>
                    <a:pt x="1346" y="30"/>
                  </a:lnTo>
                  <a:lnTo>
                    <a:pt x="1343" y="28"/>
                  </a:lnTo>
                  <a:lnTo>
                    <a:pt x="1340" y="27"/>
                  </a:lnTo>
                  <a:lnTo>
                    <a:pt x="1336" y="27"/>
                  </a:lnTo>
                  <a:lnTo>
                    <a:pt x="1335" y="27"/>
                  </a:lnTo>
                  <a:lnTo>
                    <a:pt x="1333" y="27"/>
                  </a:lnTo>
                  <a:lnTo>
                    <a:pt x="1330" y="27"/>
                  </a:lnTo>
                  <a:lnTo>
                    <a:pt x="1328" y="27"/>
                  </a:lnTo>
                  <a:lnTo>
                    <a:pt x="1325" y="26"/>
                  </a:lnTo>
                  <a:lnTo>
                    <a:pt x="1324" y="23"/>
                  </a:lnTo>
                  <a:lnTo>
                    <a:pt x="1323" y="23"/>
                  </a:lnTo>
                  <a:lnTo>
                    <a:pt x="1323" y="22"/>
                  </a:lnTo>
                  <a:lnTo>
                    <a:pt x="1324" y="21"/>
                  </a:lnTo>
                  <a:lnTo>
                    <a:pt x="1325" y="21"/>
                  </a:lnTo>
                  <a:lnTo>
                    <a:pt x="1325" y="20"/>
                  </a:lnTo>
                  <a:lnTo>
                    <a:pt x="1326" y="18"/>
                  </a:lnTo>
                  <a:lnTo>
                    <a:pt x="1325" y="17"/>
                  </a:lnTo>
                  <a:lnTo>
                    <a:pt x="1324" y="16"/>
                  </a:lnTo>
                  <a:lnTo>
                    <a:pt x="1321" y="13"/>
                  </a:lnTo>
                  <a:lnTo>
                    <a:pt x="1319" y="12"/>
                  </a:lnTo>
                  <a:lnTo>
                    <a:pt x="1319" y="11"/>
                  </a:lnTo>
                  <a:lnTo>
                    <a:pt x="1318" y="10"/>
                  </a:lnTo>
                  <a:lnTo>
                    <a:pt x="1319" y="8"/>
                  </a:lnTo>
                  <a:lnTo>
                    <a:pt x="1320" y="8"/>
                  </a:lnTo>
                  <a:lnTo>
                    <a:pt x="1323" y="10"/>
                  </a:lnTo>
                  <a:lnTo>
                    <a:pt x="1326" y="11"/>
                  </a:lnTo>
                  <a:lnTo>
                    <a:pt x="1328" y="11"/>
                  </a:lnTo>
                  <a:lnTo>
                    <a:pt x="1329" y="13"/>
                  </a:lnTo>
                  <a:lnTo>
                    <a:pt x="1331" y="15"/>
                  </a:lnTo>
                  <a:lnTo>
                    <a:pt x="1334" y="17"/>
                  </a:lnTo>
                  <a:lnTo>
                    <a:pt x="1335" y="18"/>
                  </a:lnTo>
                  <a:lnTo>
                    <a:pt x="1336" y="18"/>
                  </a:lnTo>
                  <a:lnTo>
                    <a:pt x="1339" y="18"/>
                  </a:lnTo>
                  <a:lnTo>
                    <a:pt x="1340" y="17"/>
                  </a:lnTo>
                  <a:lnTo>
                    <a:pt x="1341" y="16"/>
                  </a:lnTo>
                  <a:lnTo>
                    <a:pt x="1340" y="15"/>
                  </a:lnTo>
                  <a:lnTo>
                    <a:pt x="1339" y="13"/>
                  </a:lnTo>
                  <a:lnTo>
                    <a:pt x="1338" y="12"/>
                  </a:lnTo>
                  <a:lnTo>
                    <a:pt x="1336" y="11"/>
                  </a:lnTo>
                  <a:lnTo>
                    <a:pt x="1334" y="8"/>
                  </a:lnTo>
                  <a:lnTo>
                    <a:pt x="1336" y="8"/>
                  </a:lnTo>
                  <a:lnTo>
                    <a:pt x="1343" y="10"/>
                  </a:lnTo>
                  <a:lnTo>
                    <a:pt x="1349" y="11"/>
                  </a:lnTo>
                  <a:lnTo>
                    <a:pt x="1354" y="12"/>
                  </a:lnTo>
                  <a:lnTo>
                    <a:pt x="1358" y="13"/>
                  </a:lnTo>
                  <a:lnTo>
                    <a:pt x="1359" y="13"/>
                  </a:lnTo>
                  <a:lnTo>
                    <a:pt x="1361" y="15"/>
                  </a:lnTo>
                  <a:lnTo>
                    <a:pt x="1364" y="15"/>
                  </a:lnTo>
                  <a:lnTo>
                    <a:pt x="1365" y="15"/>
                  </a:lnTo>
                  <a:lnTo>
                    <a:pt x="1365" y="13"/>
                  </a:lnTo>
                  <a:lnTo>
                    <a:pt x="1364" y="13"/>
                  </a:lnTo>
                  <a:lnTo>
                    <a:pt x="1363" y="12"/>
                  </a:lnTo>
                  <a:lnTo>
                    <a:pt x="1361" y="11"/>
                  </a:lnTo>
                  <a:lnTo>
                    <a:pt x="1360" y="11"/>
                  </a:lnTo>
                  <a:lnTo>
                    <a:pt x="1360" y="10"/>
                  </a:lnTo>
                  <a:lnTo>
                    <a:pt x="1359" y="8"/>
                  </a:lnTo>
                  <a:lnTo>
                    <a:pt x="1358" y="8"/>
                  </a:lnTo>
                  <a:lnTo>
                    <a:pt x="1358" y="8"/>
                  </a:lnTo>
                  <a:lnTo>
                    <a:pt x="1358" y="7"/>
                  </a:lnTo>
                  <a:lnTo>
                    <a:pt x="1358" y="7"/>
                  </a:lnTo>
                  <a:lnTo>
                    <a:pt x="1360" y="8"/>
                  </a:lnTo>
                  <a:lnTo>
                    <a:pt x="1361" y="8"/>
                  </a:lnTo>
                  <a:lnTo>
                    <a:pt x="1364" y="10"/>
                  </a:lnTo>
                  <a:lnTo>
                    <a:pt x="1366" y="10"/>
                  </a:lnTo>
                  <a:lnTo>
                    <a:pt x="1368" y="11"/>
                  </a:lnTo>
                  <a:lnTo>
                    <a:pt x="1368" y="11"/>
                  </a:lnTo>
                  <a:lnTo>
                    <a:pt x="1369" y="11"/>
                  </a:lnTo>
                  <a:lnTo>
                    <a:pt x="1369" y="10"/>
                  </a:lnTo>
                  <a:lnTo>
                    <a:pt x="1369" y="8"/>
                  </a:lnTo>
                  <a:lnTo>
                    <a:pt x="1368" y="7"/>
                  </a:lnTo>
                  <a:lnTo>
                    <a:pt x="1366" y="6"/>
                  </a:lnTo>
                  <a:lnTo>
                    <a:pt x="1365" y="6"/>
                  </a:lnTo>
                  <a:lnTo>
                    <a:pt x="1366" y="5"/>
                  </a:lnTo>
                  <a:lnTo>
                    <a:pt x="1368" y="3"/>
                  </a:lnTo>
                  <a:lnTo>
                    <a:pt x="1370" y="3"/>
                  </a:lnTo>
                  <a:lnTo>
                    <a:pt x="1374" y="3"/>
                  </a:lnTo>
                  <a:lnTo>
                    <a:pt x="1377" y="6"/>
                  </a:lnTo>
                  <a:lnTo>
                    <a:pt x="1381" y="8"/>
                  </a:lnTo>
                  <a:lnTo>
                    <a:pt x="1384" y="11"/>
                  </a:lnTo>
                  <a:lnTo>
                    <a:pt x="1385" y="12"/>
                  </a:lnTo>
                  <a:lnTo>
                    <a:pt x="1386" y="15"/>
                  </a:lnTo>
                  <a:lnTo>
                    <a:pt x="1387" y="16"/>
                  </a:lnTo>
                  <a:lnTo>
                    <a:pt x="1389" y="18"/>
                  </a:lnTo>
                  <a:lnTo>
                    <a:pt x="1391" y="21"/>
                  </a:lnTo>
                  <a:lnTo>
                    <a:pt x="1407" y="30"/>
                  </a:lnTo>
                  <a:lnTo>
                    <a:pt x="1415" y="33"/>
                  </a:lnTo>
                  <a:lnTo>
                    <a:pt x="1422" y="36"/>
                  </a:lnTo>
                  <a:lnTo>
                    <a:pt x="1429" y="39"/>
                  </a:lnTo>
                  <a:lnTo>
                    <a:pt x="1431" y="42"/>
                  </a:lnTo>
                  <a:lnTo>
                    <a:pt x="1434" y="43"/>
                  </a:lnTo>
                  <a:lnTo>
                    <a:pt x="1435" y="46"/>
                  </a:lnTo>
                  <a:lnTo>
                    <a:pt x="1439" y="47"/>
                  </a:lnTo>
                  <a:lnTo>
                    <a:pt x="1440" y="48"/>
                  </a:lnTo>
                  <a:lnTo>
                    <a:pt x="1441" y="48"/>
                  </a:lnTo>
                  <a:lnTo>
                    <a:pt x="1441" y="47"/>
                  </a:lnTo>
                  <a:lnTo>
                    <a:pt x="1440" y="46"/>
                  </a:lnTo>
                  <a:lnTo>
                    <a:pt x="1439" y="44"/>
                  </a:lnTo>
                  <a:lnTo>
                    <a:pt x="1437" y="43"/>
                  </a:lnTo>
                  <a:lnTo>
                    <a:pt x="1436" y="42"/>
                  </a:lnTo>
                  <a:lnTo>
                    <a:pt x="1435" y="42"/>
                  </a:lnTo>
                  <a:lnTo>
                    <a:pt x="1434" y="41"/>
                  </a:lnTo>
                  <a:lnTo>
                    <a:pt x="1432" y="39"/>
                  </a:lnTo>
                  <a:lnTo>
                    <a:pt x="1431" y="37"/>
                  </a:lnTo>
                  <a:lnTo>
                    <a:pt x="1430" y="36"/>
                  </a:lnTo>
                  <a:lnTo>
                    <a:pt x="1431" y="34"/>
                  </a:lnTo>
                  <a:lnTo>
                    <a:pt x="1432" y="34"/>
                  </a:lnTo>
                  <a:lnTo>
                    <a:pt x="1435" y="34"/>
                  </a:lnTo>
                  <a:lnTo>
                    <a:pt x="1436" y="36"/>
                  </a:lnTo>
                  <a:lnTo>
                    <a:pt x="1439" y="36"/>
                  </a:lnTo>
                  <a:lnTo>
                    <a:pt x="1441" y="36"/>
                  </a:lnTo>
                  <a:lnTo>
                    <a:pt x="1442" y="36"/>
                  </a:lnTo>
                  <a:lnTo>
                    <a:pt x="1442" y="36"/>
                  </a:lnTo>
                  <a:lnTo>
                    <a:pt x="1442" y="34"/>
                  </a:lnTo>
                  <a:lnTo>
                    <a:pt x="1441" y="33"/>
                  </a:lnTo>
                  <a:lnTo>
                    <a:pt x="1439" y="32"/>
                  </a:lnTo>
                  <a:lnTo>
                    <a:pt x="1437" y="30"/>
                  </a:lnTo>
                  <a:lnTo>
                    <a:pt x="1437" y="28"/>
                  </a:lnTo>
                  <a:lnTo>
                    <a:pt x="1437" y="28"/>
                  </a:lnTo>
                  <a:lnTo>
                    <a:pt x="1440" y="28"/>
                  </a:lnTo>
                  <a:lnTo>
                    <a:pt x="1441" y="28"/>
                  </a:lnTo>
                  <a:lnTo>
                    <a:pt x="1444" y="28"/>
                  </a:lnTo>
                  <a:lnTo>
                    <a:pt x="1446" y="28"/>
                  </a:lnTo>
                  <a:lnTo>
                    <a:pt x="1447" y="27"/>
                  </a:lnTo>
                  <a:lnTo>
                    <a:pt x="1447" y="27"/>
                  </a:lnTo>
                  <a:lnTo>
                    <a:pt x="1447" y="26"/>
                  </a:lnTo>
                  <a:lnTo>
                    <a:pt x="1446" y="23"/>
                  </a:lnTo>
                  <a:lnTo>
                    <a:pt x="1442" y="21"/>
                  </a:lnTo>
                  <a:lnTo>
                    <a:pt x="1439" y="20"/>
                  </a:lnTo>
                  <a:lnTo>
                    <a:pt x="1435" y="17"/>
                  </a:lnTo>
                  <a:lnTo>
                    <a:pt x="1431" y="16"/>
                  </a:lnTo>
                  <a:lnTo>
                    <a:pt x="1429" y="15"/>
                  </a:lnTo>
                  <a:lnTo>
                    <a:pt x="1426" y="12"/>
                  </a:lnTo>
                  <a:lnTo>
                    <a:pt x="1424" y="10"/>
                  </a:lnTo>
                  <a:lnTo>
                    <a:pt x="1422" y="8"/>
                  </a:lnTo>
                  <a:lnTo>
                    <a:pt x="1421" y="6"/>
                  </a:lnTo>
                  <a:lnTo>
                    <a:pt x="1421" y="5"/>
                  </a:lnTo>
                  <a:lnTo>
                    <a:pt x="1422" y="3"/>
                  </a:lnTo>
                  <a:lnTo>
                    <a:pt x="1424" y="2"/>
                  </a:lnTo>
                  <a:lnTo>
                    <a:pt x="1426" y="2"/>
                  </a:lnTo>
                  <a:lnTo>
                    <a:pt x="1427" y="2"/>
                  </a:lnTo>
                  <a:lnTo>
                    <a:pt x="1430" y="1"/>
                  </a:lnTo>
                  <a:lnTo>
                    <a:pt x="1431" y="1"/>
                  </a:lnTo>
                  <a:lnTo>
                    <a:pt x="1432" y="0"/>
                  </a:lnTo>
                  <a:close/>
                </a:path>
              </a:pathLst>
            </a:custGeom>
            <a:grp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1" name="Freeform 11"/>
            <p:cNvSpPr>
              <a:spLocks noEditPoints="1"/>
            </p:cNvSpPr>
            <p:nvPr/>
          </p:nvSpPr>
          <p:spPr bwMode="auto">
            <a:xfrm>
              <a:off x="4935" y="-89"/>
              <a:ext cx="1358" cy="1356"/>
            </a:xfrm>
            <a:custGeom>
              <a:avLst/>
              <a:gdLst>
                <a:gd name="T0" fmla="*/ 1951 w 4074"/>
                <a:gd name="T1" fmla="*/ 536 h 4067"/>
                <a:gd name="T2" fmla="*/ 1999 w 4074"/>
                <a:gd name="T3" fmla="*/ 520 h 4067"/>
                <a:gd name="T4" fmla="*/ 2052 w 4074"/>
                <a:gd name="T5" fmla="*/ 554 h 4067"/>
                <a:gd name="T6" fmla="*/ 2052 w 4074"/>
                <a:gd name="T7" fmla="*/ 591 h 4067"/>
                <a:gd name="T8" fmla="*/ 1974 w 4074"/>
                <a:gd name="T9" fmla="*/ 612 h 4067"/>
                <a:gd name="T10" fmla="*/ 1955 w 4074"/>
                <a:gd name="T11" fmla="*/ 670 h 4067"/>
                <a:gd name="T12" fmla="*/ 1928 w 4074"/>
                <a:gd name="T13" fmla="*/ 708 h 4067"/>
                <a:gd name="T14" fmla="*/ 1832 w 4074"/>
                <a:gd name="T15" fmla="*/ 743 h 4067"/>
                <a:gd name="T16" fmla="*/ 1852 w 4074"/>
                <a:gd name="T17" fmla="*/ 767 h 4067"/>
                <a:gd name="T18" fmla="*/ 1834 w 4074"/>
                <a:gd name="T19" fmla="*/ 827 h 4067"/>
                <a:gd name="T20" fmla="*/ 1747 w 4074"/>
                <a:gd name="T21" fmla="*/ 870 h 4067"/>
                <a:gd name="T22" fmla="*/ 1754 w 4074"/>
                <a:gd name="T23" fmla="*/ 933 h 4067"/>
                <a:gd name="T24" fmla="*/ 1690 w 4074"/>
                <a:gd name="T25" fmla="*/ 916 h 4067"/>
                <a:gd name="T26" fmla="*/ 1582 w 4074"/>
                <a:gd name="T27" fmla="*/ 932 h 4067"/>
                <a:gd name="T28" fmla="*/ 1593 w 4074"/>
                <a:gd name="T29" fmla="*/ 975 h 4067"/>
                <a:gd name="T30" fmla="*/ 1771 w 4074"/>
                <a:gd name="T31" fmla="*/ 968 h 4067"/>
                <a:gd name="T32" fmla="*/ 1708 w 4074"/>
                <a:gd name="T33" fmla="*/ 1016 h 4067"/>
                <a:gd name="T34" fmla="*/ 1551 w 4074"/>
                <a:gd name="T35" fmla="*/ 1034 h 4067"/>
                <a:gd name="T36" fmla="*/ 1470 w 4074"/>
                <a:gd name="T37" fmla="*/ 942 h 4067"/>
                <a:gd name="T38" fmla="*/ 1494 w 4074"/>
                <a:gd name="T39" fmla="*/ 897 h 4067"/>
                <a:gd name="T40" fmla="*/ 1580 w 4074"/>
                <a:gd name="T41" fmla="*/ 901 h 4067"/>
                <a:gd name="T42" fmla="*/ 1651 w 4074"/>
                <a:gd name="T43" fmla="*/ 845 h 4067"/>
                <a:gd name="T44" fmla="*/ 1674 w 4074"/>
                <a:gd name="T45" fmla="*/ 814 h 4067"/>
                <a:gd name="T46" fmla="*/ 1631 w 4074"/>
                <a:gd name="T47" fmla="*/ 783 h 4067"/>
                <a:gd name="T48" fmla="*/ 1677 w 4074"/>
                <a:gd name="T49" fmla="*/ 769 h 4067"/>
                <a:gd name="T50" fmla="*/ 1624 w 4074"/>
                <a:gd name="T51" fmla="*/ 767 h 4067"/>
                <a:gd name="T52" fmla="*/ 1578 w 4074"/>
                <a:gd name="T53" fmla="*/ 810 h 4067"/>
                <a:gd name="T54" fmla="*/ 1531 w 4074"/>
                <a:gd name="T55" fmla="*/ 795 h 4067"/>
                <a:gd name="T56" fmla="*/ 1547 w 4074"/>
                <a:gd name="T57" fmla="*/ 745 h 4067"/>
                <a:gd name="T58" fmla="*/ 1480 w 4074"/>
                <a:gd name="T59" fmla="*/ 729 h 4067"/>
                <a:gd name="T60" fmla="*/ 1487 w 4074"/>
                <a:gd name="T61" fmla="*/ 687 h 4067"/>
                <a:gd name="T62" fmla="*/ 1524 w 4074"/>
                <a:gd name="T63" fmla="*/ 650 h 4067"/>
                <a:gd name="T64" fmla="*/ 1557 w 4074"/>
                <a:gd name="T65" fmla="*/ 631 h 4067"/>
                <a:gd name="T66" fmla="*/ 1603 w 4074"/>
                <a:gd name="T67" fmla="*/ 686 h 4067"/>
                <a:gd name="T68" fmla="*/ 1631 w 4074"/>
                <a:gd name="T69" fmla="*/ 698 h 4067"/>
                <a:gd name="T70" fmla="*/ 1648 w 4074"/>
                <a:gd name="T71" fmla="*/ 711 h 4067"/>
                <a:gd name="T72" fmla="*/ 1744 w 4074"/>
                <a:gd name="T73" fmla="*/ 725 h 4067"/>
                <a:gd name="T74" fmla="*/ 1751 w 4074"/>
                <a:gd name="T75" fmla="*/ 671 h 4067"/>
                <a:gd name="T76" fmla="*/ 1803 w 4074"/>
                <a:gd name="T77" fmla="*/ 616 h 4067"/>
                <a:gd name="T78" fmla="*/ 1703 w 4074"/>
                <a:gd name="T79" fmla="*/ 665 h 4067"/>
                <a:gd name="T80" fmla="*/ 1707 w 4074"/>
                <a:gd name="T81" fmla="*/ 635 h 4067"/>
                <a:gd name="T82" fmla="*/ 1678 w 4074"/>
                <a:gd name="T83" fmla="*/ 623 h 4067"/>
                <a:gd name="T84" fmla="*/ 1597 w 4074"/>
                <a:gd name="T85" fmla="*/ 623 h 4067"/>
                <a:gd name="T86" fmla="*/ 1586 w 4074"/>
                <a:gd name="T87" fmla="*/ 604 h 4067"/>
                <a:gd name="T88" fmla="*/ 1619 w 4074"/>
                <a:gd name="T89" fmla="*/ 571 h 4067"/>
                <a:gd name="T90" fmla="*/ 1649 w 4074"/>
                <a:gd name="T91" fmla="*/ 560 h 4067"/>
                <a:gd name="T92" fmla="*/ 1710 w 4074"/>
                <a:gd name="T93" fmla="*/ 563 h 4067"/>
                <a:gd name="T94" fmla="*/ 1713 w 4074"/>
                <a:gd name="T95" fmla="*/ 533 h 4067"/>
                <a:gd name="T96" fmla="*/ 1744 w 4074"/>
                <a:gd name="T97" fmla="*/ 523 h 4067"/>
                <a:gd name="T98" fmla="*/ 1816 w 4074"/>
                <a:gd name="T99" fmla="*/ 538 h 4067"/>
                <a:gd name="T100" fmla="*/ 1803 w 4074"/>
                <a:gd name="T101" fmla="*/ 508 h 4067"/>
                <a:gd name="T102" fmla="*/ 1894 w 4074"/>
                <a:gd name="T103" fmla="*/ 500 h 4067"/>
                <a:gd name="T104" fmla="*/ 4013 w 4074"/>
                <a:gd name="T105" fmla="*/ 2526 h 4067"/>
                <a:gd name="T106" fmla="*/ 3549 w 4074"/>
                <a:gd name="T107" fmla="*/ 896 h 4067"/>
                <a:gd name="T108" fmla="*/ 2545 w 4074"/>
                <a:gd name="T109" fmla="*/ 212 h 4067"/>
                <a:gd name="T110" fmla="*/ 1759 w 4074"/>
                <a:gd name="T111" fmla="*/ 162 h 4067"/>
                <a:gd name="T112" fmla="*/ 810 w 4074"/>
                <a:gd name="T113" fmla="*/ 592 h 4067"/>
                <a:gd name="T114" fmla="*/ 448 w 4074"/>
                <a:gd name="T115" fmla="*/ 3065 h 4067"/>
                <a:gd name="T116" fmla="*/ 1320 w 4074"/>
                <a:gd name="T117" fmla="*/ 3786 h 4067"/>
                <a:gd name="T118" fmla="*/ 3017 w 4074"/>
                <a:gd name="T119" fmla="*/ 3652 h 4067"/>
                <a:gd name="T120" fmla="*/ 172 w 4074"/>
                <a:gd name="T121" fmla="*/ 2852 h 4067"/>
                <a:gd name="T122" fmla="*/ 1790 w 4074"/>
                <a:gd name="T123" fmla="*/ 15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4" h="4067">
                  <a:moveTo>
                    <a:pt x="1894" y="500"/>
                  </a:moveTo>
                  <a:lnTo>
                    <a:pt x="1900" y="500"/>
                  </a:lnTo>
                  <a:lnTo>
                    <a:pt x="1906" y="503"/>
                  </a:lnTo>
                  <a:lnTo>
                    <a:pt x="1911" y="505"/>
                  </a:lnTo>
                  <a:lnTo>
                    <a:pt x="1915" y="508"/>
                  </a:lnTo>
                  <a:lnTo>
                    <a:pt x="1920" y="509"/>
                  </a:lnTo>
                  <a:lnTo>
                    <a:pt x="1927" y="509"/>
                  </a:lnTo>
                  <a:lnTo>
                    <a:pt x="1935" y="510"/>
                  </a:lnTo>
                  <a:lnTo>
                    <a:pt x="1938" y="510"/>
                  </a:lnTo>
                  <a:lnTo>
                    <a:pt x="1942" y="512"/>
                  </a:lnTo>
                  <a:lnTo>
                    <a:pt x="1945" y="512"/>
                  </a:lnTo>
                  <a:lnTo>
                    <a:pt x="1948" y="513"/>
                  </a:lnTo>
                  <a:lnTo>
                    <a:pt x="1960" y="514"/>
                  </a:lnTo>
                  <a:lnTo>
                    <a:pt x="1970" y="518"/>
                  </a:lnTo>
                  <a:lnTo>
                    <a:pt x="1972" y="519"/>
                  </a:lnTo>
                  <a:lnTo>
                    <a:pt x="1973" y="520"/>
                  </a:lnTo>
                  <a:lnTo>
                    <a:pt x="1972" y="522"/>
                  </a:lnTo>
                  <a:lnTo>
                    <a:pt x="1971" y="523"/>
                  </a:lnTo>
                  <a:lnTo>
                    <a:pt x="1968" y="524"/>
                  </a:lnTo>
                  <a:lnTo>
                    <a:pt x="1966" y="525"/>
                  </a:lnTo>
                  <a:lnTo>
                    <a:pt x="1963" y="526"/>
                  </a:lnTo>
                  <a:lnTo>
                    <a:pt x="1961" y="528"/>
                  </a:lnTo>
                  <a:lnTo>
                    <a:pt x="1960" y="529"/>
                  </a:lnTo>
                  <a:lnTo>
                    <a:pt x="1958" y="530"/>
                  </a:lnTo>
                  <a:lnTo>
                    <a:pt x="1957" y="531"/>
                  </a:lnTo>
                  <a:lnTo>
                    <a:pt x="1956" y="533"/>
                  </a:lnTo>
                  <a:lnTo>
                    <a:pt x="1953" y="534"/>
                  </a:lnTo>
                  <a:lnTo>
                    <a:pt x="1952" y="534"/>
                  </a:lnTo>
                  <a:lnTo>
                    <a:pt x="1951" y="534"/>
                  </a:lnTo>
                  <a:lnTo>
                    <a:pt x="1950" y="534"/>
                  </a:lnTo>
                  <a:lnTo>
                    <a:pt x="1950" y="535"/>
                  </a:lnTo>
                  <a:lnTo>
                    <a:pt x="1951" y="536"/>
                  </a:lnTo>
                  <a:lnTo>
                    <a:pt x="1952" y="538"/>
                  </a:lnTo>
                  <a:lnTo>
                    <a:pt x="1955" y="536"/>
                  </a:lnTo>
                  <a:lnTo>
                    <a:pt x="1957" y="536"/>
                  </a:lnTo>
                  <a:lnTo>
                    <a:pt x="1958" y="536"/>
                  </a:lnTo>
                  <a:lnTo>
                    <a:pt x="1961" y="536"/>
                  </a:lnTo>
                  <a:lnTo>
                    <a:pt x="1962" y="536"/>
                  </a:lnTo>
                  <a:lnTo>
                    <a:pt x="1962" y="536"/>
                  </a:lnTo>
                  <a:lnTo>
                    <a:pt x="1962" y="536"/>
                  </a:lnTo>
                  <a:lnTo>
                    <a:pt x="1963" y="536"/>
                  </a:lnTo>
                  <a:lnTo>
                    <a:pt x="1966" y="534"/>
                  </a:lnTo>
                  <a:lnTo>
                    <a:pt x="1967" y="533"/>
                  </a:lnTo>
                  <a:lnTo>
                    <a:pt x="1970" y="533"/>
                  </a:lnTo>
                  <a:lnTo>
                    <a:pt x="1973" y="531"/>
                  </a:lnTo>
                  <a:lnTo>
                    <a:pt x="1976" y="531"/>
                  </a:lnTo>
                  <a:lnTo>
                    <a:pt x="1978" y="530"/>
                  </a:lnTo>
                  <a:lnTo>
                    <a:pt x="1979" y="528"/>
                  </a:lnTo>
                  <a:lnTo>
                    <a:pt x="1981" y="525"/>
                  </a:lnTo>
                  <a:lnTo>
                    <a:pt x="1983" y="524"/>
                  </a:lnTo>
                  <a:lnTo>
                    <a:pt x="1987" y="524"/>
                  </a:lnTo>
                  <a:lnTo>
                    <a:pt x="1991" y="525"/>
                  </a:lnTo>
                  <a:lnTo>
                    <a:pt x="1994" y="528"/>
                  </a:lnTo>
                  <a:lnTo>
                    <a:pt x="1997" y="529"/>
                  </a:lnTo>
                  <a:lnTo>
                    <a:pt x="1998" y="530"/>
                  </a:lnTo>
                  <a:lnTo>
                    <a:pt x="1999" y="529"/>
                  </a:lnTo>
                  <a:lnTo>
                    <a:pt x="1999" y="529"/>
                  </a:lnTo>
                  <a:lnTo>
                    <a:pt x="1999" y="528"/>
                  </a:lnTo>
                  <a:lnTo>
                    <a:pt x="1998" y="525"/>
                  </a:lnTo>
                  <a:lnTo>
                    <a:pt x="1998" y="524"/>
                  </a:lnTo>
                  <a:lnTo>
                    <a:pt x="1998" y="523"/>
                  </a:lnTo>
                  <a:lnTo>
                    <a:pt x="1997" y="522"/>
                  </a:lnTo>
                  <a:lnTo>
                    <a:pt x="1998" y="520"/>
                  </a:lnTo>
                  <a:lnTo>
                    <a:pt x="1999" y="520"/>
                  </a:lnTo>
                  <a:lnTo>
                    <a:pt x="2002" y="520"/>
                  </a:lnTo>
                  <a:lnTo>
                    <a:pt x="2004" y="522"/>
                  </a:lnTo>
                  <a:lnTo>
                    <a:pt x="2007" y="523"/>
                  </a:lnTo>
                  <a:lnTo>
                    <a:pt x="2009" y="524"/>
                  </a:lnTo>
                  <a:lnTo>
                    <a:pt x="2011" y="525"/>
                  </a:lnTo>
                  <a:lnTo>
                    <a:pt x="2011" y="526"/>
                  </a:lnTo>
                  <a:lnTo>
                    <a:pt x="2012" y="528"/>
                  </a:lnTo>
                  <a:lnTo>
                    <a:pt x="2013" y="529"/>
                  </a:lnTo>
                  <a:lnTo>
                    <a:pt x="2014" y="529"/>
                  </a:lnTo>
                  <a:lnTo>
                    <a:pt x="2016" y="528"/>
                  </a:lnTo>
                  <a:lnTo>
                    <a:pt x="2018" y="526"/>
                  </a:lnTo>
                  <a:lnTo>
                    <a:pt x="2022" y="525"/>
                  </a:lnTo>
                  <a:lnTo>
                    <a:pt x="2027" y="525"/>
                  </a:lnTo>
                  <a:lnTo>
                    <a:pt x="2029" y="526"/>
                  </a:lnTo>
                  <a:lnTo>
                    <a:pt x="2029" y="528"/>
                  </a:lnTo>
                  <a:lnTo>
                    <a:pt x="2029" y="529"/>
                  </a:lnTo>
                  <a:lnTo>
                    <a:pt x="2028" y="530"/>
                  </a:lnTo>
                  <a:lnTo>
                    <a:pt x="2027" y="531"/>
                  </a:lnTo>
                  <a:lnTo>
                    <a:pt x="2027" y="533"/>
                  </a:lnTo>
                  <a:lnTo>
                    <a:pt x="2027" y="534"/>
                  </a:lnTo>
                  <a:lnTo>
                    <a:pt x="2029" y="536"/>
                  </a:lnTo>
                  <a:lnTo>
                    <a:pt x="2032" y="538"/>
                  </a:lnTo>
                  <a:lnTo>
                    <a:pt x="2034" y="539"/>
                  </a:lnTo>
                  <a:lnTo>
                    <a:pt x="2037" y="541"/>
                  </a:lnTo>
                  <a:lnTo>
                    <a:pt x="2038" y="544"/>
                  </a:lnTo>
                  <a:lnTo>
                    <a:pt x="2039" y="546"/>
                  </a:lnTo>
                  <a:lnTo>
                    <a:pt x="2039" y="548"/>
                  </a:lnTo>
                  <a:lnTo>
                    <a:pt x="2039" y="549"/>
                  </a:lnTo>
                  <a:lnTo>
                    <a:pt x="2041" y="550"/>
                  </a:lnTo>
                  <a:lnTo>
                    <a:pt x="2042" y="551"/>
                  </a:lnTo>
                  <a:lnTo>
                    <a:pt x="2047" y="554"/>
                  </a:lnTo>
                  <a:lnTo>
                    <a:pt x="2052" y="554"/>
                  </a:lnTo>
                  <a:lnTo>
                    <a:pt x="2054" y="554"/>
                  </a:lnTo>
                  <a:lnTo>
                    <a:pt x="2058" y="555"/>
                  </a:lnTo>
                  <a:lnTo>
                    <a:pt x="2060" y="555"/>
                  </a:lnTo>
                  <a:lnTo>
                    <a:pt x="2063" y="556"/>
                  </a:lnTo>
                  <a:lnTo>
                    <a:pt x="2064" y="558"/>
                  </a:lnTo>
                  <a:lnTo>
                    <a:pt x="2065" y="559"/>
                  </a:lnTo>
                  <a:lnTo>
                    <a:pt x="2068" y="560"/>
                  </a:lnTo>
                  <a:lnTo>
                    <a:pt x="2072" y="561"/>
                  </a:lnTo>
                  <a:lnTo>
                    <a:pt x="2074" y="563"/>
                  </a:lnTo>
                  <a:lnTo>
                    <a:pt x="2077" y="565"/>
                  </a:lnTo>
                  <a:lnTo>
                    <a:pt x="2078" y="568"/>
                  </a:lnTo>
                  <a:lnTo>
                    <a:pt x="2079" y="568"/>
                  </a:lnTo>
                  <a:lnTo>
                    <a:pt x="2079" y="569"/>
                  </a:lnTo>
                  <a:lnTo>
                    <a:pt x="2080" y="570"/>
                  </a:lnTo>
                  <a:lnTo>
                    <a:pt x="2082" y="571"/>
                  </a:lnTo>
                  <a:lnTo>
                    <a:pt x="2083" y="573"/>
                  </a:lnTo>
                  <a:lnTo>
                    <a:pt x="2083" y="574"/>
                  </a:lnTo>
                  <a:lnTo>
                    <a:pt x="2083" y="575"/>
                  </a:lnTo>
                  <a:lnTo>
                    <a:pt x="2080" y="575"/>
                  </a:lnTo>
                  <a:lnTo>
                    <a:pt x="2078" y="576"/>
                  </a:lnTo>
                  <a:lnTo>
                    <a:pt x="2077" y="577"/>
                  </a:lnTo>
                  <a:lnTo>
                    <a:pt x="2075" y="579"/>
                  </a:lnTo>
                  <a:lnTo>
                    <a:pt x="2073" y="579"/>
                  </a:lnTo>
                  <a:lnTo>
                    <a:pt x="2070" y="580"/>
                  </a:lnTo>
                  <a:lnTo>
                    <a:pt x="2068" y="584"/>
                  </a:lnTo>
                  <a:lnTo>
                    <a:pt x="2065" y="585"/>
                  </a:lnTo>
                  <a:lnTo>
                    <a:pt x="2063" y="586"/>
                  </a:lnTo>
                  <a:lnTo>
                    <a:pt x="2063" y="586"/>
                  </a:lnTo>
                  <a:lnTo>
                    <a:pt x="2060" y="586"/>
                  </a:lnTo>
                  <a:lnTo>
                    <a:pt x="2058" y="587"/>
                  </a:lnTo>
                  <a:lnTo>
                    <a:pt x="2054" y="589"/>
                  </a:lnTo>
                  <a:lnTo>
                    <a:pt x="2052" y="591"/>
                  </a:lnTo>
                  <a:lnTo>
                    <a:pt x="2047" y="594"/>
                  </a:lnTo>
                  <a:lnTo>
                    <a:pt x="2042" y="596"/>
                  </a:lnTo>
                  <a:lnTo>
                    <a:pt x="2039" y="596"/>
                  </a:lnTo>
                  <a:lnTo>
                    <a:pt x="2037" y="597"/>
                  </a:lnTo>
                  <a:lnTo>
                    <a:pt x="2036" y="599"/>
                  </a:lnTo>
                  <a:lnTo>
                    <a:pt x="2034" y="600"/>
                  </a:lnTo>
                  <a:lnTo>
                    <a:pt x="2032" y="601"/>
                  </a:lnTo>
                  <a:lnTo>
                    <a:pt x="2028" y="601"/>
                  </a:lnTo>
                  <a:lnTo>
                    <a:pt x="2026" y="601"/>
                  </a:lnTo>
                  <a:lnTo>
                    <a:pt x="2023" y="601"/>
                  </a:lnTo>
                  <a:lnTo>
                    <a:pt x="2019" y="600"/>
                  </a:lnTo>
                  <a:lnTo>
                    <a:pt x="2018" y="601"/>
                  </a:lnTo>
                  <a:lnTo>
                    <a:pt x="2016" y="601"/>
                  </a:lnTo>
                  <a:lnTo>
                    <a:pt x="2016" y="607"/>
                  </a:lnTo>
                  <a:lnTo>
                    <a:pt x="2013" y="607"/>
                  </a:lnTo>
                  <a:lnTo>
                    <a:pt x="2011" y="607"/>
                  </a:lnTo>
                  <a:lnTo>
                    <a:pt x="2007" y="607"/>
                  </a:lnTo>
                  <a:lnTo>
                    <a:pt x="2003" y="607"/>
                  </a:lnTo>
                  <a:lnTo>
                    <a:pt x="2001" y="607"/>
                  </a:lnTo>
                  <a:lnTo>
                    <a:pt x="1977" y="607"/>
                  </a:lnTo>
                  <a:lnTo>
                    <a:pt x="1976" y="607"/>
                  </a:lnTo>
                  <a:lnTo>
                    <a:pt x="1973" y="607"/>
                  </a:lnTo>
                  <a:lnTo>
                    <a:pt x="1971" y="607"/>
                  </a:lnTo>
                  <a:lnTo>
                    <a:pt x="1967" y="607"/>
                  </a:lnTo>
                  <a:lnTo>
                    <a:pt x="1965" y="607"/>
                  </a:lnTo>
                  <a:lnTo>
                    <a:pt x="1962" y="609"/>
                  </a:lnTo>
                  <a:lnTo>
                    <a:pt x="1961" y="610"/>
                  </a:lnTo>
                  <a:lnTo>
                    <a:pt x="1963" y="610"/>
                  </a:lnTo>
                  <a:lnTo>
                    <a:pt x="1966" y="611"/>
                  </a:lnTo>
                  <a:lnTo>
                    <a:pt x="1970" y="611"/>
                  </a:lnTo>
                  <a:lnTo>
                    <a:pt x="1972" y="612"/>
                  </a:lnTo>
                  <a:lnTo>
                    <a:pt x="1974" y="612"/>
                  </a:lnTo>
                  <a:lnTo>
                    <a:pt x="1977" y="612"/>
                  </a:lnTo>
                  <a:lnTo>
                    <a:pt x="1979" y="612"/>
                  </a:lnTo>
                  <a:lnTo>
                    <a:pt x="1982" y="614"/>
                  </a:lnTo>
                  <a:lnTo>
                    <a:pt x="1982" y="615"/>
                  </a:lnTo>
                  <a:lnTo>
                    <a:pt x="1982" y="616"/>
                  </a:lnTo>
                  <a:lnTo>
                    <a:pt x="1981" y="617"/>
                  </a:lnTo>
                  <a:lnTo>
                    <a:pt x="1979" y="619"/>
                  </a:lnTo>
                  <a:lnTo>
                    <a:pt x="1979" y="620"/>
                  </a:lnTo>
                  <a:lnTo>
                    <a:pt x="1979" y="625"/>
                  </a:lnTo>
                  <a:lnTo>
                    <a:pt x="1994" y="623"/>
                  </a:lnTo>
                  <a:lnTo>
                    <a:pt x="2008" y="620"/>
                  </a:lnTo>
                  <a:lnTo>
                    <a:pt x="2011" y="619"/>
                  </a:lnTo>
                  <a:lnTo>
                    <a:pt x="2014" y="616"/>
                  </a:lnTo>
                  <a:lnTo>
                    <a:pt x="2018" y="614"/>
                  </a:lnTo>
                  <a:lnTo>
                    <a:pt x="2022" y="612"/>
                  </a:lnTo>
                  <a:lnTo>
                    <a:pt x="2027" y="612"/>
                  </a:lnTo>
                  <a:lnTo>
                    <a:pt x="2029" y="614"/>
                  </a:lnTo>
                  <a:lnTo>
                    <a:pt x="2032" y="614"/>
                  </a:lnTo>
                  <a:lnTo>
                    <a:pt x="2034" y="615"/>
                  </a:lnTo>
                  <a:lnTo>
                    <a:pt x="2034" y="616"/>
                  </a:lnTo>
                  <a:lnTo>
                    <a:pt x="2034" y="617"/>
                  </a:lnTo>
                  <a:lnTo>
                    <a:pt x="2034" y="620"/>
                  </a:lnTo>
                  <a:lnTo>
                    <a:pt x="2029" y="625"/>
                  </a:lnTo>
                  <a:lnTo>
                    <a:pt x="2023" y="627"/>
                  </a:lnTo>
                  <a:lnTo>
                    <a:pt x="2016" y="631"/>
                  </a:lnTo>
                  <a:lnTo>
                    <a:pt x="2002" y="641"/>
                  </a:lnTo>
                  <a:lnTo>
                    <a:pt x="1989" y="651"/>
                  </a:lnTo>
                  <a:lnTo>
                    <a:pt x="1979" y="656"/>
                  </a:lnTo>
                  <a:lnTo>
                    <a:pt x="1970" y="660"/>
                  </a:lnTo>
                  <a:lnTo>
                    <a:pt x="1961" y="665"/>
                  </a:lnTo>
                  <a:lnTo>
                    <a:pt x="1957" y="667"/>
                  </a:lnTo>
                  <a:lnTo>
                    <a:pt x="1955" y="670"/>
                  </a:lnTo>
                  <a:lnTo>
                    <a:pt x="1952" y="672"/>
                  </a:lnTo>
                  <a:lnTo>
                    <a:pt x="1951" y="674"/>
                  </a:lnTo>
                  <a:lnTo>
                    <a:pt x="1951" y="677"/>
                  </a:lnTo>
                  <a:lnTo>
                    <a:pt x="1951" y="678"/>
                  </a:lnTo>
                  <a:lnTo>
                    <a:pt x="1951" y="679"/>
                  </a:lnTo>
                  <a:lnTo>
                    <a:pt x="1951" y="682"/>
                  </a:lnTo>
                  <a:lnTo>
                    <a:pt x="1950" y="682"/>
                  </a:lnTo>
                  <a:lnTo>
                    <a:pt x="1948" y="683"/>
                  </a:lnTo>
                  <a:lnTo>
                    <a:pt x="1946" y="682"/>
                  </a:lnTo>
                  <a:lnTo>
                    <a:pt x="1943" y="681"/>
                  </a:lnTo>
                  <a:lnTo>
                    <a:pt x="1941" y="677"/>
                  </a:lnTo>
                  <a:lnTo>
                    <a:pt x="1938" y="678"/>
                  </a:lnTo>
                  <a:lnTo>
                    <a:pt x="1936" y="679"/>
                  </a:lnTo>
                  <a:lnTo>
                    <a:pt x="1933" y="681"/>
                  </a:lnTo>
                  <a:lnTo>
                    <a:pt x="1932" y="683"/>
                  </a:lnTo>
                  <a:lnTo>
                    <a:pt x="1933" y="684"/>
                  </a:lnTo>
                  <a:lnTo>
                    <a:pt x="1936" y="687"/>
                  </a:lnTo>
                  <a:lnTo>
                    <a:pt x="1940" y="688"/>
                  </a:lnTo>
                  <a:lnTo>
                    <a:pt x="1943" y="691"/>
                  </a:lnTo>
                  <a:lnTo>
                    <a:pt x="1945" y="693"/>
                  </a:lnTo>
                  <a:lnTo>
                    <a:pt x="1945" y="694"/>
                  </a:lnTo>
                  <a:lnTo>
                    <a:pt x="1943" y="696"/>
                  </a:lnTo>
                  <a:lnTo>
                    <a:pt x="1942" y="696"/>
                  </a:lnTo>
                  <a:lnTo>
                    <a:pt x="1941" y="697"/>
                  </a:lnTo>
                  <a:lnTo>
                    <a:pt x="1940" y="698"/>
                  </a:lnTo>
                  <a:lnTo>
                    <a:pt x="1937" y="698"/>
                  </a:lnTo>
                  <a:lnTo>
                    <a:pt x="1936" y="701"/>
                  </a:lnTo>
                  <a:lnTo>
                    <a:pt x="1936" y="703"/>
                  </a:lnTo>
                  <a:lnTo>
                    <a:pt x="1936" y="704"/>
                  </a:lnTo>
                  <a:lnTo>
                    <a:pt x="1935" y="707"/>
                  </a:lnTo>
                  <a:lnTo>
                    <a:pt x="1932" y="707"/>
                  </a:lnTo>
                  <a:lnTo>
                    <a:pt x="1928" y="708"/>
                  </a:lnTo>
                  <a:lnTo>
                    <a:pt x="1927" y="708"/>
                  </a:lnTo>
                  <a:lnTo>
                    <a:pt x="1925" y="709"/>
                  </a:lnTo>
                  <a:lnTo>
                    <a:pt x="1922" y="711"/>
                  </a:lnTo>
                  <a:lnTo>
                    <a:pt x="1921" y="712"/>
                  </a:lnTo>
                  <a:lnTo>
                    <a:pt x="1920" y="713"/>
                  </a:lnTo>
                  <a:lnTo>
                    <a:pt x="1920" y="714"/>
                  </a:lnTo>
                  <a:lnTo>
                    <a:pt x="1920" y="717"/>
                  </a:lnTo>
                  <a:lnTo>
                    <a:pt x="1918" y="717"/>
                  </a:lnTo>
                  <a:lnTo>
                    <a:pt x="1918" y="718"/>
                  </a:lnTo>
                  <a:lnTo>
                    <a:pt x="1918" y="721"/>
                  </a:lnTo>
                  <a:lnTo>
                    <a:pt x="1917" y="722"/>
                  </a:lnTo>
                  <a:lnTo>
                    <a:pt x="1917" y="723"/>
                  </a:lnTo>
                  <a:lnTo>
                    <a:pt x="1916" y="724"/>
                  </a:lnTo>
                  <a:lnTo>
                    <a:pt x="1915" y="724"/>
                  </a:lnTo>
                  <a:lnTo>
                    <a:pt x="1910" y="724"/>
                  </a:lnTo>
                  <a:lnTo>
                    <a:pt x="1906" y="724"/>
                  </a:lnTo>
                  <a:lnTo>
                    <a:pt x="1902" y="724"/>
                  </a:lnTo>
                  <a:lnTo>
                    <a:pt x="1898" y="724"/>
                  </a:lnTo>
                  <a:lnTo>
                    <a:pt x="1896" y="727"/>
                  </a:lnTo>
                  <a:lnTo>
                    <a:pt x="1892" y="727"/>
                  </a:lnTo>
                  <a:lnTo>
                    <a:pt x="1889" y="728"/>
                  </a:lnTo>
                  <a:lnTo>
                    <a:pt x="1881" y="729"/>
                  </a:lnTo>
                  <a:lnTo>
                    <a:pt x="1876" y="734"/>
                  </a:lnTo>
                  <a:lnTo>
                    <a:pt x="1870" y="738"/>
                  </a:lnTo>
                  <a:lnTo>
                    <a:pt x="1862" y="738"/>
                  </a:lnTo>
                  <a:lnTo>
                    <a:pt x="1855" y="737"/>
                  </a:lnTo>
                  <a:lnTo>
                    <a:pt x="1851" y="738"/>
                  </a:lnTo>
                  <a:lnTo>
                    <a:pt x="1850" y="740"/>
                  </a:lnTo>
                  <a:lnTo>
                    <a:pt x="1847" y="742"/>
                  </a:lnTo>
                  <a:lnTo>
                    <a:pt x="1841" y="743"/>
                  </a:lnTo>
                  <a:lnTo>
                    <a:pt x="1836" y="743"/>
                  </a:lnTo>
                  <a:lnTo>
                    <a:pt x="1832" y="743"/>
                  </a:lnTo>
                  <a:lnTo>
                    <a:pt x="1830" y="743"/>
                  </a:lnTo>
                  <a:lnTo>
                    <a:pt x="1826" y="743"/>
                  </a:lnTo>
                  <a:lnTo>
                    <a:pt x="1823" y="745"/>
                  </a:lnTo>
                  <a:lnTo>
                    <a:pt x="1823" y="747"/>
                  </a:lnTo>
                  <a:lnTo>
                    <a:pt x="1823" y="747"/>
                  </a:lnTo>
                  <a:lnTo>
                    <a:pt x="1824" y="748"/>
                  </a:lnTo>
                  <a:lnTo>
                    <a:pt x="1825" y="749"/>
                  </a:lnTo>
                  <a:lnTo>
                    <a:pt x="1829" y="752"/>
                  </a:lnTo>
                  <a:lnTo>
                    <a:pt x="1837" y="750"/>
                  </a:lnTo>
                  <a:lnTo>
                    <a:pt x="1847" y="749"/>
                  </a:lnTo>
                  <a:lnTo>
                    <a:pt x="1860" y="748"/>
                  </a:lnTo>
                  <a:lnTo>
                    <a:pt x="1864" y="749"/>
                  </a:lnTo>
                  <a:lnTo>
                    <a:pt x="1867" y="750"/>
                  </a:lnTo>
                  <a:lnTo>
                    <a:pt x="1869" y="753"/>
                  </a:lnTo>
                  <a:lnTo>
                    <a:pt x="1870" y="755"/>
                  </a:lnTo>
                  <a:lnTo>
                    <a:pt x="1869" y="758"/>
                  </a:lnTo>
                  <a:lnTo>
                    <a:pt x="1867" y="759"/>
                  </a:lnTo>
                  <a:lnTo>
                    <a:pt x="1864" y="762"/>
                  </a:lnTo>
                  <a:lnTo>
                    <a:pt x="1860" y="762"/>
                  </a:lnTo>
                  <a:lnTo>
                    <a:pt x="1854" y="760"/>
                  </a:lnTo>
                  <a:lnTo>
                    <a:pt x="1849" y="759"/>
                  </a:lnTo>
                  <a:lnTo>
                    <a:pt x="1844" y="757"/>
                  </a:lnTo>
                  <a:lnTo>
                    <a:pt x="1841" y="757"/>
                  </a:lnTo>
                  <a:lnTo>
                    <a:pt x="1840" y="758"/>
                  </a:lnTo>
                  <a:lnTo>
                    <a:pt x="1840" y="759"/>
                  </a:lnTo>
                  <a:lnTo>
                    <a:pt x="1841" y="760"/>
                  </a:lnTo>
                  <a:lnTo>
                    <a:pt x="1842" y="762"/>
                  </a:lnTo>
                  <a:lnTo>
                    <a:pt x="1844" y="763"/>
                  </a:lnTo>
                  <a:lnTo>
                    <a:pt x="1846" y="764"/>
                  </a:lnTo>
                  <a:lnTo>
                    <a:pt x="1849" y="764"/>
                  </a:lnTo>
                  <a:lnTo>
                    <a:pt x="1851" y="765"/>
                  </a:lnTo>
                  <a:lnTo>
                    <a:pt x="1852" y="767"/>
                  </a:lnTo>
                  <a:lnTo>
                    <a:pt x="1855" y="768"/>
                  </a:lnTo>
                  <a:lnTo>
                    <a:pt x="1857" y="769"/>
                  </a:lnTo>
                  <a:lnTo>
                    <a:pt x="1861" y="771"/>
                  </a:lnTo>
                  <a:lnTo>
                    <a:pt x="1864" y="775"/>
                  </a:lnTo>
                  <a:lnTo>
                    <a:pt x="1865" y="778"/>
                  </a:lnTo>
                  <a:lnTo>
                    <a:pt x="1865" y="779"/>
                  </a:lnTo>
                  <a:lnTo>
                    <a:pt x="1865" y="783"/>
                  </a:lnTo>
                  <a:lnTo>
                    <a:pt x="1864" y="785"/>
                  </a:lnTo>
                  <a:lnTo>
                    <a:pt x="1864" y="789"/>
                  </a:lnTo>
                  <a:lnTo>
                    <a:pt x="1862" y="791"/>
                  </a:lnTo>
                  <a:lnTo>
                    <a:pt x="1860" y="794"/>
                  </a:lnTo>
                  <a:lnTo>
                    <a:pt x="1857" y="795"/>
                  </a:lnTo>
                  <a:lnTo>
                    <a:pt x="1854" y="795"/>
                  </a:lnTo>
                  <a:lnTo>
                    <a:pt x="1854" y="796"/>
                  </a:lnTo>
                  <a:lnTo>
                    <a:pt x="1855" y="798"/>
                  </a:lnTo>
                  <a:lnTo>
                    <a:pt x="1857" y="799"/>
                  </a:lnTo>
                  <a:lnTo>
                    <a:pt x="1860" y="799"/>
                  </a:lnTo>
                  <a:lnTo>
                    <a:pt x="1862" y="800"/>
                  </a:lnTo>
                  <a:lnTo>
                    <a:pt x="1865" y="801"/>
                  </a:lnTo>
                  <a:lnTo>
                    <a:pt x="1866" y="803"/>
                  </a:lnTo>
                  <a:lnTo>
                    <a:pt x="1866" y="804"/>
                  </a:lnTo>
                  <a:lnTo>
                    <a:pt x="1865" y="806"/>
                  </a:lnTo>
                  <a:lnTo>
                    <a:pt x="1862" y="808"/>
                  </a:lnTo>
                  <a:lnTo>
                    <a:pt x="1860" y="809"/>
                  </a:lnTo>
                  <a:lnTo>
                    <a:pt x="1857" y="811"/>
                  </a:lnTo>
                  <a:lnTo>
                    <a:pt x="1857" y="813"/>
                  </a:lnTo>
                  <a:lnTo>
                    <a:pt x="1857" y="815"/>
                  </a:lnTo>
                  <a:lnTo>
                    <a:pt x="1857" y="816"/>
                  </a:lnTo>
                  <a:lnTo>
                    <a:pt x="1856" y="818"/>
                  </a:lnTo>
                  <a:lnTo>
                    <a:pt x="1854" y="819"/>
                  </a:lnTo>
                  <a:lnTo>
                    <a:pt x="1845" y="824"/>
                  </a:lnTo>
                  <a:lnTo>
                    <a:pt x="1834" y="827"/>
                  </a:lnTo>
                  <a:lnTo>
                    <a:pt x="1829" y="826"/>
                  </a:lnTo>
                  <a:lnTo>
                    <a:pt x="1824" y="825"/>
                  </a:lnTo>
                  <a:lnTo>
                    <a:pt x="1820" y="824"/>
                  </a:lnTo>
                  <a:lnTo>
                    <a:pt x="1815" y="821"/>
                  </a:lnTo>
                  <a:lnTo>
                    <a:pt x="1810" y="822"/>
                  </a:lnTo>
                  <a:lnTo>
                    <a:pt x="1805" y="822"/>
                  </a:lnTo>
                  <a:lnTo>
                    <a:pt x="1800" y="825"/>
                  </a:lnTo>
                  <a:lnTo>
                    <a:pt x="1799" y="827"/>
                  </a:lnTo>
                  <a:lnTo>
                    <a:pt x="1799" y="830"/>
                  </a:lnTo>
                  <a:lnTo>
                    <a:pt x="1800" y="832"/>
                  </a:lnTo>
                  <a:lnTo>
                    <a:pt x="1803" y="835"/>
                  </a:lnTo>
                  <a:lnTo>
                    <a:pt x="1805" y="837"/>
                  </a:lnTo>
                  <a:lnTo>
                    <a:pt x="1809" y="844"/>
                  </a:lnTo>
                  <a:lnTo>
                    <a:pt x="1809" y="851"/>
                  </a:lnTo>
                  <a:lnTo>
                    <a:pt x="1805" y="859"/>
                  </a:lnTo>
                  <a:lnTo>
                    <a:pt x="1799" y="865"/>
                  </a:lnTo>
                  <a:lnTo>
                    <a:pt x="1791" y="866"/>
                  </a:lnTo>
                  <a:lnTo>
                    <a:pt x="1783" y="866"/>
                  </a:lnTo>
                  <a:lnTo>
                    <a:pt x="1771" y="866"/>
                  </a:lnTo>
                  <a:lnTo>
                    <a:pt x="1761" y="867"/>
                  </a:lnTo>
                  <a:lnTo>
                    <a:pt x="1754" y="865"/>
                  </a:lnTo>
                  <a:lnTo>
                    <a:pt x="1745" y="864"/>
                  </a:lnTo>
                  <a:lnTo>
                    <a:pt x="1742" y="865"/>
                  </a:lnTo>
                  <a:lnTo>
                    <a:pt x="1739" y="865"/>
                  </a:lnTo>
                  <a:lnTo>
                    <a:pt x="1738" y="867"/>
                  </a:lnTo>
                  <a:lnTo>
                    <a:pt x="1737" y="868"/>
                  </a:lnTo>
                  <a:lnTo>
                    <a:pt x="1738" y="871"/>
                  </a:lnTo>
                  <a:lnTo>
                    <a:pt x="1739" y="872"/>
                  </a:lnTo>
                  <a:lnTo>
                    <a:pt x="1740" y="872"/>
                  </a:lnTo>
                  <a:lnTo>
                    <a:pt x="1743" y="872"/>
                  </a:lnTo>
                  <a:lnTo>
                    <a:pt x="1744" y="871"/>
                  </a:lnTo>
                  <a:lnTo>
                    <a:pt x="1747" y="870"/>
                  </a:lnTo>
                  <a:lnTo>
                    <a:pt x="1748" y="868"/>
                  </a:lnTo>
                  <a:lnTo>
                    <a:pt x="1761" y="868"/>
                  </a:lnTo>
                  <a:lnTo>
                    <a:pt x="1776" y="870"/>
                  </a:lnTo>
                  <a:lnTo>
                    <a:pt x="1786" y="875"/>
                  </a:lnTo>
                  <a:lnTo>
                    <a:pt x="1790" y="878"/>
                  </a:lnTo>
                  <a:lnTo>
                    <a:pt x="1790" y="885"/>
                  </a:lnTo>
                  <a:lnTo>
                    <a:pt x="1791" y="891"/>
                  </a:lnTo>
                  <a:lnTo>
                    <a:pt x="1794" y="895"/>
                  </a:lnTo>
                  <a:lnTo>
                    <a:pt x="1796" y="896"/>
                  </a:lnTo>
                  <a:lnTo>
                    <a:pt x="1798" y="895"/>
                  </a:lnTo>
                  <a:lnTo>
                    <a:pt x="1799" y="893"/>
                  </a:lnTo>
                  <a:lnTo>
                    <a:pt x="1799" y="891"/>
                  </a:lnTo>
                  <a:lnTo>
                    <a:pt x="1799" y="888"/>
                  </a:lnTo>
                  <a:lnTo>
                    <a:pt x="1800" y="886"/>
                  </a:lnTo>
                  <a:lnTo>
                    <a:pt x="1800" y="885"/>
                  </a:lnTo>
                  <a:lnTo>
                    <a:pt x="1801" y="883"/>
                  </a:lnTo>
                  <a:lnTo>
                    <a:pt x="1805" y="882"/>
                  </a:lnTo>
                  <a:lnTo>
                    <a:pt x="1809" y="882"/>
                  </a:lnTo>
                  <a:lnTo>
                    <a:pt x="1813" y="882"/>
                  </a:lnTo>
                  <a:lnTo>
                    <a:pt x="1819" y="887"/>
                  </a:lnTo>
                  <a:lnTo>
                    <a:pt x="1823" y="893"/>
                  </a:lnTo>
                  <a:lnTo>
                    <a:pt x="1821" y="901"/>
                  </a:lnTo>
                  <a:lnTo>
                    <a:pt x="1818" y="906"/>
                  </a:lnTo>
                  <a:lnTo>
                    <a:pt x="1810" y="910"/>
                  </a:lnTo>
                  <a:lnTo>
                    <a:pt x="1800" y="912"/>
                  </a:lnTo>
                  <a:lnTo>
                    <a:pt x="1789" y="916"/>
                  </a:lnTo>
                  <a:lnTo>
                    <a:pt x="1781" y="922"/>
                  </a:lnTo>
                  <a:lnTo>
                    <a:pt x="1778" y="924"/>
                  </a:lnTo>
                  <a:lnTo>
                    <a:pt x="1770" y="929"/>
                  </a:lnTo>
                  <a:lnTo>
                    <a:pt x="1763" y="934"/>
                  </a:lnTo>
                  <a:lnTo>
                    <a:pt x="1755" y="934"/>
                  </a:lnTo>
                  <a:lnTo>
                    <a:pt x="1754" y="933"/>
                  </a:lnTo>
                  <a:lnTo>
                    <a:pt x="1753" y="932"/>
                  </a:lnTo>
                  <a:lnTo>
                    <a:pt x="1753" y="931"/>
                  </a:lnTo>
                  <a:lnTo>
                    <a:pt x="1754" y="928"/>
                  </a:lnTo>
                  <a:lnTo>
                    <a:pt x="1755" y="927"/>
                  </a:lnTo>
                  <a:lnTo>
                    <a:pt x="1755" y="924"/>
                  </a:lnTo>
                  <a:lnTo>
                    <a:pt x="1756" y="923"/>
                  </a:lnTo>
                  <a:lnTo>
                    <a:pt x="1756" y="921"/>
                  </a:lnTo>
                  <a:lnTo>
                    <a:pt x="1755" y="919"/>
                  </a:lnTo>
                  <a:lnTo>
                    <a:pt x="1753" y="918"/>
                  </a:lnTo>
                  <a:lnTo>
                    <a:pt x="1748" y="918"/>
                  </a:lnTo>
                  <a:lnTo>
                    <a:pt x="1743" y="918"/>
                  </a:lnTo>
                  <a:lnTo>
                    <a:pt x="1738" y="917"/>
                  </a:lnTo>
                  <a:lnTo>
                    <a:pt x="1734" y="913"/>
                  </a:lnTo>
                  <a:lnTo>
                    <a:pt x="1733" y="912"/>
                  </a:lnTo>
                  <a:lnTo>
                    <a:pt x="1732" y="911"/>
                  </a:lnTo>
                  <a:lnTo>
                    <a:pt x="1730" y="911"/>
                  </a:lnTo>
                  <a:lnTo>
                    <a:pt x="1728" y="911"/>
                  </a:lnTo>
                  <a:lnTo>
                    <a:pt x="1727" y="912"/>
                  </a:lnTo>
                  <a:lnTo>
                    <a:pt x="1724" y="913"/>
                  </a:lnTo>
                  <a:lnTo>
                    <a:pt x="1720" y="915"/>
                  </a:lnTo>
                  <a:lnTo>
                    <a:pt x="1715" y="913"/>
                  </a:lnTo>
                  <a:lnTo>
                    <a:pt x="1710" y="912"/>
                  </a:lnTo>
                  <a:lnTo>
                    <a:pt x="1705" y="912"/>
                  </a:lnTo>
                  <a:lnTo>
                    <a:pt x="1703" y="916"/>
                  </a:lnTo>
                  <a:lnTo>
                    <a:pt x="1703" y="918"/>
                  </a:lnTo>
                  <a:lnTo>
                    <a:pt x="1702" y="921"/>
                  </a:lnTo>
                  <a:lnTo>
                    <a:pt x="1700" y="921"/>
                  </a:lnTo>
                  <a:lnTo>
                    <a:pt x="1698" y="921"/>
                  </a:lnTo>
                  <a:lnTo>
                    <a:pt x="1695" y="921"/>
                  </a:lnTo>
                  <a:lnTo>
                    <a:pt x="1694" y="919"/>
                  </a:lnTo>
                  <a:lnTo>
                    <a:pt x="1692" y="917"/>
                  </a:lnTo>
                  <a:lnTo>
                    <a:pt x="1690" y="916"/>
                  </a:lnTo>
                  <a:lnTo>
                    <a:pt x="1690" y="913"/>
                  </a:lnTo>
                  <a:lnTo>
                    <a:pt x="1690" y="911"/>
                  </a:lnTo>
                  <a:lnTo>
                    <a:pt x="1689" y="910"/>
                  </a:lnTo>
                  <a:lnTo>
                    <a:pt x="1687" y="908"/>
                  </a:lnTo>
                  <a:lnTo>
                    <a:pt x="1685" y="910"/>
                  </a:lnTo>
                  <a:lnTo>
                    <a:pt x="1683" y="910"/>
                  </a:lnTo>
                  <a:lnTo>
                    <a:pt x="1682" y="911"/>
                  </a:lnTo>
                  <a:lnTo>
                    <a:pt x="1679" y="911"/>
                  </a:lnTo>
                  <a:lnTo>
                    <a:pt x="1678" y="915"/>
                  </a:lnTo>
                  <a:lnTo>
                    <a:pt x="1677" y="917"/>
                  </a:lnTo>
                  <a:lnTo>
                    <a:pt x="1676" y="921"/>
                  </a:lnTo>
                  <a:lnTo>
                    <a:pt x="1674" y="924"/>
                  </a:lnTo>
                  <a:lnTo>
                    <a:pt x="1671" y="928"/>
                  </a:lnTo>
                  <a:lnTo>
                    <a:pt x="1664" y="929"/>
                  </a:lnTo>
                  <a:lnTo>
                    <a:pt x="1658" y="928"/>
                  </a:lnTo>
                  <a:lnTo>
                    <a:pt x="1651" y="927"/>
                  </a:lnTo>
                  <a:lnTo>
                    <a:pt x="1636" y="918"/>
                  </a:lnTo>
                  <a:lnTo>
                    <a:pt x="1632" y="919"/>
                  </a:lnTo>
                  <a:lnTo>
                    <a:pt x="1629" y="921"/>
                  </a:lnTo>
                  <a:lnTo>
                    <a:pt x="1626" y="922"/>
                  </a:lnTo>
                  <a:lnTo>
                    <a:pt x="1623" y="923"/>
                  </a:lnTo>
                  <a:lnTo>
                    <a:pt x="1621" y="923"/>
                  </a:lnTo>
                  <a:lnTo>
                    <a:pt x="1617" y="924"/>
                  </a:lnTo>
                  <a:lnTo>
                    <a:pt x="1611" y="924"/>
                  </a:lnTo>
                  <a:lnTo>
                    <a:pt x="1606" y="922"/>
                  </a:lnTo>
                  <a:lnTo>
                    <a:pt x="1602" y="919"/>
                  </a:lnTo>
                  <a:lnTo>
                    <a:pt x="1597" y="919"/>
                  </a:lnTo>
                  <a:lnTo>
                    <a:pt x="1591" y="922"/>
                  </a:lnTo>
                  <a:lnTo>
                    <a:pt x="1588" y="923"/>
                  </a:lnTo>
                  <a:lnTo>
                    <a:pt x="1586" y="926"/>
                  </a:lnTo>
                  <a:lnTo>
                    <a:pt x="1585" y="929"/>
                  </a:lnTo>
                  <a:lnTo>
                    <a:pt x="1582" y="932"/>
                  </a:lnTo>
                  <a:lnTo>
                    <a:pt x="1581" y="936"/>
                  </a:lnTo>
                  <a:lnTo>
                    <a:pt x="1578" y="938"/>
                  </a:lnTo>
                  <a:lnTo>
                    <a:pt x="1576" y="939"/>
                  </a:lnTo>
                  <a:lnTo>
                    <a:pt x="1570" y="939"/>
                  </a:lnTo>
                  <a:lnTo>
                    <a:pt x="1565" y="938"/>
                  </a:lnTo>
                  <a:lnTo>
                    <a:pt x="1558" y="938"/>
                  </a:lnTo>
                  <a:lnTo>
                    <a:pt x="1552" y="942"/>
                  </a:lnTo>
                  <a:lnTo>
                    <a:pt x="1550" y="946"/>
                  </a:lnTo>
                  <a:lnTo>
                    <a:pt x="1548" y="948"/>
                  </a:lnTo>
                  <a:lnTo>
                    <a:pt x="1548" y="951"/>
                  </a:lnTo>
                  <a:lnTo>
                    <a:pt x="1550" y="952"/>
                  </a:lnTo>
                  <a:lnTo>
                    <a:pt x="1552" y="953"/>
                  </a:lnTo>
                  <a:lnTo>
                    <a:pt x="1556" y="954"/>
                  </a:lnTo>
                  <a:lnTo>
                    <a:pt x="1560" y="956"/>
                  </a:lnTo>
                  <a:lnTo>
                    <a:pt x="1562" y="957"/>
                  </a:lnTo>
                  <a:lnTo>
                    <a:pt x="1565" y="958"/>
                  </a:lnTo>
                  <a:lnTo>
                    <a:pt x="1568" y="959"/>
                  </a:lnTo>
                  <a:lnTo>
                    <a:pt x="1572" y="961"/>
                  </a:lnTo>
                  <a:lnTo>
                    <a:pt x="1576" y="962"/>
                  </a:lnTo>
                  <a:lnTo>
                    <a:pt x="1578" y="963"/>
                  </a:lnTo>
                  <a:lnTo>
                    <a:pt x="1580" y="965"/>
                  </a:lnTo>
                  <a:lnTo>
                    <a:pt x="1580" y="967"/>
                  </a:lnTo>
                  <a:lnTo>
                    <a:pt x="1578" y="969"/>
                  </a:lnTo>
                  <a:lnTo>
                    <a:pt x="1576" y="970"/>
                  </a:lnTo>
                  <a:lnTo>
                    <a:pt x="1576" y="972"/>
                  </a:lnTo>
                  <a:lnTo>
                    <a:pt x="1576" y="973"/>
                  </a:lnTo>
                  <a:lnTo>
                    <a:pt x="1577" y="974"/>
                  </a:lnTo>
                  <a:lnTo>
                    <a:pt x="1580" y="974"/>
                  </a:lnTo>
                  <a:lnTo>
                    <a:pt x="1583" y="974"/>
                  </a:lnTo>
                  <a:lnTo>
                    <a:pt x="1587" y="974"/>
                  </a:lnTo>
                  <a:lnTo>
                    <a:pt x="1590" y="975"/>
                  </a:lnTo>
                  <a:lnTo>
                    <a:pt x="1593" y="975"/>
                  </a:lnTo>
                  <a:lnTo>
                    <a:pt x="1596" y="977"/>
                  </a:lnTo>
                  <a:lnTo>
                    <a:pt x="1601" y="975"/>
                  </a:lnTo>
                  <a:lnTo>
                    <a:pt x="1605" y="974"/>
                  </a:lnTo>
                  <a:lnTo>
                    <a:pt x="1608" y="972"/>
                  </a:lnTo>
                  <a:lnTo>
                    <a:pt x="1612" y="972"/>
                  </a:lnTo>
                  <a:lnTo>
                    <a:pt x="1614" y="970"/>
                  </a:lnTo>
                  <a:lnTo>
                    <a:pt x="1618" y="970"/>
                  </a:lnTo>
                  <a:lnTo>
                    <a:pt x="1621" y="972"/>
                  </a:lnTo>
                  <a:lnTo>
                    <a:pt x="1623" y="973"/>
                  </a:lnTo>
                  <a:lnTo>
                    <a:pt x="1626" y="973"/>
                  </a:lnTo>
                  <a:lnTo>
                    <a:pt x="1628" y="974"/>
                  </a:lnTo>
                  <a:lnTo>
                    <a:pt x="1629" y="977"/>
                  </a:lnTo>
                  <a:lnTo>
                    <a:pt x="1632" y="978"/>
                  </a:lnTo>
                  <a:lnTo>
                    <a:pt x="1633" y="979"/>
                  </a:lnTo>
                  <a:lnTo>
                    <a:pt x="1634" y="980"/>
                  </a:lnTo>
                  <a:lnTo>
                    <a:pt x="1637" y="980"/>
                  </a:lnTo>
                  <a:lnTo>
                    <a:pt x="1641" y="979"/>
                  </a:lnTo>
                  <a:lnTo>
                    <a:pt x="1646" y="979"/>
                  </a:lnTo>
                  <a:lnTo>
                    <a:pt x="1651" y="978"/>
                  </a:lnTo>
                  <a:lnTo>
                    <a:pt x="1654" y="975"/>
                  </a:lnTo>
                  <a:lnTo>
                    <a:pt x="1659" y="974"/>
                  </a:lnTo>
                  <a:lnTo>
                    <a:pt x="1669" y="967"/>
                  </a:lnTo>
                  <a:lnTo>
                    <a:pt x="1682" y="959"/>
                  </a:lnTo>
                  <a:lnTo>
                    <a:pt x="1695" y="953"/>
                  </a:lnTo>
                  <a:lnTo>
                    <a:pt x="1708" y="953"/>
                  </a:lnTo>
                  <a:lnTo>
                    <a:pt x="1722" y="956"/>
                  </a:lnTo>
                  <a:lnTo>
                    <a:pt x="1734" y="958"/>
                  </a:lnTo>
                  <a:lnTo>
                    <a:pt x="1744" y="958"/>
                  </a:lnTo>
                  <a:lnTo>
                    <a:pt x="1754" y="959"/>
                  </a:lnTo>
                  <a:lnTo>
                    <a:pt x="1763" y="961"/>
                  </a:lnTo>
                  <a:lnTo>
                    <a:pt x="1768" y="963"/>
                  </a:lnTo>
                  <a:lnTo>
                    <a:pt x="1771" y="968"/>
                  </a:lnTo>
                  <a:lnTo>
                    <a:pt x="1774" y="972"/>
                  </a:lnTo>
                  <a:lnTo>
                    <a:pt x="1776" y="975"/>
                  </a:lnTo>
                  <a:lnTo>
                    <a:pt x="1776" y="978"/>
                  </a:lnTo>
                  <a:lnTo>
                    <a:pt x="1776" y="982"/>
                  </a:lnTo>
                  <a:lnTo>
                    <a:pt x="1774" y="985"/>
                  </a:lnTo>
                  <a:lnTo>
                    <a:pt x="1771" y="988"/>
                  </a:lnTo>
                  <a:lnTo>
                    <a:pt x="1769" y="990"/>
                  </a:lnTo>
                  <a:lnTo>
                    <a:pt x="1768" y="992"/>
                  </a:lnTo>
                  <a:lnTo>
                    <a:pt x="1769" y="994"/>
                  </a:lnTo>
                  <a:lnTo>
                    <a:pt x="1770" y="995"/>
                  </a:lnTo>
                  <a:lnTo>
                    <a:pt x="1771" y="995"/>
                  </a:lnTo>
                  <a:lnTo>
                    <a:pt x="1774" y="995"/>
                  </a:lnTo>
                  <a:lnTo>
                    <a:pt x="1775" y="997"/>
                  </a:lnTo>
                  <a:lnTo>
                    <a:pt x="1778" y="997"/>
                  </a:lnTo>
                  <a:lnTo>
                    <a:pt x="1779" y="998"/>
                  </a:lnTo>
                  <a:lnTo>
                    <a:pt x="1780" y="999"/>
                  </a:lnTo>
                  <a:lnTo>
                    <a:pt x="1783" y="1002"/>
                  </a:lnTo>
                  <a:lnTo>
                    <a:pt x="1785" y="1004"/>
                  </a:lnTo>
                  <a:lnTo>
                    <a:pt x="1786" y="1007"/>
                  </a:lnTo>
                  <a:lnTo>
                    <a:pt x="1786" y="1008"/>
                  </a:lnTo>
                  <a:lnTo>
                    <a:pt x="1781" y="1014"/>
                  </a:lnTo>
                  <a:lnTo>
                    <a:pt x="1774" y="1019"/>
                  </a:lnTo>
                  <a:lnTo>
                    <a:pt x="1764" y="1021"/>
                  </a:lnTo>
                  <a:lnTo>
                    <a:pt x="1755" y="1024"/>
                  </a:lnTo>
                  <a:lnTo>
                    <a:pt x="1745" y="1026"/>
                  </a:lnTo>
                  <a:lnTo>
                    <a:pt x="1733" y="1029"/>
                  </a:lnTo>
                  <a:lnTo>
                    <a:pt x="1723" y="1029"/>
                  </a:lnTo>
                  <a:lnTo>
                    <a:pt x="1714" y="1024"/>
                  </a:lnTo>
                  <a:lnTo>
                    <a:pt x="1712" y="1021"/>
                  </a:lnTo>
                  <a:lnTo>
                    <a:pt x="1710" y="1020"/>
                  </a:lnTo>
                  <a:lnTo>
                    <a:pt x="1709" y="1018"/>
                  </a:lnTo>
                  <a:lnTo>
                    <a:pt x="1708" y="1016"/>
                  </a:lnTo>
                  <a:lnTo>
                    <a:pt x="1707" y="1016"/>
                  </a:lnTo>
                  <a:lnTo>
                    <a:pt x="1707" y="1018"/>
                  </a:lnTo>
                  <a:lnTo>
                    <a:pt x="1705" y="1020"/>
                  </a:lnTo>
                  <a:lnTo>
                    <a:pt x="1705" y="1024"/>
                  </a:lnTo>
                  <a:lnTo>
                    <a:pt x="1703" y="1028"/>
                  </a:lnTo>
                  <a:lnTo>
                    <a:pt x="1697" y="1030"/>
                  </a:lnTo>
                  <a:lnTo>
                    <a:pt x="1689" y="1031"/>
                  </a:lnTo>
                  <a:lnTo>
                    <a:pt x="1682" y="1031"/>
                  </a:lnTo>
                  <a:lnTo>
                    <a:pt x="1664" y="1033"/>
                  </a:lnTo>
                  <a:lnTo>
                    <a:pt x="1646" y="1034"/>
                  </a:lnTo>
                  <a:lnTo>
                    <a:pt x="1621" y="1035"/>
                  </a:lnTo>
                  <a:lnTo>
                    <a:pt x="1596" y="1034"/>
                  </a:lnTo>
                  <a:lnTo>
                    <a:pt x="1592" y="1033"/>
                  </a:lnTo>
                  <a:lnTo>
                    <a:pt x="1591" y="1033"/>
                  </a:lnTo>
                  <a:lnTo>
                    <a:pt x="1590" y="1031"/>
                  </a:lnTo>
                  <a:lnTo>
                    <a:pt x="1590" y="1030"/>
                  </a:lnTo>
                  <a:lnTo>
                    <a:pt x="1590" y="1029"/>
                  </a:lnTo>
                  <a:lnTo>
                    <a:pt x="1590" y="1028"/>
                  </a:lnTo>
                  <a:lnTo>
                    <a:pt x="1590" y="1025"/>
                  </a:lnTo>
                  <a:lnTo>
                    <a:pt x="1588" y="1024"/>
                  </a:lnTo>
                  <a:lnTo>
                    <a:pt x="1586" y="1021"/>
                  </a:lnTo>
                  <a:lnTo>
                    <a:pt x="1582" y="1020"/>
                  </a:lnTo>
                  <a:lnTo>
                    <a:pt x="1580" y="1020"/>
                  </a:lnTo>
                  <a:lnTo>
                    <a:pt x="1576" y="1020"/>
                  </a:lnTo>
                  <a:lnTo>
                    <a:pt x="1573" y="1021"/>
                  </a:lnTo>
                  <a:lnTo>
                    <a:pt x="1568" y="1023"/>
                  </a:lnTo>
                  <a:lnTo>
                    <a:pt x="1565" y="1025"/>
                  </a:lnTo>
                  <a:lnTo>
                    <a:pt x="1561" y="1028"/>
                  </a:lnTo>
                  <a:lnTo>
                    <a:pt x="1557" y="1031"/>
                  </a:lnTo>
                  <a:lnTo>
                    <a:pt x="1555" y="1034"/>
                  </a:lnTo>
                  <a:lnTo>
                    <a:pt x="1552" y="1034"/>
                  </a:lnTo>
                  <a:lnTo>
                    <a:pt x="1551" y="1034"/>
                  </a:lnTo>
                  <a:lnTo>
                    <a:pt x="1548" y="1033"/>
                  </a:lnTo>
                  <a:lnTo>
                    <a:pt x="1547" y="1031"/>
                  </a:lnTo>
                  <a:lnTo>
                    <a:pt x="1545" y="1031"/>
                  </a:lnTo>
                  <a:lnTo>
                    <a:pt x="1542" y="1030"/>
                  </a:lnTo>
                  <a:lnTo>
                    <a:pt x="1538" y="1031"/>
                  </a:lnTo>
                  <a:lnTo>
                    <a:pt x="1537" y="1031"/>
                  </a:lnTo>
                  <a:lnTo>
                    <a:pt x="1535" y="1031"/>
                  </a:lnTo>
                  <a:lnTo>
                    <a:pt x="1532" y="1030"/>
                  </a:lnTo>
                  <a:lnTo>
                    <a:pt x="1531" y="1029"/>
                  </a:lnTo>
                  <a:lnTo>
                    <a:pt x="1529" y="1024"/>
                  </a:lnTo>
                  <a:lnTo>
                    <a:pt x="1526" y="1020"/>
                  </a:lnTo>
                  <a:lnTo>
                    <a:pt x="1524" y="1015"/>
                  </a:lnTo>
                  <a:lnTo>
                    <a:pt x="1520" y="1003"/>
                  </a:lnTo>
                  <a:lnTo>
                    <a:pt x="1521" y="987"/>
                  </a:lnTo>
                  <a:lnTo>
                    <a:pt x="1524" y="978"/>
                  </a:lnTo>
                  <a:lnTo>
                    <a:pt x="1526" y="969"/>
                  </a:lnTo>
                  <a:lnTo>
                    <a:pt x="1526" y="962"/>
                  </a:lnTo>
                  <a:lnTo>
                    <a:pt x="1521" y="956"/>
                  </a:lnTo>
                  <a:lnTo>
                    <a:pt x="1517" y="953"/>
                  </a:lnTo>
                  <a:lnTo>
                    <a:pt x="1515" y="949"/>
                  </a:lnTo>
                  <a:lnTo>
                    <a:pt x="1514" y="947"/>
                  </a:lnTo>
                  <a:lnTo>
                    <a:pt x="1512" y="943"/>
                  </a:lnTo>
                  <a:lnTo>
                    <a:pt x="1511" y="939"/>
                  </a:lnTo>
                  <a:lnTo>
                    <a:pt x="1510" y="937"/>
                  </a:lnTo>
                  <a:lnTo>
                    <a:pt x="1505" y="934"/>
                  </a:lnTo>
                  <a:lnTo>
                    <a:pt x="1499" y="936"/>
                  </a:lnTo>
                  <a:lnTo>
                    <a:pt x="1491" y="939"/>
                  </a:lnTo>
                  <a:lnTo>
                    <a:pt x="1485" y="942"/>
                  </a:lnTo>
                  <a:lnTo>
                    <a:pt x="1480" y="943"/>
                  </a:lnTo>
                  <a:lnTo>
                    <a:pt x="1476" y="943"/>
                  </a:lnTo>
                  <a:lnTo>
                    <a:pt x="1472" y="943"/>
                  </a:lnTo>
                  <a:lnTo>
                    <a:pt x="1470" y="942"/>
                  </a:lnTo>
                  <a:lnTo>
                    <a:pt x="1469" y="939"/>
                  </a:lnTo>
                  <a:lnTo>
                    <a:pt x="1466" y="937"/>
                  </a:lnTo>
                  <a:lnTo>
                    <a:pt x="1464" y="936"/>
                  </a:lnTo>
                  <a:lnTo>
                    <a:pt x="1461" y="934"/>
                  </a:lnTo>
                  <a:lnTo>
                    <a:pt x="1459" y="933"/>
                  </a:lnTo>
                  <a:lnTo>
                    <a:pt x="1455" y="932"/>
                  </a:lnTo>
                  <a:lnTo>
                    <a:pt x="1453" y="931"/>
                  </a:lnTo>
                  <a:lnTo>
                    <a:pt x="1450" y="928"/>
                  </a:lnTo>
                  <a:lnTo>
                    <a:pt x="1449" y="924"/>
                  </a:lnTo>
                  <a:lnTo>
                    <a:pt x="1448" y="922"/>
                  </a:lnTo>
                  <a:lnTo>
                    <a:pt x="1446" y="919"/>
                  </a:lnTo>
                  <a:lnTo>
                    <a:pt x="1445" y="916"/>
                  </a:lnTo>
                  <a:lnTo>
                    <a:pt x="1445" y="915"/>
                  </a:lnTo>
                  <a:lnTo>
                    <a:pt x="1444" y="913"/>
                  </a:lnTo>
                  <a:lnTo>
                    <a:pt x="1441" y="912"/>
                  </a:lnTo>
                  <a:lnTo>
                    <a:pt x="1439" y="911"/>
                  </a:lnTo>
                  <a:lnTo>
                    <a:pt x="1438" y="908"/>
                  </a:lnTo>
                  <a:lnTo>
                    <a:pt x="1436" y="905"/>
                  </a:lnTo>
                  <a:lnTo>
                    <a:pt x="1438" y="901"/>
                  </a:lnTo>
                  <a:lnTo>
                    <a:pt x="1440" y="898"/>
                  </a:lnTo>
                  <a:lnTo>
                    <a:pt x="1445" y="897"/>
                  </a:lnTo>
                  <a:lnTo>
                    <a:pt x="1450" y="896"/>
                  </a:lnTo>
                  <a:lnTo>
                    <a:pt x="1455" y="895"/>
                  </a:lnTo>
                  <a:lnTo>
                    <a:pt x="1462" y="896"/>
                  </a:lnTo>
                  <a:lnTo>
                    <a:pt x="1469" y="896"/>
                  </a:lnTo>
                  <a:lnTo>
                    <a:pt x="1476" y="895"/>
                  </a:lnTo>
                  <a:lnTo>
                    <a:pt x="1480" y="895"/>
                  </a:lnTo>
                  <a:lnTo>
                    <a:pt x="1482" y="895"/>
                  </a:lnTo>
                  <a:lnTo>
                    <a:pt x="1485" y="895"/>
                  </a:lnTo>
                  <a:lnTo>
                    <a:pt x="1487" y="895"/>
                  </a:lnTo>
                  <a:lnTo>
                    <a:pt x="1490" y="895"/>
                  </a:lnTo>
                  <a:lnTo>
                    <a:pt x="1494" y="897"/>
                  </a:lnTo>
                  <a:lnTo>
                    <a:pt x="1497" y="900"/>
                  </a:lnTo>
                  <a:lnTo>
                    <a:pt x="1499" y="902"/>
                  </a:lnTo>
                  <a:lnTo>
                    <a:pt x="1500" y="905"/>
                  </a:lnTo>
                  <a:lnTo>
                    <a:pt x="1500" y="907"/>
                  </a:lnTo>
                  <a:lnTo>
                    <a:pt x="1500" y="911"/>
                  </a:lnTo>
                  <a:lnTo>
                    <a:pt x="1500" y="913"/>
                  </a:lnTo>
                  <a:lnTo>
                    <a:pt x="1500" y="916"/>
                  </a:lnTo>
                  <a:lnTo>
                    <a:pt x="1500" y="916"/>
                  </a:lnTo>
                  <a:lnTo>
                    <a:pt x="1501" y="917"/>
                  </a:lnTo>
                  <a:lnTo>
                    <a:pt x="1504" y="917"/>
                  </a:lnTo>
                  <a:lnTo>
                    <a:pt x="1505" y="917"/>
                  </a:lnTo>
                  <a:lnTo>
                    <a:pt x="1507" y="917"/>
                  </a:lnTo>
                  <a:lnTo>
                    <a:pt x="1509" y="916"/>
                  </a:lnTo>
                  <a:lnTo>
                    <a:pt x="1510" y="916"/>
                  </a:lnTo>
                  <a:lnTo>
                    <a:pt x="1522" y="913"/>
                  </a:lnTo>
                  <a:lnTo>
                    <a:pt x="1531" y="911"/>
                  </a:lnTo>
                  <a:lnTo>
                    <a:pt x="1538" y="908"/>
                  </a:lnTo>
                  <a:lnTo>
                    <a:pt x="1545" y="906"/>
                  </a:lnTo>
                  <a:lnTo>
                    <a:pt x="1552" y="906"/>
                  </a:lnTo>
                  <a:lnTo>
                    <a:pt x="1556" y="906"/>
                  </a:lnTo>
                  <a:lnTo>
                    <a:pt x="1558" y="907"/>
                  </a:lnTo>
                  <a:lnTo>
                    <a:pt x="1561" y="910"/>
                  </a:lnTo>
                  <a:lnTo>
                    <a:pt x="1562" y="911"/>
                  </a:lnTo>
                  <a:lnTo>
                    <a:pt x="1566" y="912"/>
                  </a:lnTo>
                  <a:lnTo>
                    <a:pt x="1568" y="912"/>
                  </a:lnTo>
                  <a:lnTo>
                    <a:pt x="1571" y="912"/>
                  </a:lnTo>
                  <a:lnTo>
                    <a:pt x="1573" y="911"/>
                  </a:lnTo>
                  <a:lnTo>
                    <a:pt x="1576" y="910"/>
                  </a:lnTo>
                  <a:lnTo>
                    <a:pt x="1578" y="908"/>
                  </a:lnTo>
                  <a:lnTo>
                    <a:pt x="1580" y="906"/>
                  </a:lnTo>
                  <a:lnTo>
                    <a:pt x="1580" y="903"/>
                  </a:lnTo>
                  <a:lnTo>
                    <a:pt x="1580" y="901"/>
                  </a:lnTo>
                  <a:lnTo>
                    <a:pt x="1581" y="898"/>
                  </a:lnTo>
                  <a:lnTo>
                    <a:pt x="1583" y="895"/>
                  </a:lnTo>
                  <a:lnTo>
                    <a:pt x="1585" y="895"/>
                  </a:lnTo>
                  <a:lnTo>
                    <a:pt x="1587" y="893"/>
                  </a:lnTo>
                  <a:lnTo>
                    <a:pt x="1590" y="892"/>
                  </a:lnTo>
                  <a:lnTo>
                    <a:pt x="1592" y="891"/>
                  </a:lnTo>
                  <a:lnTo>
                    <a:pt x="1595" y="890"/>
                  </a:lnTo>
                  <a:lnTo>
                    <a:pt x="1596" y="887"/>
                  </a:lnTo>
                  <a:lnTo>
                    <a:pt x="1598" y="886"/>
                  </a:lnTo>
                  <a:lnTo>
                    <a:pt x="1600" y="883"/>
                  </a:lnTo>
                  <a:lnTo>
                    <a:pt x="1601" y="881"/>
                  </a:lnTo>
                  <a:lnTo>
                    <a:pt x="1605" y="880"/>
                  </a:lnTo>
                  <a:lnTo>
                    <a:pt x="1608" y="877"/>
                  </a:lnTo>
                  <a:lnTo>
                    <a:pt x="1612" y="875"/>
                  </a:lnTo>
                  <a:lnTo>
                    <a:pt x="1614" y="872"/>
                  </a:lnTo>
                  <a:lnTo>
                    <a:pt x="1616" y="870"/>
                  </a:lnTo>
                  <a:lnTo>
                    <a:pt x="1616" y="867"/>
                  </a:lnTo>
                  <a:lnTo>
                    <a:pt x="1614" y="865"/>
                  </a:lnTo>
                  <a:lnTo>
                    <a:pt x="1612" y="861"/>
                  </a:lnTo>
                  <a:lnTo>
                    <a:pt x="1609" y="859"/>
                  </a:lnTo>
                  <a:lnTo>
                    <a:pt x="1607" y="857"/>
                  </a:lnTo>
                  <a:lnTo>
                    <a:pt x="1606" y="855"/>
                  </a:lnTo>
                  <a:lnTo>
                    <a:pt x="1603" y="852"/>
                  </a:lnTo>
                  <a:lnTo>
                    <a:pt x="1602" y="851"/>
                  </a:lnTo>
                  <a:lnTo>
                    <a:pt x="1602" y="849"/>
                  </a:lnTo>
                  <a:lnTo>
                    <a:pt x="1603" y="846"/>
                  </a:lnTo>
                  <a:lnTo>
                    <a:pt x="1607" y="842"/>
                  </a:lnTo>
                  <a:lnTo>
                    <a:pt x="1618" y="837"/>
                  </a:lnTo>
                  <a:lnTo>
                    <a:pt x="1631" y="835"/>
                  </a:lnTo>
                  <a:lnTo>
                    <a:pt x="1643" y="837"/>
                  </a:lnTo>
                  <a:lnTo>
                    <a:pt x="1647" y="841"/>
                  </a:lnTo>
                  <a:lnTo>
                    <a:pt x="1651" y="845"/>
                  </a:lnTo>
                  <a:lnTo>
                    <a:pt x="1653" y="849"/>
                  </a:lnTo>
                  <a:lnTo>
                    <a:pt x="1656" y="852"/>
                  </a:lnTo>
                  <a:lnTo>
                    <a:pt x="1659" y="856"/>
                  </a:lnTo>
                  <a:lnTo>
                    <a:pt x="1664" y="864"/>
                  </a:lnTo>
                  <a:lnTo>
                    <a:pt x="1674" y="867"/>
                  </a:lnTo>
                  <a:lnTo>
                    <a:pt x="1688" y="866"/>
                  </a:lnTo>
                  <a:lnTo>
                    <a:pt x="1689" y="865"/>
                  </a:lnTo>
                  <a:lnTo>
                    <a:pt x="1690" y="864"/>
                  </a:lnTo>
                  <a:lnTo>
                    <a:pt x="1693" y="862"/>
                  </a:lnTo>
                  <a:lnTo>
                    <a:pt x="1695" y="861"/>
                  </a:lnTo>
                  <a:lnTo>
                    <a:pt x="1697" y="859"/>
                  </a:lnTo>
                  <a:lnTo>
                    <a:pt x="1698" y="857"/>
                  </a:lnTo>
                  <a:lnTo>
                    <a:pt x="1699" y="856"/>
                  </a:lnTo>
                  <a:lnTo>
                    <a:pt x="1698" y="855"/>
                  </a:lnTo>
                  <a:lnTo>
                    <a:pt x="1695" y="854"/>
                  </a:lnTo>
                  <a:lnTo>
                    <a:pt x="1689" y="854"/>
                  </a:lnTo>
                  <a:lnTo>
                    <a:pt x="1685" y="852"/>
                  </a:lnTo>
                  <a:lnTo>
                    <a:pt x="1682" y="852"/>
                  </a:lnTo>
                  <a:lnTo>
                    <a:pt x="1679" y="851"/>
                  </a:lnTo>
                  <a:lnTo>
                    <a:pt x="1677" y="849"/>
                  </a:lnTo>
                  <a:lnTo>
                    <a:pt x="1674" y="846"/>
                  </a:lnTo>
                  <a:lnTo>
                    <a:pt x="1672" y="844"/>
                  </a:lnTo>
                  <a:lnTo>
                    <a:pt x="1669" y="842"/>
                  </a:lnTo>
                  <a:lnTo>
                    <a:pt x="1667" y="840"/>
                  </a:lnTo>
                  <a:lnTo>
                    <a:pt x="1664" y="835"/>
                  </a:lnTo>
                  <a:lnTo>
                    <a:pt x="1668" y="830"/>
                  </a:lnTo>
                  <a:lnTo>
                    <a:pt x="1673" y="825"/>
                  </a:lnTo>
                  <a:lnTo>
                    <a:pt x="1677" y="819"/>
                  </a:lnTo>
                  <a:lnTo>
                    <a:pt x="1678" y="816"/>
                  </a:lnTo>
                  <a:lnTo>
                    <a:pt x="1677" y="815"/>
                  </a:lnTo>
                  <a:lnTo>
                    <a:pt x="1676" y="814"/>
                  </a:lnTo>
                  <a:lnTo>
                    <a:pt x="1674" y="814"/>
                  </a:lnTo>
                  <a:lnTo>
                    <a:pt x="1672" y="814"/>
                  </a:lnTo>
                  <a:lnTo>
                    <a:pt x="1669" y="814"/>
                  </a:lnTo>
                  <a:lnTo>
                    <a:pt x="1666" y="814"/>
                  </a:lnTo>
                  <a:lnTo>
                    <a:pt x="1662" y="814"/>
                  </a:lnTo>
                  <a:lnTo>
                    <a:pt x="1659" y="815"/>
                  </a:lnTo>
                  <a:lnTo>
                    <a:pt x="1657" y="815"/>
                  </a:lnTo>
                  <a:lnTo>
                    <a:pt x="1656" y="815"/>
                  </a:lnTo>
                  <a:lnTo>
                    <a:pt x="1653" y="814"/>
                  </a:lnTo>
                  <a:lnTo>
                    <a:pt x="1651" y="814"/>
                  </a:lnTo>
                  <a:lnTo>
                    <a:pt x="1649" y="814"/>
                  </a:lnTo>
                  <a:lnTo>
                    <a:pt x="1648" y="814"/>
                  </a:lnTo>
                  <a:lnTo>
                    <a:pt x="1646" y="814"/>
                  </a:lnTo>
                  <a:lnTo>
                    <a:pt x="1644" y="815"/>
                  </a:lnTo>
                  <a:lnTo>
                    <a:pt x="1642" y="816"/>
                  </a:lnTo>
                  <a:lnTo>
                    <a:pt x="1641" y="816"/>
                  </a:lnTo>
                  <a:lnTo>
                    <a:pt x="1636" y="816"/>
                  </a:lnTo>
                  <a:lnTo>
                    <a:pt x="1631" y="815"/>
                  </a:lnTo>
                  <a:lnTo>
                    <a:pt x="1627" y="813"/>
                  </a:lnTo>
                  <a:lnTo>
                    <a:pt x="1624" y="809"/>
                  </a:lnTo>
                  <a:lnTo>
                    <a:pt x="1624" y="806"/>
                  </a:lnTo>
                  <a:lnTo>
                    <a:pt x="1624" y="804"/>
                  </a:lnTo>
                  <a:lnTo>
                    <a:pt x="1624" y="801"/>
                  </a:lnTo>
                  <a:lnTo>
                    <a:pt x="1624" y="799"/>
                  </a:lnTo>
                  <a:lnTo>
                    <a:pt x="1624" y="795"/>
                  </a:lnTo>
                  <a:lnTo>
                    <a:pt x="1626" y="794"/>
                  </a:lnTo>
                  <a:lnTo>
                    <a:pt x="1626" y="791"/>
                  </a:lnTo>
                  <a:lnTo>
                    <a:pt x="1624" y="789"/>
                  </a:lnTo>
                  <a:lnTo>
                    <a:pt x="1624" y="786"/>
                  </a:lnTo>
                  <a:lnTo>
                    <a:pt x="1624" y="785"/>
                  </a:lnTo>
                  <a:lnTo>
                    <a:pt x="1626" y="784"/>
                  </a:lnTo>
                  <a:lnTo>
                    <a:pt x="1628" y="783"/>
                  </a:lnTo>
                  <a:lnTo>
                    <a:pt x="1631" y="783"/>
                  </a:lnTo>
                  <a:lnTo>
                    <a:pt x="1634" y="783"/>
                  </a:lnTo>
                  <a:lnTo>
                    <a:pt x="1638" y="783"/>
                  </a:lnTo>
                  <a:lnTo>
                    <a:pt x="1641" y="783"/>
                  </a:lnTo>
                  <a:lnTo>
                    <a:pt x="1642" y="780"/>
                  </a:lnTo>
                  <a:lnTo>
                    <a:pt x="1642" y="779"/>
                  </a:lnTo>
                  <a:lnTo>
                    <a:pt x="1642" y="776"/>
                  </a:lnTo>
                  <a:lnTo>
                    <a:pt x="1642" y="775"/>
                  </a:lnTo>
                  <a:lnTo>
                    <a:pt x="1642" y="773"/>
                  </a:lnTo>
                  <a:lnTo>
                    <a:pt x="1642" y="771"/>
                  </a:lnTo>
                  <a:lnTo>
                    <a:pt x="1643" y="769"/>
                  </a:lnTo>
                  <a:lnTo>
                    <a:pt x="1646" y="768"/>
                  </a:lnTo>
                  <a:lnTo>
                    <a:pt x="1648" y="768"/>
                  </a:lnTo>
                  <a:lnTo>
                    <a:pt x="1652" y="768"/>
                  </a:lnTo>
                  <a:lnTo>
                    <a:pt x="1654" y="768"/>
                  </a:lnTo>
                  <a:lnTo>
                    <a:pt x="1657" y="769"/>
                  </a:lnTo>
                  <a:lnTo>
                    <a:pt x="1659" y="771"/>
                  </a:lnTo>
                  <a:lnTo>
                    <a:pt x="1662" y="774"/>
                  </a:lnTo>
                  <a:lnTo>
                    <a:pt x="1664" y="775"/>
                  </a:lnTo>
                  <a:lnTo>
                    <a:pt x="1676" y="776"/>
                  </a:lnTo>
                  <a:lnTo>
                    <a:pt x="1685" y="778"/>
                  </a:lnTo>
                  <a:lnTo>
                    <a:pt x="1698" y="779"/>
                  </a:lnTo>
                  <a:lnTo>
                    <a:pt x="1710" y="780"/>
                  </a:lnTo>
                  <a:lnTo>
                    <a:pt x="1714" y="779"/>
                  </a:lnTo>
                  <a:lnTo>
                    <a:pt x="1715" y="776"/>
                  </a:lnTo>
                  <a:lnTo>
                    <a:pt x="1715" y="775"/>
                  </a:lnTo>
                  <a:lnTo>
                    <a:pt x="1714" y="773"/>
                  </a:lnTo>
                  <a:lnTo>
                    <a:pt x="1712" y="771"/>
                  </a:lnTo>
                  <a:lnTo>
                    <a:pt x="1708" y="769"/>
                  </a:lnTo>
                  <a:lnTo>
                    <a:pt x="1699" y="768"/>
                  </a:lnTo>
                  <a:lnTo>
                    <a:pt x="1688" y="769"/>
                  </a:lnTo>
                  <a:lnTo>
                    <a:pt x="1677" y="769"/>
                  </a:lnTo>
                  <a:lnTo>
                    <a:pt x="1677" y="769"/>
                  </a:lnTo>
                  <a:lnTo>
                    <a:pt x="1676" y="770"/>
                  </a:lnTo>
                  <a:lnTo>
                    <a:pt x="1673" y="770"/>
                  </a:lnTo>
                  <a:lnTo>
                    <a:pt x="1672" y="770"/>
                  </a:lnTo>
                  <a:lnTo>
                    <a:pt x="1669" y="770"/>
                  </a:lnTo>
                  <a:lnTo>
                    <a:pt x="1669" y="770"/>
                  </a:lnTo>
                  <a:lnTo>
                    <a:pt x="1669" y="769"/>
                  </a:lnTo>
                  <a:lnTo>
                    <a:pt x="1671" y="765"/>
                  </a:lnTo>
                  <a:lnTo>
                    <a:pt x="1672" y="763"/>
                  </a:lnTo>
                  <a:lnTo>
                    <a:pt x="1672" y="760"/>
                  </a:lnTo>
                  <a:lnTo>
                    <a:pt x="1672" y="757"/>
                  </a:lnTo>
                  <a:lnTo>
                    <a:pt x="1668" y="757"/>
                  </a:lnTo>
                  <a:lnTo>
                    <a:pt x="1666" y="758"/>
                  </a:lnTo>
                  <a:lnTo>
                    <a:pt x="1663" y="759"/>
                  </a:lnTo>
                  <a:lnTo>
                    <a:pt x="1662" y="762"/>
                  </a:lnTo>
                  <a:lnTo>
                    <a:pt x="1659" y="763"/>
                  </a:lnTo>
                  <a:lnTo>
                    <a:pt x="1657" y="763"/>
                  </a:lnTo>
                  <a:lnTo>
                    <a:pt x="1654" y="763"/>
                  </a:lnTo>
                  <a:lnTo>
                    <a:pt x="1652" y="762"/>
                  </a:lnTo>
                  <a:lnTo>
                    <a:pt x="1648" y="762"/>
                  </a:lnTo>
                  <a:lnTo>
                    <a:pt x="1646" y="762"/>
                  </a:lnTo>
                  <a:lnTo>
                    <a:pt x="1642" y="764"/>
                  </a:lnTo>
                  <a:lnTo>
                    <a:pt x="1638" y="767"/>
                  </a:lnTo>
                  <a:lnTo>
                    <a:pt x="1637" y="769"/>
                  </a:lnTo>
                  <a:lnTo>
                    <a:pt x="1634" y="771"/>
                  </a:lnTo>
                  <a:lnTo>
                    <a:pt x="1634" y="775"/>
                  </a:lnTo>
                  <a:lnTo>
                    <a:pt x="1633" y="778"/>
                  </a:lnTo>
                  <a:lnTo>
                    <a:pt x="1631" y="775"/>
                  </a:lnTo>
                  <a:lnTo>
                    <a:pt x="1629" y="774"/>
                  </a:lnTo>
                  <a:lnTo>
                    <a:pt x="1629" y="771"/>
                  </a:lnTo>
                  <a:lnTo>
                    <a:pt x="1628" y="770"/>
                  </a:lnTo>
                  <a:lnTo>
                    <a:pt x="1627" y="768"/>
                  </a:lnTo>
                  <a:lnTo>
                    <a:pt x="1624" y="767"/>
                  </a:lnTo>
                  <a:lnTo>
                    <a:pt x="1621" y="768"/>
                  </a:lnTo>
                  <a:lnTo>
                    <a:pt x="1619" y="773"/>
                  </a:lnTo>
                  <a:lnTo>
                    <a:pt x="1618" y="779"/>
                  </a:lnTo>
                  <a:lnTo>
                    <a:pt x="1617" y="784"/>
                  </a:lnTo>
                  <a:lnTo>
                    <a:pt x="1617" y="788"/>
                  </a:lnTo>
                  <a:lnTo>
                    <a:pt x="1618" y="789"/>
                  </a:lnTo>
                  <a:lnTo>
                    <a:pt x="1618" y="791"/>
                  </a:lnTo>
                  <a:lnTo>
                    <a:pt x="1618" y="794"/>
                  </a:lnTo>
                  <a:lnTo>
                    <a:pt x="1618" y="796"/>
                  </a:lnTo>
                  <a:lnTo>
                    <a:pt x="1617" y="799"/>
                  </a:lnTo>
                  <a:lnTo>
                    <a:pt x="1614" y="801"/>
                  </a:lnTo>
                  <a:lnTo>
                    <a:pt x="1612" y="803"/>
                  </a:lnTo>
                  <a:lnTo>
                    <a:pt x="1609" y="806"/>
                  </a:lnTo>
                  <a:lnTo>
                    <a:pt x="1606" y="808"/>
                  </a:lnTo>
                  <a:lnTo>
                    <a:pt x="1602" y="809"/>
                  </a:lnTo>
                  <a:lnTo>
                    <a:pt x="1600" y="809"/>
                  </a:lnTo>
                  <a:lnTo>
                    <a:pt x="1597" y="809"/>
                  </a:lnTo>
                  <a:lnTo>
                    <a:pt x="1596" y="808"/>
                  </a:lnTo>
                  <a:lnTo>
                    <a:pt x="1595" y="806"/>
                  </a:lnTo>
                  <a:lnTo>
                    <a:pt x="1595" y="804"/>
                  </a:lnTo>
                  <a:lnTo>
                    <a:pt x="1593" y="803"/>
                  </a:lnTo>
                  <a:lnTo>
                    <a:pt x="1591" y="801"/>
                  </a:lnTo>
                  <a:lnTo>
                    <a:pt x="1588" y="801"/>
                  </a:lnTo>
                  <a:lnTo>
                    <a:pt x="1588" y="803"/>
                  </a:lnTo>
                  <a:lnTo>
                    <a:pt x="1588" y="804"/>
                  </a:lnTo>
                  <a:lnTo>
                    <a:pt x="1588" y="806"/>
                  </a:lnTo>
                  <a:lnTo>
                    <a:pt x="1590" y="808"/>
                  </a:lnTo>
                  <a:lnTo>
                    <a:pt x="1590" y="810"/>
                  </a:lnTo>
                  <a:lnTo>
                    <a:pt x="1588" y="811"/>
                  </a:lnTo>
                  <a:lnTo>
                    <a:pt x="1585" y="813"/>
                  </a:lnTo>
                  <a:lnTo>
                    <a:pt x="1582" y="811"/>
                  </a:lnTo>
                  <a:lnTo>
                    <a:pt x="1578" y="810"/>
                  </a:lnTo>
                  <a:lnTo>
                    <a:pt x="1576" y="809"/>
                  </a:lnTo>
                  <a:lnTo>
                    <a:pt x="1575" y="808"/>
                  </a:lnTo>
                  <a:lnTo>
                    <a:pt x="1573" y="806"/>
                  </a:lnTo>
                  <a:lnTo>
                    <a:pt x="1572" y="805"/>
                  </a:lnTo>
                  <a:lnTo>
                    <a:pt x="1571" y="805"/>
                  </a:lnTo>
                  <a:lnTo>
                    <a:pt x="1570" y="806"/>
                  </a:lnTo>
                  <a:lnTo>
                    <a:pt x="1568" y="808"/>
                  </a:lnTo>
                  <a:lnTo>
                    <a:pt x="1568" y="810"/>
                  </a:lnTo>
                  <a:lnTo>
                    <a:pt x="1567" y="811"/>
                  </a:lnTo>
                  <a:lnTo>
                    <a:pt x="1566" y="814"/>
                  </a:lnTo>
                  <a:lnTo>
                    <a:pt x="1565" y="816"/>
                  </a:lnTo>
                  <a:lnTo>
                    <a:pt x="1562" y="818"/>
                  </a:lnTo>
                  <a:lnTo>
                    <a:pt x="1558" y="819"/>
                  </a:lnTo>
                  <a:lnTo>
                    <a:pt x="1555" y="819"/>
                  </a:lnTo>
                  <a:lnTo>
                    <a:pt x="1548" y="819"/>
                  </a:lnTo>
                  <a:lnTo>
                    <a:pt x="1540" y="819"/>
                  </a:lnTo>
                  <a:lnTo>
                    <a:pt x="1531" y="818"/>
                  </a:lnTo>
                  <a:lnTo>
                    <a:pt x="1524" y="816"/>
                  </a:lnTo>
                  <a:lnTo>
                    <a:pt x="1520" y="813"/>
                  </a:lnTo>
                  <a:lnTo>
                    <a:pt x="1519" y="809"/>
                  </a:lnTo>
                  <a:lnTo>
                    <a:pt x="1520" y="806"/>
                  </a:lnTo>
                  <a:lnTo>
                    <a:pt x="1522" y="805"/>
                  </a:lnTo>
                  <a:lnTo>
                    <a:pt x="1526" y="804"/>
                  </a:lnTo>
                  <a:lnTo>
                    <a:pt x="1530" y="801"/>
                  </a:lnTo>
                  <a:lnTo>
                    <a:pt x="1532" y="800"/>
                  </a:lnTo>
                  <a:lnTo>
                    <a:pt x="1535" y="798"/>
                  </a:lnTo>
                  <a:lnTo>
                    <a:pt x="1536" y="795"/>
                  </a:lnTo>
                  <a:lnTo>
                    <a:pt x="1536" y="793"/>
                  </a:lnTo>
                  <a:lnTo>
                    <a:pt x="1535" y="793"/>
                  </a:lnTo>
                  <a:lnTo>
                    <a:pt x="1533" y="794"/>
                  </a:lnTo>
                  <a:lnTo>
                    <a:pt x="1532" y="795"/>
                  </a:lnTo>
                  <a:lnTo>
                    <a:pt x="1531" y="795"/>
                  </a:lnTo>
                  <a:lnTo>
                    <a:pt x="1529" y="795"/>
                  </a:lnTo>
                  <a:lnTo>
                    <a:pt x="1527" y="795"/>
                  </a:lnTo>
                  <a:lnTo>
                    <a:pt x="1526" y="795"/>
                  </a:lnTo>
                  <a:lnTo>
                    <a:pt x="1525" y="794"/>
                  </a:lnTo>
                  <a:lnTo>
                    <a:pt x="1524" y="793"/>
                  </a:lnTo>
                  <a:lnTo>
                    <a:pt x="1510" y="793"/>
                  </a:lnTo>
                  <a:lnTo>
                    <a:pt x="1509" y="791"/>
                  </a:lnTo>
                  <a:lnTo>
                    <a:pt x="1509" y="789"/>
                  </a:lnTo>
                  <a:lnTo>
                    <a:pt x="1510" y="786"/>
                  </a:lnTo>
                  <a:lnTo>
                    <a:pt x="1511" y="785"/>
                  </a:lnTo>
                  <a:lnTo>
                    <a:pt x="1512" y="783"/>
                  </a:lnTo>
                  <a:lnTo>
                    <a:pt x="1514" y="780"/>
                  </a:lnTo>
                  <a:lnTo>
                    <a:pt x="1515" y="779"/>
                  </a:lnTo>
                  <a:lnTo>
                    <a:pt x="1515" y="776"/>
                  </a:lnTo>
                  <a:lnTo>
                    <a:pt x="1514" y="775"/>
                  </a:lnTo>
                  <a:lnTo>
                    <a:pt x="1510" y="774"/>
                  </a:lnTo>
                  <a:lnTo>
                    <a:pt x="1509" y="773"/>
                  </a:lnTo>
                  <a:lnTo>
                    <a:pt x="1507" y="770"/>
                  </a:lnTo>
                  <a:lnTo>
                    <a:pt x="1509" y="769"/>
                  </a:lnTo>
                  <a:lnTo>
                    <a:pt x="1510" y="768"/>
                  </a:lnTo>
                  <a:lnTo>
                    <a:pt x="1511" y="765"/>
                  </a:lnTo>
                  <a:lnTo>
                    <a:pt x="1514" y="764"/>
                  </a:lnTo>
                  <a:lnTo>
                    <a:pt x="1516" y="762"/>
                  </a:lnTo>
                  <a:lnTo>
                    <a:pt x="1522" y="757"/>
                  </a:lnTo>
                  <a:lnTo>
                    <a:pt x="1530" y="754"/>
                  </a:lnTo>
                  <a:lnTo>
                    <a:pt x="1538" y="754"/>
                  </a:lnTo>
                  <a:lnTo>
                    <a:pt x="1543" y="753"/>
                  </a:lnTo>
                  <a:lnTo>
                    <a:pt x="1547" y="752"/>
                  </a:lnTo>
                  <a:lnTo>
                    <a:pt x="1548" y="750"/>
                  </a:lnTo>
                  <a:lnTo>
                    <a:pt x="1550" y="749"/>
                  </a:lnTo>
                  <a:lnTo>
                    <a:pt x="1548" y="747"/>
                  </a:lnTo>
                  <a:lnTo>
                    <a:pt x="1547" y="745"/>
                  </a:lnTo>
                  <a:lnTo>
                    <a:pt x="1546" y="744"/>
                  </a:lnTo>
                  <a:lnTo>
                    <a:pt x="1543" y="743"/>
                  </a:lnTo>
                  <a:lnTo>
                    <a:pt x="1541" y="742"/>
                  </a:lnTo>
                  <a:lnTo>
                    <a:pt x="1538" y="740"/>
                  </a:lnTo>
                  <a:lnTo>
                    <a:pt x="1530" y="738"/>
                  </a:lnTo>
                  <a:lnTo>
                    <a:pt x="1522" y="739"/>
                  </a:lnTo>
                  <a:lnTo>
                    <a:pt x="1514" y="742"/>
                  </a:lnTo>
                  <a:lnTo>
                    <a:pt x="1502" y="745"/>
                  </a:lnTo>
                  <a:lnTo>
                    <a:pt x="1487" y="745"/>
                  </a:lnTo>
                  <a:lnTo>
                    <a:pt x="1485" y="744"/>
                  </a:lnTo>
                  <a:lnTo>
                    <a:pt x="1484" y="744"/>
                  </a:lnTo>
                  <a:lnTo>
                    <a:pt x="1484" y="743"/>
                  </a:lnTo>
                  <a:lnTo>
                    <a:pt x="1484" y="742"/>
                  </a:lnTo>
                  <a:lnTo>
                    <a:pt x="1485" y="740"/>
                  </a:lnTo>
                  <a:lnTo>
                    <a:pt x="1486" y="739"/>
                  </a:lnTo>
                  <a:lnTo>
                    <a:pt x="1490" y="738"/>
                  </a:lnTo>
                  <a:lnTo>
                    <a:pt x="1492" y="738"/>
                  </a:lnTo>
                  <a:lnTo>
                    <a:pt x="1496" y="737"/>
                  </a:lnTo>
                  <a:lnTo>
                    <a:pt x="1500" y="735"/>
                  </a:lnTo>
                  <a:lnTo>
                    <a:pt x="1501" y="734"/>
                  </a:lnTo>
                  <a:lnTo>
                    <a:pt x="1504" y="732"/>
                  </a:lnTo>
                  <a:lnTo>
                    <a:pt x="1505" y="730"/>
                  </a:lnTo>
                  <a:lnTo>
                    <a:pt x="1506" y="729"/>
                  </a:lnTo>
                  <a:lnTo>
                    <a:pt x="1505" y="728"/>
                  </a:lnTo>
                  <a:lnTo>
                    <a:pt x="1502" y="728"/>
                  </a:lnTo>
                  <a:lnTo>
                    <a:pt x="1499" y="729"/>
                  </a:lnTo>
                  <a:lnTo>
                    <a:pt x="1496" y="729"/>
                  </a:lnTo>
                  <a:lnTo>
                    <a:pt x="1492" y="730"/>
                  </a:lnTo>
                  <a:lnTo>
                    <a:pt x="1490" y="730"/>
                  </a:lnTo>
                  <a:lnTo>
                    <a:pt x="1487" y="730"/>
                  </a:lnTo>
                  <a:lnTo>
                    <a:pt x="1484" y="729"/>
                  </a:lnTo>
                  <a:lnTo>
                    <a:pt x="1480" y="729"/>
                  </a:lnTo>
                  <a:lnTo>
                    <a:pt x="1477" y="728"/>
                  </a:lnTo>
                  <a:lnTo>
                    <a:pt x="1475" y="727"/>
                  </a:lnTo>
                  <a:lnTo>
                    <a:pt x="1474" y="724"/>
                  </a:lnTo>
                  <a:lnTo>
                    <a:pt x="1474" y="723"/>
                  </a:lnTo>
                  <a:lnTo>
                    <a:pt x="1474" y="721"/>
                  </a:lnTo>
                  <a:lnTo>
                    <a:pt x="1475" y="718"/>
                  </a:lnTo>
                  <a:lnTo>
                    <a:pt x="1477" y="717"/>
                  </a:lnTo>
                  <a:lnTo>
                    <a:pt x="1479" y="714"/>
                  </a:lnTo>
                  <a:lnTo>
                    <a:pt x="1479" y="712"/>
                  </a:lnTo>
                  <a:lnTo>
                    <a:pt x="1479" y="711"/>
                  </a:lnTo>
                  <a:lnTo>
                    <a:pt x="1479" y="708"/>
                  </a:lnTo>
                  <a:lnTo>
                    <a:pt x="1479" y="707"/>
                  </a:lnTo>
                  <a:lnTo>
                    <a:pt x="1480" y="704"/>
                  </a:lnTo>
                  <a:lnTo>
                    <a:pt x="1481" y="703"/>
                  </a:lnTo>
                  <a:lnTo>
                    <a:pt x="1485" y="701"/>
                  </a:lnTo>
                  <a:lnTo>
                    <a:pt x="1486" y="701"/>
                  </a:lnTo>
                  <a:lnTo>
                    <a:pt x="1489" y="701"/>
                  </a:lnTo>
                  <a:lnTo>
                    <a:pt x="1492" y="701"/>
                  </a:lnTo>
                  <a:lnTo>
                    <a:pt x="1495" y="701"/>
                  </a:lnTo>
                  <a:lnTo>
                    <a:pt x="1496" y="699"/>
                  </a:lnTo>
                  <a:lnTo>
                    <a:pt x="1497" y="698"/>
                  </a:lnTo>
                  <a:lnTo>
                    <a:pt x="1497" y="697"/>
                  </a:lnTo>
                  <a:lnTo>
                    <a:pt x="1497" y="696"/>
                  </a:lnTo>
                  <a:lnTo>
                    <a:pt x="1495" y="694"/>
                  </a:lnTo>
                  <a:lnTo>
                    <a:pt x="1494" y="694"/>
                  </a:lnTo>
                  <a:lnTo>
                    <a:pt x="1491" y="693"/>
                  </a:lnTo>
                  <a:lnTo>
                    <a:pt x="1490" y="693"/>
                  </a:lnTo>
                  <a:lnTo>
                    <a:pt x="1487" y="692"/>
                  </a:lnTo>
                  <a:lnTo>
                    <a:pt x="1486" y="691"/>
                  </a:lnTo>
                  <a:lnTo>
                    <a:pt x="1486" y="689"/>
                  </a:lnTo>
                  <a:lnTo>
                    <a:pt x="1486" y="688"/>
                  </a:lnTo>
                  <a:lnTo>
                    <a:pt x="1487" y="687"/>
                  </a:lnTo>
                  <a:lnTo>
                    <a:pt x="1487" y="684"/>
                  </a:lnTo>
                  <a:lnTo>
                    <a:pt x="1487" y="683"/>
                  </a:lnTo>
                  <a:lnTo>
                    <a:pt x="1486" y="682"/>
                  </a:lnTo>
                  <a:lnTo>
                    <a:pt x="1485" y="679"/>
                  </a:lnTo>
                  <a:lnTo>
                    <a:pt x="1485" y="678"/>
                  </a:lnTo>
                  <a:lnTo>
                    <a:pt x="1486" y="676"/>
                  </a:lnTo>
                  <a:lnTo>
                    <a:pt x="1487" y="674"/>
                  </a:lnTo>
                  <a:lnTo>
                    <a:pt x="1489" y="673"/>
                  </a:lnTo>
                  <a:lnTo>
                    <a:pt x="1492" y="672"/>
                  </a:lnTo>
                  <a:lnTo>
                    <a:pt x="1495" y="672"/>
                  </a:lnTo>
                  <a:lnTo>
                    <a:pt x="1497" y="673"/>
                  </a:lnTo>
                  <a:lnTo>
                    <a:pt x="1500" y="674"/>
                  </a:lnTo>
                  <a:lnTo>
                    <a:pt x="1502" y="674"/>
                  </a:lnTo>
                  <a:lnTo>
                    <a:pt x="1505" y="674"/>
                  </a:lnTo>
                  <a:lnTo>
                    <a:pt x="1506" y="674"/>
                  </a:lnTo>
                  <a:lnTo>
                    <a:pt x="1507" y="672"/>
                  </a:lnTo>
                  <a:lnTo>
                    <a:pt x="1509" y="671"/>
                  </a:lnTo>
                  <a:lnTo>
                    <a:pt x="1507" y="670"/>
                  </a:lnTo>
                  <a:lnTo>
                    <a:pt x="1506" y="668"/>
                  </a:lnTo>
                  <a:lnTo>
                    <a:pt x="1502" y="667"/>
                  </a:lnTo>
                  <a:lnTo>
                    <a:pt x="1500" y="667"/>
                  </a:lnTo>
                  <a:lnTo>
                    <a:pt x="1499" y="665"/>
                  </a:lnTo>
                  <a:lnTo>
                    <a:pt x="1497" y="662"/>
                  </a:lnTo>
                  <a:lnTo>
                    <a:pt x="1499" y="660"/>
                  </a:lnTo>
                  <a:lnTo>
                    <a:pt x="1500" y="656"/>
                  </a:lnTo>
                  <a:lnTo>
                    <a:pt x="1502" y="653"/>
                  </a:lnTo>
                  <a:lnTo>
                    <a:pt x="1506" y="651"/>
                  </a:lnTo>
                  <a:lnTo>
                    <a:pt x="1510" y="650"/>
                  </a:lnTo>
                  <a:lnTo>
                    <a:pt x="1514" y="648"/>
                  </a:lnTo>
                  <a:lnTo>
                    <a:pt x="1519" y="648"/>
                  </a:lnTo>
                  <a:lnTo>
                    <a:pt x="1521" y="650"/>
                  </a:lnTo>
                  <a:lnTo>
                    <a:pt x="1524" y="650"/>
                  </a:lnTo>
                  <a:lnTo>
                    <a:pt x="1525" y="648"/>
                  </a:lnTo>
                  <a:lnTo>
                    <a:pt x="1526" y="648"/>
                  </a:lnTo>
                  <a:lnTo>
                    <a:pt x="1526" y="647"/>
                  </a:lnTo>
                  <a:lnTo>
                    <a:pt x="1526" y="646"/>
                  </a:lnTo>
                  <a:lnTo>
                    <a:pt x="1526" y="645"/>
                  </a:lnTo>
                  <a:lnTo>
                    <a:pt x="1526" y="643"/>
                  </a:lnTo>
                  <a:lnTo>
                    <a:pt x="1529" y="642"/>
                  </a:lnTo>
                  <a:lnTo>
                    <a:pt x="1531" y="641"/>
                  </a:lnTo>
                  <a:lnTo>
                    <a:pt x="1533" y="641"/>
                  </a:lnTo>
                  <a:lnTo>
                    <a:pt x="1537" y="641"/>
                  </a:lnTo>
                  <a:lnTo>
                    <a:pt x="1538" y="641"/>
                  </a:lnTo>
                  <a:lnTo>
                    <a:pt x="1538" y="638"/>
                  </a:lnTo>
                  <a:lnTo>
                    <a:pt x="1535" y="637"/>
                  </a:lnTo>
                  <a:lnTo>
                    <a:pt x="1529" y="636"/>
                  </a:lnTo>
                  <a:lnTo>
                    <a:pt x="1521" y="636"/>
                  </a:lnTo>
                  <a:lnTo>
                    <a:pt x="1515" y="636"/>
                  </a:lnTo>
                  <a:lnTo>
                    <a:pt x="1510" y="636"/>
                  </a:lnTo>
                  <a:lnTo>
                    <a:pt x="1509" y="635"/>
                  </a:lnTo>
                  <a:lnTo>
                    <a:pt x="1507" y="635"/>
                  </a:lnTo>
                  <a:lnTo>
                    <a:pt x="1507" y="632"/>
                  </a:lnTo>
                  <a:lnTo>
                    <a:pt x="1509" y="631"/>
                  </a:lnTo>
                  <a:lnTo>
                    <a:pt x="1511" y="630"/>
                  </a:lnTo>
                  <a:lnTo>
                    <a:pt x="1514" y="627"/>
                  </a:lnTo>
                  <a:lnTo>
                    <a:pt x="1515" y="626"/>
                  </a:lnTo>
                  <a:lnTo>
                    <a:pt x="1519" y="626"/>
                  </a:lnTo>
                  <a:lnTo>
                    <a:pt x="1521" y="625"/>
                  </a:lnTo>
                  <a:lnTo>
                    <a:pt x="1525" y="625"/>
                  </a:lnTo>
                  <a:lnTo>
                    <a:pt x="1529" y="625"/>
                  </a:lnTo>
                  <a:lnTo>
                    <a:pt x="1540" y="623"/>
                  </a:lnTo>
                  <a:lnTo>
                    <a:pt x="1547" y="625"/>
                  </a:lnTo>
                  <a:lnTo>
                    <a:pt x="1555" y="627"/>
                  </a:lnTo>
                  <a:lnTo>
                    <a:pt x="1557" y="631"/>
                  </a:lnTo>
                  <a:lnTo>
                    <a:pt x="1558" y="633"/>
                  </a:lnTo>
                  <a:lnTo>
                    <a:pt x="1558" y="636"/>
                  </a:lnTo>
                  <a:lnTo>
                    <a:pt x="1558" y="640"/>
                  </a:lnTo>
                  <a:lnTo>
                    <a:pt x="1557" y="642"/>
                  </a:lnTo>
                  <a:lnTo>
                    <a:pt x="1557" y="646"/>
                  </a:lnTo>
                  <a:lnTo>
                    <a:pt x="1560" y="650"/>
                  </a:lnTo>
                  <a:lnTo>
                    <a:pt x="1562" y="652"/>
                  </a:lnTo>
                  <a:lnTo>
                    <a:pt x="1566" y="653"/>
                  </a:lnTo>
                  <a:lnTo>
                    <a:pt x="1568" y="656"/>
                  </a:lnTo>
                  <a:lnTo>
                    <a:pt x="1571" y="660"/>
                  </a:lnTo>
                  <a:lnTo>
                    <a:pt x="1571" y="661"/>
                  </a:lnTo>
                  <a:lnTo>
                    <a:pt x="1572" y="663"/>
                  </a:lnTo>
                  <a:lnTo>
                    <a:pt x="1573" y="666"/>
                  </a:lnTo>
                  <a:lnTo>
                    <a:pt x="1575" y="668"/>
                  </a:lnTo>
                  <a:lnTo>
                    <a:pt x="1576" y="671"/>
                  </a:lnTo>
                  <a:lnTo>
                    <a:pt x="1578" y="672"/>
                  </a:lnTo>
                  <a:lnTo>
                    <a:pt x="1581" y="672"/>
                  </a:lnTo>
                  <a:lnTo>
                    <a:pt x="1582" y="672"/>
                  </a:lnTo>
                  <a:lnTo>
                    <a:pt x="1585" y="672"/>
                  </a:lnTo>
                  <a:lnTo>
                    <a:pt x="1587" y="671"/>
                  </a:lnTo>
                  <a:lnTo>
                    <a:pt x="1590" y="671"/>
                  </a:lnTo>
                  <a:lnTo>
                    <a:pt x="1591" y="672"/>
                  </a:lnTo>
                  <a:lnTo>
                    <a:pt x="1602" y="672"/>
                  </a:lnTo>
                  <a:lnTo>
                    <a:pt x="1603" y="672"/>
                  </a:lnTo>
                  <a:lnTo>
                    <a:pt x="1605" y="673"/>
                  </a:lnTo>
                  <a:lnTo>
                    <a:pt x="1606" y="674"/>
                  </a:lnTo>
                  <a:lnTo>
                    <a:pt x="1607" y="676"/>
                  </a:lnTo>
                  <a:lnTo>
                    <a:pt x="1607" y="678"/>
                  </a:lnTo>
                  <a:lnTo>
                    <a:pt x="1607" y="681"/>
                  </a:lnTo>
                  <a:lnTo>
                    <a:pt x="1606" y="682"/>
                  </a:lnTo>
                  <a:lnTo>
                    <a:pt x="1605" y="683"/>
                  </a:lnTo>
                  <a:lnTo>
                    <a:pt x="1603" y="686"/>
                  </a:lnTo>
                  <a:lnTo>
                    <a:pt x="1602" y="688"/>
                  </a:lnTo>
                  <a:lnTo>
                    <a:pt x="1602" y="691"/>
                  </a:lnTo>
                  <a:lnTo>
                    <a:pt x="1602" y="693"/>
                  </a:lnTo>
                  <a:lnTo>
                    <a:pt x="1605" y="694"/>
                  </a:lnTo>
                  <a:lnTo>
                    <a:pt x="1607" y="697"/>
                  </a:lnTo>
                  <a:lnTo>
                    <a:pt x="1609" y="698"/>
                  </a:lnTo>
                  <a:lnTo>
                    <a:pt x="1612" y="701"/>
                  </a:lnTo>
                  <a:lnTo>
                    <a:pt x="1614" y="701"/>
                  </a:lnTo>
                  <a:lnTo>
                    <a:pt x="1617" y="701"/>
                  </a:lnTo>
                  <a:lnTo>
                    <a:pt x="1618" y="699"/>
                  </a:lnTo>
                  <a:lnTo>
                    <a:pt x="1618" y="698"/>
                  </a:lnTo>
                  <a:lnTo>
                    <a:pt x="1618" y="696"/>
                  </a:lnTo>
                  <a:lnTo>
                    <a:pt x="1617" y="693"/>
                  </a:lnTo>
                  <a:lnTo>
                    <a:pt x="1613" y="691"/>
                  </a:lnTo>
                  <a:lnTo>
                    <a:pt x="1612" y="688"/>
                  </a:lnTo>
                  <a:lnTo>
                    <a:pt x="1611" y="684"/>
                  </a:lnTo>
                  <a:lnTo>
                    <a:pt x="1612" y="681"/>
                  </a:lnTo>
                  <a:lnTo>
                    <a:pt x="1616" y="678"/>
                  </a:lnTo>
                  <a:lnTo>
                    <a:pt x="1619" y="677"/>
                  </a:lnTo>
                  <a:lnTo>
                    <a:pt x="1622" y="677"/>
                  </a:lnTo>
                  <a:lnTo>
                    <a:pt x="1626" y="678"/>
                  </a:lnTo>
                  <a:lnTo>
                    <a:pt x="1628" y="679"/>
                  </a:lnTo>
                  <a:lnTo>
                    <a:pt x="1629" y="682"/>
                  </a:lnTo>
                  <a:lnTo>
                    <a:pt x="1631" y="683"/>
                  </a:lnTo>
                  <a:lnTo>
                    <a:pt x="1631" y="687"/>
                  </a:lnTo>
                  <a:lnTo>
                    <a:pt x="1631" y="689"/>
                  </a:lnTo>
                  <a:lnTo>
                    <a:pt x="1631" y="692"/>
                  </a:lnTo>
                  <a:lnTo>
                    <a:pt x="1631" y="693"/>
                  </a:lnTo>
                  <a:lnTo>
                    <a:pt x="1628" y="696"/>
                  </a:lnTo>
                  <a:lnTo>
                    <a:pt x="1628" y="697"/>
                  </a:lnTo>
                  <a:lnTo>
                    <a:pt x="1629" y="698"/>
                  </a:lnTo>
                  <a:lnTo>
                    <a:pt x="1631" y="698"/>
                  </a:lnTo>
                  <a:lnTo>
                    <a:pt x="1632" y="699"/>
                  </a:lnTo>
                  <a:lnTo>
                    <a:pt x="1632" y="701"/>
                  </a:lnTo>
                  <a:lnTo>
                    <a:pt x="1633" y="701"/>
                  </a:lnTo>
                  <a:lnTo>
                    <a:pt x="1632" y="706"/>
                  </a:lnTo>
                  <a:lnTo>
                    <a:pt x="1632" y="712"/>
                  </a:lnTo>
                  <a:lnTo>
                    <a:pt x="1631" y="718"/>
                  </a:lnTo>
                  <a:lnTo>
                    <a:pt x="1632" y="723"/>
                  </a:lnTo>
                  <a:lnTo>
                    <a:pt x="1636" y="724"/>
                  </a:lnTo>
                  <a:lnTo>
                    <a:pt x="1644" y="725"/>
                  </a:lnTo>
                  <a:lnTo>
                    <a:pt x="1653" y="727"/>
                  </a:lnTo>
                  <a:lnTo>
                    <a:pt x="1662" y="728"/>
                  </a:lnTo>
                  <a:lnTo>
                    <a:pt x="1663" y="728"/>
                  </a:lnTo>
                  <a:lnTo>
                    <a:pt x="1664" y="729"/>
                  </a:lnTo>
                  <a:lnTo>
                    <a:pt x="1667" y="730"/>
                  </a:lnTo>
                  <a:lnTo>
                    <a:pt x="1668" y="730"/>
                  </a:lnTo>
                  <a:lnTo>
                    <a:pt x="1671" y="732"/>
                  </a:lnTo>
                  <a:lnTo>
                    <a:pt x="1672" y="732"/>
                  </a:lnTo>
                  <a:lnTo>
                    <a:pt x="1673" y="732"/>
                  </a:lnTo>
                  <a:lnTo>
                    <a:pt x="1674" y="732"/>
                  </a:lnTo>
                  <a:lnTo>
                    <a:pt x="1673" y="732"/>
                  </a:lnTo>
                  <a:lnTo>
                    <a:pt x="1672" y="730"/>
                  </a:lnTo>
                  <a:lnTo>
                    <a:pt x="1669" y="728"/>
                  </a:lnTo>
                  <a:lnTo>
                    <a:pt x="1667" y="727"/>
                  </a:lnTo>
                  <a:lnTo>
                    <a:pt x="1666" y="724"/>
                  </a:lnTo>
                  <a:lnTo>
                    <a:pt x="1664" y="722"/>
                  </a:lnTo>
                  <a:lnTo>
                    <a:pt x="1663" y="721"/>
                  </a:lnTo>
                  <a:lnTo>
                    <a:pt x="1661" y="718"/>
                  </a:lnTo>
                  <a:lnTo>
                    <a:pt x="1659" y="717"/>
                  </a:lnTo>
                  <a:lnTo>
                    <a:pt x="1657" y="714"/>
                  </a:lnTo>
                  <a:lnTo>
                    <a:pt x="1653" y="714"/>
                  </a:lnTo>
                  <a:lnTo>
                    <a:pt x="1649" y="713"/>
                  </a:lnTo>
                  <a:lnTo>
                    <a:pt x="1648" y="711"/>
                  </a:lnTo>
                  <a:lnTo>
                    <a:pt x="1646" y="708"/>
                  </a:lnTo>
                  <a:lnTo>
                    <a:pt x="1646" y="706"/>
                  </a:lnTo>
                  <a:lnTo>
                    <a:pt x="1646" y="703"/>
                  </a:lnTo>
                  <a:lnTo>
                    <a:pt x="1646" y="701"/>
                  </a:lnTo>
                  <a:lnTo>
                    <a:pt x="1646" y="698"/>
                  </a:lnTo>
                  <a:lnTo>
                    <a:pt x="1646" y="697"/>
                  </a:lnTo>
                  <a:lnTo>
                    <a:pt x="1646" y="696"/>
                  </a:lnTo>
                  <a:lnTo>
                    <a:pt x="1646" y="693"/>
                  </a:lnTo>
                  <a:lnTo>
                    <a:pt x="1646" y="691"/>
                  </a:lnTo>
                  <a:lnTo>
                    <a:pt x="1646" y="687"/>
                  </a:lnTo>
                  <a:lnTo>
                    <a:pt x="1647" y="686"/>
                  </a:lnTo>
                  <a:lnTo>
                    <a:pt x="1648" y="683"/>
                  </a:lnTo>
                  <a:lnTo>
                    <a:pt x="1651" y="683"/>
                  </a:lnTo>
                  <a:lnTo>
                    <a:pt x="1653" y="683"/>
                  </a:lnTo>
                  <a:lnTo>
                    <a:pt x="1667" y="683"/>
                  </a:lnTo>
                  <a:lnTo>
                    <a:pt x="1682" y="684"/>
                  </a:lnTo>
                  <a:lnTo>
                    <a:pt x="1695" y="688"/>
                  </a:lnTo>
                  <a:lnTo>
                    <a:pt x="1704" y="694"/>
                  </a:lnTo>
                  <a:lnTo>
                    <a:pt x="1710" y="701"/>
                  </a:lnTo>
                  <a:lnTo>
                    <a:pt x="1717" y="707"/>
                  </a:lnTo>
                  <a:lnTo>
                    <a:pt x="1718" y="709"/>
                  </a:lnTo>
                  <a:lnTo>
                    <a:pt x="1719" y="711"/>
                  </a:lnTo>
                  <a:lnTo>
                    <a:pt x="1720" y="713"/>
                  </a:lnTo>
                  <a:lnTo>
                    <a:pt x="1722" y="716"/>
                  </a:lnTo>
                  <a:lnTo>
                    <a:pt x="1724" y="717"/>
                  </a:lnTo>
                  <a:lnTo>
                    <a:pt x="1727" y="719"/>
                  </a:lnTo>
                  <a:lnTo>
                    <a:pt x="1729" y="721"/>
                  </a:lnTo>
                  <a:lnTo>
                    <a:pt x="1732" y="722"/>
                  </a:lnTo>
                  <a:lnTo>
                    <a:pt x="1734" y="723"/>
                  </a:lnTo>
                  <a:lnTo>
                    <a:pt x="1737" y="724"/>
                  </a:lnTo>
                  <a:lnTo>
                    <a:pt x="1739" y="724"/>
                  </a:lnTo>
                  <a:lnTo>
                    <a:pt x="1744" y="725"/>
                  </a:lnTo>
                  <a:lnTo>
                    <a:pt x="1747" y="725"/>
                  </a:lnTo>
                  <a:lnTo>
                    <a:pt x="1748" y="725"/>
                  </a:lnTo>
                  <a:lnTo>
                    <a:pt x="1748" y="724"/>
                  </a:lnTo>
                  <a:lnTo>
                    <a:pt x="1747" y="724"/>
                  </a:lnTo>
                  <a:lnTo>
                    <a:pt x="1745" y="723"/>
                  </a:lnTo>
                  <a:lnTo>
                    <a:pt x="1744" y="722"/>
                  </a:lnTo>
                  <a:lnTo>
                    <a:pt x="1742" y="722"/>
                  </a:lnTo>
                  <a:lnTo>
                    <a:pt x="1739" y="721"/>
                  </a:lnTo>
                  <a:lnTo>
                    <a:pt x="1737" y="719"/>
                  </a:lnTo>
                  <a:lnTo>
                    <a:pt x="1734" y="718"/>
                  </a:lnTo>
                  <a:lnTo>
                    <a:pt x="1733" y="716"/>
                  </a:lnTo>
                  <a:lnTo>
                    <a:pt x="1732" y="713"/>
                  </a:lnTo>
                  <a:lnTo>
                    <a:pt x="1730" y="711"/>
                  </a:lnTo>
                  <a:lnTo>
                    <a:pt x="1729" y="709"/>
                  </a:lnTo>
                  <a:lnTo>
                    <a:pt x="1727" y="706"/>
                  </a:lnTo>
                  <a:lnTo>
                    <a:pt x="1724" y="703"/>
                  </a:lnTo>
                  <a:lnTo>
                    <a:pt x="1722" y="699"/>
                  </a:lnTo>
                  <a:lnTo>
                    <a:pt x="1719" y="696"/>
                  </a:lnTo>
                  <a:lnTo>
                    <a:pt x="1717" y="694"/>
                  </a:lnTo>
                  <a:lnTo>
                    <a:pt x="1714" y="692"/>
                  </a:lnTo>
                  <a:lnTo>
                    <a:pt x="1713" y="691"/>
                  </a:lnTo>
                  <a:lnTo>
                    <a:pt x="1710" y="688"/>
                  </a:lnTo>
                  <a:lnTo>
                    <a:pt x="1710" y="686"/>
                  </a:lnTo>
                  <a:lnTo>
                    <a:pt x="1712" y="684"/>
                  </a:lnTo>
                  <a:lnTo>
                    <a:pt x="1714" y="682"/>
                  </a:lnTo>
                  <a:lnTo>
                    <a:pt x="1719" y="681"/>
                  </a:lnTo>
                  <a:lnTo>
                    <a:pt x="1724" y="678"/>
                  </a:lnTo>
                  <a:lnTo>
                    <a:pt x="1730" y="674"/>
                  </a:lnTo>
                  <a:lnTo>
                    <a:pt x="1737" y="672"/>
                  </a:lnTo>
                  <a:lnTo>
                    <a:pt x="1742" y="672"/>
                  </a:lnTo>
                  <a:lnTo>
                    <a:pt x="1747" y="672"/>
                  </a:lnTo>
                  <a:lnTo>
                    <a:pt x="1751" y="671"/>
                  </a:lnTo>
                  <a:lnTo>
                    <a:pt x="1755" y="670"/>
                  </a:lnTo>
                  <a:lnTo>
                    <a:pt x="1759" y="667"/>
                  </a:lnTo>
                  <a:lnTo>
                    <a:pt x="1763" y="665"/>
                  </a:lnTo>
                  <a:lnTo>
                    <a:pt x="1765" y="662"/>
                  </a:lnTo>
                  <a:lnTo>
                    <a:pt x="1768" y="661"/>
                  </a:lnTo>
                  <a:lnTo>
                    <a:pt x="1771" y="660"/>
                  </a:lnTo>
                  <a:lnTo>
                    <a:pt x="1774" y="658"/>
                  </a:lnTo>
                  <a:lnTo>
                    <a:pt x="1776" y="657"/>
                  </a:lnTo>
                  <a:lnTo>
                    <a:pt x="1788" y="652"/>
                  </a:lnTo>
                  <a:lnTo>
                    <a:pt x="1799" y="651"/>
                  </a:lnTo>
                  <a:lnTo>
                    <a:pt x="1810" y="651"/>
                  </a:lnTo>
                  <a:lnTo>
                    <a:pt x="1811" y="651"/>
                  </a:lnTo>
                  <a:lnTo>
                    <a:pt x="1814" y="651"/>
                  </a:lnTo>
                  <a:lnTo>
                    <a:pt x="1818" y="651"/>
                  </a:lnTo>
                  <a:lnTo>
                    <a:pt x="1820" y="650"/>
                  </a:lnTo>
                  <a:lnTo>
                    <a:pt x="1823" y="648"/>
                  </a:lnTo>
                  <a:lnTo>
                    <a:pt x="1825" y="648"/>
                  </a:lnTo>
                  <a:lnTo>
                    <a:pt x="1825" y="647"/>
                  </a:lnTo>
                  <a:lnTo>
                    <a:pt x="1823" y="646"/>
                  </a:lnTo>
                  <a:lnTo>
                    <a:pt x="1816" y="645"/>
                  </a:lnTo>
                  <a:lnTo>
                    <a:pt x="1806" y="643"/>
                  </a:lnTo>
                  <a:lnTo>
                    <a:pt x="1796" y="643"/>
                  </a:lnTo>
                  <a:lnTo>
                    <a:pt x="1776" y="643"/>
                  </a:lnTo>
                  <a:lnTo>
                    <a:pt x="1774" y="641"/>
                  </a:lnTo>
                  <a:lnTo>
                    <a:pt x="1775" y="637"/>
                  </a:lnTo>
                  <a:lnTo>
                    <a:pt x="1779" y="632"/>
                  </a:lnTo>
                  <a:lnTo>
                    <a:pt x="1785" y="627"/>
                  </a:lnTo>
                  <a:lnTo>
                    <a:pt x="1790" y="622"/>
                  </a:lnTo>
                  <a:lnTo>
                    <a:pt x="1794" y="620"/>
                  </a:lnTo>
                  <a:lnTo>
                    <a:pt x="1798" y="619"/>
                  </a:lnTo>
                  <a:lnTo>
                    <a:pt x="1800" y="617"/>
                  </a:lnTo>
                  <a:lnTo>
                    <a:pt x="1803" y="616"/>
                  </a:lnTo>
                  <a:lnTo>
                    <a:pt x="1805" y="615"/>
                  </a:lnTo>
                  <a:lnTo>
                    <a:pt x="1808" y="612"/>
                  </a:lnTo>
                  <a:lnTo>
                    <a:pt x="1808" y="612"/>
                  </a:lnTo>
                  <a:lnTo>
                    <a:pt x="1808" y="611"/>
                  </a:lnTo>
                  <a:lnTo>
                    <a:pt x="1806" y="610"/>
                  </a:lnTo>
                  <a:lnTo>
                    <a:pt x="1805" y="610"/>
                  </a:lnTo>
                  <a:lnTo>
                    <a:pt x="1803" y="610"/>
                  </a:lnTo>
                  <a:lnTo>
                    <a:pt x="1791" y="612"/>
                  </a:lnTo>
                  <a:lnTo>
                    <a:pt x="1781" y="617"/>
                  </a:lnTo>
                  <a:lnTo>
                    <a:pt x="1773" y="622"/>
                  </a:lnTo>
                  <a:lnTo>
                    <a:pt x="1768" y="630"/>
                  </a:lnTo>
                  <a:lnTo>
                    <a:pt x="1765" y="638"/>
                  </a:lnTo>
                  <a:lnTo>
                    <a:pt x="1766" y="640"/>
                  </a:lnTo>
                  <a:lnTo>
                    <a:pt x="1766" y="642"/>
                  </a:lnTo>
                  <a:lnTo>
                    <a:pt x="1766" y="645"/>
                  </a:lnTo>
                  <a:lnTo>
                    <a:pt x="1765" y="646"/>
                  </a:lnTo>
                  <a:lnTo>
                    <a:pt x="1764" y="648"/>
                  </a:lnTo>
                  <a:lnTo>
                    <a:pt x="1760" y="650"/>
                  </a:lnTo>
                  <a:lnTo>
                    <a:pt x="1759" y="652"/>
                  </a:lnTo>
                  <a:lnTo>
                    <a:pt x="1758" y="655"/>
                  </a:lnTo>
                  <a:lnTo>
                    <a:pt x="1753" y="658"/>
                  </a:lnTo>
                  <a:lnTo>
                    <a:pt x="1744" y="661"/>
                  </a:lnTo>
                  <a:lnTo>
                    <a:pt x="1734" y="663"/>
                  </a:lnTo>
                  <a:lnTo>
                    <a:pt x="1724" y="665"/>
                  </a:lnTo>
                  <a:lnTo>
                    <a:pt x="1720" y="667"/>
                  </a:lnTo>
                  <a:lnTo>
                    <a:pt x="1715" y="668"/>
                  </a:lnTo>
                  <a:lnTo>
                    <a:pt x="1712" y="670"/>
                  </a:lnTo>
                  <a:lnTo>
                    <a:pt x="1705" y="670"/>
                  </a:lnTo>
                  <a:lnTo>
                    <a:pt x="1704" y="668"/>
                  </a:lnTo>
                  <a:lnTo>
                    <a:pt x="1703" y="667"/>
                  </a:lnTo>
                  <a:lnTo>
                    <a:pt x="1703" y="666"/>
                  </a:lnTo>
                  <a:lnTo>
                    <a:pt x="1703" y="665"/>
                  </a:lnTo>
                  <a:lnTo>
                    <a:pt x="1704" y="663"/>
                  </a:lnTo>
                  <a:lnTo>
                    <a:pt x="1704" y="662"/>
                  </a:lnTo>
                  <a:lnTo>
                    <a:pt x="1704" y="661"/>
                  </a:lnTo>
                  <a:lnTo>
                    <a:pt x="1703" y="660"/>
                  </a:lnTo>
                  <a:lnTo>
                    <a:pt x="1700" y="658"/>
                  </a:lnTo>
                  <a:lnTo>
                    <a:pt x="1698" y="660"/>
                  </a:lnTo>
                  <a:lnTo>
                    <a:pt x="1694" y="662"/>
                  </a:lnTo>
                  <a:lnTo>
                    <a:pt x="1692" y="663"/>
                  </a:lnTo>
                  <a:lnTo>
                    <a:pt x="1689" y="666"/>
                  </a:lnTo>
                  <a:lnTo>
                    <a:pt x="1687" y="668"/>
                  </a:lnTo>
                  <a:lnTo>
                    <a:pt x="1685" y="670"/>
                  </a:lnTo>
                  <a:lnTo>
                    <a:pt x="1679" y="672"/>
                  </a:lnTo>
                  <a:lnTo>
                    <a:pt x="1671" y="673"/>
                  </a:lnTo>
                  <a:lnTo>
                    <a:pt x="1662" y="672"/>
                  </a:lnTo>
                  <a:lnTo>
                    <a:pt x="1657" y="670"/>
                  </a:lnTo>
                  <a:lnTo>
                    <a:pt x="1654" y="668"/>
                  </a:lnTo>
                  <a:lnTo>
                    <a:pt x="1654" y="667"/>
                  </a:lnTo>
                  <a:lnTo>
                    <a:pt x="1654" y="665"/>
                  </a:lnTo>
                  <a:lnTo>
                    <a:pt x="1656" y="662"/>
                  </a:lnTo>
                  <a:lnTo>
                    <a:pt x="1656" y="661"/>
                  </a:lnTo>
                  <a:lnTo>
                    <a:pt x="1657" y="660"/>
                  </a:lnTo>
                  <a:lnTo>
                    <a:pt x="1657" y="656"/>
                  </a:lnTo>
                  <a:lnTo>
                    <a:pt x="1658" y="655"/>
                  </a:lnTo>
                  <a:lnTo>
                    <a:pt x="1661" y="652"/>
                  </a:lnTo>
                  <a:lnTo>
                    <a:pt x="1663" y="651"/>
                  </a:lnTo>
                  <a:lnTo>
                    <a:pt x="1667" y="648"/>
                  </a:lnTo>
                  <a:lnTo>
                    <a:pt x="1684" y="642"/>
                  </a:lnTo>
                  <a:lnTo>
                    <a:pt x="1703" y="638"/>
                  </a:lnTo>
                  <a:lnTo>
                    <a:pt x="1707" y="637"/>
                  </a:lnTo>
                  <a:lnTo>
                    <a:pt x="1708" y="636"/>
                  </a:lnTo>
                  <a:lnTo>
                    <a:pt x="1708" y="636"/>
                  </a:lnTo>
                  <a:lnTo>
                    <a:pt x="1707" y="635"/>
                  </a:lnTo>
                  <a:lnTo>
                    <a:pt x="1704" y="635"/>
                  </a:lnTo>
                  <a:lnTo>
                    <a:pt x="1703" y="635"/>
                  </a:lnTo>
                  <a:lnTo>
                    <a:pt x="1699" y="635"/>
                  </a:lnTo>
                  <a:lnTo>
                    <a:pt x="1697" y="636"/>
                  </a:lnTo>
                  <a:lnTo>
                    <a:pt x="1694" y="636"/>
                  </a:lnTo>
                  <a:lnTo>
                    <a:pt x="1693" y="636"/>
                  </a:lnTo>
                  <a:lnTo>
                    <a:pt x="1678" y="637"/>
                  </a:lnTo>
                  <a:lnTo>
                    <a:pt x="1666" y="641"/>
                  </a:lnTo>
                  <a:lnTo>
                    <a:pt x="1653" y="646"/>
                  </a:lnTo>
                  <a:lnTo>
                    <a:pt x="1649" y="648"/>
                  </a:lnTo>
                  <a:lnTo>
                    <a:pt x="1647" y="651"/>
                  </a:lnTo>
                  <a:lnTo>
                    <a:pt x="1643" y="653"/>
                  </a:lnTo>
                  <a:lnTo>
                    <a:pt x="1641" y="656"/>
                  </a:lnTo>
                  <a:lnTo>
                    <a:pt x="1638" y="660"/>
                  </a:lnTo>
                  <a:lnTo>
                    <a:pt x="1631" y="661"/>
                  </a:lnTo>
                  <a:lnTo>
                    <a:pt x="1623" y="660"/>
                  </a:lnTo>
                  <a:lnTo>
                    <a:pt x="1614" y="657"/>
                  </a:lnTo>
                  <a:lnTo>
                    <a:pt x="1609" y="655"/>
                  </a:lnTo>
                  <a:lnTo>
                    <a:pt x="1606" y="652"/>
                  </a:lnTo>
                  <a:lnTo>
                    <a:pt x="1603" y="651"/>
                  </a:lnTo>
                  <a:lnTo>
                    <a:pt x="1603" y="650"/>
                  </a:lnTo>
                  <a:lnTo>
                    <a:pt x="1605" y="648"/>
                  </a:lnTo>
                  <a:lnTo>
                    <a:pt x="1607" y="647"/>
                  </a:lnTo>
                  <a:lnTo>
                    <a:pt x="1612" y="646"/>
                  </a:lnTo>
                  <a:lnTo>
                    <a:pt x="1624" y="643"/>
                  </a:lnTo>
                  <a:lnTo>
                    <a:pt x="1638" y="642"/>
                  </a:lnTo>
                  <a:lnTo>
                    <a:pt x="1651" y="641"/>
                  </a:lnTo>
                  <a:lnTo>
                    <a:pt x="1664" y="633"/>
                  </a:lnTo>
                  <a:lnTo>
                    <a:pt x="1677" y="625"/>
                  </a:lnTo>
                  <a:lnTo>
                    <a:pt x="1678" y="625"/>
                  </a:lnTo>
                  <a:lnTo>
                    <a:pt x="1679" y="623"/>
                  </a:lnTo>
                  <a:lnTo>
                    <a:pt x="1678" y="623"/>
                  </a:lnTo>
                  <a:lnTo>
                    <a:pt x="1677" y="622"/>
                  </a:lnTo>
                  <a:lnTo>
                    <a:pt x="1673" y="623"/>
                  </a:lnTo>
                  <a:lnTo>
                    <a:pt x="1671" y="623"/>
                  </a:lnTo>
                  <a:lnTo>
                    <a:pt x="1668" y="625"/>
                  </a:lnTo>
                  <a:lnTo>
                    <a:pt x="1667" y="625"/>
                  </a:lnTo>
                  <a:lnTo>
                    <a:pt x="1657" y="631"/>
                  </a:lnTo>
                  <a:lnTo>
                    <a:pt x="1646" y="636"/>
                  </a:lnTo>
                  <a:lnTo>
                    <a:pt x="1633" y="638"/>
                  </a:lnTo>
                  <a:lnTo>
                    <a:pt x="1619" y="641"/>
                  </a:lnTo>
                  <a:lnTo>
                    <a:pt x="1613" y="642"/>
                  </a:lnTo>
                  <a:lnTo>
                    <a:pt x="1606" y="643"/>
                  </a:lnTo>
                  <a:lnTo>
                    <a:pt x="1600" y="643"/>
                  </a:lnTo>
                  <a:lnTo>
                    <a:pt x="1596" y="643"/>
                  </a:lnTo>
                  <a:lnTo>
                    <a:pt x="1592" y="643"/>
                  </a:lnTo>
                  <a:lnTo>
                    <a:pt x="1590" y="642"/>
                  </a:lnTo>
                  <a:lnTo>
                    <a:pt x="1588" y="641"/>
                  </a:lnTo>
                  <a:lnTo>
                    <a:pt x="1587" y="640"/>
                  </a:lnTo>
                  <a:lnTo>
                    <a:pt x="1587" y="637"/>
                  </a:lnTo>
                  <a:lnTo>
                    <a:pt x="1588" y="636"/>
                  </a:lnTo>
                  <a:lnTo>
                    <a:pt x="1590" y="635"/>
                  </a:lnTo>
                  <a:lnTo>
                    <a:pt x="1591" y="633"/>
                  </a:lnTo>
                  <a:lnTo>
                    <a:pt x="1592" y="632"/>
                  </a:lnTo>
                  <a:lnTo>
                    <a:pt x="1593" y="631"/>
                  </a:lnTo>
                  <a:lnTo>
                    <a:pt x="1596" y="631"/>
                  </a:lnTo>
                  <a:lnTo>
                    <a:pt x="1597" y="630"/>
                  </a:lnTo>
                  <a:lnTo>
                    <a:pt x="1598" y="630"/>
                  </a:lnTo>
                  <a:lnTo>
                    <a:pt x="1600" y="627"/>
                  </a:lnTo>
                  <a:lnTo>
                    <a:pt x="1600" y="627"/>
                  </a:lnTo>
                  <a:lnTo>
                    <a:pt x="1600" y="626"/>
                  </a:lnTo>
                  <a:lnTo>
                    <a:pt x="1598" y="625"/>
                  </a:lnTo>
                  <a:lnTo>
                    <a:pt x="1597" y="625"/>
                  </a:lnTo>
                  <a:lnTo>
                    <a:pt x="1597" y="623"/>
                  </a:lnTo>
                  <a:lnTo>
                    <a:pt x="1596" y="622"/>
                  </a:lnTo>
                  <a:lnTo>
                    <a:pt x="1597" y="620"/>
                  </a:lnTo>
                  <a:lnTo>
                    <a:pt x="1600" y="619"/>
                  </a:lnTo>
                  <a:lnTo>
                    <a:pt x="1602" y="617"/>
                  </a:lnTo>
                  <a:lnTo>
                    <a:pt x="1608" y="615"/>
                  </a:lnTo>
                  <a:lnTo>
                    <a:pt x="1614" y="611"/>
                  </a:lnTo>
                  <a:lnTo>
                    <a:pt x="1619" y="607"/>
                  </a:lnTo>
                  <a:lnTo>
                    <a:pt x="1616" y="607"/>
                  </a:lnTo>
                  <a:lnTo>
                    <a:pt x="1612" y="609"/>
                  </a:lnTo>
                  <a:lnTo>
                    <a:pt x="1608" y="610"/>
                  </a:lnTo>
                  <a:lnTo>
                    <a:pt x="1606" y="611"/>
                  </a:lnTo>
                  <a:lnTo>
                    <a:pt x="1603" y="612"/>
                  </a:lnTo>
                  <a:lnTo>
                    <a:pt x="1602" y="612"/>
                  </a:lnTo>
                  <a:lnTo>
                    <a:pt x="1596" y="615"/>
                  </a:lnTo>
                  <a:lnTo>
                    <a:pt x="1591" y="616"/>
                  </a:lnTo>
                  <a:lnTo>
                    <a:pt x="1586" y="617"/>
                  </a:lnTo>
                  <a:lnTo>
                    <a:pt x="1583" y="617"/>
                  </a:lnTo>
                  <a:lnTo>
                    <a:pt x="1583" y="616"/>
                  </a:lnTo>
                  <a:lnTo>
                    <a:pt x="1582" y="615"/>
                  </a:lnTo>
                  <a:lnTo>
                    <a:pt x="1583" y="614"/>
                  </a:lnTo>
                  <a:lnTo>
                    <a:pt x="1583" y="612"/>
                  </a:lnTo>
                  <a:lnTo>
                    <a:pt x="1583" y="612"/>
                  </a:lnTo>
                  <a:lnTo>
                    <a:pt x="1585" y="611"/>
                  </a:lnTo>
                  <a:lnTo>
                    <a:pt x="1586" y="610"/>
                  </a:lnTo>
                  <a:lnTo>
                    <a:pt x="1587" y="609"/>
                  </a:lnTo>
                  <a:lnTo>
                    <a:pt x="1590" y="607"/>
                  </a:lnTo>
                  <a:lnTo>
                    <a:pt x="1591" y="606"/>
                  </a:lnTo>
                  <a:lnTo>
                    <a:pt x="1591" y="605"/>
                  </a:lnTo>
                  <a:lnTo>
                    <a:pt x="1592" y="605"/>
                  </a:lnTo>
                  <a:lnTo>
                    <a:pt x="1591" y="604"/>
                  </a:lnTo>
                  <a:lnTo>
                    <a:pt x="1590" y="604"/>
                  </a:lnTo>
                  <a:lnTo>
                    <a:pt x="1586" y="604"/>
                  </a:lnTo>
                  <a:lnTo>
                    <a:pt x="1576" y="606"/>
                  </a:lnTo>
                  <a:lnTo>
                    <a:pt x="1565" y="607"/>
                  </a:lnTo>
                  <a:lnTo>
                    <a:pt x="1563" y="606"/>
                  </a:lnTo>
                  <a:lnTo>
                    <a:pt x="1561" y="605"/>
                  </a:lnTo>
                  <a:lnTo>
                    <a:pt x="1561" y="604"/>
                  </a:lnTo>
                  <a:lnTo>
                    <a:pt x="1561" y="602"/>
                  </a:lnTo>
                  <a:lnTo>
                    <a:pt x="1561" y="600"/>
                  </a:lnTo>
                  <a:lnTo>
                    <a:pt x="1562" y="599"/>
                  </a:lnTo>
                  <a:lnTo>
                    <a:pt x="1565" y="599"/>
                  </a:lnTo>
                  <a:lnTo>
                    <a:pt x="1567" y="597"/>
                  </a:lnTo>
                  <a:lnTo>
                    <a:pt x="1570" y="596"/>
                  </a:lnTo>
                  <a:lnTo>
                    <a:pt x="1571" y="594"/>
                  </a:lnTo>
                  <a:lnTo>
                    <a:pt x="1571" y="591"/>
                  </a:lnTo>
                  <a:lnTo>
                    <a:pt x="1573" y="590"/>
                  </a:lnTo>
                  <a:lnTo>
                    <a:pt x="1576" y="589"/>
                  </a:lnTo>
                  <a:lnTo>
                    <a:pt x="1580" y="587"/>
                  </a:lnTo>
                  <a:lnTo>
                    <a:pt x="1582" y="586"/>
                  </a:lnTo>
                  <a:lnTo>
                    <a:pt x="1586" y="586"/>
                  </a:lnTo>
                  <a:lnTo>
                    <a:pt x="1588" y="586"/>
                  </a:lnTo>
                  <a:lnTo>
                    <a:pt x="1591" y="586"/>
                  </a:lnTo>
                  <a:lnTo>
                    <a:pt x="1593" y="586"/>
                  </a:lnTo>
                  <a:lnTo>
                    <a:pt x="1595" y="585"/>
                  </a:lnTo>
                  <a:lnTo>
                    <a:pt x="1596" y="584"/>
                  </a:lnTo>
                  <a:lnTo>
                    <a:pt x="1596" y="582"/>
                  </a:lnTo>
                  <a:lnTo>
                    <a:pt x="1596" y="580"/>
                  </a:lnTo>
                  <a:lnTo>
                    <a:pt x="1600" y="579"/>
                  </a:lnTo>
                  <a:lnTo>
                    <a:pt x="1602" y="577"/>
                  </a:lnTo>
                  <a:lnTo>
                    <a:pt x="1605" y="576"/>
                  </a:lnTo>
                  <a:lnTo>
                    <a:pt x="1608" y="576"/>
                  </a:lnTo>
                  <a:lnTo>
                    <a:pt x="1612" y="575"/>
                  </a:lnTo>
                  <a:lnTo>
                    <a:pt x="1616" y="573"/>
                  </a:lnTo>
                  <a:lnTo>
                    <a:pt x="1619" y="571"/>
                  </a:lnTo>
                  <a:lnTo>
                    <a:pt x="1624" y="570"/>
                  </a:lnTo>
                  <a:lnTo>
                    <a:pt x="1628" y="570"/>
                  </a:lnTo>
                  <a:lnTo>
                    <a:pt x="1631" y="571"/>
                  </a:lnTo>
                  <a:lnTo>
                    <a:pt x="1633" y="573"/>
                  </a:lnTo>
                  <a:lnTo>
                    <a:pt x="1636" y="573"/>
                  </a:lnTo>
                  <a:lnTo>
                    <a:pt x="1638" y="574"/>
                  </a:lnTo>
                  <a:lnTo>
                    <a:pt x="1639" y="574"/>
                  </a:lnTo>
                  <a:lnTo>
                    <a:pt x="1641" y="574"/>
                  </a:lnTo>
                  <a:lnTo>
                    <a:pt x="1642" y="574"/>
                  </a:lnTo>
                  <a:lnTo>
                    <a:pt x="1643" y="573"/>
                  </a:lnTo>
                  <a:lnTo>
                    <a:pt x="1646" y="573"/>
                  </a:lnTo>
                  <a:lnTo>
                    <a:pt x="1648" y="573"/>
                  </a:lnTo>
                  <a:lnTo>
                    <a:pt x="1651" y="574"/>
                  </a:lnTo>
                  <a:lnTo>
                    <a:pt x="1653" y="575"/>
                  </a:lnTo>
                  <a:lnTo>
                    <a:pt x="1656" y="575"/>
                  </a:lnTo>
                  <a:lnTo>
                    <a:pt x="1658" y="575"/>
                  </a:lnTo>
                  <a:lnTo>
                    <a:pt x="1661" y="575"/>
                  </a:lnTo>
                  <a:lnTo>
                    <a:pt x="1662" y="575"/>
                  </a:lnTo>
                  <a:lnTo>
                    <a:pt x="1663" y="575"/>
                  </a:lnTo>
                  <a:lnTo>
                    <a:pt x="1663" y="574"/>
                  </a:lnTo>
                  <a:lnTo>
                    <a:pt x="1662" y="573"/>
                  </a:lnTo>
                  <a:lnTo>
                    <a:pt x="1659" y="571"/>
                  </a:lnTo>
                  <a:lnTo>
                    <a:pt x="1658" y="570"/>
                  </a:lnTo>
                  <a:lnTo>
                    <a:pt x="1654" y="569"/>
                  </a:lnTo>
                  <a:lnTo>
                    <a:pt x="1652" y="568"/>
                  </a:lnTo>
                  <a:lnTo>
                    <a:pt x="1649" y="566"/>
                  </a:lnTo>
                  <a:lnTo>
                    <a:pt x="1647" y="565"/>
                  </a:lnTo>
                  <a:lnTo>
                    <a:pt x="1646" y="564"/>
                  </a:lnTo>
                  <a:lnTo>
                    <a:pt x="1646" y="563"/>
                  </a:lnTo>
                  <a:lnTo>
                    <a:pt x="1647" y="561"/>
                  </a:lnTo>
                  <a:lnTo>
                    <a:pt x="1648" y="560"/>
                  </a:lnTo>
                  <a:lnTo>
                    <a:pt x="1649" y="560"/>
                  </a:lnTo>
                  <a:lnTo>
                    <a:pt x="1652" y="560"/>
                  </a:lnTo>
                  <a:lnTo>
                    <a:pt x="1653" y="560"/>
                  </a:lnTo>
                  <a:lnTo>
                    <a:pt x="1656" y="559"/>
                  </a:lnTo>
                  <a:lnTo>
                    <a:pt x="1657" y="559"/>
                  </a:lnTo>
                  <a:lnTo>
                    <a:pt x="1657" y="558"/>
                  </a:lnTo>
                  <a:lnTo>
                    <a:pt x="1657" y="556"/>
                  </a:lnTo>
                  <a:lnTo>
                    <a:pt x="1657" y="555"/>
                  </a:lnTo>
                  <a:lnTo>
                    <a:pt x="1657" y="554"/>
                  </a:lnTo>
                  <a:lnTo>
                    <a:pt x="1654" y="553"/>
                  </a:lnTo>
                  <a:lnTo>
                    <a:pt x="1652" y="551"/>
                  </a:lnTo>
                  <a:lnTo>
                    <a:pt x="1649" y="549"/>
                  </a:lnTo>
                  <a:lnTo>
                    <a:pt x="1648" y="548"/>
                  </a:lnTo>
                  <a:lnTo>
                    <a:pt x="1648" y="546"/>
                  </a:lnTo>
                  <a:lnTo>
                    <a:pt x="1649" y="546"/>
                  </a:lnTo>
                  <a:lnTo>
                    <a:pt x="1652" y="545"/>
                  </a:lnTo>
                  <a:lnTo>
                    <a:pt x="1657" y="544"/>
                  </a:lnTo>
                  <a:lnTo>
                    <a:pt x="1661" y="544"/>
                  </a:lnTo>
                  <a:lnTo>
                    <a:pt x="1666" y="544"/>
                  </a:lnTo>
                  <a:lnTo>
                    <a:pt x="1671" y="545"/>
                  </a:lnTo>
                  <a:lnTo>
                    <a:pt x="1674" y="546"/>
                  </a:lnTo>
                  <a:lnTo>
                    <a:pt x="1677" y="548"/>
                  </a:lnTo>
                  <a:lnTo>
                    <a:pt x="1678" y="549"/>
                  </a:lnTo>
                  <a:lnTo>
                    <a:pt x="1680" y="551"/>
                  </a:lnTo>
                  <a:lnTo>
                    <a:pt x="1682" y="551"/>
                  </a:lnTo>
                  <a:lnTo>
                    <a:pt x="1687" y="554"/>
                  </a:lnTo>
                  <a:lnTo>
                    <a:pt x="1690" y="558"/>
                  </a:lnTo>
                  <a:lnTo>
                    <a:pt x="1695" y="560"/>
                  </a:lnTo>
                  <a:lnTo>
                    <a:pt x="1698" y="559"/>
                  </a:lnTo>
                  <a:lnTo>
                    <a:pt x="1700" y="558"/>
                  </a:lnTo>
                  <a:lnTo>
                    <a:pt x="1703" y="558"/>
                  </a:lnTo>
                  <a:lnTo>
                    <a:pt x="1708" y="560"/>
                  </a:lnTo>
                  <a:lnTo>
                    <a:pt x="1710" y="563"/>
                  </a:lnTo>
                  <a:lnTo>
                    <a:pt x="1714" y="565"/>
                  </a:lnTo>
                  <a:lnTo>
                    <a:pt x="1718" y="566"/>
                  </a:lnTo>
                  <a:lnTo>
                    <a:pt x="1723" y="569"/>
                  </a:lnTo>
                  <a:lnTo>
                    <a:pt x="1728" y="570"/>
                  </a:lnTo>
                  <a:lnTo>
                    <a:pt x="1732" y="570"/>
                  </a:lnTo>
                  <a:lnTo>
                    <a:pt x="1735" y="570"/>
                  </a:lnTo>
                  <a:lnTo>
                    <a:pt x="1737" y="569"/>
                  </a:lnTo>
                  <a:lnTo>
                    <a:pt x="1737" y="569"/>
                  </a:lnTo>
                  <a:lnTo>
                    <a:pt x="1735" y="568"/>
                  </a:lnTo>
                  <a:lnTo>
                    <a:pt x="1734" y="566"/>
                  </a:lnTo>
                  <a:lnTo>
                    <a:pt x="1732" y="566"/>
                  </a:lnTo>
                  <a:lnTo>
                    <a:pt x="1730" y="565"/>
                  </a:lnTo>
                  <a:lnTo>
                    <a:pt x="1729" y="565"/>
                  </a:lnTo>
                  <a:lnTo>
                    <a:pt x="1725" y="563"/>
                  </a:lnTo>
                  <a:lnTo>
                    <a:pt x="1722" y="560"/>
                  </a:lnTo>
                  <a:lnTo>
                    <a:pt x="1719" y="558"/>
                  </a:lnTo>
                  <a:lnTo>
                    <a:pt x="1715" y="555"/>
                  </a:lnTo>
                  <a:lnTo>
                    <a:pt x="1712" y="553"/>
                  </a:lnTo>
                  <a:lnTo>
                    <a:pt x="1709" y="550"/>
                  </a:lnTo>
                  <a:lnTo>
                    <a:pt x="1708" y="548"/>
                  </a:lnTo>
                  <a:lnTo>
                    <a:pt x="1707" y="545"/>
                  </a:lnTo>
                  <a:lnTo>
                    <a:pt x="1705" y="544"/>
                  </a:lnTo>
                  <a:lnTo>
                    <a:pt x="1707" y="543"/>
                  </a:lnTo>
                  <a:lnTo>
                    <a:pt x="1708" y="541"/>
                  </a:lnTo>
                  <a:lnTo>
                    <a:pt x="1709" y="541"/>
                  </a:lnTo>
                  <a:lnTo>
                    <a:pt x="1710" y="540"/>
                  </a:lnTo>
                  <a:lnTo>
                    <a:pt x="1710" y="539"/>
                  </a:lnTo>
                  <a:lnTo>
                    <a:pt x="1713" y="538"/>
                  </a:lnTo>
                  <a:lnTo>
                    <a:pt x="1713" y="536"/>
                  </a:lnTo>
                  <a:lnTo>
                    <a:pt x="1714" y="535"/>
                  </a:lnTo>
                  <a:lnTo>
                    <a:pt x="1714" y="534"/>
                  </a:lnTo>
                  <a:lnTo>
                    <a:pt x="1713" y="533"/>
                  </a:lnTo>
                  <a:lnTo>
                    <a:pt x="1713" y="533"/>
                  </a:lnTo>
                  <a:lnTo>
                    <a:pt x="1713" y="531"/>
                  </a:lnTo>
                  <a:lnTo>
                    <a:pt x="1714" y="531"/>
                  </a:lnTo>
                  <a:lnTo>
                    <a:pt x="1717" y="530"/>
                  </a:lnTo>
                  <a:lnTo>
                    <a:pt x="1719" y="533"/>
                  </a:lnTo>
                  <a:lnTo>
                    <a:pt x="1722" y="535"/>
                  </a:lnTo>
                  <a:lnTo>
                    <a:pt x="1724" y="536"/>
                  </a:lnTo>
                  <a:lnTo>
                    <a:pt x="1728" y="539"/>
                  </a:lnTo>
                  <a:lnTo>
                    <a:pt x="1730" y="539"/>
                  </a:lnTo>
                  <a:lnTo>
                    <a:pt x="1734" y="539"/>
                  </a:lnTo>
                  <a:lnTo>
                    <a:pt x="1734" y="538"/>
                  </a:lnTo>
                  <a:lnTo>
                    <a:pt x="1733" y="536"/>
                  </a:lnTo>
                  <a:lnTo>
                    <a:pt x="1732" y="533"/>
                  </a:lnTo>
                  <a:lnTo>
                    <a:pt x="1730" y="530"/>
                  </a:lnTo>
                  <a:lnTo>
                    <a:pt x="1729" y="528"/>
                  </a:lnTo>
                  <a:lnTo>
                    <a:pt x="1728" y="524"/>
                  </a:lnTo>
                  <a:lnTo>
                    <a:pt x="1727" y="523"/>
                  </a:lnTo>
                  <a:lnTo>
                    <a:pt x="1725" y="522"/>
                  </a:lnTo>
                  <a:lnTo>
                    <a:pt x="1725" y="520"/>
                  </a:lnTo>
                  <a:lnTo>
                    <a:pt x="1724" y="519"/>
                  </a:lnTo>
                  <a:lnTo>
                    <a:pt x="1724" y="518"/>
                  </a:lnTo>
                  <a:lnTo>
                    <a:pt x="1725" y="518"/>
                  </a:lnTo>
                  <a:lnTo>
                    <a:pt x="1727" y="517"/>
                  </a:lnTo>
                  <a:lnTo>
                    <a:pt x="1729" y="517"/>
                  </a:lnTo>
                  <a:lnTo>
                    <a:pt x="1732" y="518"/>
                  </a:lnTo>
                  <a:lnTo>
                    <a:pt x="1733" y="518"/>
                  </a:lnTo>
                  <a:lnTo>
                    <a:pt x="1734" y="519"/>
                  </a:lnTo>
                  <a:lnTo>
                    <a:pt x="1735" y="519"/>
                  </a:lnTo>
                  <a:lnTo>
                    <a:pt x="1738" y="520"/>
                  </a:lnTo>
                  <a:lnTo>
                    <a:pt x="1740" y="522"/>
                  </a:lnTo>
                  <a:lnTo>
                    <a:pt x="1743" y="523"/>
                  </a:lnTo>
                  <a:lnTo>
                    <a:pt x="1744" y="523"/>
                  </a:lnTo>
                  <a:lnTo>
                    <a:pt x="1745" y="524"/>
                  </a:lnTo>
                  <a:lnTo>
                    <a:pt x="1745" y="523"/>
                  </a:lnTo>
                  <a:lnTo>
                    <a:pt x="1744" y="520"/>
                  </a:lnTo>
                  <a:lnTo>
                    <a:pt x="1744" y="519"/>
                  </a:lnTo>
                  <a:lnTo>
                    <a:pt x="1743" y="518"/>
                  </a:lnTo>
                  <a:lnTo>
                    <a:pt x="1742" y="517"/>
                  </a:lnTo>
                  <a:lnTo>
                    <a:pt x="1742" y="515"/>
                  </a:lnTo>
                  <a:lnTo>
                    <a:pt x="1743" y="513"/>
                  </a:lnTo>
                  <a:lnTo>
                    <a:pt x="1744" y="512"/>
                  </a:lnTo>
                  <a:lnTo>
                    <a:pt x="1748" y="510"/>
                  </a:lnTo>
                  <a:lnTo>
                    <a:pt x="1751" y="510"/>
                  </a:lnTo>
                  <a:lnTo>
                    <a:pt x="1755" y="510"/>
                  </a:lnTo>
                  <a:lnTo>
                    <a:pt x="1760" y="510"/>
                  </a:lnTo>
                  <a:lnTo>
                    <a:pt x="1763" y="512"/>
                  </a:lnTo>
                  <a:lnTo>
                    <a:pt x="1766" y="513"/>
                  </a:lnTo>
                  <a:lnTo>
                    <a:pt x="1770" y="514"/>
                  </a:lnTo>
                  <a:lnTo>
                    <a:pt x="1773" y="515"/>
                  </a:lnTo>
                  <a:lnTo>
                    <a:pt x="1776" y="515"/>
                  </a:lnTo>
                  <a:lnTo>
                    <a:pt x="1779" y="515"/>
                  </a:lnTo>
                  <a:lnTo>
                    <a:pt x="1780" y="514"/>
                  </a:lnTo>
                  <a:lnTo>
                    <a:pt x="1781" y="513"/>
                  </a:lnTo>
                  <a:lnTo>
                    <a:pt x="1783" y="513"/>
                  </a:lnTo>
                  <a:lnTo>
                    <a:pt x="1784" y="513"/>
                  </a:lnTo>
                  <a:lnTo>
                    <a:pt x="1789" y="513"/>
                  </a:lnTo>
                  <a:lnTo>
                    <a:pt x="1790" y="514"/>
                  </a:lnTo>
                  <a:lnTo>
                    <a:pt x="1791" y="517"/>
                  </a:lnTo>
                  <a:lnTo>
                    <a:pt x="1793" y="518"/>
                  </a:lnTo>
                  <a:lnTo>
                    <a:pt x="1794" y="518"/>
                  </a:lnTo>
                  <a:lnTo>
                    <a:pt x="1803" y="524"/>
                  </a:lnTo>
                  <a:lnTo>
                    <a:pt x="1810" y="529"/>
                  </a:lnTo>
                  <a:lnTo>
                    <a:pt x="1815" y="536"/>
                  </a:lnTo>
                  <a:lnTo>
                    <a:pt x="1816" y="538"/>
                  </a:lnTo>
                  <a:lnTo>
                    <a:pt x="1818" y="539"/>
                  </a:lnTo>
                  <a:lnTo>
                    <a:pt x="1819" y="540"/>
                  </a:lnTo>
                  <a:lnTo>
                    <a:pt x="1820" y="541"/>
                  </a:lnTo>
                  <a:lnTo>
                    <a:pt x="1823" y="541"/>
                  </a:lnTo>
                  <a:lnTo>
                    <a:pt x="1825" y="541"/>
                  </a:lnTo>
                  <a:lnTo>
                    <a:pt x="1826" y="540"/>
                  </a:lnTo>
                  <a:lnTo>
                    <a:pt x="1826" y="540"/>
                  </a:lnTo>
                  <a:lnTo>
                    <a:pt x="1826" y="539"/>
                  </a:lnTo>
                  <a:lnTo>
                    <a:pt x="1826" y="538"/>
                  </a:lnTo>
                  <a:lnTo>
                    <a:pt x="1825" y="536"/>
                  </a:lnTo>
                  <a:lnTo>
                    <a:pt x="1825" y="534"/>
                  </a:lnTo>
                  <a:lnTo>
                    <a:pt x="1824" y="530"/>
                  </a:lnTo>
                  <a:lnTo>
                    <a:pt x="1821" y="528"/>
                  </a:lnTo>
                  <a:lnTo>
                    <a:pt x="1818" y="525"/>
                  </a:lnTo>
                  <a:lnTo>
                    <a:pt x="1815" y="524"/>
                  </a:lnTo>
                  <a:lnTo>
                    <a:pt x="1813" y="523"/>
                  </a:lnTo>
                  <a:lnTo>
                    <a:pt x="1809" y="522"/>
                  </a:lnTo>
                  <a:lnTo>
                    <a:pt x="1805" y="520"/>
                  </a:lnTo>
                  <a:lnTo>
                    <a:pt x="1803" y="519"/>
                  </a:lnTo>
                  <a:lnTo>
                    <a:pt x="1800" y="518"/>
                  </a:lnTo>
                  <a:lnTo>
                    <a:pt x="1799" y="517"/>
                  </a:lnTo>
                  <a:lnTo>
                    <a:pt x="1796" y="515"/>
                  </a:lnTo>
                  <a:lnTo>
                    <a:pt x="1794" y="515"/>
                  </a:lnTo>
                  <a:lnTo>
                    <a:pt x="1791" y="513"/>
                  </a:lnTo>
                  <a:lnTo>
                    <a:pt x="1790" y="510"/>
                  </a:lnTo>
                  <a:lnTo>
                    <a:pt x="1789" y="508"/>
                  </a:lnTo>
                  <a:lnTo>
                    <a:pt x="1791" y="507"/>
                  </a:lnTo>
                  <a:lnTo>
                    <a:pt x="1793" y="507"/>
                  </a:lnTo>
                  <a:lnTo>
                    <a:pt x="1795" y="507"/>
                  </a:lnTo>
                  <a:lnTo>
                    <a:pt x="1798" y="507"/>
                  </a:lnTo>
                  <a:lnTo>
                    <a:pt x="1800" y="507"/>
                  </a:lnTo>
                  <a:lnTo>
                    <a:pt x="1803" y="508"/>
                  </a:lnTo>
                  <a:lnTo>
                    <a:pt x="1806" y="507"/>
                  </a:lnTo>
                  <a:lnTo>
                    <a:pt x="1811" y="505"/>
                  </a:lnTo>
                  <a:lnTo>
                    <a:pt x="1816" y="505"/>
                  </a:lnTo>
                  <a:lnTo>
                    <a:pt x="1820" y="504"/>
                  </a:lnTo>
                  <a:lnTo>
                    <a:pt x="1831" y="505"/>
                  </a:lnTo>
                  <a:lnTo>
                    <a:pt x="1840" y="508"/>
                  </a:lnTo>
                  <a:lnTo>
                    <a:pt x="1846" y="513"/>
                  </a:lnTo>
                  <a:lnTo>
                    <a:pt x="1849" y="515"/>
                  </a:lnTo>
                  <a:lnTo>
                    <a:pt x="1855" y="520"/>
                  </a:lnTo>
                  <a:lnTo>
                    <a:pt x="1862" y="523"/>
                  </a:lnTo>
                  <a:lnTo>
                    <a:pt x="1867" y="523"/>
                  </a:lnTo>
                  <a:lnTo>
                    <a:pt x="1857" y="515"/>
                  </a:lnTo>
                  <a:lnTo>
                    <a:pt x="1855" y="513"/>
                  </a:lnTo>
                  <a:lnTo>
                    <a:pt x="1855" y="512"/>
                  </a:lnTo>
                  <a:lnTo>
                    <a:pt x="1856" y="509"/>
                  </a:lnTo>
                  <a:lnTo>
                    <a:pt x="1859" y="508"/>
                  </a:lnTo>
                  <a:lnTo>
                    <a:pt x="1861" y="507"/>
                  </a:lnTo>
                  <a:lnTo>
                    <a:pt x="1864" y="505"/>
                  </a:lnTo>
                  <a:lnTo>
                    <a:pt x="1867" y="504"/>
                  </a:lnTo>
                  <a:lnTo>
                    <a:pt x="1872" y="503"/>
                  </a:lnTo>
                  <a:lnTo>
                    <a:pt x="1877" y="503"/>
                  </a:lnTo>
                  <a:lnTo>
                    <a:pt x="1882" y="504"/>
                  </a:lnTo>
                  <a:lnTo>
                    <a:pt x="1886" y="505"/>
                  </a:lnTo>
                  <a:lnTo>
                    <a:pt x="1889" y="507"/>
                  </a:lnTo>
                  <a:lnTo>
                    <a:pt x="1891" y="508"/>
                  </a:lnTo>
                  <a:lnTo>
                    <a:pt x="1892" y="507"/>
                  </a:lnTo>
                  <a:lnTo>
                    <a:pt x="1892" y="505"/>
                  </a:lnTo>
                  <a:lnTo>
                    <a:pt x="1892" y="504"/>
                  </a:lnTo>
                  <a:lnTo>
                    <a:pt x="1891" y="503"/>
                  </a:lnTo>
                  <a:lnTo>
                    <a:pt x="1891" y="503"/>
                  </a:lnTo>
                  <a:lnTo>
                    <a:pt x="1891" y="502"/>
                  </a:lnTo>
                  <a:lnTo>
                    <a:pt x="1894" y="500"/>
                  </a:lnTo>
                  <a:close/>
                  <a:moveTo>
                    <a:pt x="2037" y="0"/>
                  </a:moveTo>
                  <a:lnTo>
                    <a:pt x="2160" y="4"/>
                  </a:lnTo>
                  <a:lnTo>
                    <a:pt x="2282" y="15"/>
                  </a:lnTo>
                  <a:lnTo>
                    <a:pt x="2402" y="34"/>
                  </a:lnTo>
                  <a:lnTo>
                    <a:pt x="2520" y="59"/>
                  </a:lnTo>
                  <a:lnTo>
                    <a:pt x="2635" y="90"/>
                  </a:lnTo>
                  <a:lnTo>
                    <a:pt x="2747" y="129"/>
                  </a:lnTo>
                  <a:lnTo>
                    <a:pt x="2856" y="172"/>
                  </a:lnTo>
                  <a:lnTo>
                    <a:pt x="2962" y="223"/>
                  </a:lnTo>
                  <a:lnTo>
                    <a:pt x="3065" y="279"/>
                  </a:lnTo>
                  <a:lnTo>
                    <a:pt x="3163" y="340"/>
                  </a:lnTo>
                  <a:lnTo>
                    <a:pt x="3258" y="407"/>
                  </a:lnTo>
                  <a:lnTo>
                    <a:pt x="3349" y="479"/>
                  </a:lnTo>
                  <a:lnTo>
                    <a:pt x="3434" y="556"/>
                  </a:lnTo>
                  <a:lnTo>
                    <a:pt x="3517" y="638"/>
                  </a:lnTo>
                  <a:lnTo>
                    <a:pt x="3594" y="724"/>
                  </a:lnTo>
                  <a:lnTo>
                    <a:pt x="3666" y="815"/>
                  </a:lnTo>
                  <a:lnTo>
                    <a:pt x="3733" y="910"/>
                  </a:lnTo>
                  <a:lnTo>
                    <a:pt x="3794" y="1008"/>
                  </a:lnTo>
                  <a:lnTo>
                    <a:pt x="3852" y="1111"/>
                  </a:lnTo>
                  <a:lnTo>
                    <a:pt x="3902" y="1217"/>
                  </a:lnTo>
                  <a:lnTo>
                    <a:pt x="3945" y="1325"/>
                  </a:lnTo>
                  <a:lnTo>
                    <a:pt x="3984" y="1437"/>
                  </a:lnTo>
                  <a:lnTo>
                    <a:pt x="4015" y="1551"/>
                  </a:lnTo>
                  <a:lnTo>
                    <a:pt x="4040" y="1669"/>
                  </a:lnTo>
                  <a:lnTo>
                    <a:pt x="4059" y="1789"/>
                  </a:lnTo>
                  <a:lnTo>
                    <a:pt x="4070" y="1911"/>
                  </a:lnTo>
                  <a:lnTo>
                    <a:pt x="4074" y="2034"/>
                  </a:lnTo>
                  <a:lnTo>
                    <a:pt x="4070" y="2161"/>
                  </a:lnTo>
                  <a:lnTo>
                    <a:pt x="4057" y="2285"/>
                  </a:lnTo>
                  <a:lnTo>
                    <a:pt x="4039" y="2407"/>
                  </a:lnTo>
                  <a:lnTo>
                    <a:pt x="4013" y="2526"/>
                  </a:lnTo>
                  <a:lnTo>
                    <a:pt x="3980" y="2643"/>
                  </a:lnTo>
                  <a:lnTo>
                    <a:pt x="3940" y="2756"/>
                  </a:lnTo>
                  <a:lnTo>
                    <a:pt x="3894" y="2867"/>
                  </a:lnTo>
                  <a:lnTo>
                    <a:pt x="3842" y="2974"/>
                  </a:lnTo>
                  <a:lnTo>
                    <a:pt x="3783" y="3078"/>
                  </a:lnTo>
                  <a:lnTo>
                    <a:pt x="3720" y="3178"/>
                  </a:lnTo>
                  <a:lnTo>
                    <a:pt x="3618" y="3076"/>
                  </a:lnTo>
                  <a:lnTo>
                    <a:pt x="3672" y="2989"/>
                  </a:lnTo>
                  <a:lnTo>
                    <a:pt x="3722" y="2898"/>
                  </a:lnTo>
                  <a:lnTo>
                    <a:pt x="3767" y="2806"/>
                  </a:lnTo>
                  <a:lnTo>
                    <a:pt x="3807" y="2710"/>
                  </a:lnTo>
                  <a:lnTo>
                    <a:pt x="3841" y="2612"/>
                  </a:lnTo>
                  <a:lnTo>
                    <a:pt x="3870" y="2511"/>
                  </a:lnTo>
                  <a:lnTo>
                    <a:pt x="3893" y="2409"/>
                  </a:lnTo>
                  <a:lnTo>
                    <a:pt x="3910" y="2312"/>
                  </a:lnTo>
                  <a:lnTo>
                    <a:pt x="3922" y="2215"/>
                  </a:lnTo>
                  <a:lnTo>
                    <a:pt x="3930" y="2115"/>
                  </a:lnTo>
                  <a:lnTo>
                    <a:pt x="3932" y="2076"/>
                  </a:lnTo>
                  <a:lnTo>
                    <a:pt x="3933" y="2034"/>
                  </a:lnTo>
                  <a:lnTo>
                    <a:pt x="3929" y="1919"/>
                  </a:lnTo>
                  <a:lnTo>
                    <a:pt x="3919" y="1806"/>
                  </a:lnTo>
                  <a:lnTo>
                    <a:pt x="3902" y="1696"/>
                  </a:lnTo>
                  <a:lnTo>
                    <a:pt x="3879" y="1586"/>
                  </a:lnTo>
                  <a:lnTo>
                    <a:pt x="3849" y="1480"/>
                  </a:lnTo>
                  <a:lnTo>
                    <a:pt x="3814" y="1376"/>
                  </a:lnTo>
                  <a:lnTo>
                    <a:pt x="3773" y="1274"/>
                  </a:lnTo>
                  <a:lnTo>
                    <a:pt x="3771" y="1274"/>
                  </a:lnTo>
                  <a:lnTo>
                    <a:pt x="3736" y="1197"/>
                  </a:lnTo>
                  <a:lnTo>
                    <a:pt x="3697" y="1123"/>
                  </a:lnTo>
                  <a:lnTo>
                    <a:pt x="3655" y="1050"/>
                  </a:lnTo>
                  <a:lnTo>
                    <a:pt x="3609" y="979"/>
                  </a:lnTo>
                  <a:lnTo>
                    <a:pt x="3549" y="896"/>
                  </a:lnTo>
                  <a:lnTo>
                    <a:pt x="3484" y="815"/>
                  </a:lnTo>
                  <a:lnTo>
                    <a:pt x="3416" y="738"/>
                  </a:lnTo>
                  <a:lnTo>
                    <a:pt x="3396" y="717"/>
                  </a:lnTo>
                  <a:lnTo>
                    <a:pt x="3375" y="696"/>
                  </a:lnTo>
                  <a:lnTo>
                    <a:pt x="3335" y="657"/>
                  </a:lnTo>
                  <a:lnTo>
                    <a:pt x="3332" y="657"/>
                  </a:lnTo>
                  <a:lnTo>
                    <a:pt x="3332" y="655"/>
                  </a:lnTo>
                  <a:lnTo>
                    <a:pt x="3300" y="623"/>
                  </a:lnTo>
                  <a:lnTo>
                    <a:pt x="3265" y="595"/>
                  </a:lnTo>
                  <a:lnTo>
                    <a:pt x="3264" y="592"/>
                  </a:lnTo>
                  <a:lnTo>
                    <a:pt x="3263" y="592"/>
                  </a:lnTo>
                  <a:lnTo>
                    <a:pt x="3263" y="592"/>
                  </a:lnTo>
                  <a:lnTo>
                    <a:pt x="3263" y="592"/>
                  </a:lnTo>
                  <a:lnTo>
                    <a:pt x="3226" y="563"/>
                  </a:lnTo>
                  <a:lnTo>
                    <a:pt x="3189" y="534"/>
                  </a:lnTo>
                  <a:lnTo>
                    <a:pt x="3189" y="533"/>
                  </a:lnTo>
                  <a:lnTo>
                    <a:pt x="3189" y="531"/>
                  </a:lnTo>
                  <a:lnTo>
                    <a:pt x="3189" y="531"/>
                  </a:lnTo>
                  <a:lnTo>
                    <a:pt x="3150" y="504"/>
                  </a:lnTo>
                  <a:lnTo>
                    <a:pt x="3113" y="477"/>
                  </a:lnTo>
                  <a:lnTo>
                    <a:pt x="3111" y="477"/>
                  </a:lnTo>
                  <a:lnTo>
                    <a:pt x="3072" y="451"/>
                  </a:lnTo>
                  <a:lnTo>
                    <a:pt x="3032" y="426"/>
                  </a:lnTo>
                  <a:lnTo>
                    <a:pt x="2957" y="382"/>
                  </a:lnTo>
                  <a:lnTo>
                    <a:pt x="2881" y="341"/>
                  </a:lnTo>
                  <a:lnTo>
                    <a:pt x="2804" y="305"/>
                  </a:lnTo>
                  <a:lnTo>
                    <a:pt x="2724" y="272"/>
                  </a:lnTo>
                  <a:lnTo>
                    <a:pt x="2638" y="240"/>
                  </a:lnTo>
                  <a:lnTo>
                    <a:pt x="2553" y="214"/>
                  </a:lnTo>
                  <a:lnTo>
                    <a:pt x="2549" y="213"/>
                  </a:lnTo>
                  <a:lnTo>
                    <a:pt x="2546" y="212"/>
                  </a:lnTo>
                  <a:lnTo>
                    <a:pt x="2545" y="212"/>
                  </a:lnTo>
                  <a:lnTo>
                    <a:pt x="2543" y="212"/>
                  </a:lnTo>
                  <a:lnTo>
                    <a:pt x="2498" y="198"/>
                  </a:lnTo>
                  <a:lnTo>
                    <a:pt x="2490" y="198"/>
                  </a:lnTo>
                  <a:lnTo>
                    <a:pt x="2435" y="184"/>
                  </a:lnTo>
                  <a:lnTo>
                    <a:pt x="2381" y="176"/>
                  </a:lnTo>
                  <a:lnTo>
                    <a:pt x="2381" y="175"/>
                  </a:lnTo>
                  <a:lnTo>
                    <a:pt x="2379" y="175"/>
                  </a:lnTo>
                  <a:lnTo>
                    <a:pt x="2378" y="172"/>
                  </a:lnTo>
                  <a:lnTo>
                    <a:pt x="2313" y="162"/>
                  </a:lnTo>
                  <a:lnTo>
                    <a:pt x="2247" y="155"/>
                  </a:lnTo>
                  <a:lnTo>
                    <a:pt x="2247" y="155"/>
                  </a:lnTo>
                  <a:lnTo>
                    <a:pt x="2247" y="155"/>
                  </a:lnTo>
                  <a:lnTo>
                    <a:pt x="2244" y="155"/>
                  </a:lnTo>
                  <a:lnTo>
                    <a:pt x="2240" y="155"/>
                  </a:lnTo>
                  <a:lnTo>
                    <a:pt x="2235" y="155"/>
                  </a:lnTo>
                  <a:lnTo>
                    <a:pt x="2180" y="148"/>
                  </a:lnTo>
                  <a:lnTo>
                    <a:pt x="2123" y="143"/>
                  </a:lnTo>
                  <a:lnTo>
                    <a:pt x="2047" y="143"/>
                  </a:lnTo>
                  <a:lnTo>
                    <a:pt x="2047" y="143"/>
                  </a:lnTo>
                  <a:lnTo>
                    <a:pt x="2047" y="143"/>
                  </a:lnTo>
                  <a:lnTo>
                    <a:pt x="2045" y="143"/>
                  </a:lnTo>
                  <a:lnTo>
                    <a:pt x="2042" y="143"/>
                  </a:lnTo>
                  <a:lnTo>
                    <a:pt x="2039" y="143"/>
                  </a:lnTo>
                  <a:lnTo>
                    <a:pt x="1951" y="143"/>
                  </a:lnTo>
                  <a:lnTo>
                    <a:pt x="1894" y="148"/>
                  </a:lnTo>
                  <a:lnTo>
                    <a:pt x="1836" y="155"/>
                  </a:lnTo>
                  <a:lnTo>
                    <a:pt x="1836" y="155"/>
                  </a:lnTo>
                  <a:lnTo>
                    <a:pt x="1835" y="155"/>
                  </a:lnTo>
                  <a:lnTo>
                    <a:pt x="1832" y="155"/>
                  </a:lnTo>
                  <a:lnTo>
                    <a:pt x="1830" y="155"/>
                  </a:lnTo>
                  <a:lnTo>
                    <a:pt x="1825" y="155"/>
                  </a:lnTo>
                  <a:lnTo>
                    <a:pt x="1759" y="162"/>
                  </a:lnTo>
                  <a:lnTo>
                    <a:pt x="1694" y="172"/>
                  </a:lnTo>
                  <a:lnTo>
                    <a:pt x="1638" y="184"/>
                  </a:lnTo>
                  <a:lnTo>
                    <a:pt x="1582" y="198"/>
                  </a:lnTo>
                  <a:lnTo>
                    <a:pt x="1575" y="198"/>
                  </a:lnTo>
                  <a:lnTo>
                    <a:pt x="1552" y="206"/>
                  </a:lnTo>
                  <a:lnTo>
                    <a:pt x="1531" y="212"/>
                  </a:lnTo>
                  <a:lnTo>
                    <a:pt x="1529" y="212"/>
                  </a:lnTo>
                  <a:lnTo>
                    <a:pt x="1526" y="212"/>
                  </a:lnTo>
                  <a:lnTo>
                    <a:pt x="1524" y="213"/>
                  </a:lnTo>
                  <a:lnTo>
                    <a:pt x="1520" y="214"/>
                  </a:lnTo>
                  <a:lnTo>
                    <a:pt x="1485" y="224"/>
                  </a:lnTo>
                  <a:lnTo>
                    <a:pt x="1448" y="235"/>
                  </a:lnTo>
                  <a:lnTo>
                    <a:pt x="1399" y="253"/>
                  </a:lnTo>
                  <a:lnTo>
                    <a:pt x="1348" y="272"/>
                  </a:lnTo>
                  <a:lnTo>
                    <a:pt x="1268" y="305"/>
                  </a:lnTo>
                  <a:lnTo>
                    <a:pt x="1191" y="341"/>
                  </a:lnTo>
                  <a:lnTo>
                    <a:pt x="1116" y="382"/>
                  </a:lnTo>
                  <a:lnTo>
                    <a:pt x="1043" y="426"/>
                  </a:lnTo>
                  <a:lnTo>
                    <a:pt x="1040" y="426"/>
                  </a:lnTo>
                  <a:lnTo>
                    <a:pt x="1002" y="451"/>
                  </a:lnTo>
                  <a:lnTo>
                    <a:pt x="962" y="477"/>
                  </a:lnTo>
                  <a:lnTo>
                    <a:pt x="959" y="477"/>
                  </a:lnTo>
                  <a:lnTo>
                    <a:pt x="923" y="504"/>
                  </a:lnTo>
                  <a:lnTo>
                    <a:pt x="886" y="531"/>
                  </a:lnTo>
                  <a:lnTo>
                    <a:pt x="884" y="531"/>
                  </a:lnTo>
                  <a:lnTo>
                    <a:pt x="883" y="533"/>
                  </a:lnTo>
                  <a:lnTo>
                    <a:pt x="883" y="534"/>
                  </a:lnTo>
                  <a:lnTo>
                    <a:pt x="847" y="561"/>
                  </a:lnTo>
                  <a:lnTo>
                    <a:pt x="813" y="589"/>
                  </a:lnTo>
                  <a:lnTo>
                    <a:pt x="812" y="591"/>
                  </a:lnTo>
                  <a:lnTo>
                    <a:pt x="811" y="592"/>
                  </a:lnTo>
                  <a:lnTo>
                    <a:pt x="810" y="592"/>
                  </a:lnTo>
                  <a:lnTo>
                    <a:pt x="808" y="595"/>
                  </a:lnTo>
                  <a:lnTo>
                    <a:pt x="774" y="623"/>
                  </a:lnTo>
                  <a:lnTo>
                    <a:pt x="740" y="655"/>
                  </a:lnTo>
                  <a:lnTo>
                    <a:pt x="740" y="657"/>
                  </a:lnTo>
                  <a:lnTo>
                    <a:pt x="737" y="657"/>
                  </a:lnTo>
                  <a:lnTo>
                    <a:pt x="671" y="722"/>
                  </a:lnTo>
                  <a:lnTo>
                    <a:pt x="608" y="790"/>
                  </a:lnTo>
                  <a:lnTo>
                    <a:pt x="549" y="862"/>
                  </a:lnTo>
                  <a:lnTo>
                    <a:pt x="493" y="937"/>
                  </a:lnTo>
                  <a:lnTo>
                    <a:pt x="441" y="1014"/>
                  </a:lnTo>
                  <a:lnTo>
                    <a:pt x="394" y="1095"/>
                  </a:lnTo>
                  <a:lnTo>
                    <a:pt x="360" y="1152"/>
                  </a:lnTo>
                  <a:lnTo>
                    <a:pt x="330" y="1212"/>
                  </a:lnTo>
                  <a:lnTo>
                    <a:pt x="303" y="1274"/>
                  </a:lnTo>
                  <a:lnTo>
                    <a:pt x="299" y="1274"/>
                  </a:lnTo>
                  <a:lnTo>
                    <a:pt x="259" y="1376"/>
                  </a:lnTo>
                  <a:lnTo>
                    <a:pt x="224" y="1480"/>
                  </a:lnTo>
                  <a:lnTo>
                    <a:pt x="196" y="1586"/>
                  </a:lnTo>
                  <a:lnTo>
                    <a:pt x="173" y="1696"/>
                  </a:lnTo>
                  <a:lnTo>
                    <a:pt x="156" y="1806"/>
                  </a:lnTo>
                  <a:lnTo>
                    <a:pt x="146" y="1919"/>
                  </a:lnTo>
                  <a:lnTo>
                    <a:pt x="143" y="2034"/>
                  </a:lnTo>
                  <a:lnTo>
                    <a:pt x="143" y="2115"/>
                  </a:lnTo>
                  <a:lnTo>
                    <a:pt x="151" y="2230"/>
                  </a:lnTo>
                  <a:lnTo>
                    <a:pt x="167" y="2345"/>
                  </a:lnTo>
                  <a:lnTo>
                    <a:pt x="188" y="2455"/>
                  </a:lnTo>
                  <a:lnTo>
                    <a:pt x="217" y="2565"/>
                  </a:lnTo>
                  <a:lnTo>
                    <a:pt x="252" y="2671"/>
                  </a:lnTo>
                  <a:lnTo>
                    <a:pt x="293" y="2774"/>
                  </a:lnTo>
                  <a:lnTo>
                    <a:pt x="339" y="2874"/>
                  </a:lnTo>
                  <a:lnTo>
                    <a:pt x="391" y="2971"/>
                  </a:lnTo>
                  <a:lnTo>
                    <a:pt x="448" y="3065"/>
                  </a:lnTo>
                  <a:lnTo>
                    <a:pt x="511" y="3154"/>
                  </a:lnTo>
                  <a:lnTo>
                    <a:pt x="578" y="3241"/>
                  </a:lnTo>
                  <a:lnTo>
                    <a:pt x="650" y="3323"/>
                  </a:lnTo>
                  <a:lnTo>
                    <a:pt x="728" y="3401"/>
                  </a:lnTo>
                  <a:lnTo>
                    <a:pt x="759" y="3430"/>
                  </a:lnTo>
                  <a:lnTo>
                    <a:pt x="790" y="3459"/>
                  </a:lnTo>
                  <a:lnTo>
                    <a:pt x="790" y="3459"/>
                  </a:lnTo>
                  <a:lnTo>
                    <a:pt x="790" y="3460"/>
                  </a:lnTo>
                  <a:lnTo>
                    <a:pt x="791" y="3460"/>
                  </a:lnTo>
                  <a:lnTo>
                    <a:pt x="792" y="3461"/>
                  </a:lnTo>
                  <a:lnTo>
                    <a:pt x="823" y="3489"/>
                  </a:lnTo>
                  <a:lnTo>
                    <a:pt x="857" y="3516"/>
                  </a:lnTo>
                  <a:lnTo>
                    <a:pt x="893" y="3542"/>
                  </a:lnTo>
                  <a:lnTo>
                    <a:pt x="928" y="3567"/>
                  </a:lnTo>
                  <a:lnTo>
                    <a:pt x="964" y="3593"/>
                  </a:lnTo>
                  <a:lnTo>
                    <a:pt x="1002" y="3617"/>
                  </a:lnTo>
                  <a:lnTo>
                    <a:pt x="1002" y="3619"/>
                  </a:lnTo>
                  <a:lnTo>
                    <a:pt x="1003" y="3619"/>
                  </a:lnTo>
                  <a:lnTo>
                    <a:pt x="1004" y="3621"/>
                  </a:lnTo>
                  <a:lnTo>
                    <a:pt x="1007" y="3622"/>
                  </a:lnTo>
                  <a:lnTo>
                    <a:pt x="1007" y="3622"/>
                  </a:lnTo>
                  <a:lnTo>
                    <a:pt x="1007" y="3623"/>
                  </a:lnTo>
                  <a:lnTo>
                    <a:pt x="1007" y="3623"/>
                  </a:lnTo>
                  <a:lnTo>
                    <a:pt x="1008" y="3623"/>
                  </a:lnTo>
                  <a:lnTo>
                    <a:pt x="1009" y="3624"/>
                  </a:lnTo>
                  <a:lnTo>
                    <a:pt x="1012" y="3626"/>
                  </a:lnTo>
                  <a:lnTo>
                    <a:pt x="1015" y="3627"/>
                  </a:lnTo>
                  <a:lnTo>
                    <a:pt x="1019" y="3629"/>
                  </a:lnTo>
                  <a:lnTo>
                    <a:pt x="1024" y="3633"/>
                  </a:lnTo>
                  <a:lnTo>
                    <a:pt x="1120" y="3689"/>
                  </a:lnTo>
                  <a:lnTo>
                    <a:pt x="1218" y="3740"/>
                  </a:lnTo>
                  <a:lnTo>
                    <a:pt x="1320" y="3786"/>
                  </a:lnTo>
                  <a:lnTo>
                    <a:pt x="1426" y="3826"/>
                  </a:lnTo>
                  <a:lnTo>
                    <a:pt x="1431" y="3826"/>
                  </a:lnTo>
                  <a:lnTo>
                    <a:pt x="1527" y="3856"/>
                  </a:lnTo>
                  <a:lnTo>
                    <a:pt x="1624" y="3881"/>
                  </a:lnTo>
                  <a:lnTo>
                    <a:pt x="1725" y="3900"/>
                  </a:lnTo>
                  <a:lnTo>
                    <a:pt x="1827" y="3914"/>
                  </a:lnTo>
                  <a:lnTo>
                    <a:pt x="1827" y="3914"/>
                  </a:lnTo>
                  <a:lnTo>
                    <a:pt x="1829" y="3914"/>
                  </a:lnTo>
                  <a:lnTo>
                    <a:pt x="1830" y="3914"/>
                  </a:lnTo>
                  <a:lnTo>
                    <a:pt x="1831" y="3914"/>
                  </a:lnTo>
                  <a:lnTo>
                    <a:pt x="1836" y="3914"/>
                  </a:lnTo>
                  <a:lnTo>
                    <a:pt x="1902" y="3920"/>
                  </a:lnTo>
                  <a:lnTo>
                    <a:pt x="1968" y="3923"/>
                  </a:lnTo>
                  <a:lnTo>
                    <a:pt x="2037" y="3924"/>
                  </a:lnTo>
                  <a:lnTo>
                    <a:pt x="2138" y="3922"/>
                  </a:lnTo>
                  <a:lnTo>
                    <a:pt x="2240" y="3914"/>
                  </a:lnTo>
                  <a:lnTo>
                    <a:pt x="2240" y="3914"/>
                  </a:lnTo>
                  <a:lnTo>
                    <a:pt x="2240" y="3914"/>
                  </a:lnTo>
                  <a:lnTo>
                    <a:pt x="2244" y="3914"/>
                  </a:lnTo>
                  <a:lnTo>
                    <a:pt x="2246" y="3914"/>
                  </a:lnTo>
                  <a:lnTo>
                    <a:pt x="2250" y="3914"/>
                  </a:lnTo>
                  <a:lnTo>
                    <a:pt x="2276" y="3910"/>
                  </a:lnTo>
                  <a:lnTo>
                    <a:pt x="2300" y="3907"/>
                  </a:lnTo>
                  <a:lnTo>
                    <a:pt x="2389" y="3893"/>
                  </a:lnTo>
                  <a:lnTo>
                    <a:pt x="2477" y="3874"/>
                  </a:lnTo>
                  <a:lnTo>
                    <a:pt x="2561" y="3852"/>
                  </a:lnTo>
                  <a:lnTo>
                    <a:pt x="2645" y="3826"/>
                  </a:lnTo>
                  <a:lnTo>
                    <a:pt x="2650" y="3826"/>
                  </a:lnTo>
                  <a:lnTo>
                    <a:pt x="2746" y="3789"/>
                  </a:lnTo>
                  <a:lnTo>
                    <a:pt x="2839" y="3748"/>
                  </a:lnTo>
                  <a:lnTo>
                    <a:pt x="2930" y="3703"/>
                  </a:lnTo>
                  <a:lnTo>
                    <a:pt x="3017" y="3652"/>
                  </a:lnTo>
                  <a:lnTo>
                    <a:pt x="3072" y="3701"/>
                  </a:lnTo>
                  <a:lnTo>
                    <a:pt x="3128" y="3750"/>
                  </a:lnTo>
                  <a:lnTo>
                    <a:pt x="3031" y="3807"/>
                  </a:lnTo>
                  <a:lnTo>
                    <a:pt x="2931" y="3861"/>
                  </a:lnTo>
                  <a:lnTo>
                    <a:pt x="2829" y="3907"/>
                  </a:lnTo>
                  <a:lnTo>
                    <a:pt x="2723" y="3949"/>
                  </a:lnTo>
                  <a:lnTo>
                    <a:pt x="2615" y="3984"/>
                  </a:lnTo>
                  <a:lnTo>
                    <a:pt x="2503" y="4014"/>
                  </a:lnTo>
                  <a:lnTo>
                    <a:pt x="2389" y="4037"/>
                  </a:lnTo>
                  <a:lnTo>
                    <a:pt x="2273" y="4053"/>
                  </a:lnTo>
                  <a:lnTo>
                    <a:pt x="2156" y="4065"/>
                  </a:lnTo>
                  <a:lnTo>
                    <a:pt x="2037" y="4067"/>
                  </a:lnTo>
                  <a:lnTo>
                    <a:pt x="1912" y="4065"/>
                  </a:lnTo>
                  <a:lnTo>
                    <a:pt x="1790" y="4053"/>
                  </a:lnTo>
                  <a:lnTo>
                    <a:pt x="1671" y="4035"/>
                  </a:lnTo>
                  <a:lnTo>
                    <a:pt x="1553" y="4010"/>
                  </a:lnTo>
                  <a:lnTo>
                    <a:pt x="1438" y="3979"/>
                  </a:lnTo>
                  <a:lnTo>
                    <a:pt x="1325" y="3940"/>
                  </a:lnTo>
                  <a:lnTo>
                    <a:pt x="1217" y="3897"/>
                  </a:lnTo>
                  <a:lnTo>
                    <a:pt x="1111" y="3846"/>
                  </a:lnTo>
                  <a:lnTo>
                    <a:pt x="1009" y="3790"/>
                  </a:lnTo>
                  <a:lnTo>
                    <a:pt x="911" y="3729"/>
                  </a:lnTo>
                  <a:lnTo>
                    <a:pt x="815" y="3662"/>
                  </a:lnTo>
                  <a:lnTo>
                    <a:pt x="725" y="3590"/>
                  </a:lnTo>
                  <a:lnTo>
                    <a:pt x="638" y="3512"/>
                  </a:lnTo>
                  <a:lnTo>
                    <a:pt x="556" y="3430"/>
                  </a:lnTo>
                  <a:lnTo>
                    <a:pt x="478" y="3345"/>
                  </a:lnTo>
                  <a:lnTo>
                    <a:pt x="406" y="3254"/>
                  </a:lnTo>
                  <a:lnTo>
                    <a:pt x="340" y="3159"/>
                  </a:lnTo>
                  <a:lnTo>
                    <a:pt x="278" y="3060"/>
                  </a:lnTo>
                  <a:lnTo>
                    <a:pt x="222" y="2958"/>
                  </a:lnTo>
                  <a:lnTo>
                    <a:pt x="172" y="2852"/>
                  </a:lnTo>
                  <a:lnTo>
                    <a:pt x="127" y="2744"/>
                  </a:lnTo>
                  <a:lnTo>
                    <a:pt x="88" y="2632"/>
                  </a:lnTo>
                  <a:lnTo>
                    <a:pt x="57" y="2516"/>
                  </a:lnTo>
                  <a:lnTo>
                    <a:pt x="32" y="2399"/>
                  </a:lnTo>
                  <a:lnTo>
                    <a:pt x="14" y="2280"/>
                  </a:lnTo>
                  <a:lnTo>
                    <a:pt x="4" y="2158"/>
                  </a:lnTo>
                  <a:lnTo>
                    <a:pt x="0" y="2034"/>
                  </a:lnTo>
                  <a:lnTo>
                    <a:pt x="4" y="1911"/>
                  </a:lnTo>
                  <a:lnTo>
                    <a:pt x="14" y="1789"/>
                  </a:lnTo>
                  <a:lnTo>
                    <a:pt x="32" y="1669"/>
                  </a:lnTo>
                  <a:lnTo>
                    <a:pt x="57" y="1551"/>
                  </a:lnTo>
                  <a:lnTo>
                    <a:pt x="88" y="1437"/>
                  </a:lnTo>
                  <a:lnTo>
                    <a:pt x="127" y="1325"/>
                  </a:lnTo>
                  <a:lnTo>
                    <a:pt x="172" y="1217"/>
                  </a:lnTo>
                  <a:lnTo>
                    <a:pt x="222" y="1111"/>
                  </a:lnTo>
                  <a:lnTo>
                    <a:pt x="278" y="1008"/>
                  </a:lnTo>
                  <a:lnTo>
                    <a:pt x="340" y="910"/>
                  </a:lnTo>
                  <a:lnTo>
                    <a:pt x="406" y="815"/>
                  </a:lnTo>
                  <a:lnTo>
                    <a:pt x="478" y="724"/>
                  </a:lnTo>
                  <a:lnTo>
                    <a:pt x="556" y="638"/>
                  </a:lnTo>
                  <a:lnTo>
                    <a:pt x="638" y="556"/>
                  </a:lnTo>
                  <a:lnTo>
                    <a:pt x="725" y="479"/>
                  </a:lnTo>
                  <a:lnTo>
                    <a:pt x="815" y="407"/>
                  </a:lnTo>
                  <a:lnTo>
                    <a:pt x="911" y="340"/>
                  </a:lnTo>
                  <a:lnTo>
                    <a:pt x="1009" y="279"/>
                  </a:lnTo>
                  <a:lnTo>
                    <a:pt x="1111" y="223"/>
                  </a:lnTo>
                  <a:lnTo>
                    <a:pt x="1217" y="172"/>
                  </a:lnTo>
                  <a:lnTo>
                    <a:pt x="1325" y="129"/>
                  </a:lnTo>
                  <a:lnTo>
                    <a:pt x="1438" y="90"/>
                  </a:lnTo>
                  <a:lnTo>
                    <a:pt x="1553" y="59"/>
                  </a:lnTo>
                  <a:lnTo>
                    <a:pt x="1671" y="34"/>
                  </a:lnTo>
                  <a:lnTo>
                    <a:pt x="1790" y="15"/>
                  </a:lnTo>
                  <a:lnTo>
                    <a:pt x="1912" y="4"/>
                  </a:lnTo>
                  <a:lnTo>
                    <a:pt x="2037" y="0"/>
                  </a:lnTo>
                  <a:close/>
                </a:path>
              </a:pathLst>
            </a:custGeom>
            <a:grp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22" name="Freeform 58"/>
          <p:cNvSpPr>
            <a:spLocks noChangeAspect="1" noEditPoints="1"/>
          </p:cNvSpPr>
          <p:nvPr/>
        </p:nvSpPr>
        <p:spPr bwMode="black">
          <a:xfrm>
            <a:off x="6486498" y="3346666"/>
            <a:ext cx="489029" cy="485150"/>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ysClr val="window" lastClr="FFFFFF">
              <a:lumMod val="95000"/>
            </a:sysClr>
          </a:solidFill>
          <a:ln w="9525">
            <a:solidFill>
              <a:sysClr val="window" lastClr="FFFFFF">
                <a:lumMod val="95000"/>
              </a:sysClr>
            </a:solidFill>
            <a:round/>
          </a:ln>
        </p:spPr>
        <p:txBody>
          <a:bodyPr vert="horz" wrap="square" lIns="91431" tIns="45715" rIns="91431" bIns="45715"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23" name="Group 6"/>
          <p:cNvGrpSpPr/>
          <p:nvPr/>
        </p:nvGrpSpPr>
        <p:grpSpPr>
          <a:xfrm>
            <a:off x="4334628" y="1934213"/>
            <a:ext cx="422937" cy="507019"/>
            <a:chOff x="6432216" y="1933575"/>
            <a:chExt cx="984250" cy="1371600"/>
          </a:xfrm>
        </p:grpSpPr>
        <p:sp>
          <p:nvSpPr>
            <p:cNvPr id="24" name="Freeform 6"/>
            <p:cNvSpPr>
              <a:spLocks noEditPoints="1"/>
            </p:cNvSpPr>
            <p:nvPr/>
          </p:nvSpPr>
          <p:spPr bwMode="auto">
            <a:xfrm>
              <a:off x="6714791" y="1933575"/>
              <a:ext cx="701675" cy="1371600"/>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5" name="Freeform 7"/>
            <p:cNvSpPr>
              <a:spLocks noEditPoints="1"/>
            </p:cNvSpPr>
            <p:nvPr/>
          </p:nvSpPr>
          <p:spPr bwMode="auto">
            <a:xfrm>
              <a:off x="6432216" y="2325688"/>
              <a:ext cx="476250" cy="587375"/>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ysClr val="window" lastClr="FFFFFF">
                  <a:lumMod val="95000"/>
                </a:sysClr>
              </a:solidFill>
              <a:prstDash val="solid"/>
              <a:round/>
            </a:ln>
          </p:spPr>
          <p:txBody>
            <a:bodyPr vert="horz" wrap="square" lIns="91427" tIns="45713" rIns="91427" bIns="45713" numCol="1" anchor="t" anchorCtr="0" compatLnSpc="1"/>
            <a:lstStyle/>
            <a:p>
              <a:pPr marL="0" marR="0" lvl="0" indent="0" defTabSz="932815"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29" name="TextBox 92"/>
          <p:cNvSpPr txBox="1"/>
          <p:nvPr/>
        </p:nvSpPr>
        <p:spPr>
          <a:xfrm>
            <a:off x="1939550" y="2445475"/>
            <a:ext cx="1005412" cy="338558"/>
          </a:xfrm>
          <a:prstGeom prst="rect">
            <a:avLst/>
          </a:prstGeom>
          <a:noFill/>
        </p:spPr>
        <p:txBody>
          <a:bodyPr wrap="none" lIns="91444" tIns="45722" rIns="91444" bIns="4572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标题内容</a:t>
            </a:r>
          </a:p>
        </p:txBody>
      </p:sp>
      <p:sp>
        <p:nvSpPr>
          <p:cNvPr id="30" name="TextBox 93"/>
          <p:cNvSpPr txBox="1"/>
          <p:nvPr/>
        </p:nvSpPr>
        <p:spPr>
          <a:xfrm>
            <a:off x="6263212" y="2445475"/>
            <a:ext cx="1005412" cy="338558"/>
          </a:xfrm>
          <a:prstGeom prst="rect">
            <a:avLst/>
          </a:prstGeom>
          <a:noFill/>
        </p:spPr>
        <p:txBody>
          <a:bodyPr wrap="none" lIns="91444" tIns="45722" rIns="91444" bIns="4572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标题内容</a:t>
            </a:r>
          </a:p>
        </p:txBody>
      </p:sp>
      <p:sp>
        <p:nvSpPr>
          <p:cNvPr id="31" name="TextBox 94"/>
          <p:cNvSpPr txBox="1"/>
          <p:nvPr/>
        </p:nvSpPr>
        <p:spPr>
          <a:xfrm>
            <a:off x="4087790" y="3169531"/>
            <a:ext cx="1005412" cy="338558"/>
          </a:xfrm>
          <a:prstGeom prst="rect">
            <a:avLst/>
          </a:prstGeom>
          <a:noFill/>
        </p:spPr>
        <p:txBody>
          <a:bodyPr wrap="none" lIns="91444" tIns="45722" rIns="91444" bIns="4572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标题内容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outVertical)">
                                      <p:cBhvr>
                                        <p:cTn id="10" dur="500"/>
                                        <p:tgtEl>
                                          <p:spTgt spid="3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500"/>
                                        <p:tgtEl>
                                          <p:spTgt spid="2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outVertical)">
                                      <p:cBhvr>
                                        <p:cTn id="16" dur="500"/>
                                        <p:tgtEl>
                                          <p:spTgt spid="30"/>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 calcmode="lin" valueType="num">
                                      <p:cBhvr>
                                        <p:cTn id="22" dur="500" fill="hold"/>
                                        <p:tgtEl>
                                          <p:spTgt spid="10"/>
                                        </p:tgtEl>
                                        <p:attrNameLst>
                                          <p:attrName>style.rotation</p:attrName>
                                        </p:attrNameLst>
                                      </p:cBhvr>
                                      <p:tavLst>
                                        <p:tav tm="0">
                                          <p:val>
                                            <p:fltVal val="360"/>
                                          </p:val>
                                        </p:tav>
                                        <p:tav tm="100000">
                                          <p:val>
                                            <p:fltVal val="0"/>
                                          </p:val>
                                        </p:tav>
                                      </p:tavLst>
                                    </p:anim>
                                    <p:animEffect transition="in" filter="fade">
                                      <p:cBhvr>
                                        <p:cTn id="23" dur="500"/>
                                        <p:tgtEl>
                                          <p:spTgt spid="10"/>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 calcmode="lin" valueType="num">
                                      <p:cBhvr>
                                        <p:cTn id="28" dur="500" fill="hold"/>
                                        <p:tgtEl>
                                          <p:spTgt spid="22"/>
                                        </p:tgtEl>
                                        <p:attrNameLst>
                                          <p:attrName>style.rotation</p:attrName>
                                        </p:attrNameLst>
                                      </p:cBhvr>
                                      <p:tavLst>
                                        <p:tav tm="0">
                                          <p:val>
                                            <p:fltVal val="360"/>
                                          </p:val>
                                        </p:tav>
                                        <p:tav tm="100000">
                                          <p:val>
                                            <p:fltVal val="0"/>
                                          </p:val>
                                        </p:tav>
                                      </p:tavLst>
                                    </p:anim>
                                    <p:animEffect transition="in" filter="fade">
                                      <p:cBhvr>
                                        <p:cTn id="29" dur="500"/>
                                        <p:tgtEl>
                                          <p:spTgt spid="22"/>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style.rotation</p:attrName>
                                        </p:attrNameLst>
                                      </p:cBhvr>
                                      <p:tavLst>
                                        <p:tav tm="0">
                                          <p:val>
                                            <p:fltVal val="360"/>
                                          </p:val>
                                        </p:tav>
                                        <p:tav tm="100000">
                                          <p:val>
                                            <p:fltVal val="0"/>
                                          </p:val>
                                        </p:tav>
                                      </p:tavLst>
                                    </p:anim>
                                    <p:animEffect transition="in" filter="fade">
                                      <p:cBhvr>
                                        <p:cTn id="41" dur="500"/>
                                        <p:tgtEl>
                                          <p:spTgt spid="15"/>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style.rotation</p:attrName>
                                        </p:attrNameLst>
                                      </p:cBhvr>
                                      <p:tavLst>
                                        <p:tav tm="0">
                                          <p:val>
                                            <p:fltVal val="360"/>
                                          </p:val>
                                        </p:tav>
                                        <p:tav tm="100000">
                                          <p:val>
                                            <p:fltVal val="0"/>
                                          </p:val>
                                        </p:tav>
                                      </p:tavLst>
                                    </p:anim>
                                    <p:animEffect transition="in" filter="fade">
                                      <p:cBhvr>
                                        <p:cTn id="47" dur="500"/>
                                        <p:tgtEl>
                                          <p:spTgt spid="11"/>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 calcmode="lin" valueType="num">
                                      <p:cBhvr>
                                        <p:cTn id="52" dur="500" fill="hold"/>
                                        <p:tgtEl>
                                          <p:spTgt spid="23"/>
                                        </p:tgtEl>
                                        <p:attrNameLst>
                                          <p:attrName>style.rotation</p:attrName>
                                        </p:attrNameLst>
                                      </p:cBhvr>
                                      <p:tavLst>
                                        <p:tav tm="0">
                                          <p:val>
                                            <p:fltVal val="360"/>
                                          </p:val>
                                        </p:tav>
                                        <p:tav tm="100000">
                                          <p:val>
                                            <p:fltVal val="0"/>
                                          </p:val>
                                        </p:tav>
                                      </p:tavLst>
                                    </p:anim>
                                    <p:animEffect transition="in" filter="fade">
                                      <p:cBhvr>
                                        <p:cTn id="53" dur="500"/>
                                        <p:tgtEl>
                                          <p:spTgt spid="23"/>
                                        </p:tgtEl>
                                      </p:cBhvr>
                                    </p:animEffect>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22" grpId="0" animBg="1"/>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extBox 68"/>
          <p:cNvSpPr txBox="1">
            <a:spLocks noChangeArrowheads="1"/>
          </p:cNvSpPr>
          <p:nvPr/>
        </p:nvSpPr>
        <p:spPr bwMode="auto">
          <a:xfrm>
            <a:off x="1758900" y="1574784"/>
            <a:ext cx="758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1600" b="1">
                <a:solidFill>
                  <a:schemeClr val="accent1"/>
                </a:solidFill>
                <a:latin typeface="微软雅黑" panose="020B0503020204020204" pitchFamily="34" charset="-122"/>
                <a:ea typeface="微软雅黑" panose="020B0503020204020204" pitchFamily="34" charset="-122"/>
              </a:rPr>
              <a:t>31%</a:t>
            </a:r>
            <a:endParaRPr lang="zh-CN" altLang="en-US" sz="1100" b="1">
              <a:solidFill>
                <a:schemeClr val="accent1"/>
              </a:solidFill>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1231850" y="2935272"/>
            <a:ext cx="69405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30000"/>
              </a:lnSpc>
            </a:pPr>
            <a:r>
              <a:rPr lang="zh-CN" altLang="en-US" sz="1200" kern="3000" spc="23" dirty="0">
                <a:solidFill>
                  <a:schemeClr val="accent1"/>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不用多余的文字修饰，建议与标题相关并符合整体语言风格，语言描述尽量简洁生动。文字内容需概括精炼，建议与标题相关并符合整体语言风格，语言描述尽量简洁生动</a:t>
            </a:r>
          </a:p>
          <a:p>
            <a:pPr>
              <a:lnSpc>
                <a:spcPct val="130000"/>
              </a:lnSpc>
            </a:pPr>
            <a:endParaRPr lang="zh-CN" altLang="en-US" sz="1200" kern="3000" spc="23" dirty="0">
              <a:solidFill>
                <a:schemeClr val="accent1"/>
              </a:solidFill>
              <a:latin typeface="微软雅黑" panose="020B0503020204020204" pitchFamily="34" charset="-122"/>
              <a:ea typeface="微软雅黑" panose="020B0503020204020204" pitchFamily="34" charset="-122"/>
            </a:endParaRPr>
          </a:p>
          <a:p>
            <a:pPr>
              <a:lnSpc>
                <a:spcPct val="130000"/>
              </a:lnSpc>
            </a:pPr>
            <a:endParaRPr lang="zh-CN" altLang="en-US" sz="1200" kern="3000" spc="23" dirty="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a:off x="1369962" y="1090597"/>
            <a:ext cx="1325563"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chemeClr val="accent1"/>
              </a:solidFill>
              <a:ea typeface="宋体" panose="02010600030101010101" pitchFamily="2" charset="-122"/>
            </a:endParaRPr>
          </a:p>
        </p:txBody>
      </p:sp>
      <p:grpSp>
        <p:nvGrpSpPr>
          <p:cNvPr id="8" name="组合 7"/>
          <p:cNvGrpSpPr/>
          <p:nvPr/>
        </p:nvGrpSpPr>
        <p:grpSpPr bwMode="auto">
          <a:xfrm rot="20494898">
            <a:off x="1293763" y="976297"/>
            <a:ext cx="1554163" cy="1554162"/>
            <a:chOff x="1111121" y="1448465"/>
            <a:chExt cx="1554926" cy="1554926"/>
          </a:xfrm>
        </p:grpSpPr>
        <p:sp>
          <p:nvSpPr>
            <p:cNvPr id="9" name="空心弧 8"/>
            <p:cNvSpPr/>
            <p:nvPr/>
          </p:nvSpPr>
          <p:spPr>
            <a:xfrm rot="17697039">
              <a:off x="1111121" y="1448465"/>
              <a:ext cx="1554926" cy="1554926"/>
            </a:xfrm>
            <a:prstGeom prst="blockArc">
              <a:avLst>
                <a:gd name="adj1" fmla="val 10800000"/>
                <a:gd name="adj2" fmla="val 21338506"/>
                <a:gd name="adj3" fmla="val 14379"/>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10" name="椭圆 9"/>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1" name="TextBox 32"/>
          <p:cNvSpPr txBox="1">
            <a:spLocks noChangeArrowheads="1"/>
          </p:cNvSpPr>
          <p:nvPr/>
        </p:nvSpPr>
        <p:spPr bwMode="auto">
          <a:xfrm>
            <a:off x="3505150" y="1574784"/>
            <a:ext cx="758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1600" b="1">
                <a:solidFill>
                  <a:schemeClr val="accent1"/>
                </a:solidFill>
                <a:latin typeface="微软雅黑" panose="020B0503020204020204" pitchFamily="34" charset="-122"/>
                <a:ea typeface="微软雅黑" panose="020B0503020204020204" pitchFamily="34" charset="-122"/>
              </a:rPr>
              <a:t>24%</a:t>
            </a:r>
            <a:endParaRPr lang="zh-CN" altLang="en-US" sz="1100" b="1">
              <a:solidFill>
                <a:schemeClr val="accent1"/>
              </a:solidFill>
              <a:latin typeface="微软雅黑" panose="020B0503020204020204" pitchFamily="34" charset="-122"/>
              <a:ea typeface="微软雅黑" panose="020B0503020204020204" pitchFamily="34" charset="-122"/>
            </a:endParaRPr>
          </a:p>
        </p:txBody>
      </p:sp>
      <p:sp>
        <p:nvSpPr>
          <p:cNvPr id="12" name="椭圆 11"/>
          <p:cNvSpPr/>
          <p:nvPr/>
        </p:nvSpPr>
        <p:spPr>
          <a:xfrm>
            <a:off x="3117800" y="1090597"/>
            <a:ext cx="1323975"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chemeClr val="accent1"/>
              </a:solidFill>
              <a:ea typeface="宋体" panose="02010600030101010101" pitchFamily="2" charset="-122"/>
            </a:endParaRPr>
          </a:p>
        </p:txBody>
      </p:sp>
      <p:grpSp>
        <p:nvGrpSpPr>
          <p:cNvPr id="13" name="组合 12"/>
          <p:cNvGrpSpPr/>
          <p:nvPr/>
        </p:nvGrpSpPr>
        <p:grpSpPr bwMode="auto">
          <a:xfrm rot="16947254">
            <a:off x="3019375" y="965184"/>
            <a:ext cx="1555750" cy="1555750"/>
            <a:chOff x="1106586" y="1427939"/>
            <a:chExt cx="1554926" cy="1554926"/>
          </a:xfrm>
        </p:grpSpPr>
        <p:sp>
          <p:nvSpPr>
            <p:cNvPr id="14" name="空心弧 13"/>
            <p:cNvSpPr/>
            <p:nvPr/>
          </p:nvSpPr>
          <p:spPr>
            <a:xfrm rot="16291950">
              <a:off x="1106586" y="1427939"/>
              <a:ext cx="1554926" cy="1554926"/>
            </a:xfrm>
            <a:prstGeom prst="blockArc">
              <a:avLst>
                <a:gd name="adj1" fmla="val 11763959"/>
                <a:gd name="adj2" fmla="val 21338506"/>
                <a:gd name="adj3" fmla="val 14379"/>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15" name="椭圆 14"/>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6" name="TextBox 37"/>
          <p:cNvSpPr txBox="1">
            <a:spLocks noChangeArrowheads="1"/>
          </p:cNvSpPr>
          <p:nvPr/>
        </p:nvSpPr>
        <p:spPr bwMode="auto">
          <a:xfrm>
            <a:off x="5178375" y="1574784"/>
            <a:ext cx="758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1600" b="1">
                <a:solidFill>
                  <a:schemeClr val="accent1"/>
                </a:solidFill>
                <a:latin typeface="微软雅黑" panose="020B0503020204020204" pitchFamily="34" charset="-122"/>
                <a:ea typeface="微软雅黑" panose="020B0503020204020204" pitchFamily="34" charset="-122"/>
              </a:rPr>
              <a:t>11%</a:t>
            </a:r>
            <a:endParaRPr lang="zh-CN" altLang="en-US" sz="1100" b="1">
              <a:solidFill>
                <a:schemeClr val="accent1"/>
              </a:solidFill>
              <a:latin typeface="微软雅黑" panose="020B0503020204020204" pitchFamily="34" charset="-122"/>
              <a:ea typeface="微软雅黑" panose="020B0503020204020204" pitchFamily="34" charset="-122"/>
            </a:endParaRPr>
          </a:p>
        </p:txBody>
      </p:sp>
      <p:sp>
        <p:nvSpPr>
          <p:cNvPr id="17" name="椭圆 16"/>
          <p:cNvSpPr/>
          <p:nvPr/>
        </p:nvSpPr>
        <p:spPr>
          <a:xfrm>
            <a:off x="4873575" y="1090597"/>
            <a:ext cx="1325562"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chemeClr val="accent1"/>
              </a:solidFill>
              <a:ea typeface="宋体" panose="02010600030101010101" pitchFamily="2" charset="-122"/>
            </a:endParaRPr>
          </a:p>
        </p:txBody>
      </p:sp>
      <p:grpSp>
        <p:nvGrpSpPr>
          <p:cNvPr id="18" name="组合 17"/>
          <p:cNvGrpSpPr/>
          <p:nvPr/>
        </p:nvGrpSpPr>
        <p:grpSpPr bwMode="auto">
          <a:xfrm rot="9344491">
            <a:off x="4765625" y="976297"/>
            <a:ext cx="1555750" cy="1554162"/>
            <a:chOff x="1111120" y="1448465"/>
            <a:chExt cx="1554926" cy="1554926"/>
          </a:xfrm>
        </p:grpSpPr>
        <p:sp>
          <p:nvSpPr>
            <p:cNvPr id="19" name="空心弧 18"/>
            <p:cNvSpPr/>
            <p:nvPr/>
          </p:nvSpPr>
          <p:spPr>
            <a:xfrm rot="17697039">
              <a:off x="1111120" y="1448465"/>
              <a:ext cx="1554926" cy="1554926"/>
            </a:xfrm>
            <a:prstGeom prst="blockArc">
              <a:avLst>
                <a:gd name="adj1" fmla="val 16132578"/>
                <a:gd name="adj2" fmla="val 21338506"/>
                <a:gd name="adj3" fmla="val 14379"/>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20" name="椭圆 19"/>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21" name="TextBox 42"/>
          <p:cNvSpPr txBox="1">
            <a:spLocks noChangeArrowheads="1"/>
          </p:cNvSpPr>
          <p:nvPr/>
        </p:nvSpPr>
        <p:spPr bwMode="auto">
          <a:xfrm>
            <a:off x="7005587" y="1574784"/>
            <a:ext cx="758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1600" b="1">
                <a:solidFill>
                  <a:schemeClr val="accent1"/>
                </a:solidFill>
                <a:latin typeface="微软雅黑" panose="020B0503020204020204" pitchFamily="34" charset="-122"/>
                <a:ea typeface="微软雅黑" panose="020B0503020204020204" pitchFamily="34" charset="-122"/>
              </a:rPr>
              <a:t>62%</a:t>
            </a:r>
            <a:endParaRPr lang="zh-CN" altLang="en-US" sz="1100" b="1">
              <a:solidFill>
                <a:schemeClr val="accent1"/>
              </a:solidFill>
              <a:latin typeface="微软雅黑" panose="020B0503020204020204" pitchFamily="34" charset="-122"/>
              <a:ea typeface="微软雅黑" panose="020B0503020204020204" pitchFamily="34" charset="-122"/>
            </a:endParaRPr>
          </a:p>
        </p:txBody>
      </p:sp>
      <p:sp>
        <p:nvSpPr>
          <p:cNvPr id="22" name="椭圆 21"/>
          <p:cNvSpPr/>
          <p:nvPr/>
        </p:nvSpPr>
        <p:spPr>
          <a:xfrm>
            <a:off x="6670625" y="1090597"/>
            <a:ext cx="1323975" cy="1325562"/>
          </a:xfrm>
          <a:prstGeom prst="ellipse">
            <a:avLst/>
          </a:prstGeom>
          <a:noFill/>
          <a:ln w="88900" cap="flat">
            <a:solidFill>
              <a:srgbClr val="B0B0B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chemeClr val="accent1"/>
              </a:solidFill>
              <a:ea typeface="宋体" panose="02010600030101010101" pitchFamily="2" charset="-122"/>
            </a:endParaRPr>
          </a:p>
        </p:txBody>
      </p:sp>
      <p:grpSp>
        <p:nvGrpSpPr>
          <p:cNvPr id="23" name="组合 22"/>
          <p:cNvGrpSpPr/>
          <p:nvPr/>
        </p:nvGrpSpPr>
        <p:grpSpPr bwMode="auto">
          <a:xfrm rot="20494898">
            <a:off x="6572200" y="976297"/>
            <a:ext cx="1555750" cy="1554162"/>
            <a:chOff x="1111120" y="1448465"/>
            <a:chExt cx="1554926" cy="1554926"/>
          </a:xfrm>
        </p:grpSpPr>
        <p:sp>
          <p:nvSpPr>
            <p:cNvPr id="24" name="空心弧 23"/>
            <p:cNvSpPr/>
            <p:nvPr/>
          </p:nvSpPr>
          <p:spPr>
            <a:xfrm rot="17697039">
              <a:off x="1111120" y="1448465"/>
              <a:ext cx="1554926" cy="1554926"/>
            </a:xfrm>
            <a:prstGeom prst="blockArc">
              <a:avLst>
                <a:gd name="adj1" fmla="val 17984332"/>
                <a:gd name="adj2" fmla="val 9064425"/>
                <a:gd name="adj3" fmla="val 14295"/>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25" name="椭圆 24"/>
            <p:cNvSpPr>
              <a:spLocks noChangeArrowheads="1"/>
            </p:cNvSpPr>
            <p:nvPr/>
          </p:nvSpPr>
          <p:spPr bwMode="auto">
            <a:xfrm>
              <a:off x="1216768" y="1563638"/>
              <a:ext cx="1324580" cy="13245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par>
                                <p:cTn id="66" presetID="53" presetClass="entr" presetSubtype="16"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1" grpId="0"/>
      <p:bldP spid="12" grpId="0" animBg="1"/>
      <p:bldP spid="16" grpId="0"/>
      <p:bldP spid="17" grpId="0" animBg="1"/>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Rectangle 17"/>
          <p:cNvSpPr/>
          <p:nvPr/>
        </p:nvSpPr>
        <p:spPr>
          <a:xfrm>
            <a:off x="642910" y="4214824"/>
            <a:ext cx="7772400" cy="400110"/>
          </a:xfrm>
          <a:prstGeom prst="rect">
            <a:avLst/>
          </a:prstGeom>
        </p:spPr>
        <p:txBody>
          <a:bodyPr wrap="square">
            <a:spAutoFit/>
          </a:bodyPr>
          <a:lstStyle/>
          <a:p>
            <a:r>
              <a:rPr lang="zh-CN" altLang="en-US" sz="1000" dirty="0">
                <a:solidFill>
                  <a:schemeClr val="accent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000" dirty="0">
                <a:solidFill>
                  <a:schemeClr val="accent1"/>
                </a:solidFill>
                <a:latin typeface="微软雅黑" panose="020B0503020204020204" pitchFamily="34" charset="-122"/>
                <a:ea typeface="微软雅黑" panose="020B0503020204020204" pitchFamily="34" charset="-122"/>
                <a:cs typeface="Open Sans Light" pitchFamily="34" charset="0"/>
              </a:rPr>
              <a:t>200</a:t>
            </a:r>
            <a:r>
              <a:rPr lang="zh-CN" altLang="en-US" sz="1000" dirty="0">
                <a:solidFill>
                  <a:schemeClr val="accent1"/>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solidFill>
                  <a:schemeClr val="accent1"/>
                </a:solidFill>
                <a:latin typeface="微软雅黑" panose="020B0503020204020204" pitchFamily="34" charset="-122"/>
                <a:ea typeface="微软雅黑" panose="020B0503020204020204" pitchFamily="34" charset="-122"/>
                <a:cs typeface="Open Sans Light" pitchFamily="34" charset="0"/>
              </a:rPr>
              <a:t>5</a:t>
            </a:r>
            <a:r>
              <a:rPr lang="zh-CN" altLang="en-US" sz="1000" dirty="0">
                <a:solidFill>
                  <a:schemeClr val="accent1"/>
                </a:solidFill>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a:t>
            </a:r>
          </a:p>
        </p:txBody>
      </p:sp>
      <p:grpSp>
        <p:nvGrpSpPr>
          <p:cNvPr id="6" name="Group 40"/>
          <p:cNvGrpSpPr/>
          <p:nvPr/>
        </p:nvGrpSpPr>
        <p:grpSpPr>
          <a:xfrm>
            <a:off x="6572264" y="1643056"/>
            <a:ext cx="1903642" cy="1903642"/>
            <a:chOff x="6572264" y="1643056"/>
            <a:chExt cx="1903642" cy="1903642"/>
          </a:xfrm>
        </p:grpSpPr>
        <p:sp>
          <p:nvSpPr>
            <p:cNvPr id="7" name="Arc 10"/>
            <p:cNvSpPr/>
            <p:nvPr/>
          </p:nvSpPr>
          <p:spPr>
            <a:xfrm>
              <a:off x="6572264" y="1643056"/>
              <a:ext cx="1903642" cy="1903642"/>
            </a:xfrm>
            <a:prstGeom prst="arc">
              <a:avLst>
                <a:gd name="adj1" fmla="val 21571566"/>
                <a:gd name="adj2" fmla="val 10822907"/>
              </a:avLst>
            </a:prstGeom>
            <a:solidFill>
              <a:schemeClr val="tx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8" name="Rectangle 15"/>
            <p:cNvSpPr/>
            <p:nvPr/>
          </p:nvSpPr>
          <p:spPr>
            <a:xfrm>
              <a:off x="6715140" y="1714494"/>
              <a:ext cx="1643074" cy="707886"/>
            </a:xfrm>
            <a:prstGeom prst="rect">
              <a:avLst/>
            </a:prstGeom>
          </p:spPr>
          <p:txBody>
            <a:bodyPr wrap="square">
              <a:spAutoFit/>
            </a:bodyPr>
            <a:lstStyle/>
            <a:p>
              <a:pPr algn="ct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accent1"/>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9" name="Group 34"/>
            <p:cNvGrpSpPr/>
            <p:nvPr/>
          </p:nvGrpSpPr>
          <p:grpSpPr>
            <a:xfrm>
              <a:off x="7286644" y="2786064"/>
              <a:ext cx="516256" cy="517136"/>
              <a:chOff x="6998061" y="3496249"/>
              <a:chExt cx="366051" cy="366676"/>
            </a:xfrm>
            <a:solidFill>
              <a:schemeClr val="bg1"/>
            </a:solidFill>
          </p:grpSpPr>
          <p:sp>
            <p:nvSpPr>
              <p:cNvPr id="10"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1"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2"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3"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19" name="Group 39"/>
          <p:cNvGrpSpPr/>
          <p:nvPr/>
        </p:nvGrpSpPr>
        <p:grpSpPr>
          <a:xfrm>
            <a:off x="4643438" y="1643056"/>
            <a:ext cx="1903642" cy="1903642"/>
            <a:chOff x="4643438" y="1643056"/>
            <a:chExt cx="1903642" cy="1903642"/>
          </a:xfrm>
        </p:grpSpPr>
        <p:sp>
          <p:nvSpPr>
            <p:cNvPr id="20" name="Arc 9"/>
            <p:cNvSpPr/>
            <p:nvPr/>
          </p:nvSpPr>
          <p:spPr>
            <a:xfrm>
              <a:off x="4643438" y="1643056"/>
              <a:ext cx="1903642" cy="1903642"/>
            </a:xfrm>
            <a:prstGeom prst="arc">
              <a:avLst>
                <a:gd name="adj1" fmla="val 10782369"/>
                <a:gd name="adj2" fmla="val 0"/>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21" name="Rectangle 12"/>
            <p:cNvSpPr/>
            <p:nvPr/>
          </p:nvSpPr>
          <p:spPr>
            <a:xfrm>
              <a:off x="4786314" y="2786064"/>
              <a:ext cx="1643074" cy="707886"/>
            </a:xfrm>
            <a:prstGeom prst="rect">
              <a:avLst/>
            </a:prstGeom>
          </p:spPr>
          <p:txBody>
            <a:bodyPr wrap="square">
              <a:spAutoFit/>
            </a:bodyPr>
            <a:lstStyle/>
            <a:p>
              <a:pPr algn="ct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accent1"/>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22" name="Group 33"/>
            <p:cNvGrpSpPr/>
            <p:nvPr/>
          </p:nvGrpSpPr>
          <p:grpSpPr>
            <a:xfrm>
              <a:off x="5357821" y="1928804"/>
              <a:ext cx="517136" cy="451832"/>
              <a:chOff x="4800507" y="2786675"/>
              <a:chExt cx="366676" cy="320372"/>
            </a:xfrm>
            <a:solidFill>
              <a:schemeClr val="bg1"/>
            </a:solidFill>
          </p:grpSpPr>
          <p:sp>
            <p:nvSpPr>
              <p:cNvPr id="23" name="AutoShape 43"/>
              <p:cNvSpPr/>
              <p:nvPr/>
            </p:nvSpPr>
            <p:spPr bwMode="auto">
              <a:xfrm>
                <a:off x="4800507" y="2786675"/>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4"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5"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9" name="Group 37"/>
          <p:cNvGrpSpPr/>
          <p:nvPr/>
        </p:nvGrpSpPr>
        <p:grpSpPr>
          <a:xfrm>
            <a:off x="785786" y="1643056"/>
            <a:ext cx="1903642" cy="1903642"/>
            <a:chOff x="785786" y="1643056"/>
            <a:chExt cx="1903642" cy="1903642"/>
          </a:xfrm>
        </p:grpSpPr>
        <p:sp>
          <p:nvSpPr>
            <p:cNvPr id="30" name="Arc 7"/>
            <p:cNvSpPr/>
            <p:nvPr/>
          </p:nvSpPr>
          <p:spPr>
            <a:xfrm>
              <a:off x="785786" y="1643056"/>
              <a:ext cx="1903642" cy="1903642"/>
            </a:xfrm>
            <a:prstGeom prst="arc">
              <a:avLst>
                <a:gd name="adj1" fmla="val 10782369"/>
                <a:gd name="adj2" fmla="val 0"/>
              </a:avLst>
            </a:prstGeom>
            <a:solidFill>
              <a:schemeClr val="bg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31" name="Rectangle 13"/>
            <p:cNvSpPr/>
            <p:nvPr/>
          </p:nvSpPr>
          <p:spPr>
            <a:xfrm>
              <a:off x="928662" y="2786064"/>
              <a:ext cx="1643074" cy="707886"/>
            </a:xfrm>
            <a:prstGeom prst="rect">
              <a:avLst/>
            </a:prstGeom>
          </p:spPr>
          <p:txBody>
            <a:bodyPr wrap="square">
              <a:spAutoFit/>
            </a:bodyPr>
            <a:lstStyle/>
            <a:p>
              <a:pPr algn="ct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accent1"/>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32" name="Group 35"/>
            <p:cNvGrpSpPr/>
            <p:nvPr/>
          </p:nvGrpSpPr>
          <p:grpSpPr>
            <a:xfrm>
              <a:off x="1571603" y="1857370"/>
              <a:ext cx="387410" cy="517136"/>
              <a:chOff x="1868970" y="2767277"/>
              <a:chExt cx="274694" cy="366676"/>
            </a:xfrm>
            <a:solidFill>
              <a:schemeClr val="bg1"/>
            </a:solidFill>
          </p:grpSpPr>
          <p:sp>
            <p:nvSpPr>
              <p:cNvPr id="33" name="AutoShape 115"/>
              <p:cNvSpPr/>
              <p:nvPr/>
            </p:nvSpPr>
            <p:spPr bwMode="auto">
              <a:xfrm>
                <a:off x="1868970"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35" name="Group 38"/>
          <p:cNvGrpSpPr/>
          <p:nvPr/>
        </p:nvGrpSpPr>
        <p:grpSpPr>
          <a:xfrm>
            <a:off x="2714612" y="1643056"/>
            <a:ext cx="1903642" cy="1903642"/>
            <a:chOff x="2714612" y="1643056"/>
            <a:chExt cx="1903642" cy="1903642"/>
          </a:xfrm>
        </p:grpSpPr>
        <p:sp>
          <p:nvSpPr>
            <p:cNvPr id="36" name="Arc 8"/>
            <p:cNvSpPr/>
            <p:nvPr/>
          </p:nvSpPr>
          <p:spPr>
            <a:xfrm>
              <a:off x="2714612" y="1643056"/>
              <a:ext cx="1903642" cy="1903642"/>
            </a:xfrm>
            <a:prstGeom prst="arc">
              <a:avLst>
                <a:gd name="adj1" fmla="val 21571566"/>
                <a:gd name="adj2" fmla="val 10822907"/>
              </a:avLst>
            </a:prstGeom>
            <a:solidFill>
              <a:schemeClr val="tx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37" name="Rectangle 14"/>
            <p:cNvSpPr/>
            <p:nvPr/>
          </p:nvSpPr>
          <p:spPr>
            <a:xfrm>
              <a:off x="2857488" y="1714494"/>
              <a:ext cx="1643074" cy="707886"/>
            </a:xfrm>
            <a:prstGeom prst="rect">
              <a:avLst/>
            </a:prstGeom>
          </p:spPr>
          <p:txBody>
            <a:bodyPr wrap="square">
              <a:spAutoFit/>
            </a:bodyPr>
            <a:lstStyle/>
            <a:p>
              <a:pPr algn="ct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solidFill>
                    <a:schemeClr val="accent1"/>
                  </a:solidFill>
                  <a:latin typeface="微软雅黑" panose="020B0503020204020204" pitchFamily="34" charset="-122"/>
                  <a:ea typeface="微软雅黑" panose="020B0503020204020204" pitchFamily="34" charset="-122"/>
                  <a:cs typeface="Open Sans Light" pitchFamily="34" charset="0"/>
                </a:rPr>
                <a:t>200</a:t>
              </a:r>
              <a:r>
                <a:rPr lang="zh-CN" altLang="en-US" sz="800" dirty="0">
                  <a:solidFill>
                    <a:schemeClr val="accent1"/>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38" name="Group 36"/>
            <p:cNvGrpSpPr/>
            <p:nvPr/>
          </p:nvGrpSpPr>
          <p:grpSpPr>
            <a:xfrm>
              <a:off x="3425328" y="2857502"/>
              <a:ext cx="516256" cy="387410"/>
              <a:chOff x="359092" y="2813581"/>
              <a:chExt cx="366051" cy="274694"/>
            </a:xfrm>
            <a:solidFill>
              <a:schemeClr val="bg1"/>
            </a:solidFill>
          </p:grpSpPr>
          <p:sp>
            <p:nvSpPr>
              <p:cNvPr id="39"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0"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Top)">
                                      <p:cBhvr>
                                        <p:cTn id="11" dur="500"/>
                                        <p:tgtEl>
                                          <p:spTgt spid="3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Bottom)">
                                      <p:cBhvr>
                                        <p:cTn id="15" dur="500"/>
                                        <p:tgtEl>
                                          <p:spTgt spid="19"/>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右箭头 17"/>
          <p:cNvSpPr>
            <a:spLocks noChangeArrowheads="1"/>
          </p:cNvSpPr>
          <p:nvPr/>
        </p:nvSpPr>
        <p:spPr bwMode="auto">
          <a:xfrm>
            <a:off x="5556858" y="1924305"/>
            <a:ext cx="1870932" cy="1133032"/>
          </a:xfrm>
          <a:prstGeom prst="rightArrow">
            <a:avLst>
              <a:gd name="adj1" fmla="val 69093"/>
              <a:gd name="adj2" fmla="val 44439"/>
            </a:avLst>
          </a:prstGeom>
          <a:solidFill>
            <a:schemeClr val="bg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50">
              <a:solidFill>
                <a:schemeClr val="bg1"/>
              </a:solidFill>
              <a:ea typeface="微软雅黑" panose="020B0503020204020204" pitchFamily="34" charset="-122"/>
            </a:endParaRPr>
          </a:p>
        </p:txBody>
      </p:sp>
      <p:sp>
        <p:nvSpPr>
          <p:cNvPr id="6" name="TextBox 18"/>
          <p:cNvSpPr txBox="1">
            <a:spLocks noChangeArrowheads="1"/>
          </p:cNvSpPr>
          <p:nvPr/>
        </p:nvSpPr>
        <p:spPr bwMode="auto">
          <a:xfrm>
            <a:off x="5577091" y="2340859"/>
            <a:ext cx="1587674"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chemeClr val="accent2"/>
                </a:solidFill>
                <a:latin typeface="微软雅黑" panose="020B0503020204020204" pitchFamily="34" charset="-122"/>
                <a:ea typeface="微软雅黑" panose="020B0503020204020204" pitchFamily="34" charset="-122"/>
              </a:rPr>
              <a:t>添加标题</a:t>
            </a:r>
          </a:p>
        </p:txBody>
      </p:sp>
      <p:sp>
        <p:nvSpPr>
          <p:cNvPr id="7" name="右箭头 19"/>
          <p:cNvSpPr>
            <a:spLocks noChangeArrowheads="1"/>
          </p:cNvSpPr>
          <p:nvPr/>
        </p:nvSpPr>
        <p:spPr bwMode="auto">
          <a:xfrm flipH="1">
            <a:off x="1273474" y="1914782"/>
            <a:ext cx="3472887" cy="1134223"/>
          </a:xfrm>
          <a:prstGeom prst="rightArrow">
            <a:avLst>
              <a:gd name="adj1" fmla="val 69093"/>
              <a:gd name="adj2" fmla="val 44412"/>
            </a:avLst>
          </a:prstGeom>
          <a:solidFill>
            <a:schemeClr val="bg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50">
              <a:solidFill>
                <a:schemeClr val="bg1"/>
              </a:solidFill>
              <a:ea typeface="微软雅黑" panose="020B0503020204020204" pitchFamily="34" charset="-122"/>
            </a:endParaRPr>
          </a:p>
        </p:txBody>
      </p:sp>
      <p:sp>
        <p:nvSpPr>
          <p:cNvPr id="8" name="TextBox 20"/>
          <p:cNvSpPr txBox="1">
            <a:spLocks noChangeArrowheads="1"/>
          </p:cNvSpPr>
          <p:nvPr/>
        </p:nvSpPr>
        <p:spPr bwMode="auto">
          <a:xfrm>
            <a:off x="1760250" y="2330148"/>
            <a:ext cx="1319887"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chemeClr val="accent2"/>
                </a:solidFill>
                <a:latin typeface="微软雅黑" panose="020B0503020204020204" pitchFamily="34" charset="-122"/>
                <a:ea typeface="微软雅黑" panose="020B0503020204020204" pitchFamily="34" charset="-122"/>
              </a:rPr>
              <a:t>添加标题</a:t>
            </a:r>
          </a:p>
        </p:txBody>
      </p:sp>
      <p:sp>
        <p:nvSpPr>
          <p:cNvPr id="9" name="右箭头 21"/>
          <p:cNvSpPr>
            <a:spLocks noChangeArrowheads="1"/>
          </p:cNvSpPr>
          <p:nvPr/>
        </p:nvSpPr>
        <p:spPr bwMode="auto">
          <a:xfrm rot="5400000" flipH="1">
            <a:off x="4458343" y="807935"/>
            <a:ext cx="1403198" cy="1134222"/>
          </a:xfrm>
          <a:prstGeom prst="rightArrow">
            <a:avLst>
              <a:gd name="adj1" fmla="val 69093"/>
              <a:gd name="adj2" fmla="val 44394"/>
            </a:avLst>
          </a:prstGeom>
          <a:solidFill>
            <a:schemeClr val="tx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accent2"/>
              </a:solidFill>
              <a:ea typeface="微软雅黑" panose="020B0503020204020204" pitchFamily="34" charset="-122"/>
            </a:endParaRPr>
          </a:p>
        </p:txBody>
      </p:sp>
      <p:sp>
        <p:nvSpPr>
          <p:cNvPr id="10" name="TextBox 22"/>
          <p:cNvSpPr txBox="1">
            <a:spLocks noChangeArrowheads="1"/>
          </p:cNvSpPr>
          <p:nvPr/>
        </p:nvSpPr>
        <p:spPr bwMode="auto">
          <a:xfrm>
            <a:off x="4930835" y="1075722"/>
            <a:ext cx="415370" cy="8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chemeClr val="accent2"/>
                </a:solidFill>
                <a:latin typeface="微软雅黑" panose="020B0503020204020204" pitchFamily="34" charset="-122"/>
                <a:ea typeface="微软雅黑" panose="020B0503020204020204" pitchFamily="34" charset="-122"/>
              </a:rPr>
              <a:t>添加标题</a:t>
            </a:r>
          </a:p>
        </p:txBody>
      </p:sp>
      <p:sp>
        <p:nvSpPr>
          <p:cNvPr id="11" name="右箭头 23"/>
          <p:cNvSpPr>
            <a:spLocks noChangeArrowheads="1"/>
          </p:cNvSpPr>
          <p:nvPr/>
        </p:nvSpPr>
        <p:spPr bwMode="auto">
          <a:xfrm rot="16200000" flipH="1" flipV="1">
            <a:off x="4310762" y="3160880"/>
            <a:ext cx="1681696" cy="1134223"/>
          </a:xfrm>
          <a:prstGeom prst="rightArrow">
            <a:avLst>
              <a:gd name="adj1" fmla="val 69093"/>
              <a:gd name="adj2" fmla="val 44384"/>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ea typeface="微软雅黑" panose="020B0503020204020204" pitchFamily="34" charset="-122"/>
            </a:endParaRPr>
          </a:p>
        </p:txBody>
      </p:sp>
      <p:sp>
        <p:nvSpPr>
          <p:cNvPr id="12" name="TextBox 24"/>
          <p:cNvSpPr txBox="1">
            <a:spLocks noChangeArrowheads="1"/>
          </p:cNvSpPr>
          <p:nvPr/>
        </p:nvSpPr>
        <p:spPr bwMode="auto">
          <a:xfrm>
            <a:off x="4939167" y="3004971"/>
            <a:ext cx="415370" cy="11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chemeClr val="accent2"/>
                </a:solidFill>
                <a:latin typeface="微软雅黑" panose="020B0503020204020204" pitchFamily="34" charset="-122"/>
                <a:ea typeface="微软雅黑" panose="020B0503020204020204" pitchFamily="34" charset="-122"/>
              </a:rPr>
              <a:t>添加标题</a:t>
            </a:r>
          </a:p>
        </p:txBody>
      </p:sp>
      <p:sp>
        <p:nvSpPr>
          <p:cNvPr id="13" name="TextBox 26"/>
          <p:cNvSpPr txBox="1">
            <a:spLocks noChangeArrowheads="1"/>
          </p:cNvSpPr>
          <p:nvPr/>
        </p:nvSpPr>
        <p:spPr bwMode="auto">
          <a:xfrm>
            <a:off x="5718720" y="3100183"/>
            <a:ext cx="12295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p:txBody>
      </p:sp>
      <p:sp>
        <p:nvSpPr>
          <p:cNvPr id="14" name="TextBox 27"/>
          <p:cNvSpPr txBox="1">
            <a:spLocks noChangeArrowheads="1"/>
          </p:cNvSpPr>
          <p:nvPr/>
        </p:nvSpPr>
        <p:spPr bwMode="auto">
          <a:xfrm>
            <a:off x="2264879" y="3024573"/>
            <a:ext cx="1712641" cy="67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5" name="TextBox 28"/>
          <p:cNvSpPr txBox="1">
            <a:spLocks noChangeArrowheads="1"/>
          </p:cNvSpPr>
          <p:nvPr/>
        </p:nvSpPr>
        <p:spPr bwMode="auto">
          <a:xfrm>
            <a:off x="2849839" y="1217515"/>
            <a:ext cx="168407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sz="10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left)">
                                      <p:cBhvr>
                                        <p:cTn id="28" dur="500"/>
                                        <p:tgtEl>
                                          <p:spTgt spid="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down)">
                                      <p:cBhvr>
                                        <p:cTn id="32" dur="500"/>
                                        <p:tgtEl>
                                          <p:spTgt spid="12"/>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utoUpdateAnimBg="0"/>
      <p:bldP spid="7" grpId="0" animBg="1" autoUpdateAnimBg="0"/>
      <p:bldP spid="8" grpId="0" autoUpdateAnimBg="0"/>
      <p:bldP spid="9" grpId="0" animBg="1" autoUpdateAnimBg="0"/>
      <p:bldP spid="10" grpId="0" autoUpdateAnimBg="0"/>
      <p:bldP spid="11" grpId="0" animBg="1" autoUpdateAnimBg="0"/>
      <p:bldP spid="12" grpId="0" autoUpdateAnimBg="0"/>
      <p:bldP spid="13" grpId="0" autoUpdateAnimBg="0"/>
      <p:bldP spid="14" grpId="0" autoUpdateAnimBg="0"/>
      <p:bldP spid="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chemeClr val="accent1"/>
                </a:solidFill>
                <a:latin typeface="微软雅黑" panose="020B0503020204020204" pitchFamily="34" charset="-122"/>
                <a:ea typeface="微软雅黑" panose="020B0503020204020204" pitchFamily="34" charset="-122"/>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65" name="组合 6"/>
          <p:cNvGrpSpPr/>
          <p:nvPr/>
        </p:nvGrpSpPr>
        <p:grpSpPr bwMode="auto">
          <a:xfrm>
            <a:off x="2630091" y="1825228"/>
            <a:ext cx="4900613" cy="756047"/>
            <a:chOff x="0" y="0"/>
            <a:chExt cx="6535007" cy="1008202"/>
          </a:xfrm>
        </p:grpSpPr>
        <p:cxnSp>
          <p:nvCxnSpPr>
            <p:cNvPr id="66" name="肘形连接符 151"/>
            <p:cNvCxnSpPr>
              <a:cxnSpLocks noChangeShapeType="1"/>
            </p:cNvCxnSpPr>
            <p:nvPr/>
          </p:nvCxnSpPr>
          <p:spPr bwMode="auto">
            <a:xfrm>
              <a:off x="756000" y="378000"/>
              <a:ext cx="5779007" cy="630202"/>
            </a:xfrm>
            <a:prstGeom prst="bentConnector3">
              <a:avLst>
                <a:gd name="adj1" fmla="val 46218"/>
              </a:avLst>
            </a:prstGeom>
            <a:noFill/>
            <a:ln w="12700">
              <a:solidFill>
                <a:schemeClr val="accent3"/>
              </a:solidFill>
              <a:bevel/>
            </a:ln>
            <a:extLst>
              <a:ext uri="{909E8E84-426E-40DD-AFC4-6F175D3DCCD1}">
                <a14:hiddenFill xmlns:a14="http://schemas.microsoft.com/office/drawing/2010/main">
                  <a:noFill/>
                </a14:hiddenFill>
              </a:ext>
            </a:extLst>
          </p:spPr>
        </p:cxnSp>
        <p:sp>
          <p:nvSpPr>
            <p:cNvPr id="67" name="椭圆 135"/>
            <p:cNvSpPr>
              <a:spLocks noChangeArrowheads="1"/>
            </p:cNvSpPr>
            <p:nvPr/>
          </p:nvSpPr>
          <p:spPr bwMode="auto">
            <a:xfrm>
              <a:off x="0" y="0"/>
              <a:ext cx="756000" cy="756000"/>
            </a:xfrm>
            <a:prstGeom prst="ellipse">
              <a:avLst/>
            </a:prstGeom>
            <a:solidFill>
              <a:srgbClr val="F2F2F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8" name="组合 125"/>
            <p:cNvGrpSpPr/>
            <p:nvPr/>
          </p:nvGrpSpPr>
          <p:grpSpPr bwMode="auto">
            <a:xfrm>
              <a:off x="153000" y="136763"/>
              <a:ext cx="450000" cy="434596"/>
              <a:chOff x="0" y="0"/>
              <a:chExt cx="583915" cy="496874"/>
            </a:xfrm>
          </p:grpSpPr>
          <p:sp>
            <p:nvSpPr>
              <p:cNvPr id="6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6 h 47"/>
                  <a:gd name="T10" fmla="*/ 218266114 w 54"/>
                  <a:gd name="T11" fmla="*/ 2147483646 h 47"/>
                  <a:gd name="T12" fmla="*/ 945822671 w 54"/>
                  <a:gd name="T13" fmla="*/ 2147483646 h 47"/>
                  <a:gd name="T14" fmla="*/ 1164088786 w 54"/>
                  <a:gd name="T15" fmla="*/ 2147483646 h 47"/>
                  <a:gd name="T16" fmla="*/ 1164088786 w 54"/>
                  <a:gd name="T17" fmla="*/ 1980918673 h 47"/>
                  <a:gd name="T18" fmla="*/ 1382354900 w 54"/>
                  <a:gd name="T19" fmla="*/ 1760811840 h 47"/>
                  <a:gd name="T20" fmla="*/ 2147483646 w 54"/>
                  <a:gd name="T21" fmla="*/ 1760811840 h 47"/>
                  <a:gd name="T22" fmla="*/ 2147483646 w 54"/>
                  <a:gd name="T23" fmla="*/ 1980918673 h 47"/>
                  <a:gd name="T24" fmla="*/ 2147483646 w 54"/>
                  <a:gd name="T25" fmla="*/ 2147483646 h 47"/>
                  <a:gd name="T26" fmla="*/ 2147483646 w 54"/>
                  <a:gd name="T27" fmla="*/ 2147483646 h 47"/>
                  <a:gd name="T28" fmla="*/ 2147483646 w 54"/>
                  <a:gd name="T29" fmla="*/ 2147483646 h 47"/>
                  <a:gd name="T30" fmla="*/ 2147483646 w 54"/>
                  <a:gd name="T31" fmla="*/ 2147483646 h 47"/>
                  <a:gd name="T32" fmla="*/ 2147483646 w 54"/>
                  <a:gd name="T33" fmla="*/ 1467341772 h 47"/>
                  <a:gd name="T34" fmla="*/ 2147483646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0" name="Freeform 160"/>
              <p:cNvSpPr>
                <a:spLocks noChangeArrowheads="1"/>
              </p:cNvSpPr>
              <p:nvPr/>
            </p:nvSpPr>
            <p:spPr bwMode="auto">
              <a:xfrm>
                <a:off x="0" y="0"/>
                <a:ext cx="583915" cy="224863"/>
              </a:xfrm>
              <a:custGeom>
                <a:avLst/>
                <a:gdLst>
                  <a:gd name="T0" fmla="*/ 2147483646 w 68"/>
                  <a:gd name="T1" fmla="*/ 1495961648 h 26"/>
                  <a:gd name="T2" fmla="*/ 2147483646 w 68"/>
                  <a:gd name="T3" fmla="*/ 1121971236 h 26"/>
                  <a:gd name="T4" fmla="*/ 2147483646 w 68"/>
                  <a:gd name="T5" fmla="*/ 747980824 h 26"/>
                  <a:gd name="T6" fmla="*/ 2147483646 w 68"/>
                  <a:gd name="T7" fmla="*/ 523584847 h 26"/>
                  <a:gd name="T8" fmla="*/ 2147483646 w 68"/>
                  <a:gd name="T9" fmla="*/ 523584847 h 26"/>
                  <a:gd name="T10" fmla="*/ 2147483646 w 68"/>
                  <a:gd name="T11" fmla="*/ 747980824 h 26"/>
                  <a:gd name="T12" fmla="*/ 2147483646 w 68"/>
                  <a:gd name="T13" fmla="*/ 747980824 h 26"/>
                  <a:gd name="T14" fmla="*/ 2147483646 w 68"/>
                  <a:gd name="T15" fmla="*/ 897575259 h 26"/>
                  <a:gd name="T16" fmla="*/ 2147483646 w 68"/>
                  <a:gd name="T17" fmla="*/ 74801542 h 26"/>
                  <a:gd name="T18" fmla="*/ 2147483646 w 68"/>
                  <a:gd name="T19" fmla="*/ 0 h 26"/>
                  <a:gd name="T20" fmla="*/ 2147483646 w 68"/>
                  <a:gd name="T21" fmla="*/ 74801542 h 26"/>
                  <a:gd name="T22" fmla="*/ 147472885 w 68"/>
                  <a:gd name="T23" fmla="*/ 1495961648 h 26"/>
                  <a:gd name="T24" fmla="*/ 73736443 w 68"/>
                  <a:gd name="T25" fmla="*/ 1795150518 h 26"/>
                  <a:gd name="T26" fmla="*/ 368682214 w 68"/>
                  <a:gd name="T27" fmla="*/ 1795150518 h 26"/>
                  <a:gd name="T28" fmla="*/ 2147483646 w 68"/>
                  <a:gd name="T29" fmla="*/ 523584847 h 26"/>
                  <a:gd name="T30" fmla="*/ 2147483646 w 68"/>
                  <a:gd name="T31" fmla="*/ 523584847 h 26"/>
                  <a:gd name="T32" fmla="*/ 2147483646 w 68"/>
                  <a:gd name="T33" fmla="*/ 1869943411 h 26"/>
                  <a:gd name="T34" fmla="*/ 2147483646 w 68"/>
                  <a:gd name="T35" fmla="*/ 1869943411 h 26"/>
                  <a:gd name="T36" fmla="*/ 2147483646 w 68"/>
                  <a:gd name="T37" fmla="*/ 1570754541 h 26"/>
                  <a:gd name="T38" fmla="*/ 2147483646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grpSp>
        <p:nvGrpSpPr>
          <p:cNvPr id="71" name="组合 4"/>
          <p:cNvGrpSpPr/>
          <p:nvPr/>
        </p:nvGrpSpPr>
        <p:grpSpPr bwMode="auto">
          <a:xfrm>
            <a:off x="2630092" y="3232547"/>
            <a:ext cx="3050381" cy="566738"/>
            <a:chOff x="0" y="0"/>
            <a:chExt cx="4066973" cy="756000"/>
          </a:xfrm>
        </p:grpSpPr>
        <p:cxnSp>
          <p:nvCxnSpPr>
            <p:cNvPr id="72" name="肘形连接符 160"/>
            <p:cNvCxnSpPr>
              <a:cxnSpLocks noChangeShapeType="1"/>
            </p:cNvCxnSpPr>
            <p:nvPr/>
          </p:nvCxnSpPr>
          <p:spPr bwMode="auto">
            <a:xfrm>
              <a:off x="756000" y="378000"/>
              <a:ext cx="3310973" cy="376143"/>
            </a:xfrm>
            <a:prstGeom prst="bentConnector3">
              <a:avLst>
                <a:gd name="adj1" fmla="val 50000"/>
              </a:avLst>
            </a:prstGeom>
            <a:noFill/>
            <a:ln w="12700">
              <a:solidFill>
                <a:schemeClr val="accent3"/>
              </a:solidFill>
              <a:bevel/>
            </a:ln>
            <a:extLst>
              <a:ext uri="{909E8E84-426E-40DD-AFC4-6F175D3DCCD1}">
                <a14:hiddenFill xmlns:a14="http://schemas.microsoft.com/office/drawing/2010/main">
                  <a:noFill/>
                </a14:hiddenFill>
              </a:ext>
            </a:extLst>
          </p:spPr>
        </p:cxnSp>
        <p:sp>
          <p:nvSpPr>
            <p:cNvPr id="73" name="椭圆 140"/>
            <p:cNvSpPr>
              <a:spLocks noChangeArrowheads="1"/>
            </p:cNvSpPr>
            <p:nvPr/>
          </p:nvSpPr>
          <p:spPr bwMode="auto">
            <a:xfrm>
              <a:off x="0" y="0"/>
              <a:ext cx="756000" cy="756000"/>
            </a:xfrm>
            <a:prstGeom prst="ellipse">
              <a:avLst/>
            </a:prstGeom>
            <a:solidFill>
              <a:srgbClr val="F2F2F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4" name="Freeform 277"/>
            <p:cNvSpPr>
              <a:spLocks noEditPoints="1" noChangeArrowheads="1"/>
            </p:cNvSpPr>
            <p:nvPr/>
          </p:nvSpPr>
          <p:spPr bwMode="auto">
            <a:xfrm>
              <a:off x="190444" y="121807"/>
              <a:ext cx="383972" cy="455826"/>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6 h 86"/>
                <a:gd name="T22" fmla="*/ 1763300750 w 72"/>
                <a:gd name="T23" fmla="*/ 2147483646 h 86"/>
                <a:gd name="T24" fmla="*/ 2047701344 w 72"/>
                <a:gd name="T25" fmla="*/ 2135083684 h 86"/>
                <a:gd name="T26" fmla="*/ 2047701344 w 72"/>
                <a:gd name="T27" fmla="*/ 1208007804 h 86"/>
                <a:gd name="T28" fmla="*/ 1763300750 w 72"/>
                <a:gd name="T29" fmla="*/ 927075880 h 86"/>
                <a:gd name="T30" fmla="*/ 1194494228 w 72"/>
                <a:gd name="T31" fmla="*/ 2147483646 h 86"/>
                <a:gd name="T32" fmla="*/ 881647709 w 72"/>
                <a:gd name="T33" fmla="*/ 2147483646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6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75" name="组合 5"/>
          <p:cNvGrpSpPr/>
          <p:nvPr/>
        </p:nvGrpSpPr>
        <p:grpSpPr bwMode="auto">
          <a:xfrm>
            <a:off x="2630091" y="2528888"/>
            <a:ext cx="3975497" cy="789385"/>
            <a:chOff x="0" y="0"/>
            <a:chExt cx="5300991" cy="1051895"/>
          </a:xfrm>
        </p:grpSpPr>
        <p:cxnSp>
          <p:nvCxnSpPr>
            <p:cNvPr id="76" name="肘形连接符 154"/>
            <p:cNvCxnSpPr>
              <a:cxnSpLocks noChangeShapeType="1"/>
            </p:cNvCxnSpPr>
            <p:nvPr/>
          </p:nvCxnSpPr>
          <p:spPr bwMode="auto">
            <a:xfrm>
              <a:off x="756000" y="378000"/>
              <a:ext cx="4544991" cy="673895"/>
            </a:xfrm>
            <a:prstGeom prst="bentConnector3">
              <a:avLst>
                <a:gd name="adj1" fmla="val 50000"/>
              </a:avLst>
            </a:prstGeom>
            <a:noFill/>
            <a:ln w="12700">
              <a:solidFill>
                <a:schemeClr val="accent3"/>
              </a:solidFill>
              <a:bevel/>
            </a:ln>
            <a:extLst>
              <a:ext uri="{909E8E84-426E-40DD-AFC4-6F175D3DCCD1}">
                <a14:hiddenFill xmlns:a14="http://schemas.microsoft.com/office/drawing/2010/main">
                  <a:noFill/>
                </a14:hiddenFill>
              </a:ext>
            </a:extLst>
          </p:spPr>
        </p:cxnSp>
        <p:sp>
          <p:nvSpPr>
            <p:cNvPr id="77" name="椭圆 139"/>
            <p:cNvSpPr>
              <a:spLocks noChangeArrowheads="1"/>
            </p:cNvSpPr>
            <p:nvPr/>
          </p:nvSpPr>
          <p:spPr bwMode="auto">
            <a:xfrm>
              <a:off x="0" y="0"/>
              <a:ext cx="756000" cy="756000"/>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8" name="Group 92"/>
            <p:cNvGrpSpPr/>
            <p:nvPr/>
          </p:nvGrpSpPr>
          <p:grpSpPr bwMode="auto">
            <a:xfrm>
              <a:off x="153436" y="235588"/>
              <a:ext cx="474528" cy="295582"/>
              <a:chOff x="0" y="0"/>
              <a:chExt cx="471488" cy="293688"/>
            </a:xfrm>
          </p:grpSpPr>
          <p:sp>
            <p:nvSpPr>
              <p:cNvPr id="7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0" name="Rectangle 9"/>
              <p:cNvSpPr>
                <a:spLocks noChangeArrowheads="1"/>
              </p:cNvSpPr>
              <p:nvPr/>
            </p:nvSpPr>
            <p:spPr bwMode="auto">
              <a:xfrm>
                <a:off x="63500" y="63499"/>
                <a:ext cx="90488" cy="1666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75">
                  <a:solidFill>
                    <a:schemeClr val="accent1"/>
                  </a:solidFill>
                  <a:latin typeface="微软雅黑" panose="020B0503020204020204" pitchFamily="34" charset="-122"/>
                  <a:ea typeface="微软雅黑" panose="020B0503020204020204" pitchFamily="34" charset="-122"/>
                </a:endParaRPr>
              </a:p>
            </p:txBody>
          </p:sp>
          <p:sp>
            <p:nvSpPr>
              <p:cNvPr id="81" name="Rectangle 10"/>
              <p:cNvSpPr>
                <a:spLocks noChangeArrowheads="1"/>
              </p:cNvSpPr>
              <p:nvPr/>
            </p:nvSpPr>
            <p:spPr bwMode="auto">
              <a:xfrm>
                <a:off x="169862" y="63499"/>
                <a:ext cx="85725" cy="1666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75">
                  <a:solidFill>
                    <a:schemeClr val="accent1"/>
                  </a:solidFill>
                  <a:latin typeface="微软雅黑" panose="020B0503020204020204" pitchFamily="34" charset="-122"/>
                  <a:ea typeface="微软雅黑" panose="020B0503020204020204" pitchFamily="34" charset="-122"/>
                </a:endParaRPr>
              </a:p>
            </p:txBody>
          </p:sp>
        </p:grpSp>
      </p:grpSp>
      <p:grpSp>
        <p:nvGrpSpPr>
          <p:cNvPr id="82" name="组合 3"/>
          <p:cNvGrpSpPr/>
          <p:nvPr/>
        </p:nvGrpSpPr>
        <p:grpSpPr bwMode="auto">
          <a:xfrm>
            <a:off x="2630092" y="3936206"/>
            <a:ext cx="1840706" cy="566738"/>
            <a:chOff x="0" y="0"/>
            <a:chExt cx="2455131" cy="756000"/>
          </a:xfrm>
        </p:grpSpPr>
        <p:sp>
          <p:nvSpPr>
            <p:cNvPr id="83" name="直接连接符 82"/>
            <p:cNvSpPr>
              <a:spLocks noChangeShapeType="1"/>
            </p:cNvSpPr>
            <p:nvPr/>
          </p:nvSpPr>
          <p:spPr bwMode="auto">
            <a:xfrm flipH="1">
              <a:off x="412977" y="378001"/>
              <a:ext cx="2042154" cy="1"/>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4" name="椭圆 85"/>
            <p:cNvSpPr>
              <a:spLocks noChangeArrowheads="1"/>
            </p:cNvSpPr>
            <p:nvPr/>
          </p:nvSpPr>
          <p:spPr bwMode="auto">
            <a:xfrm>
              <a:off x="0" y="0"/>
              <a:ext cx="756000" cy="756000"/>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5" name="Group 9"/>
            <p:cNvGrpSpPr/>
            <p:nvPr/>
          </p:nvGrpSpPr>
          <p:grpSpPr bwMode="auto">
            <a:xfrm>
              <a:off x="124976" y="198348"/>
              <a:ext cx="516045" cy="382660"/>
              <a:chOff x="0" y="0"/>
              <a:chExt cx="374651" cy="277813"/>
            </a:xfrm>
          </p:grpSpPr>
          <p:sp>
            <p:nvSpPr>
              <p:cNvPr id="8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sp>
        <p:nvSpPr>
          <p:cNvPr id="8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bg2"/>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6 h 1161755"/>
              <a:gd name="T4" fmla="*/ 0 w 1181100"/>
              <a:gd name="T5" fmla="*/ 1162346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2 h 1161755"/>
              <a:gd name="T16" fmla="*/ 795088 w 1181100"/>
              <a:gd name="T17" fmla="*/ 265251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1" name="任意多边形 66"/>
          <p:cNvSpPr>
            <a:spLocks noChangeArrowheads="1"/>
          </p:cNvSpPr>
          <p:nvPr/>
        </p:nvSpPr>
        <p:spPr bwMode="auto">
          <a:xfrm>
            <a:off x="3852862" y="4002881"/>
            <a:ext cx="1452563" cy="466725"/>
          </a:xfrm>
          <a:custGeom>
            <a:avLst/>
            <a:gdLst>
              <a:gd name="T0" fmla="*/ 1936753 w 1936748"/>
              <a:gd name="T1" fmla="*/ 0 h 623080"/>
              <a:gd name="T2" fmla="*/ 1936753 w 1936748"/>
              <a:gd name="T3" fmla="*/ 621521 h 623080"/>
              <a:gd name="T4" fmla="*/ 0 w 1936748"/>
              <a:gd name="T5" fmla="*/ 621521 h 623080"/>
              <a:gd name="T6" fmla="*/ 0 w 1936748"/>
              <a:gd name="T7" fmla="*/ 612348 h 623080"/>
              <a:gd name="T8" fmla="*/ 352299 w 1936748"/>
              <a:gd name="T9" fmla="*/ 518226 h 623080"/>
              <a:gd name="T10" fmla="*/ 750619 w 1936748"/>
              <a:gd name="T11" fmla="*/ 402333 h 623080"/>
              <a:gd name="T12" fmla="*/ 791648 w 1936748"/>
              <a:gd name="T13" fmla="*/ 389503 h 623080"/>
              <a:gd name="T14" fmla="*/ 823747 w 1936748"/>
              <a:gd name="T15" fmla="*/ 436994 h 623080"/>
              <a:gd name="T16" fmla="*/ 968378 w 1936748"/>
              <a:gd name="T17" fmla="*/ 496751 h 623080"/>
              <a:gd name="T18" fmla="*/ 1172915 w 1936748"/>
              <a:gd name="T19" fmla="*/ 292726 h 623080"/>
              <a:gd name="T20" fmla="*/ 1170638 w 1936748"/>
              <a:gd name="T21" fmla="*/ 270191 h 623080"/>
              <a:gd name="T22" fmla="*/ 1509045 w 1936748"/>
              <a:gd name="T23" fmla="*/ 156507 h 623080"/>
              <a:gd name="T24" fmla="*/ 1868381 w 1936748"/>
              <a:gd name="T25" fmla="*/ 26834 h 623080"/>
              <a:gd name="T26" fmla="*/ 1936753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 name="椭圆 51"/>
          <p:cNvSpPr>
            <a:spLocks noChangeArrowheads="1"/>
          </p:cNvSpPr>
          <p:nvPr/>
        </p:nvSpPr>
        <p:spPr bwMode="auto">
          <a:xfrm>
            <a:off x="7530704" y="2474119"/>
            <a:ext cx="216694" cy="215504"/>
          </a:xfrm>
          <a:prstGeom prst="ellipse">
            <a:avLst/>
          </a:prstGeom>
          <a:solidFill>
            <a:schemeClr val="tx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93" name="椭圆 52"/>
          <p:cNvSpPr>
            <a:spLocks noChangeArrowheads="1"/>
          </p:cNvSpPr>
          <p:nvPr/>
        </p:nvSpPr>
        <p:spPr bwMode="auto">
          <a:xfrm>
            <a:off x="6605588" y="3209925"/>
            <a:ext cx="216694" cy="216694"/>
          </a:xfrm>
          <a:prstGeom prst="ellipse">
            <a:avLst/>
          </a:prstGeom>
          <a:solidFill>
            <a:schemeClr val="bg2"/>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94" name="椭圆 53"/>
          <p:cNvSpPr>
            <a:spLocks noChangeArrowheads="1"/>
          </p:cNvSpPr>
          <p:nvPr/>
        </p:nvSpPr>
        <p:spPr bwMode="auto">
          <a:xfrm>
            <a:off x="5680473" y="3689748"/>
            <a:ext cx="215503" cy="216694"/>
          </a:xfrm>
          <a:prstGeom prst="ellipse">
            <a:avLst/>
          </a:prstGeom>
          <a:solidFill>
            <a:schemeClr val="tx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5" name="椭圆 54"/>
          <p:cNvSpPr>
            <a:spLocks noChangeArrowheads="1"/>
          </p:cNvSpPr>
          <p:nvPr/>
        </p:nvSpPr>
        <p:spPr bwMode="auto">
          <a:xfrm>
            <a:off x="4470798" y="4114800"/>
            <a:ext cx="216694" cy="21669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6" name="矩形 47"/>
          <p:cNvSpPr>
            <a:spLocks noChangeArrowheads="1"/>
          </p:cNvSpPr>
          <p:nvPr/>
        </p:nvSpPr>
        <p:spPr bwMode="auto">
          <a:xfrm>
            <a:off x="977503" y="1106091"/>
            <a:ext cx="7204472"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97" name="矩形 93"/>
          <p:cNvSpPr>
            <a:spLocks noChangeArrowheads="1"/>
          </p:cNvSpPr>
          <p:nvPr/>
        </p:nvSpPr>
        <p:spPr bwMode="auto">
          <a:xfrm>
            <a:off x="1628105" y="1866900"/>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8" name="矩形 165"/>
          <p:cNvSpPr>
            <a:spLocks noChangeArrowheads="1"/>
          </p:cNvSpPr>
          <p:nvPr/>
        </p:nvSpPr>
        <p:spPr bwMode="auto">
          <a:xfrm>
            <a:off x="975989" y="2159794"/>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sp>
        <p:nvSpPr>
          <p:cNvPr id="99" name="矩形 41"/>
          <p:cNvSpPr>
            <a:spLocks noChangeArrowheads="1"/>
          </p:cNvSpPr>
          <p:nvPr/>
        </p:nvSpPr>
        <p:spPr bwMode="auto">
          <a:xfrm>
            <a:off x="1628105" y="2563416"/>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0" name="矩形 42"/>
          <p:cNvSpPr>
            <a:spLocks noChangeArrowheads="1"/>
          </p:cNvSpPr>
          <p:nvPr/>
        </p:nvSpPr>
        <p:spPr bwMode="auto">
          <a:xfrm>
            <a:off x="975989" y="2856310"/>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sp>
        <p:nvSpPr>
          <p:cNvPr id="101" name="矩形 44"/>
          <p:cNvSpPr>
            <a:spLocks noChangeArrowheads="1"/>
          </p:cNvSpPr>
          <p:nvPr/>
        </p:nvSpPr>
        <p:spPr bwMode="auto">
          <a:xfrm>
            <a:off x="1628105" y="327183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2" name="矩形 45"/>
          <p:cNvSpPr>
            <a:spLocks noChangeArrowheads="1"/>
          </p:cNvSpPr>
          <p:nvPr/>
        </p:nvSpPr>
        <p:spPr bwMode="auto">
          <a:xfrm>
            <a:off x="975989" y="3565922"/>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sp>
        <p:nvSpPr>
          <p:cNvPr id="103" name="矩形 47"/>
          <p:cNvSpPr>
            <a:spLocks noChangeArrowheads="1"/>
          </p:cNvSpPr>
          <p:nvPr/>
        </p:nvSpPr>
        <p:spPr bwMode="auto">
          <a:xfrm>
            <a:off x="1628105" y="3965973"/>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4" name="矩形 48"/>
          <p:cNvSpPr>
            <a:spLocks noChangeArrowheads="1"/>
          </p:cNvSpPr>
          <p:nvPr/>
        </p:nvSpPr>
        <p:spPr bwMode="auto">
          <a:xfrm>
            <a:off x="975989" y="4260056"/>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p:cBhvr>
                                        <p:cTn id="7" dur="500"/>
                                        <p:tgtEl>
                                          <p:spTgt spid="9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p:cBhvr>
                                        <p:cTn id="11" dur="200"/>
                                        <p:tgtEl>
                                          <p:spTgt spid="9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p:cBhvr>
                                        <p:cTn id="14" dur="400"/>
                                        <p:tgtEl>
                                          <p:spTgt spid="9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p:cBhvr>
                                        <p:cTn id="17" dur="600"/>
                                        <p:tgtEl>
                                          <p:spTgt spid="8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p:cBhvr>
                                        <p:cTn id="20" dur="900"/>
                                        <p:tgtEl>
                                          <p:spTgt spid="88"/>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95"/>
                                        </p:tgtEl>
                                        <p:attrNameLst>
                                          <p:attrName>style.visibility</p:attrName>
                                        </p:attrNameLst>
                                      </p:cBhvr>
                                      <p:to>
                                        <p:strVal val="visible"/>
                                      </p:to>
                                    </p:set>
                                    <p:animEffect>
                                      <p:cBhvr>
                                        <p:cTn id="23" dur="250"/>
                                        <p:tgtEl>
                                          <p:spTgt spid="9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94"/>
                                        </p:tgtEl>
                                        <p:attrNameLst>
                                          <p:attrName>style.visibility</p:attrName>
                                        </p:attrNameLst>
                                      </p:cBhvr>
                                      <p:to>
                                        <p:strVal val="visible"/>
                                      </p:to>
                                    </p:set>
                                    <p:animEffect>
                                      <p:cBhvr>
                                        <p:cTn id="26" dur="250"/>
                                        <p:tgtEl>
                                          <p:spTgt spid="94"/>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93"/>
                                        </p:tgtEl>
                                        <p:attrNameLst>
                                          <p:attrName>style.visibility</p:attrName>
                                        </p:attrNameLst>
                                      </p:cBhvr>
                                      <p:to>
                                        <p:strVal val="visible"/>
                                      </p:to>
                                    </p:set>
                                    <p:animEffect>
                                      <p:cBhvr>
                                        <p:cTn id="29" dur="250"/>
                                        <p:tgtEl>
                                          <p:spTgt spid="9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92"/>
                                        </p:tgtEl>
                                        <p:attrNameLst>
                                          <p:attrName>style.visibility</p:attrName>
                                        </p:attrNameLst>
                                      </p:cBhvr>
                                      <p:to>
                                        <p:strVal val="visible"/>
                                      </p:to>
                                    </p:set>
                                    <p:animEffect>
                                      <p:cBhvr>
                                        <p:cTn id="32" dur="250"/>
                                        <p:tgtEl>
                                          <p:spTgt spid="92"/>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p:cBhvr>
                                        <p:cTn id="35" dur="500" tmFilter="0, 0; .2, .5; .8, .5; 1, 0"/>
                                        <p:tgtEl>
                                          <p:spTgt spid="95"/>
                                        </p:tgtEl>
                                      </p:cBhvr>
                                    </p:animEffect>
                                    <p:animScale>
                                      <p:cBhvr>
                                        <p:cTn id="36" dur="250" autoRev="1" fill="hold"/>
                                        <p:tgtEl>
                                          <p:spTgt spid="95"/>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82"/>
                                        </p:tgtEl>
                                        <p:attrNameLst>
                                          <p:attrName>style.visibility</p:attrName>
                                        </p:attrNameLst>
                                      </p:cBhvr>
                                      <p:to>
                                        <p:strVal val="visible"/>
                                      </p:to>
                                    </p:set>
                                    <p:anim calcmode="lin" valueType="num">
                                      <p:cBhvr>
                                        <p:cTn id="40" dur="500" fill="hold"/>
                                        <p:tgtEl>
                                          <p:spTgt spid="82"/>
                                        </p:tgtEl>
                                        <p:attrNameLst>
                                          <p:attrName>ppt_x</p:attrName>
                                        </p:attrNameLst>
                                      </p:cBhvr>
                                      <p:tavLst>
                                        <p:tav tm="0">
                                          <p:val>
                                            <p:strVal val="0-#ppt_w/2"/>
                                          </p:val>
                                        </p:tav>
                                        <p:tav tm="100000">
                                          <p:val>
                                            <p:strVal val="#ppt_x"/>
                                          </p:val>
                                        </p:tav>
                                      </p:tavLst>
                                    </p:anim>
                                    <p:anim calcmode="lin" valueType="num">
                                      <p:cBhvr>
                                        <p:cTn id="41" dur="500" fill="hold"/>
                                        <p:tgtEl>
                                          <p:spTgt spid="82"/>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p:cBhvr>
                                        <p:cTn id="45" dur="500"/>
                                        <p:tgtEl>
                                          <p:spTgt spid="10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p:cBhvr>
                                        <p:cTn id="48" dur="500"/>
                                        <p:tgtEl>
                                          <p:spTgt spid="104"/>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p:cBhvr>
                                        <p:cTn id="51" dur="500" tmFilter="0, 0; .2, .5; .8, .5; 1, 0"/>
                                        <p:tgtEl>
                                          <p:spTgt spid="94"/>
                                        </p:tgtEl>
                                      </p:cBhvr>
                                    </p:animEffect>
                                    <p:animScale>
                                      <p:cBhvr>
                                        <p:cTn id="52" dur="250" autoRev="1" fill="hold"/>
                                        <p:tgtEl>
                                          <p:spTgt spid="94"/>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ppt_x</p:attrName>
                                        </p:attrNameLst>
                                      </p:cBhvr>
                                      <p:tavLst>
                                        <p:tav tm="0">
                                          <p:val>
                                            <p:strVal val="0-#ppt_w/2"/>
                                          </p:val>
                                        </p:tav>
                                        <p:tav tm="100000">
                                          <p:val>
                                            <p:strVal val="#ppt_x"/>
                                          </p:val>
                                        </p:tav>
                                      </p:tavLst>
                                    </p:anim>
                                    <p:anim calcmode="lin" valueType="num">
                                      <p:cBhvr>
                                        <p:cTn id="57" dur="500" fill="hold"/>
                                        <p:tgtEl>
                                          <p:spTgt spid="71"/>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02"/>
                                        </p:tgtEl>
                                        <p:attrNameLst>
                                          <p:attrName>style.visibility</p:attrName>
                                        </p:attrNameLst>
                                      </p:cBhvr>
                                      <p:to>
                                        <p:strVal val="visible"/>
                                      </p:to>
                                    </p:set>
                                    <p:animEffect>
                                      <p:cBhvr>
                                        <p:cTn id="61" dur="500"/>
                                        <p:tgtEl>
                                          <p:spTgt spid="10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p:cBhvr>
                                        <p:cTn id="64" dur="500"/>
                                        <p:tgtEl>
                                          <p:spTgt spid="101"/>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p:cBhvr>
                                        <p:cTn id="67" dur="500" tmFilter="0, 0; .2, .5; .8, .5; 1, 0"/>
                                        <p:tgtEl>
                                          <p:spTgt spid="93"/>
                                        </p:tgtEl>
                                      </p:cBhvr>
                                    </p:animEffect>
                                    <p:animScale>
                                      <p:cBhvr>
                                        <p:cTn id="68" dur="250" autoRev="1" fill="hold"/>
                                        <p:tgtEl>
                                          <p:spTgt spid="93"/>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p:cTn id="72" dur="500" fill="hold"/>
                                        <p:tgtEl>
                                          <p:spTgt spid="75"/>
                                        </p:tgtEl>
                                        <p:attrNameLst>
                                          <p:attrName>ppt_x</p:attrName>
                                        </p:attrNameLst>
                                      </p:cBhvr>
                                      <p:tavLst>
                                        <p:tav tm="0">
                                          <p:val>
                                            <p:strVal val="0-#ppt_w/2"/>
                                          </p:val>
                                        </p:tav>
                                        <p:tav tm="100000">
                                          <p:val>
                                            <p:strVal val="#ppt_x"/>
                                          </p:val>
                                        </p:tav>
                                      </p:tavLst>
                                    </p:anim>
                                    <p:anim calcmode="lin" valueType="num">
                                      <p:cBhvr>
                                        <p:cTn id="73" dur="500" fill="hold"/>
                                        <p:tgtEl>
                                          <p:spTgt spid="75"/>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p:cBhvr>
                                        <p:cTn id="77" dur="500"/>
                                        <p:tgtEl>
                                          <p:spTgt spid="99"/>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p:cBhvr>
                                        <p:cTn id="80" dur="500"/>
                                        <p:tgtEl>
                                          <p:spTgt spid="100"/>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p:cBhvr>
                                        <p:cTn id="83" dur="500" tmFilter="0, 0; .2, .5; .8, .5; 1, 0"/>
                                        <p:tgtEl>
                                          <p:spTgt spid="92"/>
                                        </p:tgtEl>
                                      </p:cBhvr>
                                    </p:animEffect>
                                    <p:animScale>
                                      <p:cBhvr>
                                        <p:cTn id="84" dur="250" autoRev="1" fill="hold"/>
                                        <p:tgtEl>
                                          <p:spTgt spid="92"/>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ppt_x</p:attrName>
                                        </p:attrNameLst>
                                      </p:cBhvr>
                                      <p:tavLst>
                                        <p:tav tm="0">
                                          <p:val>
                                            <p:strVal val="0-#ppt_w/2"/>
                                          </p:val>
                                        </p:tav>
                                        <p:tav tm="100000">
                                          <p:val>
                                            <p:strVal val="#ppt_x"/>
                                          </p:val>
                                        </p:tav>
                                      </p:tavLst>
                                    </p:anim>
                                    <p:anim calcmode="lin" valueType="num">
                                      <p:cBhvr>
                                        <p:cTn id="89" dur="500" fill="hold"/>
                                        <p:tgtEl>
                                          <p:spTgt spid="65"/>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97"/>
                                        </p:tgtEl>
                                        <p:attrNameLst>
                                          <p:attrName>style.visibility</p:attrName>
                                        </p:attrNameLst>
                                      </p:cBhvr>
                                      <p:to>
                                        <p:strVal val="visible"/>
                                      </p:to>
                                    </p:set>
                                    <p:animEffect>
                                      <p:cBhvr>
                                        <p:cTn id="93" dur="500"/>
                                        <p:tgtEl>
                                          <p:spTgt spid="97"/>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p:cBhvr>
                                        <p:cTn id="9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bldLvl="0" animBg="1" autoUpdateAnimBg="0"/>
      <p:bldP spid="92" grpId="1" bldLvl="0" animBg="1" autoUpdateAnimBg="0"/>
      <p:bldP spid="93" grpId="0" bldLvl="0" animBg="1" autoUpdateAnimBg="0"/>
      <p:bldP spid="93" grpId="1" bldLvl="0" animBg="1" autoUpdateAnimBg="0"/>
      <p:bldP spid="94" grpId="0" bldLvl="0" animBg="1" autoUpdateAnimBg="0"/>
      <p:bldP spid="94" grpId="1" bldLvl="0" animBg="1" autoUpdateAnimBg="0"/>
      <p:bldP spid="95" grpId="0" bldLvl="0" animBg="1" autoUpdateAnimBg="0"/>
      <p:bldP spid="95" grpId="1" bldLvl="0" animBg="1" autoUpdateAnimBg="0"/>
      <p:bldP spid="96" grpId="0" bldLvl="0" autoUpdateAnimBg="0"/>
      <p:bldP spid="97" grpId="0" bldLvl="0" autoUpdateAnimBg="0"/>
      <p:bldP spid="98" grpId="0" bldLvl="0" autoUpdateAnimBg="0"/>
      <p:bldP spid="99" grpId="0" bldLvl="0" autoUpdateAnimBg="0"/>
      <p:bldP spid="100" grpId="0" bldLvl="0" autoUpdateAnimBg="0"/>
      <p:bldP spid="101" grpId="0" bldLvl="0" autoUpdateAnimBg="0"/>
      <p:bldP spid="102" grpId="0" bldLvl="0" autoUpdateAnimBg="0"/>
      <p:bldP spid="103" grpId="0" bldLvl="0" autoUpdateAnimBg="0"/>
      <p:bldP spid="104"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99.紫色工作汇报商务PPT模板"/>
</p:tagLst>
</file>

<file path=ppt/theme/theme1.xml><?xml version="1.0" encoding="utf-8"?>
<a:theme xmlns:a="http://schemas.openxmlformats.org/drawingml/2006/main" name="Office 主题​​">
  <a:themeElements>
    <a:clrScheme name="自定义 3425">
      <a:dk1>
        <a:srgbClr val="6D0D4D"/>
      </a:dk1>
      <a:lt1>
        <a:srgbClr val="560A4B"/>
      </a:lt1>
      <a:dk2>
        <a:srgbClr val="6D0D4D"/>
      </a:dk2>
      <a:lt2>
        <a:srgbClr val="560A4B"/>
      </a:lt2>
      <a:accent1>
        <a:srgbClr val="560A4B"/>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2294</Words>
  <Application>Microsoft Office PowerPoint</Application>
  <PresentationFormat>全屏显示(16:9)</PresentationFormat>
  <Paragraphs>377</Paragraphs>
  <Slides>32</Slides>
  <Notes>32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Gill Sans</vt:lpstr>
      <vt:lpstr>方正粗倩简体</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2014-06-06T07:22:00Z</dcterms:created>
  <dcterms:modified xsi:type="dcterms:W3CDTF">2021-01-05T00:05:22Z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