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3"/>
  </p:notesMasterIdLst>
  <p:sldIdLst>
    <p:sldId id="256" r:id="rId2"/>
    <p:sldId id="257" r:id="rId3"/>
    <p:sldId id="258" r:id="rId4"/>
    <p:sldId id="265" r:id="rId5"/>
    <p:sldId id="263" r:id="rId6"/>
    <p:sldId id="267" r:id="rId7"/>
    <p:sldId id="259" r:id="rId8"/>
    <p:sldId id="268" r:id="rId9"/>
    <p:sldId id="269" r:id="rId10"/>
    <p:sldId id="270" r:id="rId11"/>
    <p:sldId id="271" r:id="rId12"/>
    <p:sldId id="260" r:id="rId13"/>
    <p:sldId id="272" r:id="rId14"/>
    <p:sldId id="275" r:id="rId15"/>
    <p:sldId id="261" r:id="rId16"/>
    <p:sldId id="276" r:id="rId17"/>
    <p:sldId id="277" r:id="rId18"/>
    <p:sldId id="278" r:id="rId19"/>
    <p:sldId id="280" r:id="rId20"/>
    <p:sldId id="279" r:id="rId21"/>
    <p:sldId id="264" r:id="rId22"/>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77777"/>
    <a:srgbClr val="F8F8F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115" d="100"/>
          <a:sy n="115" d="100"/>
        </p:scale>
        <p:origin x="43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9DCCBB9-D96C-4EBA-82A1-34318BBBAA59}" type="datetimeFigureOut">
              <a:rPr lang="zh-CN" altLang="en-US" smtClean="0"/>
              <a:t>2021/1/5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45D2DAF-7A11-4887-8CD5-B116BE4C2387}"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45D2DAF-7A11-4887-8CD5-B116BE4C2387}"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45D2DAF-7A11-4887-8CD5-B116BE4C2387}"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45D2DAF-7A11-4887-8CD5-B116BE4C2387}"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45D2DAF-7A11-4887-8CD5-B116BE4C2387}"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45D2DAF-7A11-4887-8CD5-B116BE4C2387}"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45D2DAF-7A11-4887-8CD5-B116BE4C2387}"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45D2DAF-7A11-4887-8CD5-B116BE4C2387}"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45D2DAF-7A11-4887-8CD5-B116BE4C2387}"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45D2DAF-7A11-4887-8CD5-B116BE4C2387}"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45D2DAF-7A11-4887-8CD5-B116BE4C2387}"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45D2DAF-7A11-4887-8CD5-B116BE4C2387}"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45D2DAF-7A11-4887-8CD5-B116BE4C2387}"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45D2DAF-7A11-4887-8CD5-B116BE4C2387}"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45D2DAF-7A11-4887-8CD5-B116BE4C2387}" type="slidenum">
              <a:rPr lang="zh-CN" altLang="en-US" smtClean="0"/>
              <a:t>21</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45D2DAF-7A11-4887-8CD5-B116BE4C2387}"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45D2DAF-7A11-4887-8CD5-B116BE4C2387}"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45D2DAF-7A11-4887-8CD5-B116BE4C2387}"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45D2DAF-7A11-4887-8CD5-B116BE4C2387}"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45D2DAF-7A11-4887-8CD5-B116BE4C2387}"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45D2DAF-7A11-4887-8CD5-B116BE4C2387}"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45D2DAF-7A11-4887-8CD5-B116BE4C2387}"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CB821BB6-FFC6-4F4F-BB7C-1255C9EBF2D9}"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C4954EA-27E7-4AB6-94E1-688632AAB0E2}" type="slidenum">
              <a:rPr lang="zh-CN" altLang="en-US" smtClean="0"/>
              <a:t>‹#›</a:t>
            </a:fld>
            <a:endParaRPr lang="zh-CN" altLang="en-US"/>
          </a:p>
        </p:txBody>
      </p:sp>
    </p:spTree>
  </p:cSld>
  <p:clrMapOvr>
    <a:masterClrMapping/>
  </p:clrMapOvr>
  <p:transition spd="slow">
    <p:wipe di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CB821BB6-FFC6-4F4F-BB7C-1255C9EBF2D9}"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C4954EA-27E7-4AB6-94E1-688632AAB0E2}" type="slidenum">
              <a:rPr lang="zh-CN" altLang="en-US" smtClean="0"/>
              <a:t>‹#›</a:t>
            </a:fld>
            <a:endParaRPr lang="zh-CN" altLang="en-US"/>
          </a:p>
        </p:txBody>
      </p:sp>
    </p:spTree>
  </p:cSld>
  <p:clrMapOvr>
    <a:masterClrMapping/>
  </p:clrMapOvr>
  <p:transition spd="slow">
    <p:wipe di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CB821BB6-FFC6-4F4F-BB7C-1255C9EBF2D9}"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C4954EA-27E7-4AB6-94E1-688632AAB0E2}" type="slidenum">
              <a:rPr lang="zh-CN" altLang="en-US" smtClean="0"/>
              <a:t>‹#›</a:t>
            </a:fld>
            <a:endParaRPr lang="zh-CN" altLang="en-US"/>
          </a:p>
        </p:txBody>
      </p:sp>
    </p:spTree>
  </p:cSld>
  <p:clrMapOvr>
    <a:masterClrMapping/>
  </p:clrMapOvr>
  <p:transition spd="slow">
    <p:wipe di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CB821BB6-FFC6-4F4F-BB7C-1255C9EBF2D9}"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C4954EA-27E7-4AB6-94E1-688632AAB0E2}" type="slidenum">
              <a:rPr lang="zh-CN" altLang="en-US" smtClean="0"/>
              <a:t>‹#›</a:t>
            </a:fld>
            <a:endParaRPr lang="zh-CN" altLang="en-US"/>
          </a:p>
        </p:txBody>
      </p:sp>
    </p:spTree>
  </p:cSld>
  <p:clrMapOvr>
    <a:masterClrMapping/>
  </p:clrMapOvr>
  <p:transition spd="slow">
    <p:wipe di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CB821BB6-FFC6-4F4F-BB7C-1255C9EBF2D9}"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C4954EA-27E7-4AB6-94E1-688632AAB0E2}" type="slidenum">
              <a:rPr lang="zh-CN" altLang="en-US" smtClean="0"/>
              <a:t>‹#›</a:t>
            </a:fld>
            <a:endParaRPr lang="zh-CN" altLang="en-US"/>
          </a:p>
        </p:txBody>
      </p:sp>
    </p:spTree>
  </p:cSld>
  <p:clrMapOvr>
    <a:masterClrMapping/>
  </p:clrMapOvr>
  <p:transition spd="slow">
    <p:wipe di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CB821BB6-FFC6-4F4F-BB7C-1255C9EBF2D9}" type="datetimeFigureOut">
              <a:rPr lang="zh-CN" altLang="en-US" smtClean="0"/>
              <a:t>2021/1/5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C4954EA-27E7-4AB6-94E1-688632AAB0E2}" type="slidenum">
              <a:rPr lang="zh-CN" altLang="en-US" smtClean="0"/>
              <a:t>‹#›</a:t>
            </a:fld>
            <a:endParaRPr lang="zh-CN" altLang="en-US"/>
          </a:p>
        </p:txBody>
      </p:sp>
    </p:spTree>
  </p:cSld>
  <p:clrMapOvr>
    <a:masterClrMapping/>
  </p:clrMapOvr>
  <p:transition spd="slow">
    <p:wipe di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CB821BB6-FFC6-4F4F-BB7C-1255C9EBF2D9}" type="datetimeFigureOut">
              <a:rPr lang="zh-CN" altLang="en-US" smtClean="0"/>
              <a:t>2021/1/5</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CC4954EA-27E7-4AB6-94E1-688632AAB0E2}" type="slidenum">
              <a:rPr lang="zh-CN" altLang="en-US" smtClean="0"/>
              <a:t>‹#›</a:t>
            </a:fld>
            <a:endParaRPr lang="zh-CN" altLang="en-US"/>
          </a:p>
        </p:txBody>
      </p:sp>
    </p:spTree>
  </p:cSld>
  <p:clrMapOvr>
    <a:masterClrMapping/>
  </p:clrMapOvr>
  <p:transition spd="slow">
    <p:wipe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CB821BB6-FFC6-4F4F-BB7C-1255C9EBF2D9}" type="datetimeFigureOut">
              <a:rPr lang="zh-CN" altLang="en-US" smtClean="0"/>
              <a:t>2021/1/5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CC4954EA-27E7-4AB6-94E1-688632AAB0E2}" type="slidenum">
              <a:rPr lang="zh-CN" altLang="en-US" smtClean="0"/>
              <a:t>‹#›</a:t>
            </a:fld>
            <a:endParaRPr lang="zh-CN" altLang="en-US"/>
          </a:p>
        </p:txBody>
      </p:sp>
    </p:spTree>
  </p:cSld>
  <p:clrMapOvr>
    <a:masterClrMapping/>
  </p:clrMapOvr>
  <p:transition spd="slow">
    <p:wipe di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CB821BB6-FFC6-4F4F-BB7C-1255C9EBF2D9}" type="datetimeFigureOut">
              <a:rPr lang="zh-CN" altLang="en-US" smtClean="0"/>
              <a:t>2021/1/5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CC4954EA-27E7-4AB6-94E1-688632AAB0E2}" type="slidenum">
              <a:rPr lang="zh-CN" altLang="en-US" smtClean="0"/>
              <a:t>‹#›</a:t>
            </a:fld>
            <a:endParaRPr lang="zh-CN" altLang="en-US"/>
          </a:p>
        </p:txBody>
      </p:sp>
    </p:spTree>
  </p:cSld>
  <p:clrMapOvr>
    <a:masterClrMapping/>
  </p:clrMapOvr>
  <p:transition spd="slow">
    <p:wipe di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CB821BB6-FFC6-4F4F-BB7C-1255C9EBF2D9}" type="datetimeFigureOut">
              <a:rPr lang="zh-CN" altLang="en-US" smtClean="0"/>
              <a:t>2021/1/5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C4954EA-27E7-4AB6-94E1-688632AAB0E2}" type="slidenum">
              <a:rPr lang="zh-CN" altLang="en-US" smtClean="0"/>
              <a:t>‹#›</a:t>
            </a:fld>
            <a:endParaRPr lang="zh-CN" altLang="en-US"/>
          </a:p>
        </p:txBody>
      </p:sp>
    </p:spTree>
  </p:cSld>
  <p:clrMapOvr>
    <a:masterClrMapping/>
  </p:clrMapOvr>
  <p:transition spd="slow">
    <p:wipe di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CB821BB6-FFC6-4F4F-BB7C-1255C9EBF2D9}" type="datetimeFigureOut">
              <a:rPr lang="zh-CN" altLang="en-US" smtClean="0"/>
              <a:t>2021/1/5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C4954EA-27E7-4AB6-94E1-688632AAB0E2}" type="slidenum">
              <a:rPr lang="zh-CN" altLang="en-US" smtClean="0"/>
              <a:t>‹#›</a:t>
            </a:fld>
            <a:endParaRPr lang="zh-CN" altLang="en-US"/>
          </a:p>
        </p:txBody>
      </p:sp>
    </p:spTree>
  </p:cSld>
  <p:clrMapOvr>
    <a:masterClrMapping/>
  </p:clrMapOvr>
  <p:transition spd="slow">
    <p:wipe di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B821BB6-FFC6-4F4F-BB7C-1255C9EBF2D9}" type="datetimeFigureOut">
              <a:rPr lang="zh-CN" altLang="en-US" smtClean="0"/>
              <a:t>2021/1/5</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4954EA-27E7-4AB6-94E1-688632AAB0E2}"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wipe dir="d"/>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5" name="图片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7" name="图片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9" name="图片 1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矩形 5"/>
          <p:cNvSpPr/>
          <p:nvPr/>
        </p:nvSpPr>
        <p:spPr>
          <a:xfrm>
            <a:off x="0" y="4326272"/>
            <a:ext cx="4367284" cy="1514902"/>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4367283" y="4326272"/>
            <a:ext cx="7824717" cy="1514902"/>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251670" y="4527999"/>
            <a:ext cx="4367284" cy="830997"/>
          </a:xfrm>
          <a:prstGeom prst="rect">
            <a:avLst/>
          </a:prstGeom>
          <a:noFill/>
        </p:spPr>
        <p:txBody>
          <a:bodyPr wrap="square" rtlCol="0">
            <a:spAutoFit/>
          </a:bodyPr>
          <a:lstStyle/>
          <a:p>
            <a:r>
              <a:rPr lang="zh-CN" altLang="en-US" sz="4800" spc="-150" dirty="0">
                <a:solidFill>
                  <a:schemeClr val="bg1"/>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rPr>
              <a:t>企业商务模板</a:t>
            </a:r>
          </a:p>
        </p:txBody>
      </p:sp>
      <p:sp>
        <p:nvSpPr>
          <p:cNvPr id="9" name="文本框 8"/>
          <p:cNvSpPr txBox="1"/>
          <p:nvPr/>
        </p:nvSpPr>
        <p:spPr>
          <a:xfrm>
            <a:off x="251672" y="5269684"/>
            <a:ext cx="4367282" cy="368300"/>
          </a:xfrm>
          <a:prstGeom prst="rect">
            <a:avLst/>
          </a:prstGeom>
          <a:noFill/>
        </p:spPr>
        <p:txBody>
          <a:bodyPr wrap="square" rtlCol="0">
            <a:spAutoFit/>
          </a:bodyPr>
          <a:lstStyle/>
          <a:p>
            <a:r>
              <a:rPr lang="zh-CN" altLang="en-US" spc="-15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汇报人：</a:t>
            </a:r>
            <a:r>
              <a:rPr lang="en-US" altLang="zh-CN" spc="-15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xiazaii      </a:t>
            </a:r>
            <a:r>
              <a:rPr lang="zh-CN" altLang="en-US" spc="-15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部门：设计部</a:t>
            </a:r>
            <a:endParaRPr lang="zh-CN" altLang="en-US" spc="-150"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p:txBody>
      </p:sp>
      <p:sp>
        <p:nvSpPr>
          <p:cNvPr id="10" name="文本框 9"/>
          <p:cNvSpPr txBox="1"/>
          <p:nvPr/>
        </p:nvSpPr>
        <p:spPr>
          <a:xfrm>
            <a:off x="4442783" y="5161962"/>
            <a:ext cx="3565478" cy="583565"/>
          </a:xfrm>
          <a:prstGeom prst="rect">
            <a:avLst/>
          </a:prstGeom>
          <a:noFill/>
        </p:spPr>
        <p:txBody>
          <a:bodyPr wrap="square" rtlCol="0">
            <a:spAutoFit/>
          </a:bodyPr>
          <a:lstStyle/>
          <a:p>
            <a:r>
              <a:rPr lang="en-US" altLang="zh-CN" sz="1600" b="1" dirty="0">
                <a:solidFill>
                  <a:schemeClr val="tx1">
                    <a:lumMod val="85000"/>
                    <a:lumOff val="15000"/>
                  </a:schemeClr>
                </a:solidFill>
                <a:latin typeface="Arial" panose="020B0604020202020204" pitchFamily="34" charset="0"/>
                <a:ea typeface="宋体" panose="02010600030101010101" pitchFamily="2" charset="-122"/>
                <a:cs typeface="Arial" panose="020B0604020202020204" pitchFamily="34" charset="0"/>
              </a:rPr>
              <a:t>COMPANY INTRODUCTION</a:t>
            </a:r>
          </a:p>
          <a:p>
            <a:r>
              <a:rPr lang="en-US" altLang="zh-CN" sz="1600" dirty="0">
                <a:solidFill>
                  <a:schemeClr val="tx1">
                    <a:lumMod val="85000"/>
                    <a:lumOff val="15000"/>
                  </a:schemeClr>
                </a:solidFill>
                <a:latin typeface="Arial" panose="020B0604020202020204" pitchFamily="34" charset="0"/>
                <a:ea typeface="宋体" panose="02010600030101010101" pitchFamily="2" charset="-122"/>
                <a:cs typeface="Arial" panose="020B0604020202020204" pitchFamily="34" charset="0"/>
              </a:rPr>
              <a:t>202X.08.08</a:t>
            </a:r>
            <a:endParaRPr lang="zh-CN" altLang="en-US" sz="1600" dirty="0">
              <a:solidFill>
                <a:schemeClr val="tx1">
                  <a:lumMod val="85000"/>
                  <a:lumOff val="15000"/>
                </a:schemeClr>
              </a:solidFill>
              <a:latin typeface="Arial" panose="020B0604020202020204" pitchFamily="34" charset="0"/>
              <a:ea typeface="宋体" panose="02010600030101010101" pitchFamily="2" charset="-122"/>
              <a:cs typeface="Arial" panose="020B0604020202020204" pitchFamily="34" charset="0"/>
            </a:endParaRPr>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randombar(horizontal)">
                                      <p:cBhvr>
                                        <p:cTn id="7" dur="500"/>
                                        <p:tgtEl>
                                          <p:spTgt spid="1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16" presetClass="entr" presetSubtype="21" fill="hold" nodeType="after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barn(inVertical)">
                                      <p:cBhvr>
                                        <p:cTn id="16" dur="500"/>
                                        <p:tgtEl>
                                          <p:spTgt spid="17"/>
                                        </p:tgtEl>
                                      </p:cBhvr>
                                    </p:animEffect>
                                  </p:childTnLst>
                                </p:cTn>
                              </p:par>
                            </p:childTnLst>
                          </p:cTn>
                        </p:par>
                        <p:par>
                          <p:cTn id="17" fill="hold">
                            <p:stCondLst>
                              <p:cond delay="1500"/>
                            </p:stCondLst>
                            <p:childTnLst>
                              <p:par>
                                <p:cTn id="18" presetID="53" presetClass="entr" presetSubtype="16" fill="hold" nodeType="afterEffect">
                                  <p:stCondLst>
                                    <p:cond delay="0"/>
                                  </p:stCondLst>
                                  <p:childTnLst>
                                    <p:set>
                                      <p:cBhvr>
                                        <p:cTn id="19" dur="1" fill="hold">
                                          <p:stCondLst>
                                            <p:cond delay="0"/>
                                          </p:stCondLst>
                                        </p:cTn>
                                        <p:tgtEl>
                                          <p:spTgt spid="19"/>
                                        </p:tgtEl>
                                        <p:attrNameLst>
                                          <p:attrName>style.visibility</p:attrName>
                                        </p:attrNameLst>
                                      </p:cBhvr>
                                      <p:to>
                                        <p:strVal val="visible"/>
                                      </p:to>
                                    </p:set>
                                    <p:anim calcmode="lin" valueType="num">
                                      <p:cBhvr>
                                        <p:cTn id="20" dur="500" fill="hold"/>
                                        <p:tgtEl>
                                          <p:spTgt spid="19"/>
                                        </p:tgtEl>
                                        <p:attrNameLst>
                                          <p:attrName>ppt_w</p:attrName>
                                        </p:attrNameLst>
                                      </p:cBhvr>
                                      <p:tavLst>
                                        <p:tav tm="0">
                                          <p:val>
                                            <p:fltVal val="0"/>
                                          </p:val>
                                        </p:tav>
                                        <p:tav tm="100000">
                                          <p:val>
                                            <p:strVal val="#ppt_w"/>
                                          </p:val>
                                        </p:tav>
                                      </p:tavLst>
                                    </p:anim>
                                    <p:anim calcmode="lin" valueType="num">
                                      <p:cBhvr>
                                        <p:cTn id="21" dur="500" fill="hold"/>
                                        <p:tgtEl>
                                          <p:spTgt spid="19"/>
                                        </p:tgtEl>
                                        <p:attrNameLst>
                                          <p:attrName>ppt_h</p:attrName>
                                        </p:attrNameLst>
                                      </p:cBhvr>
                                      <p:tavLst>
                                        <p:tav tm="0">
                                          <p:val>
                                            <p:fltVal val="0"/>
                                          </p:val>
                                        </p:tav>
                                        <p:tav tm="100000">
                                          <p:val>
                                            <p:strVal val="#ppt_h"/>
                                          </p:val>
                                        </p:tav>
                                      </p:tavLst>
                                    </p:anim>
                                    <p:animEffect transition="in" filter="fade">
                                      <p:cBhvr>
                                        <p:cTn id="22" dur="500"/>
                                        <p:tgtEl>
                                          <p:spTgt spid="19"/>
                                        </p:tgtEl>
                                      </p:cBhvr>
                                    </p:animEffect>
                                  </p:childTnLst>
                                </p:cTn>
                              </p:par>
                            </p:childTnLst>
                          </p:cTn>
                        </p:par>
                        <p:par>
                          <p:cTn id="23" fill="hold">
                            <p:stCondLst>
                              <p:cond delay="2000"/>
                            </p:stCondLst>
                            <p:childTnLst>
                              <p:par>
                                <p:cTn id="24" presetID="22" presetClass="entr" presetSubtype="2" fill="hold" grpId="0"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right)">
                                      <p:cBhvr>
                                        <p:cTn id="26" dur="1000"/>
                                        <p:tgtEl>
                                          <p:spTgt spid="6"/>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left)">
                                      <p:cBhvr>
                                        <p:cTn id="29" dur="1000"/>
                                        <p:tgtEl>
                                          <p:spTgt spid="7"/>
                                        </p:tgtEl>
                                      </p:cBhvr>
                                    </p:animEffect>
                                  </p:childTnLst>
                                </p:cTn>
                              </p:par>
                            </p:childTnLst>
                          </p:cTn>
                        </p:par>
                        <p:par>
                          <p:cTn id="30" fill="hold">
                            <p:stCondLst>
                              <p:cond delay="3000"/>
                            </p:stCondLst>
                            <p:childTnLst>
                              <p:par>
                                <p:cTn id="31" presetID="10" presetClass="entr" presetSubtype="0" fill="hold" grpId="0" nodeType="afterEffect">
                                  <p:stCondLst>
                                    <p:cond delay="0"/>
                                  </p:stCondLst>
                                  <p:iterate type="lt">
                                    <p:tmPct val="50000"/>
                                  </p:iterate>
                                  <p:childTnLst>
                                    <p:set>
                                      <p:cBhvr>
                                        <p:cTn id="32" dur="1" fill="hold">
                                          <p:stCondLst>
                                            <p:cond delay="0"/>
                                          </p:stCondLst>
                                        </p:cTn>
                                        <p:tgtEl>
                                          <p:spTgt spid="8"/>
                                        </p:tgtEl>
                                        <p:attrNameLst>
                                          <p:attrName>style.visibility</p:attrName>
                                        </p:attrNameLst>
                                      </p:cBhvr>
                                      <p:to>
                                        <p:strVal val="visible"/>
                                      </p:to>
                                    </p:set>
                                    <p:animEffect transition="in" filter="fade">
                                      <p:cBhvr>
                                        <p:cTn id="33" dur="1000"/>
                                        <p:tgtEl>
                                          <p:spTgt spid="8"/>
                                        </p:tgtEl>
                                      </p:cBhvr>
                                    </p:animEffect>
                                  </p:childTnLst>
                                </p:cTn>
                              </p:par>
                            </p:childTnLst>
                          </p:cTn>
                        </p:par>
                        <p:par>
                          <p:cTn id="34" fill="hold">
                            <p:stCondLst>
                              <p:cond delay="6500"/>
                            </p:stCondLst>
                            <p:childTnLst>
                              <p:par>
                                <p:cTn id="35" presetID="10" presetClass="entr" presetSubtype="0" fill="hold" grpId="0" nodeType="afterEffect">
                                  <p:stCondLst>
                                    <p:cond delay="0"/>
                                  </p:stCondLst>
                                  <p:iterate type="lt">
                                    <p:tmPct val="10000"/>
                                  </p:iterate>
                                  <p:childTnLst>
                                    <p:set>
                                      <p:cBhvr>
                                        <p:cTn id="36" dur="1" fill="hold">
                                          <p:stCondLst>
                                            <p:cond delay="0"/>
                                          </p:stCondLst>
                                        </p:cTn>
                                        <p:tgtEl>
                                          <p:spTgt spid="9"/>
                                        </p:tgtEl>
                                        <p:attrNameLst>
                                          <p:attrName>style.visibility</p:attrName>
                                        </p:attrNameLst>
                                      </p:cBhvr>
                                      <p:to>
                                        <p:strVal val="visible"/>
                                      </p:to>
                                    </p:set>
                                    <p:animEffect transition="in" filter="fade">
                                      <p:cBhvr>
                                        <p:cTn id="37" dur="1000"/>
                                        <p:tgtEl>
                                          <p:spTgt spid="9"/>
                                        </p:tgtEl>
                                      </p:cBhvr>
                                    </p:animEffect>
                                  </p:childTnLst>
                                </p:cTn>
                              </p:par>
                            </p:childTnLst>
                          </p:cTn>
                        </p:par>
                        <p:par>
                          <p:cTn id="38" fill="hold">
                            <p:stCondLst>
                              <p:cond delay="9100"/>
                            </p:stCondLst>
                            <p:childTnLst>
                              <p:par>
                                <p:cTn id="39" presetID="2" presetClass="entr" presetSubtype="2" fill="hold" grpId="0" nodeType="afterEffect">
                                  <p:stCondLst>
                                    <p:cond delay="0"/>
                                  </p:stCondLst>
                                  <p:iterate type="lt">
                                    <p:tmPct val="10000"/>
                                  </p:iterate>
                                  <p:childTnLst>
                                    <p:set>
                                      <p:cBhvr>
                                        <p:cTn id="40" dur="1" fill="hold">
                                          <p:stCondLst>
                                            <p:cond delay="0"/>
                                          </p:stCondLst>
                                        </p:cTn>
                                        <p:tgtEl>
                                          <p:spTgt spid="10"/>
                                        </p:tgtEl>
                                        <p:attrNameLst>
                                          <p:attrName>style.visibility</p:attrName>
                                        </p:attrNameLst>
                                      </p:cBhvr>
                                      <p:to>
                                        <p:strVal val="visible"/>
                                      </p:to>
                                    </p:set>
                                    <p:anim calcmode="lin" valueType="num">
                                      <p:cBhvr additive="base">
                                        <p:cTn id="41" dur="1000" fill="hold"/>
                                        <p:tgtEl>
                                          <p:spTgt spid="10"/>
                                        </p:tgtEl>
                                        <p:attrNameLst>
                                          <p:attrName>ppt_x</p:attrName>
                                        </p:attrNameLst>
                                      </p:cBhvr>
                                      <p:tavLst>
                                        <p:tav tm="0">
                                          <p:val>
                                            <p:strVal val="1+#ppt_w/2"/>
                                          </p:val>
                                        </p:tav>
                                        <p:tav tm="100000">
                                          <p:val>
                                            <p:strVal val="#ppt_x"/>
                                          </p:val>
                                        </p:tav>
                                      </p:tavLst>
                                    </p:anim>
                                    <p:anim calcmode="lin" valueType="num">
                                      <p:cBhvr additive="base">
                                        <p:cTn id="42" dur="10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p:bldP spid="9" grpId="0"/>
      <p:bldP spid="10"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 name="组合 1"/>
          <p:cNvGrpSpPr/>
          <p:nvPr/>
        </p:nvGrpSpPr>
        <p:grpSpPr>
          <a:xfrm>
            <a:off x="0" y="155101"/>
            <a:ext cx="4995078" cy="615553"/>
            <a:chOff x="0" y="155101"/>
            <a:chExt cx="4995078" cy="615553"/>
          </a:xfrm>
        </p:grpSpPr>
        <p:sp>
          <p:nvSpPr>
            <p:cNvPr id="4" name="矩形 3"/>
            <p:cNvSpPr/>
            <p:nvPr/>
          </p:nvSpPr>
          <p:spPr>
            <a:xfrm>
              <a:off x="0" y="229719"/>
              <a:ext cx="982639" cy="46631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982636" y="155101"/>
              <a:ext cx="4012442" cy="615553"/>
            </a:xfrm>
            <a:prstGeom prst="rect">
              <a:avLst/>
            </a:prstGeom>
            <a:noFill/>
          </p:spPr>
          <p:txBody>
            <a:bodyPr wrap="square" rtlCol="0">
              <a:spAutoFit/>
            </a:bodyPr>
            <a:lstStyle/>
            <a:p>
              <a:r>
                <a:rPr lang="zh-CN" altLang="en-US" sz="2000" dirty="0">
                  <a:solidFill>
                    <a:schemeClr val="tx1">
                      <a:lumMod val="85000"/>
                      <a:lumOff val="15000"/>
                    </a:schemeClr>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rPr>
                <a:t>点击输入标题内容</a:t>
              </a:r>
              <a:endParaRPr lang="en-US" altLang="zh-CN" sz="2000" dirty="0">
                <a:solidFill>
                  <a:schemeClr val="tx1">
                    <a:lumMod val="85000"/>
                    <a:lumOff val="15000"/>
                  </a:schemeClr>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endParaRPr>
            </a:p>
            <a:p>
              <a:r>
                <a:rPr lang="zh-CN" altLang="en-US" sz="1400" dirty="0">
                  <a:solidFill>
                    <a:schemeClr val="tx1">
                      <a:lumMod val="85000"/>
                      <a:lumOff val="1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输入简要介绍输入简要介绍</a:t>
              </a:r>
            </a:p>
          </p:txBody>
        </p:sp>
      </p:grpSp>
      <p:grpSp>
        <p:nvGrpSpPr>
          <p:cNvPr id="6" name="组合 5"/>
          <p:cNvGrpSpPr/>
          <p:nvPr/>
        </p:nvGrpSpPr>
        <p:grpSpPr>
          <a:xfrm>
            <a:off x="1266856" y="1771944"/>
            <a:ext cx="2116977" cy="2116977"/>
            <a:chOff x="660971" y="2379481"/>
            <a:chExt cx="2116977" cy="2116977"/>
          </a:xfrm>
        </p:grpSpPr>
        <p:sp>
          <p:nvSpPr>
            <p:cNvPr id="7" name="椭圆 6"/>
            <p:cNvSpPr/>
            <p:nvPr/>
          </p:nvSpPr>
          <p:spPr>
            <a:xfrm>
              <a:off x="660971" y="2379481"/>
              <a:ext cx="2116977" cy="2116977"/>
            </a:xfrm>
            <a:prstGeom prst="ellipse">
              <a:avLst/>
            </a:prstGeom>
            <a:solidFill>
              <a:schemeClr val="tx1">
                <a:lumMod val="75000"/>
                <a:lumOff val="25000"/>
              </a:schemeClr>
            </a:solidFill>
            <a:ln w="762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latin typeface="宋体" panose="02010600030101010101" pitchFamily="2" charset="-122"/>
                <a:ea typeface="宋体" panose="02010600030101010101" pitchFamily="2" charset="-122"/>
              </a:endParaRPr>
            </a:p>
          </p:txBody>
        </p:sp>
        <p:grpSp>
          <p:nvGrpSpPr>
            <p:cNvPr id="8" name="组合 7"/>
            <p:cNvGrpSpPr/>
            <p:nvPr/>
          </p:nvGrpSpPr>
          <p:grpSpPr>
            <a:xfrm>
              <a:off x="1362918" y="2564146"/>
              <a:ext cx="713081" cy="1712630"/>
              <a:chOff x="2395133" y="2321170"/>
              <a:chExt cx="1473483" cy="3538913"/>
            </a:xfrm>
            <a:solidFill>
              <a:schemeClr val="bg1"/>
            </a:solidFill>
          </p:grpSpPr>
          <p:sp>
            <p:nvSpPr>
              <p:cNvPr id="9" name="椭圆 8"/>
              <p:cNvSpPr/>
              <p:nvPr/>
            </p:nvSpPr>
            <p:spPr>
              <a:xfrm>
                <a:off x="2825048" y="2321170"/>
                <a:ext cx="635604" cy="63560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latin typeface="宋体" panose="02010600030101010101" pitchFamily="2" charset="-122"/>
                  <a:ea typeface="宋体" panose="02010600030101010101" pitchFamily="2" charset="-122"/>
                </a:endParaRPr>
              </a:p>
            </p:txBody>
          </p:sp>
          <p:sp>
            <p:nvSpPr>
              <p:cNvPr id="10" name="圆角矩形 9"/>
              <p:cNvSpPr/>
              <p:nvPr/>
            </p:nvSpPr>
            <p:spPr>
              <a:xfrm>
                <a:off x="2395133" y="3066757"/>
                <a:ext cx="249593" cy="123795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latin typeface="宋体" panose="02010600030101010101" pitchFamily="2" charset="-122"/>
                  <a:ea typeface="宋体" panose="02010600030101010101" pitchFamily="2" charset="-122"/>
                </a:endParaRPr>
              </a:p>
            </p:txBody>
          </p:sp>
          <p:sp>
            <p:nvSpPr>
              <p:cNvPr id="11" name="圆角矩形 10"/>
              <p:cNvSpPr/>
              <p:nvPr/>
            </p:nvSpPr>
            <p:spPr>
              <a:xfrm>
                <a:off x="3619023" y="3066757"/>
                <a:ext cx="249593" cy="123795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latin typeface="宋体" panose="02010600030101010101" pitchFamily="2" charset="-122"/>
                  <a:ea typeface="宋体" panose="02010600030101010101" pitchFamily="2" charset="-122"/>
                </a:endParaRPr>
              </a:p>
            </p:txBody>
          </p:sp>
          <p:sp>
            <p:nvSpPr>
              <p:cNvPr id="12" name="圆角矩形 11"/>
              <p:cNvSpPr/>
              <p:nvPr/>
            </p:nvSpPr>
            <p:spPr>
              <a:xfrm>
                <a:off x="2519929" y="3066757"/>
                <a:ext cx="1209822" cy="422031"/>
              </a:xfrm>
              <a:prstGeom prst="roundRect">
                <a:avLst>
                  <a:gd name="adj"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latin typeface="宋体" panose="02010600030101010101" pitchFamily="2" charset="-122"/>
                  <a:ea typeface="宋体" panose="02010600030101010101" pitchFamily="2" charset="-122"/>
                </a:endParaRPr>
              </a:p>
            </p:txBody>
          </p:sp>
          <p:sp>
            <p:nvSpPr>
              <p:cNvPr id="13" name="圆角矩形 12"/>
              <p:cNvSpPr/>
              <p:nvPr/>
            </p:nvSpPr>
            <p:spPr>
              <a:xfrm>
                <a:off x="3179299" y="3319976"/>
                <a:ext cx="337202" cy="254010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latin typeface="宋体" panose="02010600030101010101" pitchFamily="2" charset="-122"/>
                  <a:ea typeface="宋体" panose="02010600030101010101" pitchFamily="2" charset="-122"/>
                </a:endParaRPr>
              </a:p>
            </p:txBody>
          </p:sp>
          <p:sp>
            <p:nvSpPr>
              <p:cNvPr id="14" name="圆角矩形 13"/>
              <p:cNvSpPr/>
              <p:nvPr/>
            </p:nvSpPr>
            <p:spPr>
              <a:xfrm>
                <a:off x="2743411" y="3319976"/>
                <a:ext cx="337202" cy="254010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latin typeface="宋体" panose="02010600030101010101" pitchFamily="2" charset="-122"/>
                  <a:ea typeface="宋体" panose="02010600030101010101" pitchFamily="2" charset="-122"/>
                </a:endParaRPr>
              </a:p>
            </p:txBody>
          </p:sp>
          <p:sp>
            <p:nvSpPr>
              <p:cNvPr id="15" name="矩形 14"/>
              <p:cNvSpPr/>
              <p:nvPr/>
            </p:nvSpPr>
            <p:spPr>
              <a:xfrm>
                <a:off x="2825048" y="3195925"/>
                <a:ext cx="562976" cy="110878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latin typeface="宋体" panose="02010600030101010101" pitchFamily="2" charset="-122"/>
                  <a:ea typeface="宋体" panose="02010600030101010101" pitchFamily="2" charset="-122"/>
                </a:endParaRPr>
              </a:p>
            </p:txBody>
          </p:sp>
        </p:grpSp>
      </p:grpSp>
      <p:grpSp>
        <p:nvGrpSpPr>
          <p:cNvPr id="16" name="组合 15"/>
          <p:cNvGrpSpPr/>
          <p:nvPr/>
        </p:nvGrpSpPr>
        <p:grpSpPr>
          <a:xfrm>
            <a:off x="6582119" y="1771944"/>
            <a:ext cx="2116977" cy="2116977"/>
            <a:chOff x="4770969" y="2379481"/>
            <a:chExt cx="2116977" cy="2116977"/>
          </a:xfrm>
        </p:grpSpPr>
        <p:sp>
          <p:nvSpPr>
            <p:cNvPr id="17" name="椭圆 16"/>
            <p:cNvSpPr/>
            <p:nvPr/>
          </p:nvSpPr>
          <p:spPr>
            <a:xfrm>
              <a:off x="4770969" y="2379481"/>
              <a:ext cx="2116977" cy="2116977"/>
            </a:xfrm>
            <a:prstGeom prst="ellipse">
              <a:avLst/>
            </a:prstGeom>
            <a:solidFill>
              <a:schemeClr val="accent1"/>
            </a:solidFill>
            <a:ln w="762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latin typeface="宋体" panose="02010600030101010101" pitchFamily="2" charset="-122"/>
                <a:ea typeface="宋体" panose="02010600030101010101" pitchFamily="2" charset="-122"/>
              </a:endParaRPr>
            </a:p>
          </p:txBody>
        </p:sp>
        <p:grpSp>
          <p:nvGrpSpPr>
            <p:cNvPr id="18" name="组合 17"/>
            <p:cNvGrpSpPr/>
            <p:nvPr/>
          </p:nvGrpSpPr>
          <p:grpSpPr>
            <a:xfrm>
              <a:off x="5444615" y="2564146"/>
              <a:ext cx="757202" cy="1712630"/>
              <a:chOff x="4951644" y="2321170"/>
              <a:chExt cx="1564653" cy="3538913"/>
            </a:xfrm>
            <a:solidFill>
              <a:schemeClr val="bg1"/>
            </a:solidFill>
          </p:grpSpPr>
          <p:sp>
            <p:nvSpPr>
              <p:cNvPr id="19" name="椭圆 18"/>
              <p:cNvSpPr/>
              <p:nvPr/>
            </p:nvSpPr>
            <p:spPr>
              <a:xfrm>
                <a:off x="5441639" y="2321170"/>
                <a:ext cx="635604" cy="63560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latin typeface="宋体" panose="02010600030101010101" pitchFamily="2" charset="-122"/>
                  <a:ea typeface="宋体" panose="02010600030101010101" pitchFamily="2" charset="-122"/>
                </a:endParaRPr>
              </a:p>
            </p:txBody>
          </p:sp>
          <p:sp>
            <p:nvSpPr>
              <p:cNvPr id="20" name="圆角矩形 19"/>
              <p:cNvSpPr/>
              <p:nvPr/>
            </p:nvSpPr>
            <p:spPr>
              <a:xfrm rot="900000">
                <a:off x="4951644" y="3045976"/>
                <a:ext cx="249593" cy="123795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latin typeface="宋体" panose="02010600030101010101" pitchFamily="2" charset="-122"/>
                  <a:ea typeface="宋体" panose="02010600030101010101" pitchFamily="2" charset="-122"/>
                </a:endParaRPr>
              </a:p>
            </p:txBody>
          </p:sp>
          <p:sp>
            <p:nvSpPr>
              <p:cNvPr id="21" name="圆角矩形 20"/>
              <p:cNvSpPr/>
              <p:nvPr/>
            </p:nvSpPr>
            <p:spPr>
              <a:xfrm rot="20700000">
                <a:off x="6266704" y="3045978"/>
                <a:ext cx="249593" cy="123795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latin typeface="宋体" panose="02010600030101010101" pitchFamily="2" charset="-122"/>
                  <a:ea typeface="宋体" panose="02010600030101010101" pitchFamily="2" charset="-122"/>
                </a:endParaRPr>
              </a:p>
            </p:txBody>
          </p:sp>
          <p:sp>
            <p:nvSpPr>
              <p:cNvPr id="22" name="圆角矩形 21"/>
              <p:cNvSpPr/>
              <p:nvPr/>
            </p:nvSpPr>
            <p:spPr>
              <a:xfrm>
                <a:off x="5136520" y="3066757"/>
                <a:ext cx="1209822" cy="422031"/>
              </a:xfrm>
              <a:prstGeom prst="roundRect">
                <a:avLst>
                  <a:gd name="adj" fmla="val 1333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latin typeface="宋体" panose="02010600030101010101" pitchFamily="2" charset="-122"/>
                  <a:ea typeface="宋体" panose="02010600030101010101" pitchFamily="2" charset="-122"/>
                </a:endParaRPr>
              </a:p>
            </p:txBody>
          </p:sp>
          <p:sp>
            <p:nvSpPr>
              <p:cNvPr id="23" name="圆角矩形 22"/>
              <p:cNvSpPr/>
              <p:nvPr/>
            </p:nvSpPr>
            <p:spPr>
              <a:xfrm>
                <a:off x="5795890" y="3319976"/>
                <a:ext cx="337202" cy="254010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latin typeface="宋体" panose="02010600030101010101" pitchFamily="2" charset="-122"/>
                  <a:ea typeface="宋体" panose="02010600030101010101" pitchFamily="2" charset="-122"/>
                </a:endParaRPr>
              </a:p>
            </p:txBody>
          </p:sp>
          <p:sp>
            <p:nvSpPr>
              <p:cNvPr id="24" name="圆角矩形 23"/>
              <p:cNvSpPr/>
              <p:nvPr/>
            </p:nvSpPr>
            <p:spPr>
              <a:xfrm>
                <a:off x="5360002" y="3319976"/>
                <a:ext cx="337202" cy="254010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latin typeface="宋体" panose="02010600030101010101" pitchFamily="2" charset="-122"/>
                  <a:ea typeface="宋体" panose="02010600030101010101" pitchFamily="2" charset="-122"/>
                </a:endParaRPr>
              </a:p>
            </p:txBody>
          </p:sp>
          <p:sp>
            <p:nvSpPr>
              <p:cNvPr id="25" name="矩形 24"/>
              <p:cNvSpPr/>
              <p:nvPr/>
            </p:nvSpPr>
            <p:spPr>
              <a:xfrm>
                <a:off x="5441639" y="3195925"/>
                <a:ext cx="562976" cy="110878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latin typeface="宋体" panose="02010600030101010101" pitchFamily="2" charset="-122"/>
                  <a:ea typeface="宋体" panose="02010600030101010101" pitchFamily="2" charset="-122"/>
                </a:endParaRPr>
              </a:p>
            </p:txBody>
          </p:sp>
          <p:sp>
            <p:nvSpPr>
              <p:cNvPr id="26" name="梯形 25"/>
              <p:cNvSpPr/>
              <p:nvPr/>
            </p:nvSpPr>
            <p:spPr>
              <a:xfrm>
                <a:off x="5054941" y="3319975"/>
                <a:ext cx="1389878" cy="1307657"/>
              </a:xfrm>
              <a:prstGeom prst="trapezoi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latin typeface="宋体" panose="02010600030101010101" pitchFamily="2" charset="-122"/>
                  <a:ea typeface="宋体" panose="02010600030101010101" pitchFamily="2" charset="-122"/>
                </a:endParaRPr>
              </a:p>
            </p:txBody>
          </p:sp>
        </p:grpSp>
      </p:grpSp>
      <p:sp>
        <p:nvSpPr>
          <p:cNvPr id="27" name="矩形 26"/>
          <p:cNvSpPr/>
          <p:nvPr/>
        </p:nvSpPr>
        <p:spPr>
          <a:xfrm>
            <a:off x="1266856" y="4026945"/>
            <a:ext cx="3882894" cy="1379224"/>
          </a:xfrm>
          <a:prstGeom prst="rect">
            <a:avLst/>
          </a:prstGeom>
        </p:spPr>
        <p:txBody>
          <a:bodyPr wrap="square">
            <a:spAutoFit/>
          </a:bodyPr>
          <a:lstStyle/>
          <a:p>
            <a:pPr marL="285750" indent="-285750">
              <a:lnSpc>
                <a:spcPct val="125000"/>
              </a:lnSpc>
              <a:buFont typeface="Wingdings" panose="05000000000000000000" pitchFamily="2" charset="2"/>
              <a:buChar char="n"/>
            </a:pPr>
            <a:r>
              <a:rPr lang="zh-CN" altLang="en-US" sz="2000" dirty="0">
                <a:solidFill>
                  <a:schemeClr val="tx1">
                    <a:lumMod val="75000"/>
                    <a:lumOff val="25000"/>
                  </a:schemeClr>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rPr>
              <a:t>标题内容标题内容</a:t>
            </a:r>
            <a:endParaRPr lang="en-US" altLang="zh-CN" sz="2000" dirty="0">
              <a:solidFill>
                <a:schemeClr val="tx1">
                  <a:lumMod val="75000"/>
                  <a:lumOff val="25000"/>
                </a:schemeClr>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endParaRPr>
          </a:p>
          <a:p>
            <a:pPr>
              <a:lnSpc>
                <a:spcPct val="125000"/>
              </a:lnSpc>
            </a:pPr>
            <a:r>
              <a:rPr lang="zh-CN" altLang="en-US" sz="1600" dirty="0">
                <a:solidFill>
                  <a:schemeClr val="tx1">
                    <a:lumMod val="85000"/>
                    <a:lumOff val="1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输入简要介绍输入简要介绍输入简要介绍输入简要介绍输入简要介绍输入简要介绍输入简要介绍输入简要介绍</a:t>
            </a:r>
            <a:endParaRPr lang="zh-CN" altLang="en-US" sz="1600" dirty="0">
              <a:solidFill>
                <a:schemeClr val="tx1">
                  <a:lumMod val="85000"/>
                  <a:lumOff val="15000"/>
                </a:schemeClr>
              </a:solidFill>
              <a:latin typeface="宋体" panose="02010600030101010101" pitchFamily="2" charset="-122"/>
              <a:ea typeface="宋体" panose="02010600030101010101" pitchFamily="2" charset="-122"/>
            </a:endParaRPr>
          </a:p>
        </p:txBody>
      </p:sp>
      <p:sp>
        <p:nvSpPr>
          <p:cNvPr id="28" name="矩形 27"/>
          <p:cNvSpPr/>
          <p:nvPr/>
        </p:nvSpPr>
        <p:spPr>
          <a:xfrm>
            <a:off x="6563288" y="4026945"/>
            <a:ext cx="3882894" cy="1379224"/>
          </a:xfrm>
          <a:prstGeom prst="rect">
            <a:avLst/>
          </a:prstGeom>
        </p:spPr>
        <p:txBody>
          <a:bodyPr wrap="square">
            <a:spAutoFit/>
          </a:bodyPr>
          <a:lstStyle/>
          <a:p>
            <a:pPr marL="285750" indent="-285750">
              <a:lnSpc>
                <a:spcPct val="125000"/>
              </a:lnSpc>
              <a:buFont typeface="Wingdings" panose="05000000000000000000" pitchFamily="2" charset="2"/>
              <a:buChar char="n"/>
            </a:pPr>
            <a:r>
              <a:rPr lang="zh-CN" altLang="en-US" sz="2000" dirty="0">
                <a:solidFill>
                  <a:schemeClr val="accent1"/>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rPr>
              <a:t>标题内容标题内容</a:t>
            </a:r>
            <a:endParaRPr lang="en-US" altLang="zh-CN" sz="2000" dirty="0">
              <a:solidFill>
                <a:schemeClr val="accent1"/>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endParaRPr>
          </a:p>
          <a:p>
            <a:pPr>
              <a:lnSpc>
                <a:spcPct val="125000"/>
              </a:lnSpc>
            </a:pPr>
            <a:r>
              <a:rPr lang="zh-CN" altLang="en-US" sz="1600" dirty="0">
                <a:solidFill>
                  <a:schemeClr val="accent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输入简要介绍输入简要介绍输入简要介绍输入简要介绍输入简要介绍输入简要介绍输入简要介绍输入简要介绍</a:t>
            </a:r>
            <a:endParaRPr lang="zh-CN" altLang="en-US" sz="1600" dirty="0">
              <a:solidFill>
                <a:schemeClr val="accent1"/>
              </a:solidFill>
              <a:latin typeface="宋体" panose="02010600030101010101" pitchFamily="2" charset="-122"/>
              <a:ea typeface="宋体" panose="02010600030101010101" pitchFamily="2" charset="-122"/>
            </a:endParaRPr>
          </a:p>
        </p:txBody>
      </p:sp>
      <p:sp>
        <p:nvSpPr>
          <p:cNvPr id="29" name="文本框 28"/>
          <p:cNvSpPr txBox="1"/>
          <p:nvPr/>
        </p:nvSpPr>
        <p:spPr>
          <a:xfrm>
            <a:off x="3383833" y="2402229"/>
            <a:ext cx="2307102" cy="830997"/>
          </a:xfrm>
          <a:prstGeom prst="rect">
            <a:avLst/>
          </a:prstGeom>
          <a:noFill/>
        </p:spPr>
        <p:txBody>
          <a:bodyPr wrap="square" rtlCol="0">
            <a:spAutoFit/>
          </a:bodyPr>
          <a:lstStyle/>
          <a:p>
            <a:r>
              <a:rPr lang="en-US" altLang="zh-CN" sz="4800" b="1" dirty="0">
                <a:solidFill>
                  <a:schemeClr val="tx1">
                    <a:lumMod val="75000"/>
                    <a:lumOff val="25000"/>
                  </a:schemeClr>
                </a:solidFill>
                <a:latin typeface="Arial" panose="020B0604020202020204" pitchFamily="34" charset="0"/>
                <a:ea typeface="宋体" panose="02010600030101010101" pitchFamily="2" charset="-122"/>
                <a:cs typeface="Arial" panose="020B0604020202020204" pitchFamily="34" charset="0"/>
              </a:rPr>
              <a:t>XX%</a:t>
            </a:r>
            <a:endParaRPr lang="zh-CN" altLang="en-US" sz="4800" b="1" dirty="0">
              <a:solidFill>
                <a:schemeClr val="tx1">
                  <a:lumMod val="75000"/>
                  <a:lumOff val="25000"/>
                </a:schemeClr>
              </a:solidFill>
              <a:latin typeface="Arial" panose="020B0604020202020204" pitchFamily="34" charset="0"/>
              <a:ea typeface="宋体" panose="02010600030101010101" pitchFamily="2" charset="-122"/>
              <a:cs typeface="Arial" panose="020B0604020202020204" pitchFamily="34" charset="0"/>
            </a:endParaRPr>
          </a:p>
        </p:txBody>
      </p:sp>
      <p:sp>
        <p:nvSpPr>
          <p:cNvPr id="30" name="文本框 29"/>
          <p:cNvSpPr txBox="1"/>
          <p:nvPr/>
        </p:nvSpPr>
        <p:spPr>
          <a:xfrm>
            <a:off x="8738575" y="2402229"/>
            <a:ext cx="2307102" cy="830997"/>
          </a:xfrm>
          <a:prstGeom prst="rect">
            <a:avLst/>
          </a:prstGeom>
          <a:noFill/>
        </p:spPr>
        <p:txBody>
          <a:bodyPr wrap="square" rtlCol="0">
            <a:spAutoFit/>
          </a:bodyPr>
          <a:lstStyle/>
          <a:p>
            <a:r>
              <a:rPr lang="en-US" altLang="zh-CN" sz="4800" b="1" dirty="0">
                <a:solidFill>
                  <a:schemeClr val="accent1"/>
                </a:solidFill>
                <a:latin typeface="Arial" panose="020B0604020202020204" pitchFamily="34" charset="0"/>
                <a:ea typeface="宋体" panose="02010600030101010101" pitchFamily="2" charset="-122"/>
                <a:cs typeface="Arial" panose="020B0604020202020204" pitchFamily="34" charset="0"/>
              </a:rPr>
              <a:t>XX%</a:t>
            </a:r>
            <a:endParaRPr lang="zh-CN" altLang="en-US" sz="4800" b="1" dirty="0">
              <a:solidFill>
                <a:schemeClr val="accent1"/>
              </a:solidFill>
              <a:latin typeface="Arial" panose="020B0604020202020204" pitchFamily="34" charset="0"/>
              <a:ea typeface="宋体" panose="02010600030101010101" pitchFamily="2" charset="-122"/>
              <a:cs typeface="Arial" panose="020B0604020202020204" pitchFamily="34" charset="0"/>
            </a:endParaRPr>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0-#ppt_w/2"/>
                                          </p:val>
                                        </p:tav>
                                        <p:tav tm="100000">
                                          <p:val>
                                            <p:strVal val="#ppt_x"/>
                                          </p:val>
                                        </p:tav>
                                      </p:tavLst>
                                    </p:anim>
                                    <p:anim calcmode="lin" valueType="num">
                                      <p:cBhvr additive="base">
                                        <p:cTn id="13" dur="500" fill="hold"/>
                                        <p:tgtEl>
                                          <p:spTgt spid="6"/>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2" presetClass="entr" presetSubtype="2" fill="hold" grpId="0" nodeType="afterEffect">
                                  <p:stCondLst>
                                    <p:cond delay="0"/>
                                  </p:stCondLst>
                                  <p:childTnLst>
                                    <p:set>
                                      <p:cBhvr>
                                        <p:cTn id="16" dur="1" fill="hold">
                                          <p:stCondLst>
                                            <p:cond delay="0"/>
                                          </p:stCondLst>
                                        </p:cTn>
                                        <p:tgtEl>
                                          <p:spTgt spid="29"/>
                                        </p:tgtEl>
                                        <p:attrNameLst>
                                          <p:attrName>style.visibility</p:attrName>
                                        </p:attrNameLst>
                                      </p:cBhvr>
                                      <p:to>
                                        <p:strVal val="visible"/>
                                      </p:to>
                                    </p:set>
                                    <p:anim calcmode="lin" valueType="num">
                                      <p:cBhvr additive="base">
                                        <p:cTn id="17" dur="750"/>
                                        <p:tgtEl>
                                          <p:spTgt spid="29"/>
                                        </p:tgtEl>
                                        <p:attrNameLst>
                                          <p:attrName>ppt_x</p:attrName>
                                        </p:attrNameLst>
                                      </p:cBhvr>
                                      <p:tavLst>
                                        <p:tav tm="0">
                                          <p:val>
                                            <p:strVal val="#ppt_x+#ppt_w*1.125000"/>
                                          </p:val>
                                        </p:tav>
                                        <p:tav tm="100000">
                                          <p:val>
                                            <p:strVal val="#ppt_x"/>
                                          </p:val>
                                        </p:tav>
                                      </p:tavLst>
                                    </p:anim>
                                    <p:animEffect transition="in" filter="wipe(left)">
                                      <p:cBhvr>
                                        <p:cTn id="18" dur="750"/>
                                        <p:tgtEl>
                                          <p:spTgt spid="29"/>
                                        </p:tgtEl>
                                      </p:cBhvr>
                                    </p:animEffect>
                                  </p:childTnLst>
                                </p:cTn>
                              </p:par>
                            </p:childTnLst>
                          </p:cTn>
                        </p:par>
                        <p:par>
                          <p:cTn id="19" fill="hold">
                            <p:stCondLst>
                              <p:cond delay="2000"/>
                            </p:stCondLst>
                            <p:childTnLst>
                              <p:par>
                                <p:cTn id="20" presetID="10" presetClass="entr" presetSubtype="0" fill="hold" grpId="0" nodeType="afterEffect">
                                  <p:stCondLst>
                                    <p:cond delay="0"/>
                                  </p:stCondLst>
                                  <p:iterate type="lt">
                                    <p:tmPct val="10000"/>
                                  </p:iterate>
                                  <p:childTnLst>
                                    <p:set>
                                      <p:cBhvr>
                                        <p:cTn id="21" dur="1" fill="hold">
                                          <p:stCondLst>
                                            <p:cond delay="0"/>
                                          </p:stCondLst>
                                        </p:cTn>
                                        <p:tgtEl>
                                          <p:spTgt spid="27"/>
                                        </p:tgtEl>
                                        <p:attrNameLst>
                                          <p:attrName>style.visibility</p:attrName>
                                        </p:attrNameLst>
                                      </p:cBhvr>
                                      <p:to>
                                        <p:strVal val="visible"/>
                                      </p:to>
                                    </p:set>
                                    <p:animEffect transition="in" filter="fade">
                                      <p:cBhvr>
                                        <p:cTn id="22" dur="500"/>
                                        <p:tgtEl>
                                          <p:spTgt spid="27"/>
                                        </p:tgtEl>
                                      </p:cBhvr>
                                    </p:animEffect>
                                  </p:childTnLst>
                                </p:cTn>
                              </p:par>
                            </p:childTnLst>
                          </p:cTn>
                        </p:par>
                        <p:par>
                          <p:cTn id="23" fill="hold">
                            <p:stCondLst>
                              <p:cond delay="5000"/>
                            </p:stCondLst>
                            <p:childTnLst>
                              <p:par>
                                <p:cTn id="24" presetID="2" presetClass="entr" presetSubtype="2" fill="hold" nodeType="afterEffect">
                                  <p:stCondLst>
                                    <p:cond delay="0"/>
                                  </p:stCondLst>
                                  <p:childTnLst>
                                    <p:set>
                                      <p:cBhvr>
                                        <p:cTn id="25" dur="1" fill="hold">
                                          <p:stCondLst>
                                            <p:cond delay="0"/>
                                          </p:stCondLst>
                                        </p:cTn>
                                        <p:tgtEl>
                                          <p:spTgt spid="16"/>
                                        </p:tgtEl>
                                        <p:attrNameLst>
                                          <p:attrName>style.visibility</p:attrName>
                                        </p:attrNameLst>
                                      </p:cBhvr>
                                      <p:to>
                                        <p:strVal val="visible"/>
                                      </p:to>
                                    </p:set>
                                    <p:anim calcmode="lin" valueType="num">
                                      <p:cBhvr additive="base">
                                        <p:cTn id="26" dur="500" fill="hold"/>
                                        <p:tgtEl>
                                          <p:spTgt spid="16"/>
                                        </p:tgtEl>
                                        <p:attrNameLst>
                                          <p:attrName>ppt_x</p:attrName>
                                        </p:attrNameLst>
                                      </p:cBhvr>
                                      <p:tavLst>
                                        <p:tav tm="0">
                                          <p:val>
                                            <p:strVal val="1+#ppt_w/2"/>
                                          </p:val>
                                        </p:tav>
                                        <p:tav tm="100000">
                                          <p:val>
                                            <p:strVal val="#ppt_x"/>
                                          </p:val>
                                        </p:tav>
                                      </p:tavLst>
                                    </p:anim>
                                    <p:anim calcmode="lin" valueType="num">
                                      <p:cBhvr additive="base">
                                        <p:cTn id="27" dur="500" fill="hold"/>
                                        <p:tgtEl>
                                          <p:spTgt spid="16"/>
                                        </p:tgtEl>
                                        <p:attrNameLst>
                                          <p:attrName>ppt_y</p:attrName>
                                        </p:attrNameLst>
                                      </p:cBhvr>
                                      <p:tavLst>
                                        <p:tav tm="0">
                                          <p:val>
                                            <p:strVal val="#ppt_y"/>
                                          </p:val>
                                        </p:tav>
                                        <p:tav tm="100000">
                                          <p:val>
                                            <p:strVal val="#ppt_y"/>
                                          </p:val>
                                        </p:tav>
                                      </p:tavLst>
                                    </p:anim>
                                  </p:childTnLst>
                                </p:cTn>
                              </p:par>
                            </p:childTnLst>
                          </p:cTn>
                        </p:par>
                        <p:par>
                          <p:cTn id="28" fill="hold">
                            <p:stCondLst>
                              <p:cond delay="5500"/>
                            </p:stCondLst>
                            <p:childTnLst>
                              <p:par>
                                <p:cTn id="29" presetID="12" presetClass="entr" presetSubtype="2"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 calcmode="lin" valueType="num">
                                      <p:cBhvr additive="base">
                                        <p:cTn id="31" dur="750"/>
                                        <p:tgtEl>
                                          <p:spTgt spid="30"/>
                                        </p:tgtEl>
                                        <p:attrNameLst>
                                          <p:attrName>ppt_x</p:attrName>
                                        </p:attrNameLst>
                                      </p:cBhvr>
                                      <p:tavLst>
                                        <p:tav tm="0">
                                          <p:val>
                                            <p:strVal val="#ppt_x+#ppt_w*1.125000"/>
                                          </p:val>
                                        </p:tav>
                                        <p:tav tm="100000">
                                          <p:val>
                                            <p:strVal val="#ppt_x"/>
                                          </p:val>
                                        </p:tav>
                                      </p:tavLst>
                                    </p:anim>
                                    <p:animEffect transition="in" filter="wipe(left)">
                                      <p:cBhvr>
                                        <p:cTn id="32" dur="750"/>
                                        <p:tgtEl>
                                          <p:spTgt spid="30"/>
                                        </p:tgtEl>
                                      </p:cBhvr>
                                    </p:animEffect>
                                  </p:childTnLst>
                                </p:cTn>
                              </p:par>
                            </p:childTnLst>
                          </p:cTn>
                        </p:par>
                        <p:par>
                          <p:cTn id="33" fill="hold">
                            <p:stCondLst>
                              <p:cond delay="6500"/>
                            </p:stCondLst>
                            <p:childTnLst>
                              <p:par>
                                <p:cTn id="34" presetID="10" presetClass="entr" presetSubtype="0" fill="hold" grpId="0" nodeType="afterEffect">
                                  <p:stCondLst>
                                    <p:cond delay="0"/>
                                  </p:stCondLst>
                                  <p:iterate type="lt">
                                    <p:tmPct val="10000"/>
                                  </p:iterate>
                                  <p:childTnLst>
                                    <p:set>
                                      <p:cBhvr>
                                        <p:cTn id="35" dur="1" fill="hold">
                                          <p:stCondLst>
                                            <p:cond delay="0"/>
                                          </p:stCondLst>
                                        </p:cTn>
                                        <p:tgtEl>
                                          <p:spTgt spid="28"/>
                                        </p:tgtEl>
                                        <p:attrNameLst>
                                          <p:attrName>style.visibility</p:attrName>
                                        </p:attrNameLst>
                                      </p:cBhvr>
                                      <p:to>
                                        <p:strVal val="visible"/>
                                      </p:to>
                                    </p:set>
                                    <p:animEffect transition="in" filter="fade">
                                      <p:cBhvr>
                                        <p:cTn id="36"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29" grpId="0"/>
      <p:bldP spid="3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 name="组合 1"/>
          <p:cNvGrpSpPr/>
          <p:nvPr/>
        </p:nvGrpSpPr>
        <p:grpSpPr>
          <a:xfrm>
            <a:off x="0" y="155101"/>
            <a:ext cx="4995078" cy="615553"/>
            <a:chOff x="0" y="155101"/>
            <a:chExt cx="4995078" cy="615553"/>
          </a:xfrm>
        </p:grpSpPr>
        <p:sp>
          <p:nvSpPr>
            <p:cNvPr id="4" name="矩形 3"/>
            <p:cNvSpPr/>
            <p:nvPr/>
          </p:nvSpPr>
          <p:spPr>
            <a:xfrm>
              <a:off x="0" y="229719"/>
              <a:ext cx="982639" cy="46631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982636" y="155101"/>
              <a:ext cx="4012442" cy="615553"/>
            </a:xfrm>
            <a:prstGeom prst="rect">
              <a:avLst/>
            </a:prstGeom>
            <a:noFill/>
          </p:spPr>
          <p:txBody>
            <a:bodyPr wrap="square" rtlCol="0">
              <a:spAutoFit/>
            </a:bodyPr>
            <a:lstStyle/>
            <a:p>
              <a:r>
                <a:rPr lang="zh-CN" altLang="en-US" sz="2000" dirty="0">
                  <a:solidFill>
                    <a:schemeClr val="tx1">
                      <a:lumMod val="85000"/>
                      <a:lumOff val="15000"/>
                    </a:schemeClr>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rPr>
                <a:t>点击输入标题内容</a:t>
              </a:r>
              <a:endParaRPr lang="en-US" altLang="zh-CN" sz="2000" dirty="0">
                <a:solidFill>
                  <a:schemeClr val="tx1">
                    <a:lumMod val="85000"/>
                    <a:lumOff val="15000"/>
                  </a:schemeClr>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endParaRPr>
            </a:p>
            <a:p>
              <a:r>
                <a:rPr lang="zh-CN" altLang="en-US" sz="1400" dirty="0">
                  <a:solidFill>
                    <a:schemeClr val="tx1">
                      <a:lumMod val="85000"/>
                      <a:lumOff val="1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输入简要介绍输入简要介绍</a:t>
              </a:r>
            </a:p>
          </p:txBody>
        </p:sp>
      </p:grpSp>
      <p:sp>
        <p:nvSpPr>
          <p:cNvPr id="6" name="矩形 5"/>
          <p:cNvSpPr/>
          <p:nvPr/>
        </p:nvSpPr>
        <p:spPr>
          <a:xfrm>
            <a:off x="3080212" y="2347737"/>
            <a:ext cx="1249251" cy="1249251"/>
          </a:xfrm>
          <a:prstGeom prst="rect">
            <a:avLst/>
          </a:prstGeom>
          <a:solidFill>
            <a:schemeClr val="tx1">
              <a:lumMod val="75000"/>
              <a:lumOff val="25000"/>
            </a:schemeClr>
          </a:solidFill>
          <a:ln>
            <a:noFill/>
          </a:ln>
          <a:effectLst>
            <a:reflection blurRad="6350" stA="52000" endA="300" endPos="35000" dist="254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标题内容</a:t>
            </a:r>
            <a:endParaRPr lang="en-US" altLang="zh-CN" dirty="0">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a:p>
            <a:pPr algn="ctr"/>
            <a:r>
              <a:rPr lang="zh-CN" altLang="en-US"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标题内容</a:t>
            </a:r>
            <a:endParaRPr lang="zh-CN" altLang="en-US" dirty="0">
              <a:latin typeface="宋体" panose="02010600030101010101" pitchFamily="2" charset="-122"/>
              <a:ea typeface="宋体" panose="02010600030101010101" pitchFamily="2" charset="-122"/>
            </a:endParaRPr>
          </a:p>
        </p:txBody>
      </p:sp>
      <p:sp>
        <p:nvSpPr>
          <p:cNvPr id="7" name="矩形 6"/>
          <p:cNvSpPr/>
          <p:nvPr/>
        </p:nvSpPr>
        <p:spPr>
          <a:xfrm>
            <a:off x="4728708" y="2347737"/>
            <a:ext cx="1249251" cy="1249251"/>
          </a:xfrm>
          <a:prstGeom prst="rect">
            <a:avLst/>
          </a:prstGeom>
          <a:solidFill>
            <a:schemeClr val="tx1">
              <a:lumMod val="75000"/>
              <a:lumOff val="25000"/>
            </a:schemeClr>
          </a:solidFill>
          <a:ln>
            <a:noFill/>
          </a:ln>
          <a:effectLst>
            <a:reflection blurRad="6350" stA="52000" endA="300" endPos="35000" dist="254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标题内容</a:t>
            </a:r>
            <a:endParaRPr lang="en-US" altLang="zh-CN" dirty="0">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a:p>
            <a:pPr algn="ctr"/>
            <a:r>
              <a:rPr lang="zh-CN" altLang="en-US"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标题内容</a:t>
            </a:r>
            <a:endParaRPr lang="zh-CN" altLang="en-US" dirty="0">
              <a:latin typeface="宋体" panose="02010600030101010101" pitchFamily="2" charset="-122"/>
              <a:ea typeface="宋体" panose="02010600030101010101" pitchFamily="2" charset="-122"/>
            </a:endParaRPr>
          </a:p>
        </p:txBody>
      </p:sp>
      <p:sp>
        <p:nvSpPr>
          <p:cNvPr id="8" name="矩形 7"/>
          <p:cNvSpPr/>
          <p:nvPr/>
        </p:nvSpPr>
        <p:spPr>
          <a:xfrm>
            <a:off x="6377204" y="2347737"/>
            <a:ext cx="1249251" cy="1249251"/>
          </a:xfrm>
          <a:prstGeom prst="rect">
            <a:avLst/>
          </a:prstGeom>
          <a:solidFill>
            <a:schemeClr val="tx1">
              <a:lumMod val="75000"/>
              <a:lumOff val="25000"/>
            </a:schemeClr>
          </a:solidFill>
          <a:ln>
            <a:noFill/>
          </a:ln>
          <a:effectLst>
            <a:reflection blurRad="6350" stA="52000" endA="300" endPos="35000" dist="254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标题内容</a:t>
            </a:r>
            <a:endParaRPr lang="en-US" altLang="zh-CN" dirty="0">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a:p>
            <a:pPr algn="ctr"/>
            <a:r>
              <a:rPr lang="zh-CN" altLang="en-US"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标题内容</a:t>
            </a:r>
            <a:endParaRPr lang="zh-CN" altLang="en-US" dirty="0">
              <a:latin typeface="宋体" panose="02010600030101010101" pitchFamily="2" charset="-122"/>
              <a:ea typeface="宋体" panose="02010600030101010101" pitchFamily="2" charset="-122"/>
            </a:endParaRPr>
          </a:p>
        </p:txBody>
      </p:sp>
      <p:sp>
        <p:nvSpPr>
          <p:cNvPr id="9" name="矩形 8"/>
          <p:cNvSpPr/>
          <p:nvPr/>
        </p:nvSpPr>
        <p:spPr>
          <a:xfrm>
            <a:off x="8025700" y="2347737"/>
            <a:ext cx="1249251" cy="1249251"/>
          </a:xfrm>
          <a:prstGeom prst="rect">
            <a:avLst/>
          </a:prstGeom>
          <a:solidFill>
            <a:schemeClr val="tx1">
              <a:lumMod val="75000"/>
              <a:lumOff val="25000"/>
            </a:schemeClr>
          </a:solidFill>
          <a:ln>
            <a:noFill/>
          </a:ln>
          <a:effectLst>
            <a:reflection blurRad="6350" stA="52000" endA="300" endPos="35000" dist="254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标题内容</a:t>
            </a:r>
            <a:endParaRPr lang="en-US" altLang="zh-CN" dirty="0">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a:p>
            <a:pPr algn="ctr"/>
            <a:r>
              <a:rPr lang="zh-CN" altLang="en-US"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标题内容</a:t>
            </a:r>
            <a:endParaRPr lang="zh-CN" altLang="en-US" dirty="0">
              <a:latin typeface="宋体" panose="02010600030101010101" pitchFamily="2" charset="-122"/>
              <a:ea typeface="宋体" panose="02010600030101010101" pitchFamily="2" charset="-122"/>
            </a:endParaRPr>
          </a:p>
        </p:txBody>
      </p:sp>
      <p:grpSp>
        <p:nvGrpSpPr>
          <p:cNvPr id="10" name="组合 9"/>
          <p:cNvGrpSpPr/>
          <p:nvPr/>
        </p:nvGrpSpPr>
        <p:grpSpPr>
          <a:xfrm>
            <a:off x="1083987" y="2347737"/>
            <a:ext cx="1422894" cy="1249251"/>
            <a:chOff x="553792" y="2768958"/>
            <a:chExt cx="1422894" cy="1249251"/>
          </a:xfrm>
          <a:solidFill>
            <a:schemeClr val="accent1"/>
          </a:solidFill>
          <a:effectLst>
            <a:reflection blurRad="6350" stA="52000" endA="300" endPos="35000" dist="25400" dir="5400000" sy="-100000" algn="bl" rotWithShape="0"/>
          </a:effectLst>
        </p:grpSpPr>
        <p:sp>
          <p:nvSpPr>
            <p:cNvPr id="11" name="矩形 10"/>
            <p:cNvSpPr/>
            <p:nvPr/>
          </p:nvSpPr>
          <p:spPr>
            <a:xfrm>
              <a:off x="553792" y="2768958"/>
              <a:ext cx="1249251" cy="12492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标题内容</a:t>
              </a:r>
              <a:endParaRPr lang="en-US" altLang="zh-CN" dirty="0">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a:p>
              <a:pPr algn="ctr"/>
              <a:r>
                <a:rPr lang="zh-CN" altLang="en-US"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标题内容</a:t>
              </a:r>
            </a:p>
          </p:txBody>
        </p:sp>
        <p:sp>
          <p:nvSpPr>
            <p:cNvPr id="12" name="等腰三角形 11"/>
            <p:cNvSpPr/>
            <p:nvPr/>
          </p:nvSpPr>
          <p:spPr>
            <a:xfrm rot="5400000">
              <a:off x="1712891" y="2891531"/>
              <a:ext cx="283335" cy="244254"/>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宋体" panose="02010600030101010101" pitchFamily="2" charset="-122"/>
                <a:ea typeface="宋体" panose="02010600030101010101" pitchFamily="2" charset="-122"/>
              </a:endParaRPr>
            </a:p>
          </p:txBody>
        </p:sp>
      </p:grpSp>
      <p:sp>
        <p:nvSpPr>
          <p:cNvPr id="13" name="文本框 12"/>
          <p:cNvSpPr txBox="1"/>
          <p:nvPr/>
        </p:nvSpPr>
        <p:spPr>
          <a:xfrm>
            <a:off x="617771" y="4968960"/>
            <a:ext cx="11250768" cy="414729"/>
          </a:xfrm>
          <a:prstGeom prst="rect">
            <a:avLst/>
          </a:prstGeom>
          <a:noFill/>
        </p:spPr>
        <p:txBody>
          <a:bodyPr wrap="square" rtlCol="0">
            <a:spAutoFit/>
          </a:bodyPr>
          <a:lstStyle/>
          <a:p>
            <a:pPr>
              <a:lnSpc>
                <a:spcPct val="125000"/>
              </a:lnSpc>
            </a:pPr>
            <a:r>
              <a:rPr lang="zh-CN" altLang="en-US" dirty="0">
                <a:solidFill>
                  <a:schemeClr val="tx1">
                    <a:lumMod val="85000"/>
                    <a:lumOff val="1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输入简要介绍输入简要介绍输入简要介绍输入简要介绍输入简要介绍输入简要介绍输入简要介绍输入简要介绍</a:t>
            </a:r>
            <a:endParaRPr lang="zh-CN" altLang="en-US" dirty="0">
              <a:solidFill>
                <a:schemeClr val="tx1">
                  <a:lumMod val="85000"/>
                  <a:lumOff val="15000"/>
                </a:schemeClr>
              </a:solidFill>
              <a:latin typeface="宋体" panose="02010600030101010101" pitchFamily="2" charset="-122"/>
              <a:ea typeface="宋体" panose="02010600030101010101" pitchFamily="2" charset="-122"/>
            </a:endParaRPr>
          </a:p>
        </p:txBody>
      </p:sp>
      <p:sp>
        <p:nvSpPr>
          <p:cNvPr id="14" name="矩形 13"/>
          <p:cNvSpPr/>
          <p:nvPr/>
        </p:nvSpPr>
        <p:spPr>
          <a:xfrm>
            <a:off x="517115" y="5066941"/>
            <a:ext cx="72000" cy="25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latin typeface="宋体" panose="02010600030101010101" pitchFamily="2" charset="-122"/>
              <a:ea typeface="宋体" panose="02010600030101010101" pitchFamily="2" charset="-122"/>
            </a:endParaRPr>
          </a:p>
        </p:txBody>
      </p:sp>
      <p:sp>
        <p:nvSpPr>
          <p:cNvPr id="15" name="矩形 14"/>
          <p:cNvSpPr/>
          <p:nvPr/>
        </p:nvSpPr>
        <p:spPr>
          <a:xfrm>
            <a:off x="9674196" y="2347737"/>
            <a:ext cx="1249251" cy="1249251"/>
          </a:xfrm>
          <a:prstGeom prst="rect">
            <a:avLst/>
          </a:prstGeom>
          <a:solidFill>
            <a:schemeClr val="tx1">
              <a:lumMod val="75000"/>
              <a:lumOff val="25000"/>
            </a:schemeClr>
          </a:solidFill>
          <a:ln>
            <a:noFill/>
          </a:ln>
          <a:effectLst>
            <a:reflection blurRad="6350" stA="52000" endA="300" endPos="35000" dist="254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标题内容</a:t>
            </a:r>
            <a:endParaRPr lang="en-US" altLang="zh-CN" dirty="0">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a:p>
            <a:pPr algn="ctr"/>
            <a:r>
              <a:rPr lang="zh-CN" altLang="en-US"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标题内容</a:t>
            </a:r>
            <a:endParaRPr lang="zh-CN" altLang="en-US" dirty="0">
              <a:latin typeface="宋体" panose="02010600030101010101" pitchFamily="2" charset="-122"/>
              <a:ea typeface="宋体" panose="02010600030101010101" pitchFamily="2" charset="-122"/>
            </a:endParaRPr>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0-#ppt_w/2"/>
                                          </p:val>
                                        </p:tav>
                                        <p:tav tm="100000">
                                          <p:val>
                                            <p:strVal val="#ppt_x"/>
                                          </p:val>
                                        </p:tav>
                                      </p:tavLst>
                                    </p:anim>
                                    <p:anim calcmode="lin" valueType="num">
                                      <p:cBhvr additive="base">
                                        <p:cTn id="13" dur="500" fill="hold"/>
                                        <p:tgtEl>
                                          <p:spTgt spid="10"/>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750"/>
                                        <p:tgtEl>
                                          <p:spTgt spid="6"/>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750"/>
                                        <p:tgtEl>
                                          <p:spTgt spid="7"/>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left)">
                                      <p:cBhvr>
                                        <p:cTn id="25" dur="750"/>
                                        <p:tgtEl>
                                          <p:spTgt spid="8"/>
                                        </p:tgtEl>
                                      </p:cBhvr>
                                    </p:animEffect>
                                  </p:childTnLst>
                                </p:cTn>
                              </p:par>
                            </p:childTnLst>
                          </p:cTn>
                        </p:par>
                        <p:par>
                          <p:cTn id="26" fill="hold">
                            <p:stCondLst>
                              <p:cond delay="4000"/>
                            </p:stCondLst>
                            <p:childTnLst>
                              <p:par>
                                <p:cTn id="27" presetID="22" presetClass="entr" presetSubtype="8"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wipe(left)">
                                      <p:cBhvr>
                                        <p:cTn id="29" dur="750"/>
                                        <p:tgtEl>
                                          <p:spTgt spid="9"/>
                                        </p:tgtEl>
                                      </p:cBhvr>
                                    </p:animEffect>
                                  </p:childTnLst>
                                </p:cTn>
                              </p:par>
                            </p:childTnLst>
                          </p:cTn>
                        </p:par>
                        <p:par>
                          <p:cTn id="30" fill="hold">
                            <p:stCondLst>
                              <p:cond delay="5000"/>
                            </p:stCondLst>
                            <p:childTnLst>
                              <p:par>
                                <p:cTn id="31" presetID="22" presetClass="entr" presetSubtype="8"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wipe(left)">
                                      <p:cBhvr>
                                        <p:cTn id="33" dur="750"/>
                                        <p:tgtEl>
                                          <p:spTgt spid="15"/>
                                        </p:tgtEl>
                                      </p:cBhvr>
                                    </p:animEffect>
                                  </p:childTnLst>
                                </p:cTn>
                              </p:par>
                            </p:childTnLst>
                          </p:cTn>
                        </p:par>
                        <p:par>
                          <p:cTn id="34" fill="hold">
                            <p:stCondLst>
                              <p:cond delay="6000"/>
                            </p:stCondLst>
                            <p:childTnLst>
                              <p:par>
                                <p:cTn id="35" presetID="49" presetClass="entr" presetSubtype="0" decel="100000"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p:cTn id="37" dur="1000" fill="hold"/>
                                        <p:tgtEl>
                                          <p:spTgt spid="14"/>
                                        </p:tgtEl>
                                        <p:attrNameLst>
                                          <p:attrName>ppt_w</p:attrName>
                                        </p:attrNameLst>
                                      </p:cBhvr>
                                      <p:tavLst>
                                        <p:tav tm="0">
                                          <p:val>
                                            <p:fltVal val="0"/>
                                          </p:val>
                                        </p:tav>
                                        <p:tav tm="100000">
                                          <p:val>
                                            <p:strVal val="#ppt_w"/>
                                          </p:val>
                                        </p:tav>
                                      </p:tavLst>
                                    </p:anim>
                                    <p:anim calcmode="lin" valueType="num">
                                      <p:cBhvr>
                                        <p:cTn id="38" dur="1000" fill="hold"/>
                                        <p:tgtEl>
                                          <p:spTgt spid="14"/>
                                        </p:tgtEl>
                                        <p:attrNameLst>
                                          <p:attrName>ppt_h</p:attrName>
                                        </p:attrNameLst>
                                      </p:cBhvr>
                                      <p:tavLst>
                                        <p:tav tm="0">
                                          <p:val>
                                            <p:fltVal val="0"/>
                                          </p:val>
                                        </p:tav>
                                        <p:tav tm="100000">
                                          <p:val>
                                            <p:strVal val="#ppt_h"/>
                                          </p:val>
                                        </p:tav>
                                      </p:tavLst>
                                    </p:anim>
                                    <p:anim calcmode="lin" valueType="num">
                                      <p:cBhvr>
                                        <p:cTn id="39" dur="1000" fill="hold"/>
                                        <p:tgtEl>
                                          <p:spTgt spid="14"/>
                                        </p:tgtEl>
                                        <p:attrNameLst>
                                          <p:attrName>style.rotation</p:attrName>
                                        </p:attrNameLst>
                                      </p:cBhvr>
                                      <p:tavLst>
                                        <p:tav tm="0">
                                          <p:val>
                                            <p:fltVal val="360"/>
                                          </p:val>
                                        </p:tav>
                                        <p:tav tm="100000">
                                          <p:val>
                                            <p:fltVal val="0"/>
                                          </p:val>
                                        </p:tav>
                                      </p:tavLst>
                                    </p:anim>
                                    <p:animEffect transition="in" filter="fade">
                                      <p:cBhvr>
                                        <p:cTn id="40" dur="1000"/>
                                        <p:tgtEl>
                                          <p:spTgt spid="14"/>
                                        </p:tgtEl>
                                      </p:cBhvr>
                                    </p:animEffect>
                                  </p:childTnLst>
                                </p:cTn>
                              </p:par>
                            </p:childTnLst>
                          </p:cTn>
                        </p:par>
                        <p:par>
                          <p:cTn id="41" fill="hold">
                            <p:stCondLst>
                              <p:cond delay="7000"/>
                            </p:stCondLst>
                            <p:childTnLst>
                              <p:par>
                                <p:cTn id="42" presetID="10" presetClass="entr" presetSubtype="0" fill="hold" grpId="0" nodeType="afterEffect">
                                  <p:stCondLst>
                                    <p:cond delay="0"/>
                                  </p:stCondLst>
                                  <p:iterate type="lt">
                                    <p:tmPct val="10000"/>
                                  </p:iterate>
                                  <p:childTnLst>
                                    <p:set>
                                      <p:cBhvr>
                                        <p:cTn id="43" dur="1" fill="hold">
                                          <p:stCondLst>
                                            <p:cond delay="0"/>
                                          </p:stCondLst>
                                        </p:cTn>
                                        <p:tgtEl>
                                          <p:spTgt spid="13"/>
                                        </p:tgtEl>
                                        <p:attrNameLst>
                                          <p:attrName>style.visibility</p:attrName>
                                        </p:attrNameLst>
                                      </p:cBhvr>
                                      <p:to>
                                        <p:strVal val="visible"/>
                                      </p:to>
                                    </p:set>
                                    <p:animEffect transition="in" filter="fade">
                                      <p:cBhvr>
                                        <p:cTn id="4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3" grpId="0"/>
      <p:bldP spid="14" grpId="0" animBg="1"/>
      <p:bldP spid="1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矩形 3"/>
          <p:cNvSpPr/>
          <p:nvPr/>
        </p:nvSpPr>
        <p:spPr>
          <a:xfrm>
            <a:off x="0" y="3518455"/>
            <a:ext cx="4187106" cy="2355247"/>
          </a:xfrm>
          <a:prstGeom prst="rect">
            <a:avLst/>
          </a:prstGeom>
          <a:blipFill dpi="0" rotWithShape="1">
            <a:blip r:embed="rId4"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4187106" y="3518455"/>
            <a:ext cx="2354400" cy="2355247"/>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 name="组合 6"/>
          <p:cNvGrpSpPr/>
          <p:nvPr/>
        </p:nvGrpSpPr>
        <p:grpSpPr>
          <a:xfrm>
            <a:off x="6236196" y="3518455"/>
            <a:ext cx="5955804" cy="2356960"/>
            <a:chOff x="4257077" y="2119893"/>
            <a:chExt cx="5955804" cy="2356960"/>
          </a:xfrm>
          <a:solidFill>
            <a:schemeClr val="accent1"/>
          </a:solidFill>
        </p:grpSpPr>
        <p:sp>
          <p:nvSpPr>
            <p:cNvPr id="8" name="等腰三角形 7"/>
            <p:cNvSpPr/>
            <p:nvPr/>
          </p:nvSpPr>
          <p:spPr>
            <a:xfrm rot="16200000">
              <a:off x="4224440" y="3094390"/>
              <a:ext cx="473237" cy="407963"/>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4552497" y="2119893"/>
              <a:ext cx="5660384" cy="235696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25000"/>
                </a:lnSpc>
                <a:spcBef>
                  <a:spcPts val="1200"/>
                </a:spcBef>
              </a:pPr>
              <a:r>
                <a:rPr lang="en-US" altLang="zh-CN" sz="2400" b="1" dirty="0">
                  <a:solidFill>
                    <a:schemeClr val="bg1"/>
                  </a:solidFill>
                  <a:latin typeface="Arial" panose="020B0604020202020204" pitchFamily="34" charset="0"/>
                  <a:ea typeface="宋体" panose="02010600030101010101" pitchFamily="2" charset="-122"/>
                  <a:cs typeface="Arial" panose="020B0604020202020204" pitchFamily="34" charset="0"/>
                </a:rPr>
                <a:t>PART 03  </a:t>
              </a:r>
              <a:r>
                <a:rPr lang="zh-CN" altLang="en-US" sz="2400" dirty="0">
                  <a:latin typeface="阿里巴巴普惠体 B" panose="00020600040101010101" pitchFamily="18" charset="-122"/>
                  <a:ea typeface="阿里巴巴普惠体 B" panose="00020600040101010101" pitchFamily="18" charset="-122"/>
                  <a:cs typeface="阿里巴巴普惠体 B" panose="00020600040101010101" pitchFamily="18" charset="-122"/>
                </a:rPr>
                <a:t>点击输入标题内容</a:t>
              </a:r>
              <a:endParaRPr lang="en-US" altLang="zh-CN" sz="2400" b="1" dirty="0">
                <a:solidFill>
                  <a:schemeClr val="bg1"/>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endParaRPr>
            </a:p>
            <a:p>
              <a:pPr>
                <a:lnSpc>
                  <a:spcPct val="120000"/>
                </a:lnSpc>
                <a:spcBef>
                  <a:spcPts val="1200"/>
                </a:spcBef>
              </a:pPr>
              <a:r>
                <a:rPr lang="zh-CN" altLang="en-US" sz="1600"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输入简要介绍输入简要介绍输入简要介绍输入简要介绍输入简要介绍输入简要介绍输入简要介绍输入简要介绍输入简要介绍输入简要介绍输入简要介绍输入简要介绍输入简要介绍。</a:t>
              </a:r>
              <a:endParaRPr lang="en-US" altLang="zh-CN" sz="1600"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p:txBody>
        </p:sp>
      </p:gr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1000"/>
                                        <p:tgtEl>
                                          <p:spTgt spid="4"/>
                                        </p:tgtEl>
                                      </p:cBhvr>
                                    </p:animEffect>
                                  </p:childTnLst>
                                </p:cTn>
                              </p:par>
                              <p:par>
                                <p:cTn id="8" presetID="9" presetClass="entr" presetSubtype="0" fill="hold" grpId="0" nodeType="withEffect">
                                  <p:stCondLst>
                                    <p:cond delay="500"/>
                                  </p:stCondLst>
                                  <p:childTnLst>
                                    <p:set>
                                      <p:cBhvr>
                                        <p:cTn id="9" dur="1" fill="hold">
                                          <p:stCondLst>
                                            <p:cond delay="0"/>
                                          </p:stCondLst>
                                        </p:cTn>
                                        <p:tgtEl>
                                          <p:spTgt spid="6"/>
                                        </p:tgtEl>
                                        <p:attrNameLst>
                                          <p:attrName>style.visibility</p:attrName>
                                        </p:attrNameLst>
                                      </p:cBhvr>
                                      <p:to>
                                        <p:strVal val="visible"/>
                                      </p:to>
                                    </p:set>
                                    <p:animEffect transition="in" filter="dissolve">
                                      <p:cBhvr>
                                        <p:cTn id="10" dur="1000"/>
                                        <p:tgtEl>
                                          <p:spTgt spid="6"/>
                                        </p:tgtEl>
                                      </p:cBhvr>
                                    </p:animEffect>
                                  </p:childTnLst>
                                </p:cTn>
                              </p:par>
                            </p:childTnLst>
                          </p:cTn>
                        </p:par>
                        <p:par>
                          <p:cTn id="11" fill="hold">
                            <p:stCondLst>
                              <p:cond delay="1000"/>
                            </p:stCondLst>
                            <p:childTnLst>
                              <p:par>
                                <p:cTn id="12" presetID="12" presetClass="entr" presetSubtype="2" fill="hold" nodeType="after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additive="base">
                                        <p:cTn id="14" dur="1000"/>
                                        <p:tgtEl>
                                          <p:spTgt spid="7"/>
                                        </p:tgtEl>
                                        <p:attrNameLst>
                                          <p:attrName>ppt_x</p:attrName>
                                        </p:attrNameLst>
                                      </p:cBhvr>
                                      <p:tavLst>
                                        <p:tav tm="0">
                                          <p:val>
                                            <p:strVal val="#ppt_x+#ppt_w*1.125000"/>
                                          </p:val>
                                        </p:tav>
                                        <p:tav tm="100000">
                                          <p:val>
                                            <p:strVal val="#ppt_x"/>
                                          </p:val>
                                        </p:tav>
                                      </p:tavLst>
                                    </p:anim>
                                    <p:animEffect transition="in" filter="wipe(left)">
                                      <p:cBhvr>
                                        <p:cTn id="15"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 name="组合 1"/>
          <p:cNvGrpSpPr/>
          <p:nvPr/>
        </p:nvGrpSpPr>
        <p:grpSpPr>
          <a:xfrm>
            <a:off x="0" y="155101"/>
            <a:ext cx="4995078" cy="615553"/>
            <a:chOff x="0" y="155101"/>
            <a:chExt cx="4995078" cy="615553"/>
          </a:xfrm>
        </p:grpSpPr>
        <p:sp>
          <p:nvSpPr>
            <p:cNvPr id="4" name="矩形 3"/>
            <p:cNvSpPr/>
            <p:nvPr/>
          </p:nvSpPr>
          <p:spPr>
            <a:xfrm>
              <a:off x="0" y="229719"/>
              <a:ext cx="982639" cy="46631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982636" y="155101"/>
              <a:ext cx="4012442" cy="615553"/>
            </a:xfrm>
            <a:prstGeom prst="rect">
              <a:avLst/>
            </a:prstGeom>
            <a:noFill/>
          </p:spPr>
          <p:txBody>
            <a:bodyPr wrap="square" rtlCol="0">
              <a:spAutoFit/>
            </a:bodyPr>
            <a:lstStyle/>
            <a:p>
              <a:r>
                <a:rPr lang="zh-CN" altLang="en-US" sz="2000" dirty="0">
                  <a:solidFill>
                    <a:schemeClr val="tx1">
                      <a:lumMod val="85000"/>
                      <a:lumOff val="15000"/>
                    </a:schemeClr>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rPr>
                <a:t>点击输入标题内容</a:t>
              </a:r>
              <a:endParaRPr lang="en-US" altLang="zh-CN" sz="2000" dirty="0">
                <a:solidFill>
                  <a:schemeClr val="tx1">
                    <a:lumMod val="85000"/>
                    <a:lumOff val="15000"/>
                  </a:schemeClr>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endParaRPr>
            </a:p>
            <a:p>
              <a:r>
                <a:rPr lang="zh-CN" altLang="en-US" sz="1400" dirty="0">
                  <a:solidFill>
                    <a:schemeClr val="tx1">
                      <a:lumMod val="85000"/>
                      <a:lumOff val="1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输入简要介绍输入简要介绍</a:t>
              </a:r>
            </a:p>
          </p:txBody>
        </p:sp>
      </p:grpSp>
      <p:sp>
        <p:nvSpPr>
          <p:cNvPr id="6" name="文本框 5"/>
          <p:cNvSpPr txBox="1"/>
          <p:nvPr/>
        </p:nvSpPr>
        <p:spPr>
          <a:xfrm>
            <a:off x="617771" y="1677428"/>
            <a:ext cx="11250768" cy="414729"/>
          </a:xfrm>
          <a:prstGeom prst="rect">
            <a:avLst/>
          </a:prstGeom>
          <a:noFill/>
        </p:spPr>
        <p:txBody>
          <a:bodyPr wrap="square" rtlCol="0">
            <a:spAutoFit/>
          </a:bodyPr>
          <a:lstStyle/>
          <a:p>
            <a:pPr>
              <a:lnSpc>
                <a:spcPct val="125000"/>
              </a:lnSpc>
            </a:pPr>
            <a:r>
              <a:rPr lang="zh-CN" altLang="en-US" dirty="0">
                <a:solidFill>
                  <a:schemeClr val="tx1">
                    <a:lumMod val="85000"/>
                    <a:lumOff val="1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输入简要介绍输入简要介绍输入简要介绍输入简要介绍输入简要介绍输入简要介绍输入简要介绍输入简要介绍</a:t>
            </a:r>
            <a:endParaRPr lang="zh-CN" altLang="en-US" dirty="0">
              <a:solidFill>
                <a:schemeClr val="tx1">
                  <a:lumMod val="85000"/>
                  <a:lumOff val="15000"/>
                </a:schemeClr>
              </a:solidFill>
              <a:latin typeface="宋体" panose="02010600030101010101" pitchFamily="2" charset="-122"/>
              <a:ea typeface="宋体" panose="02010600030101010101" pitchFamily="2" charset="-122"/>
            </a:endParaRPr>
          </a:p>
        </p:txBody>
      </p:sp>
      <p:sp>
        <p:nvSpPr>
          <p:cNvPr id="7" name="矩形 6"/>
          <p:cNvSpPr/>
          <p:nvPr/>
        </p:nvSpPr>
        <p:spPr>
          <a:xfrm>
            <a:off x="517115" y="1783798"/>
            <a:ext cx="72000" cy="25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latin typeface="宋体" panose="02010600030101010101" pitchFamily="2" charset="-122"/>
              <a:ea typeface="宋体" panose="02010600030101010101" pitchFamily="2" charset="-122"/>
            </a:endParaRPr>
          </a:p>
        </p:txBody>
      </p:sp>
      <p:sp>
        <p:nvSpPr>
          <p:cNvPr id="8" name="矩形 7"/>
          <p:cNvSpPr/>
          <p:nvPr/>
        </p:nvSpPr>
        <p:spPr>
          <a:xfrm>
            <a:off x="477821" y="2789832"/>
            <a:ext cx="2365581" cy="5429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latin typeface="阿里巴巴普惠体 B" panose="00020600040101010101" pitchFamily="18" charset="-122"/>
                <a:ea typeface="阿里巴巴普惠体 B" panose="00020600040101010101" pitchFamily="18" charset="-122"/>
                <a:cs typeface="阿里巴巴普惠体 B" panose="00020600040101010101" pitchFamily="18" charset="-122"/>
              </a:rPr>
              <a:t>标题内容</a:t>
            </a:r>
          </a:p>
        </p:txBody>
      </p:sp>
      <p:cxnSp>
        <p:nvCxnSpPr>
          <p:cNvPr id="9" name="直接连接符 8"/>
          <p:cNvCxnSpPr/>
          <p:nvPr/>
        </p:nvCxnSpPr>
        <p:spPr>
          <a:xfrm>
            <a:off x="492110" y="3404195"/>
            <a:ext cx="0" cy="2214562"/>
          </a:xfrm>
          <a:prstGeom prst="line">
            <a:avLst/>
          </a:prstGeom>
          <a:ln>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10" name="文本框 9"/>
          <p:cNvSpPr txBox="1"/>
          <p:nvPr/>
        </p:nvSpPr>
        <p:spPr>
          <a:xfrm>
            <a:off x="541116" y="3634313"/>
            <a:ext cx="2302287" cy="1533112"/>
          </a:xfrm>
          <a:prstGeom prst="rect">
            <a:avLst/>
          </a:prstGeom>
          <a:noFill/>
        </p:spPr>
        <p:txBody>
          <a:bodyPr wrap="square" rtlCol="0">
            <a:spAutoFit/>
          </a:bodyPr>
          <a:lstStyle/>
          <a:p>
            <a:pPr marL="285750" indent="-285750">
              <a:lnSpc>
                <a:spcPct val="150000"/>
              </a:lnSpc>
              <a:buFont typeface="Wingdings" panose="05000000000000000000" pitchFamily="2" charset="2"/>
              <a:buChar char="n"/>
            </a:pPr>
            <a:r>
              <a:rPr lang="zh-CN" altLang="en-US" sz="1600" dirty="0">
                <a:solidFill>
                  <a:schemeClr val="tx1">
                    <a:lumMod val="85000"/>
                    <a:lumOff val="1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输入简要介绍介绍</a:t>
            </a:r>
            <a:endParaRPr lang="en-US" altLang="zh-CN" sz="1600" dirty="0">
              <a:solidFill>
                <a:schemeClr val="tx1">
                  <a:lumMod val="85000"/>
                  <a:lumOff val="1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a:p>
            <a:pPr marL="285750" indent="-285750">
              <a:lnSpc>
                <a:spcPct val="150000"/>
              </a:lnSpc>
              <a:buFont typeface="Wingdings" panose="05000000000000000000" pitchFamily="2" charset="2"/>
              <a:buChar char="n"/>
            </a:pPr>
            <a:r>
              <a:rPr lang="zh-CN" altLang="en-US" sz="1600" dirty="0">
                <a:solidFill>
                  <a:schemeClr val="tx1">
                    <a:lumMod val="85000"/>
                    <a:lumOff val="1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输入简要介绍介绍</a:t>
            </a:r>
            <a:endParaRPr lang="en-US" altLang="zh-CN" sz="1600" dirty="0">
              <a:solidFill>
                <a:schemeClr val="tx1">
                  <a:lumMod val="85000"/>
                  <a:lumOff val="1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a:p>
            <a:pPr marL="285750" indent="-285750">
              <a:lnSpc>
                <a:spcPct val="150000"/>
              </a:lnSpc>
              <a:buFont typeface="Wingdings" panose="05000000000000000000" pitchFamily="2" charset="2"/>
              <a:buChar char="n"/>
            </a:pPr>
            <a:r>
              <a:rPr lang="zh-CN" altLang="en-US" sz="1600" dirty="0">
                <a:solidFill>
                  <a:schemeClr val="tx1">
                    <a:lumMod val="85000"/>
                    <a:lumOff val="1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输入简要介绍介绍</a:t>
            </a:r>
            <a:endParaRPr lang="en-US" altLang="zh-CN" sz="1600" dirty="0">
              <a:solidFill>
                <a:schemeClr val="tx1">
                  <a:lumMod val="85000"/>
                  <a:lumOff val="1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a:p>
            <a:pPr marL="285750" indent="-285750">
              <a:lnSpc>
                <a:spcPct val="150000"/>
              </a:lnSpc>
              <a:buFont typeface="Wingdings" panose="05000000000000000000" pitchFamily="2" charset="2"/>
              <a:buChar char="n"/>
            </a:pPr>
            <a:r>
              <a:rPr lang="zh-CN" altLang="en-US" sz="1600" dirty="0">
                <a:solidFill>
                  <a:schemeClr val="tx1">
                    <a:lumMod val="85000"/>
                    <a:lumOff val="1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输入简要介绍介绍</a:t>
            </a:r>
            <a:endParaRPr lang="zh-CN" altLang="en-US" sz="1600" dirty="0">
              <a:latin typeface="宋体" panose="02010600030101010101" pitchFamily="2" charset="-122"/>
              <a:ea typeface="宋体" panose="02010600030101010101" pitchFamily="2" charset="-122"/>
            </a:endParaRPr>
          </a:p>
        </p:txBody>
      </p:sp>
      <p:sp>
        <p:nvSpPr>
          <p:cNvPr id="11" name="矩形 10"/>
          <p:cNvSpPr/>
          <p:nvPr/>
        </p:nvSpPr>
        <p:spPr>
          <a:xfrm>
            <a:off x="3401028" y="2789832"/>
            <a:ext cx="2365581" cy="54292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latin typeface="阿里巴巴普惠体 B" panose="00020600040101010101" pitchFamily="18" charset="-122"/>
                <a:ea typeface="阿里巴巴普惠体 B" panose="00020600040101010101" pitchFamily="18" charset="-122"/>
                <a:cs typeface="阿里巴巴普惠体 B" panose="00020600040101010101" pitchFamily="18" charset="-122"/>
              </a:rPr>
              <a:t>标题内容</a:t>
            </a:r>
          </a:p>
        </p:txBody>
      </p:sp>
      <p:cxnSp>
        <p:nvCxnSpPr>
          <p:cNvPr id="12" name="直接连接符 11"/>
          <p:cNvCxnSpPr/>
          <p:nvPr/>
        </p:nvCxnSpPr>
        <p:spPr>
          <a:xfrm>
            <a:off x="3415317" y="3404195"/>
            <a:ext cx="0" cy="2214562"/>
          </a:xfrm>
          <a:prstGeom prst="line">
            <a:avLst/>
          </a:prstGeom>
          <a:ln>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13" name="文本框 12"/>
          <p:cNvSpPr txBox="1"/>
          <p:nvPr/>
        </p:nvSpPr>
        <p:spPr>
          <a:xfrm>
            <a:off x="3464323" y="3634313"/>
            <a:ext cx="2302287" cy="1569660"/>
          </a:xfrm>
          <a:prstGeom prst="rect">
            <a:avLst/>
          </a:prstGeom>
          <a:noFill/>
        </p:spPr>
        <p:txBody>
          <a:bodyPr wrap="square" rtlCol="0">
            <a:spAutoFit/>
          </a:bodyPr>
          <a:lstStyle/>
          <a:p>
            <a:pPr marL="285750" indent="-285750">
              <a:lnSpc>
                <a:spcPct val="150000"/>
              </a:lnSpc>
              <a:buFont typeface="Wingdings" panose="05000000000000000000" pitchFamily="2" charset="2"/>
              <a:buChar char="n"/>
            </a:pPr>
            <a:r>
              <a:rPr lang="zh-CN" altLang="en-US" sz="1600" dirty="0">
                <a:solidFill>
                  <a:schemeClr val="tx1">
                    <a:lumMod val="85000"/>
                    <a:lumOff val="1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输入简要介绍介绍</a:t>
            </a:r>
            <a:endParaRPr lang="en-US" altLang="zh-CN" sz="1600" dirty="0">
              <a:solidFill>
                <a:schemeClr val="tx1">
                  <a:lumMod val="85000"/>
                  <a:lumOff val="1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a:p>
            <a:pPr marL="285750" indent="-285750">
              <a:lnSpc>
                <a:spcPct val="150000"/>
              </a:lnSpc>
              <a:buFont typeface="Wingdings" panose="05000000000000000000" pitchFamily="2" charset="2"/>
              <a:buChar char="n"/>
            </a:pPr>
            <a:r>
              <a:rPr lang="zh-CN" altLang="en-US" sz="1600" dirty="0">
                <a:solidFill>
                  <a:schemeClr val="tx1">
                    <a:lumMod val="85000"/>
                    <a:lumOff val="1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输入简要介绍介绍</a:t>
            </a:r>
            <a:endParaRPr lang="en-US" altLang="zh-CN" sz="1600" dirty="0">
              <a:solidFill>
                <a:schemeClr val="tx1">
                  <a:lumMod val="85000"/>
                  <a:lumOff val="1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a:p>
            <a:pPr marL="285750" indent="-285750">
              <a:lnSpc>
                <a:spcPct val="150000"/>
              </a:lnSpc>
              <a:buFont typeface="Wingdings" panose="05000000000000000000" pitchFamily="2" charset="2"/>
              <a:buChar char="n"/>
            </a:pPr>
            <a:r>
              <a:rPr lang="zh-CN" altLang="en-US" sz="1600" dirty="0">
                <a:solidFill>
                  <a:schemeClr val="tx1">
                    <a:lumMod val="85000"/>
                    <a:lumOff val="1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输入简要介绍介绍</a:t>
            </a:r>
            <a:endParaRPr lang="en-US" altLang="zh-CN" sz="1600" dirty="0">
              <a:solidFill>
                <a:schemeClr val="tx1">
                  <a:lumMod val="85000"/>
                  <a:lumOff val="1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a:p>
            <a:pPr marL="285750" indent="-285750">
              <a:lnSpc>
                <a:spcPct val="150000"/>
              </a:lnSpc>
              <a:buFont typeface="Wingdings" panose="05000000000000000000" pitchFamily="2" charset="2"/>
              <a:buChar char="n"/>
            </a:pPr>
            <a:r>
              <a:rPr lang="zh-CN" altLang="en-US" sz="1600" dirty="0">
                <a:solidFill>
                  <a:schemeClr val="tx1">
                    <a:lumMod val="85000"/>
                    <a:lumOff val="1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输入简要介绍介绍</a:t>
            </a:r>
            <a:endParaRPr lang="zh-CN" altLang="en-US" sz="1600" dirty="0">
              <a:latin typeface="宋体" panose="02010600030101010101" pitchFamily="2" charset="-122"/>
              <a:ea typeface="宋体" panose="02010600030101010101" pitchFamily="2" charset="-122"/>
            </a:endParaRPr>
          </a:p>
        </p:txBody>
      </p:sp>
      <p:sp>
        <p:nvSpPr>
          <p:cNvPr id="14" name="矩形 13"/>
          <p:cNvSpPr/>
          <p:nvPr/>
        </p:nvSpPr>
        <p:spPr>
          <a:xfrm>
            <a:off x="6331423" y="2789832"/>
            <a:ext cx="2365581" cy="5429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latin typeface="阿里巴巴普惠体 B" panose="00020600040101010101" pitchFamily="18" charset="-122"/>
                <a:ea typeface="阿里巴巴普惠体 B" panose="00020600040101010101" pitchFamily="18" charset="-122"/>
                <a:cs typeface="阿里巴巴普惠体 B" panose="00020600040101010101" pitchFamily="18" charset="-122"/>
              </a:rPr>
              <a:t>标题内容</a:t>
            </a:r>
          </a:p>
        </p:txBody>
      </p:sp>
      <p:cxnSp>
        <p:nvCxnSpPr>
          <p:cNvPr id="15" name="直接连接符 14"/>
          <p:cNvCxnSpPr/>
          <p:nvPr/>
        </p:nvCxnSpPr>
        <p:spPr>
          <a:xfrm>
            <a:off x="6345712" y="3404195"/>
            <a:ext cx="0" cy="2214562"/>
          </a:xfrm>
          <a:prstGeom prst="line">
            <a:avLst/>
          </a:prstGeom>
          <a:ln>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16" name="文本框 15"/>
          <p:cNvSpPr txBox="1"/>
          <p:nvPr/>
        </p:nvSpPr>
        <p:spPr>
          <a:xfrm>
            <a:off x="6394718" y="3634313"/>
            <a:ext cx="2302287" cy="1569660"/>
          </a:xfrm>
          <a:prstGeom prst="rect">
            <a:avLst/>
          </a:prstGeom>
          <a:noFill/>
        </p:spPr>
        <p:txBody>
          <a:bodyPr wrap="square" rtlCol="0">
            <a:spAutoFit/>
          </a:bodyPr>
          <a:lstStyle/>
          <a:p>
            <a:pPr marL="285750" indent="-285750">
              <a:lnSpc>
                <a:spcPct val="150000"/>
              </a:lnSpc>
              <a:buFont typeface="Wingdings" panose="05000000000000000000" pitchFamily="2" charset="2"/>
              <a:buChar char="n"/>
            </a:pPr>
            <a:r>
              <a:rPr lang="zh-CN" altLang="en-US" sz="1600" dirty="0">
                <a:solidFill>
                  <a:schemeClr val="tx1">
                    <a:lumMod val="85000"/>
                    <a:lumOff val="1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输入简要介绍介绍</a:t>
            </a:r>
            <a:endParaRPr lang="en-US" altLang="zh-CN" sz="1600" dirty="0">
              <a:solidFill>
                <a:schemeClr val="tx1">
                  <a:lumMod val="85000"/>
                  <a:lumOff val="1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a:p>
            <a:pPr marL="285750" indent="-285750">
              <a:lnSpc>
                <a:spcPct val="150000"/>
              </a:lnSpc>
              <a:buFont typeface="Wingdings" panose="05000000000000000000" pitchFamily="2" charset="2"/>
              <a:buChar char="n"/>
            </a:pPr>
            <a:r>
              <a:rPr lang="zh-CN" altLang="en-US" sz="1600" dirty="0">
                <a:solidFill>
                  <a:schemeClr val="tx1">
                    <a:lumMod val="85000"/>
                    <a:lumOff val="1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输入简要介绍介绍</a:t>
            </a:r>
            <a:endParaRPr lang="en-US" altLang="zh-CN" sz="1600" dirty="0">
              <a:solidFill>
                <a:schemeClr val="tx1">
                  <a:lumMod val="85000"/>
                  <a:lumOff val="1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a:p>
            <a:pPr marL="285750" indent="-285750">
              <a:lnSpc>
                <a:spcPct val="150000"/>
              </a:lnSpc>
              <a:buFont typeface="Wingdings" panose="05000000000000000000" pitchFamily="2" charset="2"/>
              <a:buChar char="n"/>
            </a:pPr>
            <a:r>
              <a:rPr lang="zh-CN" altLang="en-US" sz="1600" dirty="0">
                <a:solidFill>
                  <a:schemeClr val="tx1">
                    <a:lumMod val="85000"/>
                    <a:lumOff val="1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输入简要介绍介绍</a:t>
            </a:r>
            <a:endParaRPr lang="en-US" altLang="zh-CN" sz="1600" dirty="0">
              <a:solidFill>
                <a:schemeClr val="tx1">
                  <a:lumMod val="85000"/>
                  <a:lumOff val="1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a:p>
            <a:pPr marL="285750" indent="-285750">
              <a:lnSpc>
                <a:spcPct val="150000"/>
              </a:lnSpc>
              <a:buFont typeface="Wingdings" panose="05000000000000000000" pitchFamily="2" charset="2"/>
              <a:buChar char="n"/>
            </a:pPr>
            <a:r>
              <a:rPr lang="zh-CN" altLang="en-US" sz="1600" dirty="0">
                <a:solidFill>
                  <a:schemeClr val="tx1">
                    <a:lumMod val="85000"/>
                    <a:lumOff val="1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输入简要介绍介绍</a:t>
            </a:r>
            <a:endParaRPr lang="zh-CN" altLang="en-US" sz="1600" dirty="0">
              <a:latin typeface="宋体" panose="02010600030101010101" pitchFamily="2" charset="-122"/>
              <a:ea typeface="宋体" panose="02010600030101010101" pitchFamily="2" charset="-122"/>
            </a:endParaRPr>
          </a:p>
        </p:txBody>
      </p:sp>
      <p:sp>
        <p:nvSpPr>
          <p:cNvPr id="17" name="矩形 16"/>
          <p:cNvSpPr/>
          <p:nvPr/>
        </p:nvSpPr>
        <p:spPr>
          <a:xfrm>
            <a:off x="9247531" y="2789832"/>
            <a:ext cx="2365581" cy="54292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latin typeface="阿里巴巴普惠体 B" panose="00020600040101010101" pitchFamily="18" charset="-122"/>
                <a:ea typeface="阿里巴巴普惠体 B" panose="00020600040101010101" pitchFamily="18" charset="-122"/>
                <a:cs typeface="阿里巴巴普惠体 B" panose="00020600040101010101" pitchFamily="18" charset="-122"/>
              </a:rPr>
              <a:t>标题内容</a:t>
            </a:r>
          </a:p>
        </p:txBody>
      </p:sp>
      <p:cxnSp>
        <p:nvCxnSpPr>
          <p:cNvPr id="18" name="直接连接符 17"/>
          <p:cNvCxnSpPr/>
          <p:nvPr/>
        </p:nvCxnSpPr>
        <p:spPr>
          <a:xfrm>
            <a:off x="9261820" y="3404195"/>
            <a:ext cx="0" cy="2214562"/>
          </a:xfrm>
          <a:prstGeom prst="line">
            <a:avLst/>
          </a:prstGeom>
          <a:ln>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19" name="文本框 18"/>
          <p:cNvSpPr txBox="1"/>
          <p:nvPr/>
        </p:nvSpPr>
        <p:spPr>
          <a:xfrm>
            <a:off x="9310826" y="3634313"/>
            <a:ext cx="2302287" cy="1569660"/>
          </a:xfrm>
          <a:prstGeom prst="rect">
            <a:avLst/>
          </a:prstGeom>
          <a:noFill/>
        </p:spPr>
        <p:txBody>
          <a:bodyPr wrap="square" rtlCol="0">
            <a:spAutoFit/>
          </a:bodyPr>
          <a:lstStyle/>
          <a:p>
            <a:pPr marL="285750" indent="-285750">
              <a:lnSpc>
                <a:spcPct val="150000"/>
              </a:lnSpc>
              <a:buFont typeface="Wingdings" panose="05000000000000000000" pitchFamily="2" charset="2"/>
              <a:buChar char="n"/>
            </a:pPr>
            <a:r>
              <a:rPr lang="zh-CN" altLang="en-US" sz="1600" dirty="0">
                <a:solidFill>
                  <a:schemeClr val="tx1">
                    <a:lumMod val="85000"/>
                    <a:lumOff val="1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输入简要介绍介绍</a:t>
            </a:r>
            <a:endParaRPr lang="en-US" altLang="zh-CN" sz="1600" dirty="0">
              <a:solidFill>
                <a:schemeClr val="tx1">
                  <a:lumMod val="85000"/>
                  <a:lumOff val="1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a:p>
            <a:pPr marL="285750" indent="-285750">
              <a:lnSpc>
                <a:spcPct val="150000"/>
              </a:lnSpc>
              <a:buFont typeface="Wingdings" panose="05000000000000000000" pitchFamily="2" charset="2"/>
              <a:buChar char="n"/>
            </a:pPr>
            <a:r>
              <a:rPr lang="zh-CN" altLang="en-US" sz="1600" dirty="0">
                <a:solidFill>
                  <a:schemeClr val="tx1">
                    <a:lumMod val="85000"/>
                    <a:lumOff val="1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输入简要介绍介绍</a:t>
            </a:r>
            <a:endParaRPr lang="en-US" altLang="zh-CN" sz="1600" dirty="0">
              <a:solidFill>
                <a:schemeClr val="tx1">
                  <a:lumMod val="85000"/>
                  <a:lumOff val="1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a:p>
            <a:pPr marL="285750" indent="-285750">
              <a:lnSpc>
                <a:spcPct val="150000"/>
              </a:lnSpc>
              <a:buFont typeface="Wingdings" panose="05000000000000000000" pitchFamily="2" charset="2"/>
              <a:buChar char="n"/>
            </a:pPr>
            <a:r>
              <a:rPr lang="zh-CN" altLang="en-US" sz="1600" dirty="0">
                <a:solidFill>
                  <a:schemeClr val="tx1">
                    <a:lumMod val="85000"/>
                    <a:lumOff val="1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输入简要介绍介绍</a:t>
            </a:r>
            <a:endParaRPr lang="en-US" altLang="zh-CN" sz="1600" dirty="0">
              <a:solidFill>
                <a:schemeClr val="tx1">
                  <a:lumMod val="85000"/>
                  <a:lumOff val="1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a:p>
            <a:pPr marL="285750" indent="-285750">
              <a:lnSpc>
                <a:spcPct val="150000"/>
              </a:lnSpc>
              <a:buFont typeface="Wingdings" panose="05000000000000000000" pitchFamily="2" charset="2"/>
              <a:buChar char="n"/>
            </a:pPr>
            <a:r>
              <a:rPr lang="zh-CN" altLang="en-US" sz="1600" dirty="0">
                <a:solidFill>
                  <a:schemeClr val="tx1">
                    <a:lumMod val="85000"/>
                    <a:lumOff val="1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输入简要介绍介绍</a:t>
            </a:r>
            <a:endParaRPr lang="zh-CN" altLang="en-US" sz="1600" dirty="0">
              <a:latin typeface="宋体" panose="02010600030101010101" pitchFamily="2" charset="-122"/>
              <a:ea typeface="宋体" panose="02010600030101010101" pitchFamily="2" charset="-122"/>
            </a:endParaRPr>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9" presetClass="entr" presetSubtype="0" decel="100000"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1000" fill="hold"/>
                                        <p:tgtEl>
                                          <p:spTgt spid="7"/>
                                        </p:tgtEl>
                                        <p:attrNameLst>
                                          <p:attrName>ppt_w</p:attrName>
                                        </p:attrNameLst>
                                      </p:cBhvr>
                                      <p:tavLst>
                                        <p:tav tm="0">
                                          <p:val>
                                            <p:fltVal val="0"/>
                                          </p:val>
                                        </p:tav>
                                        <p:tav tm="100000">
                                          <p:val>
                                            <p:strVal val="#ppt_w"/>
                                          </p:val>
                                        </p:tav>
                                      </p:tavLst>
                                    </p:anim>
                                    <p:anim calcmode="lin" valueType="num">
                                      <p:cBhvr>
                                        <p:cTn id="13" dur="1000" fill="hold"/>
                                        <p:tgtEl>
                                          <p:spTgt spid="7"/>
                                        </p:tgtEl>
                                        <p:attrNameLst>
                                          <p:attrName>ppt_h</p:attrName>
                                        </p:attrNameLst>
                                      </p:cBhvr>
                                      <p:tavLst>
                                        <p:tav tm="0">
                                          <p:val>
                                            <p:fltVal val="0"/>
                                          </p:val>
                                        </p:tav>
                                        <p:tav tm="100000">
                                          <p:val>
                                            <p:strVal val="#ppt_h"/>
                                          </p:val>
                                        </p:tav>
                                      </p:tavLst>
                                    </p:anim>
                                    <p:anim calcmode="lin" valueType="num">
                                      <p:cBhvr>
                                        <p:cTn id="14" dur="1000" fill="hold"/>
                                        <p:tgtEl>
                                          <p:spTgt spid="7"/>
                                        </p:tgtEl>
                                        <p:attrNameLst>
                                          <p:attrName>style.rotation</p:attrName>
                                        </p:attrNameLst>
                                      </p:cBhvr>
                                      <p:tavLst>
                                        <p:tav tm="0">
                                          <p:val>
                                            <p:fltVal val="360"/>
                                          </p:val>
                                        </p:tav>
                                        <p:tav tm="100000">
                                          <p:val>
                                            <p:fltVal val="0"/>
                                          </p:val>
                                        </p:tav>
                                      </p:tavLst>
                                    </p:anim>
                                    <p:animEffect transition="in" filter="fade">
                                      <p:cBhvr>
                                        <p:cTn id="15" dur="1000"/>
                                        <p:tgtEl>
                                          <p:spTgt spid="7"/>
                                        </p:tgtEl>
                                      </p:cBhvr>
                                    </p:animEffect>
                                  </p:childTnLst>
                                </p:cTn>
                              </p:par>
                            </p:childTnLst>
                          </p:cTn>
                        </p:par>
                        <p:par>
                          <p:cTn id="16" fill="hold">
                            <p:stCondLst>
                              <p:cond delay="1500"/>
                            </p:stCondLst>
                            <p:childTnLst>
                              <p:par>
                                <p:cTn id="17" presetID="10" presetClass="entr" presetSubtype="0" fill="hold" grpId="0" nodeType="afterEffect">
                                  <p:stCondLst>
                                    <p:cond delay="0"/>
                                  </p:stCondLst>
                                  <p:iterate type="lt">
                                    <p:tmPct val="10000"/>
                                  </p:iterate>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par>
                          <p:cTn id="20" fill="hold">
                            <p:stCondLst>
                              <p:cond delay="4349"/>
                            </p:stCondLst>
                            <p:childTnLst>
                              <p:par>
                                <p:cTn id="21" presetID="47"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1000"/>
                                        <p:tgtEl>
                                          <p:spTgt spid="8"/>
                                        </p:tgtEl>
                                      </p:cBhvr>
                                    </p:animEffect>
                                    <p:anim calcmode="lin" valueType="num">
                                      <p:cBhvr>
                                        <p:cTn id="24" dur="1000" fill="hold"/>
                                        <p:tgtEl>
                                          <p:spTgt spid="8"/>
                                        </p:tgtEl>
                                        <p:attrNameLst>
                                          <p:attrName>ppt_x</p:attrName>
                                        </p:attrNameLst>
                                      </p:cBhvr>
                                      <p:tavLst>
                                        <p:tav tm="0">
                                          <p:val>
                                            <p:strVal val="#ppt_x"/>
                                          </p:val>
                                        </p:tav>
                                        <p:tav tm="100000">
                                          <p:val>
                                            <p:strVal val="#ppt_x"/>
                                          </p:val>
                                        </p:tav>
                                      </p:tavLst>
                                    </p:anim>
                                    <p:anim calcmode="lin" valueType="num">
                                      <p:cBhvr>
                                        <p:cTn id="25" dur="1000" fill="hold"/>
                                        <p:tgtEl>
                                          <p:spTgt spid="8"/>
                                        </p:tgtEl>
                                        <p:attrNameLst>
                                          <p:attrName>ppt_y</p:attrName>
                                        </p:attrNameLst>
                                      </p:cBhvr>
                                      <p:tavLst>
                                        <p:tav tm="0">
                                          <p:val>
                                            <p:strVal val="#ppt_y-.1"/>
                                          </p:val>
                                        </p:tav>
                                        <p:tav tm="100000">
                                          <p:val>
                                            <p:strVal val="#ppt_y"/>
                                          </p:val>
                                        </p:tav>
                                      </p:tavLst>
                                    </p:anim>
                                  </p:childTnLst>
                                </p:cTn>
                              </p:par>
                            </p:childTnLst>
                          </p:cTn>
                        </p:par>
                        <p:par>
                          <p:cTn id="26" fill="hold">
                            <p:stCondLst>
                              <p:cond delay="5349"/>
                            </p:stCondLst>
                            <p:childTnLst>
                              <p:par>
                                <p:cTn id="27" presetID="22" presetClass="entr" presetSubtype="1" fill="hold" nodeType="after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wipe(up)">
                                      <p:cBhvr>
                                        <p:cTn id="29" dur="500"/>
                                        <p:tgtEl>
                                          <p:spTgt spid="9"/>
                                        </p:tgtEl>
                                      </p:cBhvr>
                                    </p:animEffect>
                                  </p:childTnLst>
                                </p:cTn>
                              </p:par>
                            </p:childTnLst>
                          </p:cTn>
                        </p:par>
                        <p:par>
                          <p:cTn id="30" fill="hold">
                            <p:stCondLst>
                              <p:cond delay="5849"/>
                            </p:stCondLst>
                            <p:childTnLst>
                              <p:par>
                                <p:cTn id="31" presetID="10" presetClass="entr" presetSubtype="0" fill="hold" grpId="0" nodeType="afterEffect">
                                  <p:stCondLst>
                                    <p:cond delay="0"/>
                                  </p:stCondLst>
                                  <p:childTnLst>
                                    <p:set>
                                      <p:cBhvr>
                                        <p:cTn id="32" dur="1" fill="hold">
                                          <p:stCondLst>
                                            <p:cond delay="0"/>
                                          </p:stCondLst>
                                        </p:cTn>
                                        <p:tgtEl>
                                          <p:spTgt spid="10">
                                            <p:txEl>
                                              <p:pRg st="0" end="0"/>
                                            </p:txEl>
                                          </p:spTgt>
                                        </p:tgtEl>
                                        <p:attrNameLst>
                                          <p:attrName>style.visibility</p:attrName>
                                        </p:attrNameLst>
                                      </p:cBhvr>
                                      <p:to>
                                        <p:strVal val="visible"/>
                                      </p:to>
                                    </p:set>
                                    <p:animEffect transition="in" filter="fade">
                                      <p:cBhvr>
                                        <p:cTn id="33" dur="500"/>
                                        <p:tgtEl>
                                          <p:spTgt spid="10">
                                            <p:txEl>
                                              <p:pRg st="0" end="0"/>
                                            </p:txEl>
                                          </p:spTgt>
                                        </p:tgtEl>
                                      </p:cBhvr>
                                    </p:animEffect>
                                  </p:childTnLst>
                                </p:cTn>
                              </p:par>
                            </p:childTnLst>
                          </p:cTn>
                        </p:par>
                        <p:par>
                          <p:cTn id="34" fill="hold">
                            <p:stCondLst>
                              <p:cond delay="6349"/>
                            </p:stCondLst>
                            <p:childTnLst>
                              <p:par>
                                <p:cTn id="35" presetID="10" presetClass="entr" presetSubtype="0" fill="hold" grpId="0" nodeType="afterEffect">
                                  <p:stCondLst>
                                    <p:cond delay="0"/>
                                  </p:stCondLst>
                                  <p:childTnLst>
                                    <p:set>
                                      <p:cBhvr>
                                        <p:cTn id="36" dur="1" fill="hold">
                                          <p:stCondLst>
                                            <p:cond delay="0"/>
                                          </p:stCondLst>
                                        </p:cTn>
                                        <p:tgtEl>
                                          <p:spTgt spid="10">
                                            <p:txEl>
                                              <p:pRg st="1" end="1"/>
                                            </p:txEl>
                                          </p:spTgt>
                                        </p:tgtEl>
                                        <p:attrNameLst>
                                          <p:attrName>style.visibility</p:attrName>
                                        </p:attrNameLst>
                                      </p:cBhvr>
                                      <p:to>
                                        <p:strVal val="visible"/>
                                      </p:to>
                                    </p:set>
                                    <p:animEffect transition="in" filter="fade">
                                      <p:cBhvr>
                                        <p:cTn id="37" dur="500"/>
                                        <p:tgtEl>
                                          <p:spTgt spid="10">
                                            <p:txEl>
                                              <p:pRg st="1" end="1"/>
                                            </p:txEl>
                                          </p:spTgt>
                                        </p:tgtEl>
                                      </p:cBhvr>
                                    </p:animEffect>
                                  </p:childTnLst>
                                </p:cTn>
                              </p:par>
                            </p:childTnLst>
                          </p:cTn>
                        </p:par>
                        <p:par>
                          <p:cTn id="38" fill="hold">
                            <p:stCondLst>
                              <p:cond delay="6849"/>
                            </p:stCondLst>
                            <p:childTnLst>
                              <p:par>
                                <p:cTn id="39" presetID="10" presetClass="entr" presetSubtype="0" fill="hold" grpId="0" nodeType="afterEffect">
                                  <p:stCondLst>
                                    <p:cond delay="0"/>
                                  </p:stCondLst>
                                  <p:childTnLst>
                                    <p:set>
                                      <p:cBhvr>
                                        <p:cTn id="40" dur="1" fill="hold">
                                          <p:stCondLst>
                                            <p:cond delay="0"/>
                                          </p:stCondLst>
                                        </p:cTn>
                                        <p:tgtEl>
                                          <p:spTgt spid="10">
                                            <p:txEl>
                                              <p:pRg st="2" end="2"/>
                                            </p:txEl>
                                          </p:spTgt>
                                        </p:tgtEl>
                                        <p:attrNameLst>
                                          <p:attrName>style.visibility</p:attrName>
                                        </p:attrNameLst>
                                      </p:cBhvr>
                                      <p:to>
                                        <p:strVal val="visible"/>
                                      </p:to>
                                    </p:set>
                                    <p:animEffect transition="in" filter="fade">
                                      <p:cBhvr>
                                        <p:cTn id="41" dur="500"/>
                                        <p:tgtEl>
                                          <p:spTgt spid="10">
                                            <p:txEl>
                                              <p:pRg st="2" end="2"/>
                                            </p:txEl>
                                          </p:spTgt>
                                        </p:tgtEl>
                                      </p:cBhvr>
                                    </p:animEffect>
                                  </p:childTnLst>
                                </p:cTn>
                              </p:par>
                            </p:childTnLst>
                          </p:cTn>
                        </p:par>
                        <p:par>
                          <p:cTn id="42" fill="hold">
                            <p:stCondLst>
                              <p:cond delay="7349"/>
                            </p:stCondLst>
                            <p:childTnLst>
                              <p:par>
                                <p:cTn id="43" presetID="10" presetClass="entr" presetSubtype="0" fill="hold" grpId="0" nodeType="afterEffect">
                                  <p:stCondLst>
                                    <p:cond delay="0"/>
                                  </p:stCondLst>
                                  <p:childTnLst>
                                    <p:set>
                                      <p:cBhvr>
                                        <p:cTn id="44" dur="1" fill="hold">
                                          <p:stCondLst>
                                            <p:cond delay="0"/>
                                          </p:stCondLst>
                                        </p:cTn>
                                        <p:tgtEl>
                                          <p:spTgt spid="10">
                                            <p:txEl>
                                              <p:pRg st="3" end="3"/>
                                            </p:txEl>
                                          </p:spTgt>
                                        </p:tgtEl>
                                        <p:attrNameLst>
                                          <p:attrName>style.visibility</p:attrName>
                                        </p:attrNameLst>
                                      </p:cBhvr>
                                      <p:to>
                                        <p:strVal val="visible"/>
                                      </p:to>
                                    </p:set>
                                    <p:animEffect transition="in" filter="fade">
                                      <p:cBhvr>
                                        <p:cTn id="45" dur="500"/>
                                        <p:tgtEl>
                                          <p:spTgt spid="10">
                                            <p:txEl>
                                              <p:pRg st="3" end="3"/>
                                            </p:txEl>
                                          </p:spTgt>
                                        </p:tgtEl>
                                      </p:cBhvr>
                                    </p:animEffect>
                                  </p:childTnLst>
                                </p:cTn>
                              </p:par>
                            </p:childTnLst>
                          </p:cTn>
                        </p:par>
                        <p:par>
                          <p:cTn id="46" fill="hold">
                            <p:stCondLst>
                              <p:cond delay="7849"/>
                            </p:stCondLst>
                            <p:childTnLst>
                              <p:par>
                                <p:cTn id="47" presetID="47" presetClass="entr" presetSubtype="0" fill="hold" grpId="0" nodeType="after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fade">
                                      <p:cBhvr>
                                        <p:cTn id="49" dur="1000"/>
                                        <p:tgtEl>
                                          <p:spTgt spid="11"/>
                                        </p:tgtEl>
                                      </p:cBhvr>
                                    </p:animEffect>
                                    <p:anim calcmode="lin" valueType="num">
                                      <p:cBhvr>
                                        <p:cTn id="50" dur="1000" fill="hold"/>
                                        <p:tgtEl>
                                          <p:spTgt spid="11"/>
                                        </p:tgtEl>
                                        <p:attrNameLst>
                                          <p:attrName>ppt_x</p:attrName>
                                        </p:attrNameLst>
                                      </p:cBhvr>
                                      <p:tavLst>
                                        <p:tav tm="0">
                                          <p:val>
                                            <p:strVal val="#ppt_x"/>
                                          </p:val>
                                        </p:tav>
                                        <p:tav tm="100000">
                                          <p:val>
                                            <p:strVal val="#ppt_x"/>
                                          </p:val>
                                        </p:tav>
                                      </p:tavLst>
                                    </p:anim>
                                    <p:anim calcmode="lin" valueType="num">
                                      <p:cBhvr>
                                        <p:cTn id="51" dur="1000" fill="hold"/>
                                        <p:tgtEl>
                                          <p:spTgt spid="11"/>
                                        </p:tgtEl>
                                        <p:attrNameLst>
                                          <p:attrName>ppt_y</p:attrName>
                                        </p:attrNameLst>
                                      </p:cBhvr>
                                      <p:tavLst>
                                        <p:tav tm="0">
                                          <p:val>
                                            <p:strVal val="#ppt_y-.1"/>
                                          </p:val>
                                        </p:tav>
                                        <p:tav tm="100000">
                                          <p:val>
                                            <p:strVal val="#ppt_y"/>
                                          </p:val>
                                        </p:tav>
                                      </p:tavLst>
                                    </p:anim>
                                  </p:childTnLst>
                                </p:cTn>
                              </p:par>
                            </p:childTnLst>
                          </p:cTn>
                        </p:par>
                        <p:par>
                          <p:cTn id="52" fill="hold">
                            <p:stCondLst>
                              <p:cond delay="8849"/>
                            </p:stCondLst>
                            <p:childTnLst>
                              <p:par>
                                <p:cTn id="53" presetID="22" presetClass="entr" presetSubtype="1"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Effect transition="in" filter="wipe(up)">
                                      <p:cBhvr>
                                        <p:cTn id="55" dur="500"/>
                                        <p:tgtEl>
                                          <p:spTgt spid="12"/>
                                        </p:tgtEl>
                                      </p:cBhvr>
                                    </p:animEffect>
                                  </p:childTnLst>
                                </p:cTn>
                              </p:par>
                            </p:childTnLst>
                          </p:cTn>
                        </p:par>
                        <p:par>
                          <p:cTn id="56" fill="hold">
                            <p:stCondLst>
                              <p:cond delay="9349"/>
                            </p:stCondLst>
                            <p:childTnLst>
                              <p:par>
                                <p:cTn id="57" presetID="10" presetClass="entr" presetSubtype="0" fill="hold" grpId="0" nodeType="afterEffect">
                                  <p:stCondLst>
                                    <p:cond delay="0"/>
                                  </p:stCondLst>
                                  <p:childTnLst>
                                    <p:set>
                                      <p:cBhvr>
                                        <p:cTn id="58" dur="1" fill="hold">
                                          <p:stCondLst>
                                            <p:cond delay="0"/>
                                          </p:stCondLst>
                                        </p:cTn>
                                        <p:tgtEl>
                                          <p:spTgt spid="13">
                                            <p:txEl>
                                              <p:pRg st="0" end="0"/>
                                            </p:txEl>
                                          </p:spTgt>
                                        </p:tgtEl>
                                        <p:attrNameLst>
                                          <p:attrName>style.visibility</p:attrName>
                                        </p:attrNameLst>
                                      </p:cBhvr>
                                      <p:to>
                                        <p:strVal val="visible"/>
                                      </p:to>
                                    </p:set>
                                    <p:animEffect transition="in" filter="fade">
                                      <p:cBhvr>
                                        <p:cTn id="59" dur="500"/>
                                        <p:tgtEl>
                                          <p:spTgt spid="13">
                                            <p:txEl>
                                              <p:pRg st="0" end="0"/>
                                            </p:txEl>
                                          </p:spTgt>
                                        </p:tgtEl>
                                      </p:cBhvr>
                                    </p:animEffect>
                                  </p:childTnLst>
                                </p:cTn>
                              </p:par>
                            </p:childTnLst>
                          </p:cTn>
                        </p:par>
                        <p:par>
                          <p:cTn id="60" fill="hold">
                            <p:stCondLst>
                              <p:cond delay="9849"/>
                            </p:stCondLst>
                            <p:childTnLst>
                              <p:par>
                                <p:cTn id="61" presetID="10" presetClass="entr" presetSubtype="0" fill="hold" grpId="0" nodeType="afterEffect">
                                  <p:stCondLst>
                                    <p:cond delay="0"/>
                                  </p:stCondLst>
                                  <p:childTnLst>
                                    <p:set>
                                      <p:cBhvr>
                                        <p:cTn id="62" dur="1" fill="hold">
                                          <p:stCondLst>
                                            <p:cond delay="0"/>
                                          </p:stCondLst>
                                        </p:cTn>
                                        <p:tgtEl>
                                          <p:spTgt spid="13">
                                            <p:txEl>
                                              <p:pRg st="1" end="1"/>
                                            </p:txEl>
                                          </p:spTgt>
                                        </p:tgtEl>
                                        <p:attrNameLst>
                                          <p:attrName>style.visibility</p:attrName>
                                        </p:attrNameLst>
                                      </p:cBhvr>
                                      <p:to>
                                        <p:strVal val="visible"/>
                                      </p:to>
                                    </p:set>
                                    <p:animEffect transition="in" filter="fade">
                                      <p:cBhvr>
                                        <p:cTn id="63" dur="500"/>
                                        <p:tgtEl>
                                          <p:spTgt spid="13">
                                            <p:txEl>
                                              <p:pRg st="1" end="1"/>
                                            </p:txEl>
                                          </p:spTgt>
                                        </p:tgtEl>
                                      </p:cBhvr>
                                    </p:animEffect>
                                  </p:childTnLst>
                                </p:cTn>
                              </p:par>
                            </p:childTnLst>
                          </p:cTn>
                        </p:par>
                        <p:par>
                          <p:cTn id="64" fill="hold">
                            <p:stCondLst>
                              <p:cond delay="10349"/>
                            </p:stCondLst>
                            <p:childTnLst>
                              <p:par>
                                <p:cTn id="65" presetID="10" presetClass="entr" presetSubtype="0" fill="hold" grpId="0" nodeType="afterEffect">
                                  <p:stCondLst>
                                    <p:cond delay="0"/>
                                  </p:stCondLst>
                                  <p:childTnLst>
                                    <p:set>
                                      <p:cBhvr>
                                        <p:cTn id="66" dur="1" fill="hold">
                                          <p:stCondLst>
                                            <p:cond delay="0"/>
                                          </p:stCondLst>
                                        </p:cTn>
                                        <p:tgtEl>
                                          <p:spTgt spid="13">
                                            <p:txEl>
                                              <p:pRg st="2" end="2"/>
                                            </p:txEl>
                                          </p:spTgt>
                                        </p:tgtEl>
                                        <p:attrNameLst>
                                          <p:attrName>style.visibility</p:attrName>
                                        </p:attrNameLst>
                                      </p:cBhvr>
                                      <p:to>
                                        <p:strVal val="visible"/>
                                      </p:to>
                                    </p:set>
                                    <p:animEffect transition="in" filter="fade">
                                      <p:cBhvr>
                                        <p:cTn id="67" dur="500"/>
                                        <p:tgtEl>
                                          <p:spTgt spid="13">
                                            <p:txEl>
                                              <p:pRg st="2" end="2"/>
                                            </p:txEl>
                                          </p:spTgt>
                                        </p:tgtEl>
                                      </p:cBhvr>
                                    </p:animEffect>
                                  </p:childTnLst>
                                </p:cTn>
                              </p:par>
                            </p:childTnLst>
                          </p:cTn>
                        </p:par>
                        <p:par>
                          <p:cTn id="68" fill="hold">
                            <p:stCondLst>
                              <p:cond delay="10849"/>
                            </p:stCondLst>
                            <p:childTnLst>
                              <p:par>
                                <p:cTn id="69" presetID="10" presetClass="entr" presetSubtype="0" fill="hold" grpId="0" nodeType="afterEffect">
                                  <p:stCondLst>
                                    <p:cond delay="0"/>
                                  </p:stCondLst>
                                  <p:childTnLst>
                                    <p:set>
                                      <p:cBhvr>
                                        <p:cTn id="70" dur="1" fill="hold">
                                          <p:stCondLst>
                                            <p:cond delay="0"/>
                                          </p:stCondLst>
                                        </p:cTn>
                                        <p:tgtEl>
                                          <p:spTgt spid="13">
                                            <p:txEl>
                                              <p:pRg st="3" end="3"/>
                                            </p:txEl>
                                          </p:spTgt>
                                        </p:tgtEl>
                                        <p:attrNameLst>
                                          <p:attrName>style.visibility</p:attrName>
                                        </p:attrNameLst>
                                      </p:cBhvr>
                                      <p:to>
                                        <p:strVal val="visible"/>
                                      </p:to>
                                    </p:set>
                                    <p:animEffect transition="in" filter="fade">
                                      <p:cBhvr>
                                        <p:cTn id="71" dur="500"/>
                                        <p:tgtEl>
                                          <p:spTgt spid="13">
                                            <p:txEl>
                                              <p:pRg st="3" end="3"/>
                                            </p:txEl>
                                          </p:spTgt>
                                        </p:tgtEl>
                                      </p:cBhvr>
                                    </p:animEffect>
                                  </p:childTnLst>
                                </p:cTn>
                              </p:par>
                            </p:childTnLst>
                          </p:cTn>
                        </p:par>
                        <p:par>
                          <p:cTn id="72" fill="hold">
                            <p:stCondLst>
                              <p:cond delay="11349"/>
                            </p:stCondLst>
                            <p:childTnLst>
                              <p:par>
                                <p:cTn id="73" presetID="47" presetClass="entr" presetSubtype="0" fill="hold" grpId="0" nodeType="afterEffect">
                                  <p:stCondLst>
                                    <p:cond delay="0"/>
                                  </p:stCondLst>
                                  <p:childTnLst>
                                    <p:set>
                                      <p:cBhvr>
                                        <p:cTn id="74" dur="1" fill="hold">
                                          <p:stCondLst>
                                            <p:cond delay="0"/>
                                          </p:stCondLst>
                                        </p:cTn>
                                        <p:tgtEl>
                                          <p:spTgt spid="14"/>
                                        </p:tgtEl>
                                        <p:attrNameLst>
                                          <p:attrName>style.visibility</p:attrName>
                                        </p:attrNameLst>
                                      </p:cBhvr>
                                      <p:to>
                                        <p:strVal val="visible"/>
                                      </p:to>
                                    </p:set>
                                    <p:animEffect transition="in" filter="fade">
                                      <p:cBhvr>
                                        <p:cTn id="75" dur="1000"/>
                                        <p:tgtEl>
                                          <p:spTgt spid="14"/>
                                        </p:tgtEl>
                                      </p:cBhvr>
                                    </p:animEffect>
                                    <p:anim calcmode="lin" valueType="num">
                                      <p:cBhvr>
                                        <p:cTn id="76" dur="1000" fill="hold"/>
                                        <p:tgtEl>
                                          <p:spTgt spid="14"/>
                                        </p:tgtEl>
                                        <p:attrNameLst>
                                          <p:attrName>ppt_x</p:attrName>
                                        </p:attrNameLst>
                                      </p:cBhvr>
                                      <p:tavLst>
                                        <p:tav tm="0">
                                          <p:val>
                                            <p:strVal val="#ppt_x"/>
                                          </p:val>
                                        </p:tav>
                                        <p:tav tm="100000">
                                          <p:val>
                                            <p:strVal val="#ppt_x"/>
                                          </p:val>
                                        </p:tav>
                                      </p:tavLst>
                                    </p:anim>
                                    <p:anim calcmode="lin" valueType="num">
                                      <p:cBhvr>
                                        <p:cTn id="77" dur="1000" fill="hold"/>
                                        <p:tgtEl>
                                          <p:spTgt spid="14"/>
                                        </p:tgtEl>
                                        <p:attrNameLst>
                                          <p:attrName>ppt_y</p:attrName>
                                        </p:attrNameLst>
                                      </p:cBhvr>
                                      <p:tavLst>
                                        <p:tav tm="0">
                                          <p:val>
                                            <p:strVal val="#ppt_y-.1"/>
                                          </p:val>
                                        </p:tav>
                                        <p:tav tm="100000">
                                          <p:val>
                                            <p:strVal val="#ppt_y"/>
                                          </p:val>
                                        </p:tav>
                                      </p:tavLst>
                                    </p:anim>
                                  </p:childTnLst>
                                </p:cTn>
                              </p:par>
                            </p:childTnLst>
                          </p:cTn>
                        </p:par>
                        <p:par>
                          <p:cTn id="78" fill="hold">
                            <p:stCondLst>
                              <p:cond delay="12349"/>
                            </p:stCondLst>
                            <p:childTnLst>
                              <p:par>
                                <p:cTn id="79" presetID="22" presetClass="entr" presetSubtype="1" fill="hold" nodeType="afterEffect">
                                  <p:stCondLst>
                                    <p:cond delay="0"/>
                                  </p:stCondLst>
                                  <p:childTnLst>
                                    <p:set>
                                      <p:cBhvr>
                                        <p:cTn id="80" dur="1" fill="hold">
                                          <p:stCondLst>
                                            <p:cond delay="0"/>
                                          </p:stCondLst>
                                        </p:cTn>
                                        <p:tgtEl>
                                          <p:spTgt spid="15"/>
                                        </p:tgtEl>
                                        <p:attrNameLst>
                                          <p:attrName>style.visibility</p:attrName>
                                        </p:attrNameLst>
                                      </p:cBhvr>
                                      <p:to>
                                        <p:strVal val="visible"/>
                                      </p:to>
                                    </p:set>
                                    <p:animEffect transition="in" filter="wipe(up)">
                                      <p:cBhvr>
                                        <p:cTn id="81" dur="500"/>
                                        <p:tgtEl>
                                          <p:spTgt spid="15"/>
                                        </p:tgtEl>
                                      </p:cBhvr>
                                    </p:animEffect>
                                  </p:childTnLst>
                                </p:cTn>
                              </p:par>
                            </p:childTnLst>
                          </p:cTn>
                        </p:par>
                        <p:par>
                          <p:cTn id="82" fill="hold">
                            <p:stCondLst>
                              <p:cond delay="12849"/>
                            </p:stCondLst>
                            <p:childTnLst>
                              <p:par>
                                <p:cTn id="83" presetID="10" presetClass="entr" presetSubtype="0" fill="hold" grpId="0" nodeType="afterEffect">
                                  <p:stCondLst>
                                    <p:cond delay="0"/>
                                  </p:stCondLst>
                                  <p:childTnLst>
                                    <p:set>
                                      <p:cBhvr>
                                        <p:cTn id="84" dur="1" fill="hold">
                                          <p:stCondLst>
                                            <p:cond delay="0"/>
                                          </p:stCondLst>
                                        </p:cTn>
                                        <p:tgtEl>
                                          <p:spTgt spid="16">
                                            <p:txEl>
                                              <p:pRg st="0" end="0"/>
                                            </p:txEl>
                                          </p:spTgt>
                                        </p:tgtEl>
                                        <p:attrNameLst>
                                          <p:attrName>style.visibility</p:attrName>
                                        </p:attrNameLst>
                                      </p:cBhvr>
                                      <p:to>
                                        <p:strVal val="visible"/>
                                      </p:to>
                                    </p:set>
                                    <p:animEffect transition="in" filter="fade">
                                      <p:cBhvr>
                                        <p:cTn id="85" dur="500"/>
                                        <p:tgtEl>
                                          <p:spTgt spid="16">
                                            <p:txEl>
                                              <p:pRg st="0" end="0"/>
                                            </p:txEl>
                                          </p:spTgt>
                                        </p:tgtEl>
                                      </p:cBhvr>
                                    </p:animEffect>
                                  </p:childTnLst>
                                </p:cTn>
                              </p:par>
                            </p:childTnLst>
                          </p:cTn>
                        </p:par>
                        <p:par>
                          <p:cTn id="86" fill="hold">
                            <p:stCondLst>
                              <p:cond delay="13349"/>
                            </p:stCondLst>
                            <p:childTnLst>
                              <p:par>
                                <p:cTn id="87" presetID="10"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500"/>
                                        <p:tgtEl>
                                          <p:spTgt spid="16">
                                            <p:txEl>
                                              <p:pRg st="1" end="1"/>
                                            </p:txEl>
                                          </p:spTgt>
                                        </p:tgtEl>
                                      </p:cBhvr>
                                    </p:animEffect>
                                  </p:childTnLst>
                                </p:cTn>
                              </p:par>
                            </p:childTnLst>
                          </p:cTn>
                        </p:par>
                        <p:par>
                          <p:cTn id="90" fill="hold">
                            <p:stCondLst>
                              <p:cond delay="13849"/>
                            </p:stCondLst>
                            <p:childTnLst>
                              <p:par>
                                <p:cTn id="91" presetID="10" presetClass="entr" presetSubtype="0" fill="hold" grpId="0" nodeType="afterEffect">
                                  <p:stCondLst>
                                    <p:cond delay="0"/>
                                  </p:stCondLst>
                                  <p:childTnLst>
                                    <p:set>
                                      <p:cBhvr>
                                        <p:cTn id="92" dur="1" fill="hold">
                                          <p:stCondLst>
                                            <p:cond delay="0"/>
                                          </p:stCondLst>
                                        </p:cTn>
                                        <p:tgtEl>
                                          <p:spTgt spid="16">
                                            <p:txEl>
                                              <p:pRg st="2" end="2"/>
                                            </p:txEl>
                                          </p:spTgt>
                                        </p:tgtEl>
                                        <p:attrNameLst>
                                          <p:attrName>style.visibility</p:attrName>
                                        </p:attrNameLst>
                                      </p:cBhvr>
                                      <p:to>
                                        <p:strVal val="visible"/>
                                      </p:to>
                                    </p:set>
                                    <p:animEffect transition="in" filter="fade">
                                      <p:cBhvr>
                                        <p:cTn id="93" dur="500"/>
                                        <p:tgtEl>
                                          <p:spTgt spid="16">
                                            <p:txEl>
                                              <p:pRg st="2" end="2"/>
                                            </p:txEl>
                                          </p:spTgt>
                                        </p:tgtEl>
                                      </p:cBhvr>
                                    </p:animEffect>
                                  </p:childTnLst>
                                </p:cTn>
                              </p:par>
                            </p:childTnLst>
                          </p:cTn>
                        </p:par>
                        <p:par>
                          <p:cTn id="94" fill="hold">
                            <p:stCondLst>
                              <p:cond delay="14349"/>
                            </p:stCondLst>
                            <p:childTnLst>
                              <p:par>
                                <p:cTn id="95" presetID="10"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500"/>
                                        <p:tgtEl>
                                          <p:spTgt spid="16">
                                            <p:txEl>
                                              <p:pRg st="3" end="3"/>
                                            </p:txEl>
                                          </p:spTgt>
                                        </p:tgtEl>
                                      </p:cBhvr>
                                    </p:animEffect>
                                  </p:childTnLst>
                                </p:cTn>
                              </p:par>
                            </p:childTnLst>
                          </p:cTn>
                        </p:par>
                        <p:par>
                          <p:cTn id="98" fill="hold">
                            <p:stCondLst>
                              <p:cond delay="14849"/>
                            </p:stCondLst>
                            <p:childTnLst>
                              <p:par>
                                <p:cTn id="99" presetID="47" presetClass="entr" presetSubtype="0" fill="hold" grpId="0" nodeType="afterEffect">
                                  <p:stCondLst>
                                    <p:cond delay="0"/>
                                  </p:stCondLst>
                                  <p:childTnLst>
                                    <p:set>
                                      <p:cBhvr>
                                        <p:cTn id="100" dur="1" fill="hold">
                                          <p:stCondLst>
                                            <p:cond delay="0"/>
                                          </p:stCondLst>
                                        </p:cTn>
                                        <p:tgtEl>
                                          <p:spTgt spid="17"/>
                                        </p:tgtEl>
                                        <p:attrNameLst>
                                          <p:attrName>style.visibility</p:attrName>
                                        </p:attrNameLst>
                                      </p:cBhvr>
                                      <p:to>
                                        <p:strVal val="visible"/>
                                      </p:to>
                                    </p:set>
                                    <p:animEffect transition="in" filter="fade">
                                      <p:cBhvr>
                                        <p:cTn id="101" dur="1000"/>
                                        <p:tgtEl>
                                          <p:spTgt spid="17"/>
                                        </p:tgtEl>
                                      </p:cBhvr>
                                    </p:animEffect>
                                    <p:anim calcmode="lin" valueType="num">
                                      <p:cBhvr>
                                        <p:cTn id="102" dur="1000" fill="hold"/>
                                        <p:tgtEl>
                                          <p:spTgt spid="17"/>
                                        </p:tgtEl>
                                        <p:attrNameLst>
                                          <p:attrName>ppt_x</p:attrName>
                                        </p:attrNameLst>
                                      </p:cBhvr>
                                      <p:tavLst>
                                        <p:tav tm="0">
                                          <p:val>
                                            <p:strVal val="#ppt_x"/>
                                          </p:val>
                                        </p:tav>
                                        <p:tav tm="100000">
                                          <p:val>
                                            <p:strVal val="#ppt_x"/>
                                          </p:val>
                                        </p:tav>
                                      </p:tavLst>
                                    </p:anim>
                                    <p:anim calcmode="lin" valueType="num">
                                      <p:cBhvr>
                                        <p:cTn id="103" dur="1000" fill="hold"/>
                                        <p:tgtEl>
                                          <p:spTgt spid="17"/>
                                        </p:tgtEl>
                                        <p:attrNameLst>
                                          <p:attrName>ppt_y</p:attrName>
                                        </p:attrNameLst>
                                      </p:cBhvr>
                                      <p:tavLst>
                                        <p:tav tm="0">
                                          <p:val>
                                            <p:strVal val="#ppt_y-.1"/>
                                          </p:val>
                                        </p:tav>
                                        <p:tav tm="100000">
                                          <p:val>
                                            <p:strVal val="#ppt_y"/>
                                          </p:val>
                                        </p:tav>
                                      </p:tavLst>
                                    </p:anim>
                                  </p:childTnLst>
                                </p:cTn>
                              </p:par>
                            </p:childTnLst>
                          </p:cTn>
                        </p:par>
                        <p:par>
                          <p:cTn id="104" fill="hold">
                            <p:stCondLst>
                              <p:cond delay="15849"/>
                            </p:stCondLst>
                            <p:childTnLst>
                              <p:par>
                                <p:cTn id="105" presetID="22" presetClass="entr" presetSubtype="1" fill="hold" nodeType="afterEffect">
                                  <p:stCondLst>
                                    <p:cond delay="0"/>
                                  </p:stCondLst>
                                  <p:childTnLst>
                                    <p:set>
                                      <p:cBhvr>
                                        <p:cTn id="106" dur="1" fill="hold">
                                          <p:stCondLst>
                                            <p:cond delay="0"/>
                                          </p:stCondLst>
                                        </p:cTn>
                                        <p:tgtEl>
                                          <p:spTgt spid="18"/>
                                        </p:tgtEl>
                                        <p:attrNameLst>
                                          <p:attrName>style.visibility</p:attrName>
                                        </p:attrNameLst>
                                      </p:cBhvr>
                                      <p:to>
                                        <p:strVal val="visible"/>
                                      </p:to>
                                    </p:set>
                                    <p:animEffect transition="in" filter="wipe(up)">
                                      <p:cBhvr>
                                        <p:cTn id="107" dur="500"/>
                                        <p:tgtEl>
                                          <p:spTgt spid="18"/>
                                        </p:tgtEl>
                                      </p:cBhvr>
                                    </p:animEffect>
                                  </p:childTnLst>
                                </p:cTn>
                              </p:par>
                            </p:childTnLst>
                          </p:cTn>
                        </p:par>
                        <p:par>
                          <p:cTn id="108" fill="hold">
                            <p:stCondLst>
                              <p:cond delay="16349"/>
                            </p:stCondLst>
                            <p:childTnLst>
                              <p:par>
                                <p:cTn id="109" presetID="10" presetClass="entr" presetSubtype="0" fill="hold" grpId="0" nodeType="afterEffect">
                                  <p:stCondLst>
                                    <p:cond delay="0"/>
                                  </p:stCondLst>
                                  <p:childTnLst>
                                    <p:set>
                                      <p:cBhvr>
                                        <p:cTn id="110" dur="1" fill="hold">
                                          <p:stCondLst>
                                            <p:cond delay="0"/>
                                          </p:stCondLst>
                                        </p:cTn>
                                        <p:tgtEl>
                                          <p:spTgt spid="19">
                                            <p:txEl>
                                              <p:pRg st="0" end="0"/>
                                            </p:txEl>
                                          </p:spTgt>
                                        </p:tgtEl>
                                        <p:attrNameLst>
                                          <p:attrName>style.visibility</p:attrName>
                                        </p:attrNameLst>
                                      </p:cBhvr>
                                      <p:to>
                                        <p:strVal val="visible"/>
                                      </p:to>
                                    </p:set>
                                    <p:animEffect transition="in" filter="fade">
                                      <p:cBhvr>
                                        <p:cTn id="111" dur="500"/>
                                        <p:tgtEl>
                                          <p:spTgt spid="19">
                                            <p:txEl>
                                              <p:pRg st="0" end="0"/>
                                            </p:txEl>
                                          </p:spTgt>
                                        </p:tgtEl>
                                      </p:cBhvr>
                                    </p:animEffect>
                                  </p:childTnLst>
                                </p:cTn>
                              </p:par>
                            </p:childTnLst>
                          </p:cTn>
                        </p:par>
                        <p:par>
                          <p:cTn id="112" fill="hold">
                            <p:stCondLst>
                              <p:cond delay="16849"/>
                            </p:stCondLst>
                            <p:childTnLst>
                              <p:par>
                                <p:cTn id="113" presetID="10" presetClass="entr" presetSubtype="0" fill="hold" grpId="0" nodeType="afterEffect">
                                  <p:stCondLst>
                                    <p:cond delay="0"/>
                                  </p:stCondLst>
                                  <p:childTnLst>
                                    <p:set>
                                      <p:cBhvr>
                                        <p:cTn id="114" dur="1" fill="hold">
                                          <p:stCondLst>
                                            <p:cond delay="0"/>
                                          </p:stCondLst>
                                        </p:cTn>
                                        <p:tgtEl>
                                          <p:spTgt spid="19">
                                            <p:txEl>
                                              <p:pRg st="1" end="1"/>
                                            </p:txEl>
                                          </p:spTgt>
                                        </p:tgtEl>
                                        <p:attrNameLst>
                                          <p:attrName>style.visibility</p:attrName>
                                        </p:attrNameLst>
                                      </p:cBhvr>
                                      <p:to>
                                        <p:strVal val="visible"/>
                                      </p:to>
                                    </p:set>
                                    <p:animEffect transition="in" filter="fade">
                                      <p:cBhvr>
                                        <p:cTn id="115" dur="500"/>
                                        <p:tgtEl>
                                          <p:spTgt spid="19">
                                            <p:txEl>
                                              <p:pRg st="1" end="1"/>
                                            </p:txEl>
                                          </p:spTgt>
                                        </p:tgtEl>
                                      </p:cBhvr>
                                    </p:animEffect>
                                  </p:childTnLst>
                                </p:cTn>
                              </p:par>
                            </p:childTnLst>
                          </p:cTn>
                        </p:par>
                        <p:par>
                          <p:cTn id="116" fill="hold">
                            <p:stCondLst>
                              <p:cond delay="17349"/>
                            </p:stCondLst>
                            <p:childTnLst>
                              <p:par>
                                <p:cTn id="117" presetID="10" presetClass="entr" presetSubtype="0" fill="hold" grpId="0" nodeType="afterEffect">
                                  <p:stCondLst>
                                    <p:cond delay="0"/>
                                  </p:stCondLst>
                                  <p:childTnLst>
                                    <p:set>
                                      <p:cBhvr>
                                        <p:cTn id="118" dur="1" fill="hold">
                                          <p:stCondLst>
                                            <p:cond delay="0"/>
                                          </p:stCondLst>
                                        </p:cTn>
                                        <p:tgtEl>
                                          <p:spTgt spid="19">
                                            <p:txEl>
                                              <p:pRg st="2" end="2"/>
                                            </p:txEl>
                                          </p:spTgt>
                                        </p:tgtEl>
                                        <p:attrNameLst>
                                          <p:attrName>style.visibility</p:attrName>
                                        </p:attrNameLst>
                                      </p:cBhvr>
                                      <p:to>
                                        <p:strVal val="visible"/>
                                      </p:to>
                                    </p:set>
                                    <p:animEffect transition="in" filter="fade">
                                      <p:cBhvr>
                                        <p:cTn id="119" dur="500"/>
                                        <p:tgtEl>
                                          <p:spTgt spid="19">
                                            <p:txEl>
                                              <p:pRg st="2" end="2"/>
                                            </p:txEl>
                                          </p:spTgt>
                                        </p:tgtEl>
                                      </p:cBhvr>
                                    </p:animEffect>
                                  </p:childTnLst>
                                </p:cTn>
                              </p:par>
                            </p:childTnLst>
                          </p:cTn>
                        </p:par>
                        <p:par>
                          <p:cTn id="120" fill="hold">
                            <p:stCondLst>
                              <p:cond delay="17849"/>
                            </p:stCondLst>
                            <p:childTnLst>
                              <p:par>
                                <p:cTn id="121" presetID="10" presetClass="entr" presetSubtype="0" fill="hold" grpId="0" nodeType="afterEffect">
                                  <p:stCondLst>
                                    <p:cond delay="0"/>
                                  </p:stCondLst>
                                  <p:childTnLst>
                                    <p:set>
                                      <p:cBhvr>
                                        <p:cTn id="122" dur="1" fill="hold">
                                          <p:stCondLst>
                                            <p:cond delay="0"/>
                                          </p:stCondLst>
                                        </p:cTn>
                                        <p:tgtEl>
                                          <p:spTgt spid="19">
                                            <p:txEl>
                                              <p:pRg st="3" end="3"/>
                                            </p:txEl>
                                          </p:spTgt>
                                        </p:tgtEl>
                                        <p:attrNameLst>
                                          <p:attrName>style.visibility</p:attrName>
                                        </p:attrNameLst>
                                      </p:cBhvr>
                                      <p:to>
                                        <p:strVal val="visible"/>
                                      </p:to>
                                    </p:set>
                                    <p:animEffect transition="in" filter="fade">
                                      <p:cBhvr>
                                        <p:cTn id="123" dur="500"/>
                                        <p:tgtEl>
                                          <p:spTgt spid="1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8" grpId="0" animBg="1"/>
      <p:bldP spid="10" grpId="0" build="p"/>
      <p:bldP spid="11" grpId="0" animBg="1"/>
      <p:bldP spid="13" grpId="0" build="p"/>
      <p:bldP spid="14" grpId="0" animBg="1"/>
      <p:bldP spid="16" grpId="0" build="p"/>
      <p:bldP spid="17" grpId="0" animBg="1"/>
      <p:bldP spid="19"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 name="组合 1"/>
          <p:cNvGrpSpPr/>
          <p:nvPr/>
        </p:nvGrpSpPr>
        <p:grpSpPr>
          <a:xfrm>
            <a:off x="0" y="155101"/>
            <a:ext cx="4995078" cy="615553"/>
            <a:chOff x="0" y="155101"/>
            <a:chExt cx="4995078" cy="615553"/>
          </a:xfrm>
        </p:grpSpPr>
        <p:sp>
          <p:nvSpPr>
            <p:cNvPr id="4" name="矩形 3"/>
            <p:cNvSpPr/>
            <p:nvPr/>
          </p:nvSpPr>
          <p:spPr>
            <a:xfrm>
              <a:off x="0" y="229719"/>
              <a:ext cx="982639" cy="46631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982636" y="155101"/>
              <a:ext cx="4012442" cy="615553"/>
            </a:xfrm>
            <a:prstGeom prst="rect">
              <a:avLst/>
            </a:prstGeom>
            <a:noFill/>
          </p:spPr>
          <p:txBody>
            <a:bodyPr wrap="square" rtlCol="0">
              <a:spAutoFit/>
            </a:bodyPr>
            <a:lstStyle/>
            <a:p>
              <a:r>
                <a:rPr lang="zh-CN" altLang="en-US" sz="2000" dirty="0">
                  <a:solidFill>
                    <a:schemeClr val="tx1">
                      <a:lumMod val="85000"/>
                      <a:lumOff val="15000"/>
                    </a:schemeClr>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rPr>
                <a:t>点击输入标题内容</a:t>
              </a:r>
              <a:endParaRPr lang="en-US" altLang="zh-CN" sz="2000" dirty="0">
                <a:solidFill>
                  <a:schemeClr val="tx1">
                    <a:lumMod val="85000"/>
                    <a:lumOff val="15000"/>
                  </a:schemeClr>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endParaRPr>
            </a:p>
            <a:p>
              <a:r>
                <a:rPr lang="zh-CN" altLang="en-US" sz="1400" dirty="0">
                  <a:solidFill>
                    <a:schemeClr val="tx1">
                      <a:lumMod val="85000"/>
                      <a:lumOff val="1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输入简要介绍输入简要介绍</a:t>
              </a:r>
            </a:p>
          </p:txBody>
        </p:sp>
      </p:grpSp>
      <p:sp>
        <p:nvSpPr>
          <p:cNvPr id="6" name="矩形 5"/>
          <p:cNvSpPr/>
          <p:nvPr/>
        </p:nvSpPr>
        <p:spPr>
          <a:xfrm>
            <a:off x="578498" y="3742505"/>
            <a:ext cx="1511558" cy="151155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输入内容</a:t>
            </a:r>
            <a:endParaRPr lang="en-US" altLang="zh-CN" sz="1600" dirty="0">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a:p>
            <a:pPr algn="ctr"/>
            <a:r>
              <a:rPr lang="zh-CN" altLang="en-US" sz="16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输入内容</a:t>
            </a:r>
          </a:p>
        </p:txBody>
      </p:sp>
      <p:sp>
        <p:nvSpPr>
          <p:cNvPr id="7" name="矩形 6"/>
          <p:cNvSpPr/>
          <p:nvPr/>
        </p:nvSpPr>
        <p:spPr>
          <a:xfrm>
            <a:off x="2300353" y="3742505"/>
            <a:ext cx="1511558" cy="1511558"/>
          </a:xfrm>
          <a:prstGeom prst="rect">
            <a:avLst/>
          </a:prstGeom>
          <a:solidFill>
            <a:schemeClr val="tx1">
              <a:lumMod val="75000"/>
              <a:lumOff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4326418" y="3742505"/>
            <a:ext cx="1511558" cy="151155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输入内容</a:t>
            </a:r>
            <a:endParaRPr lang="en-US" altLang="zh-CN" sz="1600" dirty="0">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a:p>
            <a:pPr algn="ctr"/>
            <a:r>
              <a:rPr lang="zh-CN" altLang="en-US" sz="16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输入内容</a:t>
            </a:r>
          </a:p>
        </p:txBody>
      </p:sp>
      <p:sp>
        <p:nvSpPr>
          <p:cNvPr id="9" name="矩形 8"/>
          <p:cNvSpPr/>
          <p:nvPr/>
        </p:nvSpPr>
        <p:spPr>
          <a:xfrm>
            <a:off x="6051495" y="3744390"/>
            <a:ext cx="1511558" cy="1511558"/>
          </a:xfrm>
          <a:prstGeom prst="rect">
            <a:avLst/>
          </a:prstGeom>
          <a:solidFill>
            <a:schemeClr val="tx1">
              <a:lumMod val="75000"/>
              <a:lumOff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8104489" y="3742505"/>
            <a:ext cx="1511558" cy="151155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输入内容</a:t>
            </a:r>
            <a:endParaRPr lang="en-US" altLang="zh-CN" sz="1600" dirty="0">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a:p>
            <a:pPr algn="ctr"/>
            <a:r>
              <a:rPr lang="zh-CN" altLang="en-US" sz="16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输入内容</a:t>
            </a:r>
          </a:p>
        </p:txBody>
      </p:sp>
      <p:sp>
        <p:nvSpPr>
          <p:cNvPr id="11" name="矩形 10"/>
          <p:cNvSpPr/>
          <p:nvPr/>
        </p:nvSpPr>
        <p:spPr>
          <a:xfrm>
            <a:off x="9825149" y="3742505"/>
            <a:ext cx="1511558" cy="1511558"/>
          </a:xfrm>
          <a:prstGeom prst="rect">
            <a:avLst/>
          </a:prstGeom>
          <a:solidFill>
            <a:schemeClr val="tx1">
              <a:lumMod val="75000"/>
              <a:lumOff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2" name="直接连接符 11"/>
          <p:cNvCxnSpPr/>
          <p:nvPr/>
        </p:nvCxnSpPr>
        <p:spPr>
          <a:xfrm>
            <a:off x="4059264" y="2117349"/>
            <a:ext cx="0" cy="3155375"/>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7835473" y="2117349"/>
            <a:ext cx="0" cy="3155375"/>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14" name="文本框 13"/>
          <p:cNvSpPr txBox="1"/>
          <p:nvPr/>
        </p:nvSpPr>
        <p:spPr>
          <a:xfrm>
            <a:off x="578498" y="2117349"/>
            <a:ext cx="3232218" cy="369332"/>
          </a:xfrm>
          <a:prstGeom prst="rect">
            <a:avLst/>
          </a:prstGeom>
          <a:noFill/>
        </p:spPr>
        <p:txBody>
          <a:bodyPr wrap="square" lIns="0" rIns="0" rtlCol="0">
            <a:spAutoFit/>
          </a:bodyPr>
          <a:lstStyle/>
          <a:p>
            <a:pPr>
              <a:spcAft>
                <a:spcPts val="600"/>
              </a:spcAft>
            </a:pPr>
            <a:r>
              <a:rPr lang="zh-CN" altLang="en-US" dirty="0">
                <a:solidFill>
                  <a:schemeClr val="bg2">
                    <a:lumMod val="25000"/>
                  </a:schemeClr>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rPr>
              <a:t>标题内容标题内容标题内容</a:t>
            </a:r>
          </a:p>
        </p:txBody>
      </p:sp>
      <p:sp>
        <p:nvSpPr>
          <p:cNvPr id="15" name="文本框 14"/>
          <p:cNvSpPr txBox="1"/>
          <p:nvPr/>
        </p:nvSpPr>
        <p:spPr>
          <a:xfrm>
            <a:off x="578498" y="2569389"/>
            <a:ext cx="3232218" cy="1292662"/>
          </a:xfrm>
          <a:prstGeom prst="rect">
            <a:avLst/>
          </a:prstGeom>
          <a:noFill/>
        </p:spPr>
        <p:txBody>
          <a:bodyPr wrap="square" lIns="0" rIns="0" rtlCol="0">
            <a:spAutoFit/>
          </a:bodyPr>
          <a:lstStyle/>
          <a:p>
            <a:pPr>
              <a:lnSpc>
                <a:spcPct val="125000"/>
              </a:lnSpc>
            </a:pPr>
            <a:r>
              <a:rPr lang="zh-CN" altLang="en-US" sz="1600" dirty="0">
                <a:solidFill>
                  <a:schemeClr val="tx1">
                    <a:lumMod val="85000"/>
                    <a:lumOff val="1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输入简要介绍输入简要介绍输入简要介绍输入简要介绍输入简要介绍输入简要介绍输入简要介绍输入简要介绍</a:t>
            </a:r>
            <a:endParaRPr lang="zh-CN" altLang="en-US" sz="1600" dirty="0">
              <a:solidFill>
                <a:schemeClr val="tx1">
                  <a:lumMod val="85000"/>
                  <a:lumOff val="15000"/>
                </a:schemeClr>
              </a:solidFill>
              <a:latin typeface="宋体" panose="02010600030101010101" pitchFamily="2" charset="-122"/>
              <a:ea typeface="宋体" panose="02010600030101010101" pitchFamily="2" charset="-122"/>
            </a:endParaRPr>
          </a:p>
        </p:txBody>
      </p:sp>
      <p:sp>
        <p:nvSpPr>
          <p:cNvPr id="16" name="文本框 15"/>
          <p:cNvSpPr txBox="1"/>
          <p:nvPr/>
        </p:nvSpPr>
        <p:spPr>
          <a:xfrm>
            <a:off x="4326418" y="2117349"/>
            <a:ext cx="3232218" cy="369332"/>
          </a:xfrm>
          <a:prstGeom prst="rect">
            <a:avLst/>
          </a:prstGeom>
          <a:noFill/>
        </p:spPr>
        <p:txBody>
          <a:bodyPr wrap="square" lIns="0" rIns="0" rtlCol="0">
            <a:spAutoFit/>
          </a:bodyPr>
          <a:lstStyle/>
          <a:p>
            <a:pPr>
              <a:spcAft>
                <a:spcPts val="600"/>
              </a:spcAft>
            </a:pPr>
            <a:r>
              <a:rPr lang="zh-CN" altLang="en-US" dirty="0">
                <a:solidFill>
                  <a:schemeClr val="bg2">
                    <a:lumMod val="25000"/>
                  </a:schemeClr>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rPr>
              <a:t>标题内容标题内容标题内容</a:t>
            </a:r>
          </a:p>
        </p:txBody>
      </p:sp>
      <p:sp>
        <p:nvSpPr>
          <p:cNvPr id="17" name="文本框 16"/>
          <p:cNvSpPr txBox="1"/>
          <p:nvPr/>
        </p:nvSpPr>
        <p:spPr>
          <a:xfrm>
            <a:off x="4326418" y="2569389"/>
            <a:ext cx="3299174" cy="994503"/>
          </a:xfrm>
          <a:prstGeom prst="rect">
            <a:avLst/>
          </a:prstGeom>
          <a:noFill/>
        </p:spPr>
        <p:txBody>
          <a:bodyPr wrap="square" lIns="0" rIns="0" rtlCol="0">
            <a:spAutoFit/>
          </a:bodyPr>
          <a:lstStyle/>
          <a:p>
            <a:pPr>
              <a:lnSpc>
                <a:spcPct val="125000"/>
              </a:lnSpc>
            </a:pPr>
            <a:r>
              <a:rPr lang="zh-CN" altLang="en-US" sz="1600" dirty="0">
                <a:solidFill>
                  <a:schemeClr val="tx1">
                    <a:lumMod val="85000"/>
                    <a:lumOff val="1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输入简要介绍输入简要介绍输入简要介绍输入简要介绍输入简要介绍输入简要介绍输入简要介绍输入简要介绍</a:t>
            </a:r>
            <a:endParaRPr lang="zh-CN" altLang="en-US" sz="1600" dirty="0">
              <a:solidFill>
                <a:schemeClr val="tx1">
                  <a:lumMod val="85000"/>
                  <a:lumOff val="15000"/>
                </a:schemeClr>
              </a:solidFill>
              <a:latin typeface="宋体" panose="02010600030101010101" pitchFamily="2" charset="-122"/>
              <a:ea typeface="宋体" panose="02010600030101010101" pitchFamily="2" charset="-122"/>
            </a:endParaRPr>
          </a:p>
        </p:txBody>
      </p:sp>
      <p:sp>
        <p:nvSpPr>
          <p:cNvPr id="18" name="文本框 17"/>
          <p:cNvSpPr txBox="1"/>
          <p:nvPr/>
        </p:nvSpPr>
        <p:spPr>
          <a:xfrm>
            <a:off x="8104489" y="2117349"/>
            <a:ext cx="3232218" cy="369332"/>
          </a:xfrm>
          <a:prstGeom prst="rect">
            <a:avLst/>
          </a:prstGeom>
          <a:noFill/>
        </p:spPr>
        <p:txBody>
          <a:bodyPr wrap="square" lIns="0" rIns="0" rtlCol="0">
            <a:spAutoFit/>
          </a:bodyPr>
          <a:lstStyle/>
          <a:p>
            <a:pPr>
              <a:spcAft>
                <a:spcPts val="600"/>
              </a:spcAft>
            </a:pPr>
            <a:r>
              <a:rPr lang="zh-CN" altLang="en-US" dirty="0">
                <a:solidFill>
                  <a:schemeClr val="bg2">
                    <a:lumMod val="25000"/>
                  </a:schemeClr>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rPr>
              <a:t>标题内容标题内容标题内容</a:t>
            </a:r>
          </a:p>
        </p:txBody>
      </p:sp>
      <p:sp>
        <p:nvSpPr>
          <p:cNvPr id="19" name="文本框 18"/>
          <p:cNvSpPr txBox="1"/>
          <p:nvPr/>
        </p:nvSpPr>
        <p:spPr>
          <a:xfrm>
            <a:off x="8104489" y="2569389"/>
            <a:ext cx="3232218" cy="1292662"/>
          </a:xfrm>
          <a:prstGeom prst="rect">
            <a:avLst/>
          </a:prstGeom>
          <a:noFill/>
        </p:spPr>
        <p:txBody>
          <a:bodyPr wrap="square" lIns="0" rIns="0" rtlCol="0">
            <a:spAutoFit/>
          </a:bodyPr>
          <a:lstStyle/>
          <a:p>
            <a:pPr>
              <a:lnSpc>
                <a:spcPct val="125000"/>
              </a:lnSpc>
            </a:pPr>
            <a:r>
              <a:rPr lang="zh-CN" altLang="en-US" sz="1600" dirty="0">
                <a:solidFill>
                  <a:schemeClr val="tx1">
                    <a:lumMod val="85000"/>
                    <a:lumOff val="1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输入简要介绍输入简要介绍输入简要介绍输入简要介绍输入简要介绍输入简要介绍输入简要介绍输入简要介绍</a:t>
            </a:r>
            <a:endParaRPr lang="zh-CN" altLang="en-US" sz="1600" dirty="0">
              <a:solidFill>
                <a:schemeClr val="tx1">
                  <a:lumMod val="85000"/>
                  <a:lumOff val="15000"/>
                </a:schemeClr>
              </a:solidFill>
              <a:latin typeface="宋体" panose="02010600030101010101" pitchFamily="2" charset="-122"/>
              <a:ea typeface="宋体" panose="02010600030101010101" pitchFamily="2" charset="-122"/>
            </a:endParaRPr>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750"/>
                                        <p:tgtEl>
                                          <p:spTgt spid="6"/>
                                        </p:tgtEl>
                                      </p:cBhvr>
                                    </p:animEffect>
                                  </p:childTnLst>
                                </p:cTn>
                              </p:par>
                            </p:childTnLst>
                          </p:cTn>
                        </p:par>
                        <p:par>
                          <p:cTn id="13" fill="hold">
                            <p:stCondLst>
                              <p:cond delay="1500"/>
                            </p:stCondLst>
                            <p:childTnLst>
                              <p:par>
                                <p:cTn id="14" presetID="12" presetClass="entr" presetSubtype="2"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p:tgtEl>
                                          <p:spTgt spid="7"/>
                                        </p:tgtEl>
                                        <p:attrNameLst>
                                          <p:attrName>ppt_x</p:attrName>
                                        </p:attrNameLst>
                                      </p:cBhvr>
                                      <p:tavLst>
                                        <p:tav tm="0">
                                          <p:val>
                                            <p:strVal val="#ppt_x+#ppt_w*1.125000"/>
                                          </p:val>
                                        </p:tav>
                                        <p:tav tm="100000">
                                          <p:val>
                                            <p:strVal val="#ppt_x"/>
                                          </p:val>
                                        </p:tav>
                                      </p:tavLst>
                                    </p:anim>
                                    <p:animEffect transition="in" filter="wipe(left)">
                                      <p:cBhvr>
                                        <p:cTn id="17" dur="500"/>
                                        <p:tgtEl>
                                          <p:spTgt spid="7"/>
                                        </p:tgtEl>
                                      </p:cBhvr>
                                    </p:animEffect>
                                  </p:childTnLst>
                                </p:cTn>
                              </p:par>
                            </p:childTnLst>
                          </p:cTn>
                        </p:par>
                        <p:par>
                          <p:cTn id="18" fill="hold">
                            <p:stCondLst>
                              <p:cond delay="2000"/>
                            </p:stCondLst>
                            <p:childTnLst>
                              <p:par>
                                <p:cTn id="19" presetID="22" presetClass="entr" presetSubtype="2"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wipe(right)">
                                      <p:cBhvr>
                                        <p:cTn id="21" dur="1000"/>
                                        <p:tgtEl>
                                          <p:spTgt spid="14"/>
                                        </p:tgtEl>
                                      </p:cBhvr>
                                    </p:animEffect>
                                  </p:childTnLst>
                                </p:cTn>
                              </p:par>
                            </p:childTnLst>
                          </p:cTn>
                        </p:par>
                        <p:par>
                          <p:cTn id="22" fill="hold">
                            <p:stCondLst>
                              <p:cond delay="3000"/>
                            </p:stCondLst>
                            <p:childTnLst>
                              <p:par>
                                <p:cTn id="23" presetID="22" presetClass="entr" presetSubtype="2"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right)">
                                      <p:cBhvr>
                                        <p:cTn id="25" dur="1000"/>
                                        <p:tgtEl>
                                          <p:spTgt spid="15"/>
                                        </p:tgtEl>
                                      </p:cBhvr>
                                    </p:animEffect>
                                  </p:childTnLst>
                                </p:cTn>
                              </p:par>
                            </p:childTnLst>
                          </p:cTn>
                        </p:par>
                        <p:par>
                          <p:cTn id="26" fill="hold">
                            <p:stCondLst>
                              <p:cond delay="4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4500"/>
                            </p:stCondLst>
                            <p:childTnLst>
                              <p:par>
                                <p:cTn id="31" presetID="10" presetClass="entr" presetSubtype="0" fill="hold" grpId="0" nodeType="after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fade">
                                      <p:cBhvr>
                                        <p:cTn id="33" dur="750"/>
                                        <p:tgtEl>
                                          <p:spTgt spid="8"/>
                                        </p:tgtEl>
                                      </p:cBhvr>
                                    </p:animEffect>
                                  </p:childTnLst>
                                </p:cTn>
                              </p:par>
                            </p:childTnLst>
                          </p:cTn>
                        </p:par>
                        <p:par>
                          <p:cTn id="34" fill="hold">
                            <p:stCondLst>
                              <p:cond delay="5500"/>
                            </p:stCondLst>
                            <p:childTnLst>
                              <p:par>
                                <p:cTn id="35" presetID="12" presetClass="entr" presetSubtype="2"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p:tgtEl>
                                          <p:spTgt spid="9"/>
                                        </p:tgtEl>
                                        <p:attrNameLst>
                                          <p:attrName>ppt_x</p:attrName>
                                        </p:attrNameLst>
                                      </p:cBhvr>
                                      <p:tavLst>
                                        <p:tav tm="0">
                                          <p:val>
                                            <p:strVal val="#ppt_x+#ppt_w*1.125000"/>
                                          </p:val>
                                        </p:tav>
                                        <p:tav tm="100000">
                                          <p:val>
                                            <p:strVal val="#ppt_x"/>
                                          </p:val>
                                        </p:tav>
                                      </p:tavLst>
                                    </p:anim>
                                    <p:animEffect transition="in" filter="wipe(left)">
                                      <p:cBhvr>
                                        <p:cTn id="38" dur="500"/>
                                        <p:tgtEl>
                                          <p:spTgt spid="9"/>
                                        </p:tgtEl>
                                      </p:cBhvr>
                                    </p:animEffect>
                                  </p:childTnLst>
                                </p:cTn>
                              </p:par>
                            </p:childTnLst>
                          </p:cTn>
                        </p:par>
                        <p:par>
                          <p:cTn id="39" fill="hold">
                            <p:stCondLst>
                              <p:cond delay="6000"/>
                            </p:stCondLst>
                            <p:childTnLst>
                              <p:par>
                                <p:cTn id="40" presetID="22" presetClass="entr" presetSubtype="2"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wipe(right)">
                                      <p:cBhvr>
                                        <p:cTn id="42" dur="1000"/>
                                        <p:tgtEl>
                                          <p:spTgt spid="16"/>
                                        </p:tgtEl>
                                      </p:cBhvr>
                                    </p:animEffect>
                                  </p:childTnLst>
                                </p:cTn>
                              </p:par>
                            </p:childTnLst>
                          </p:cTn>
                        </p:par>
                        <p:par>
                          <p:cTn id="43" fill="hold">
                            <p:stCondLst>
                              <p:cond delay="7000"/>
                            </p:stCondLst>
                            <p:childTnLst>
                              <p:par>
                                <p:cTn id="44" presetID="22" presetClass="entr" presetSubtype="2"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right)">
                                      <p:cBhvr>
                                        <p:cTn id="46" dur="1000"/>
                                        <p:tgtEl>
                                          <p:spTgt spid="17"/>
                                        </p:tgtEl>
                                      </p:cBhvr>
                                    </p:animEffect>
                                  </p:childTnLst>
                                </p:cTn>
                              </p:par>
                            </p:childTnLst>
                          </p:cTn>
                        </p:par>
                        <p:par>
                          <p:cTn id="47" fill="hold">
                            <p:stCondLst>
                              <p:cond delay="8000"/>
                            </p:stCondLst>
                            <p:childTnLst>
                              <p:par>
                                <p:cTn id="48" presetID="22" presetClass="entr" presetSubtype="4" fill="hold" nodeType="afterEffect">
                                  <p:stCondLst>
                                    <p:cond delay="0"/>
                                  </p:stCondLst>
                                  <p:childTnLst>
                                    <p:set>
                                      <p:cBhvr>
                                        <p:cTn id="49" dur="1" fill="hold">
                                          <p:stCondLst>
                                            <p:cond delay="0"/>
                                          </p:stCondLst>
                                        </p:cTn>
                                        <p:tgtEl>
                                          <p:spTgt spid="13"/>
                                        </p:tgtEl>
                                        <p:attrNameLst>
                                          <p:attrName>style.visibility</p:attrName>
                                        </p:attrNameLst>
                                      </p:cBhvr>
                                      <p:to>
                                        <p:strVal val="visible"/>
                                      </p:to>
                                    </p:set>
                                    <p:animEffect transition="in" filter="wipe(down)">
                                      <p:cBhvr>
                                        <p:cTn id="50" dur="500"/>
                                        <p:tgtEl>
                                          <p:spTgt spid="13"/>
                                        </p:tgtEl>
                                      </p:cBhvr>
                                    </p:animEffect>
                                  </p:childTnLst>
                                </p:cTn>
                              </p:par>
                            </p:childTnLst>
                          </p:cTn>
                        </p:par>
                        <p:par>
                          <p:cTn id="51" fill="hold">
                            <p:stCondLst>
                              <p:cond delay="8500"/>
                            </p:stCondLst>
                            <p:childTnLst>
                              <p:par>
                                <p:cTn id="52" presetID="10" presetClass="entr" presetSubtype="0" fill="hold" grpId="0" nodeType="afterEffect">
                                  <p:stCondLst>
                                    <p:cond delay="0"/>
                                  </p:stCondLst>
                                  <p:childTnLst>
                                    <p:set>
                                      <p:cBhvr>
                                        <p:cTn id="53" dur="1" fill="hold">
                                          <p:stCondLst>
                                            <p:cond delay="0"/>
                                          </p:stCondLst>
                                        </p:cTn>
                                        <p:tgtEl>
                                          <p:spTgt spid="10"/>
                                        </p:tgtEl>
                                        <p:attrNameLst>
                                          <p:attrName>style.visibility</p:attrName>
                                        </p:attrNameLst>
                                      </p:cBhvr>
                                      <p:to>
                                        <p:strVal val="visible"/>
                                      </p:to>
                                    </p:set>
                                    <p:animEffect transition="in" filter="fade">
                                      <p:cBhvr>
                                        <p:cTn id="54" dur="750"/>
                                        <p:tgtEl>
                                          <p:spTgt spid="10"/>
                                        </p:tgtEl>
                                      </p:cBhvr>
                                    </p:animEffect>
                                  </p:childTnLst>
                                </p:cTn>
                              </p:par>
                            </p:childTnLst>
                          </p:cTn>
                        </p:par>
                        <p:par>
                          <p:cTn id="55" fill="hold">
                            <p:stCondLst>
                              <p:cond delay="9500"/>
                            </p:stCondLst>
                            <p:childTnLst>
                              <p:par>
                                <p:cTn id="56" presetID="12" presetClass="entr" presetSubtype="2" fill="hold" grpId="0" nodeType="afterEffect">
                                  <p:stCondLst>
                                    <p:cond delay="0"/>
                                  </p:stCondLst>
                                  <p:childTnLst>
                                    <p:set>
                                      <p:cBhvr>
                                        <p:cTn id="57" dur="1" fill="hold">
                                          <p:stCondLst>
                                            <p:cond delay="0"/>
                                          </p:stCondLst>
                                        </p:cTn>
                                        <p:tgtEl>
                                          <p:spTgt spid="11"/>
                                        </p:tgtEl>
                                        <p:attrNameLst>
                                          <p:attrName>style.visibility</p:attrName>
                                        </p:attrNameLst>
                                      </p:cBhvr>
                                      <p:to>
                                        <p:strVal val="visible"/>
                                      </p:to>
                                    </p:set>
                                    <p:anim calcmode="lin" valueType="num">
                                      <p:cBhvr additive="base">
                                        <p:cTn id="58" dur="500"/>
                                        <p:tgtEl>
                                          <p:spTgt spid="11"/>
                                        </p:tgtEl>
                                        <p:attrNameLst>
                                          <p:attrName>ppt_x</p:attrName>
                                        </p:attrNameLst>
                                      </p:cBhvr>
                                      <p:tavLst>
                                        <p:tav tm="0">
                                          <p:val>
                                            <p:strVal val="#ppt_x+#ppt_w*1.125000"/>
                                          </p:val>
                                        </p:tav>
                                        <p:tav tm="100000">
                                          <p:val>
                                            <p:strVal val="#ppt_x"/>
                                          </p:val>
                                        </p:tav>
                                      </p:tavLst>
                                    </p:anim>
                                    <p:animEffect transition="in" filter="wipe(left)">
                                      <p:cBhvr>
                                        <p:cTn id="59" dur="500"/>
                                        <p:tgtEl>
                                          <p:spTgt spid="11"/>
                                        </p:tgtEl>
                                      </p:cBhvr>
                                    </p:animEffect>
                                  </p:childTnLst>
                                </p:cTn>
                              </p:par>
                            </p:childTnLst>
                          </p:cTn>
                        </p:par>
                        <p:par>
                          <p:cTn id="60" fill="hold">
                            <p:stCondLst>
                              <p:cond delay="10000"/>
                            </p:stCondLst>
                            <p:childTnLst>
                              <p:par>
                                <p:cTn id="61" presetID="22" presetClass="entr" presetSubtype="2" fill="hold" grpId="0" nodeType="afterEffect">
                                  <p:stCondLst>
                                    <p:cond delay="0"/>
                                  </p:stCondLst>
                                  <p:childTnLst>
                                    <p:set>
                                      <p:cBhvr>
                                        <p:cTn id="62" dur="1" fill="hold">
                                          <p:stCondLst>
                                            <p:cond delay="0"/>
                                          </p:stCondLst>
                                        </p:cTn>
                                        <p:tgtEl>
                                          <p:spTgt spid="18"/>
                                        </p:tgtEl>
                                        <p:attrNameLst>
                                          <p:attrName>style.visibility</p:attrName>
                                        </p:attrNameLst>
                                      </p:cBhvr>
                                      <p:to>
                                        <p:strVal val="visible"/>
                                      </p:to>
                                    </p:set>
                                    <p:animEffect transition="in" filter="wipe(right)">
                                      <p:cBhvr>
                                        <p:cTn id="63" dur="1000"/>
                                        <p:tgtEl>
                                          <p:spTgt spid="18"/>
                                        </p:tgtEl>
                                      </p:cBhvr>
                                    </p:animEffect>
                                  </p:childTnLst>
                                </p:cTn>
                              </p:par>
                            </p:childTnLst>
                          </p:cTn>
                        </p:par>
                        <p:par>
                          <p:cTn id="64" fill="hold">
                            <p:stCondLst>
                              <p:cond delay="11000"/>
                            </p:stCondLst>
                            <p:childTnLst>
                              <p:par>
                                <p:cTn id="65" presetID="22" presetClass="entr" presetSubtype="2" fill="hold" grpId="0" nodeType="after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wipe(right)">
                                      <p:cBhvr>
                                        <p:cTn id="67"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4" grpId="0"/>
      <p:bldP spid="15" grpId="0"/>
      <p:bldP spid="16" grpId="0"/>
      <p:bldP spid="17" grpId="0"/>
      <p:bldP spid="18" grpId="0"/>
      <p:bldP spid="1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矩形 3"/>
          <p:cNvSpPr/>
          <p:nvPr/>
        </p:nvSpPr>
        <p:spPr>
          <a:xfrm>
            <a:off x="0" y="3518455"/>
            <a:ext cx="4187106" cy="2355247"/>
          </a:xfrm>
          <a:prstGeom prst="rect">
            <a:avLst/>
          </a:prstGeom>
          <a:blipFill dpi="0" rotWithShape="1">
            <a:blip r:embed="rId4"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4187106" y="3518455"/>
            <a:ext cx="2354400" cy="2355247"/>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 name="组合 6"/>
          <p:cNvGrpSpPr/>
          <p:nvPr/>
        </p:nvGrpSpPr>
        <p:grpSpPr>
          <a:xfrm>
            <a:off x="6236196" y="3518455"/>
            <a:ext cx="5955804" cy="2356960"/>
            <a:chOff x="4257077" y="2119893"/>
            <a:chExt cx="5955804" cy="2356960"/>
          </a:xfrm>
          <a:solidFill>
            <a:schemeClr val="accent1"/>
          </a:solidFill>
        </p:grpSpPr>
        <p:sp>
          <p:nvSpPr>
            <p:cNvPr id="8" name="等腰三角形 7"/>
            <p:cNvSpPr/>
            <p:nvPr/>
          </p:nvSpPr>
          <p:spPr>
            <a:xfrm rot="16200000">
              <a:off x="4224440" y="3094390"/>
              <a:ext cx="473237" cy="407963"/>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4552497" y="2119893"/>
              <a:ext cx="5660384" cy="235696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25000"/>
                </a:lnSpc>
                <a:spcBef>
                  <a:spcPts val="1200"/>
                </a:spcBef>
              </a:pPr>
              <a:r>
                <a:rPr lang="en-US" altLang="zh-CN" sz="2400" b="1" dirty="0">
                  <a:solidFill>
                    <a:schemeClr val="bg1"/>
                  </a:solidFill>
                  <a:latin typeface="Arial" panose="020B0604020202020204" pitchFamily="34" charset="0"/>
                  <a:ea typeface="宋体" panose="02010600030101010101" pitchFamily="2" charset="-122"/>
                  <a:cs typeface="Arial" panose="020B0604020202020204" pitchFamily="34" charset="0"/>
                </a:rPr>
                <a:t>PART 04  </a:t>
              </a:r>
              <a:r>
                <a:rPr lang="zh-CN" altLang="en-US" sz="2400" dirty="0">
                  <a:latin typeface="阿里巴巴普惠体 B" panose="00020600040101010101" pitchFamily="18" charset="-122"/>
                  <a:ea typeface="阿里巴巴普惠体 B" panose="00020600040101010101" pitchFamily="18" charset="-122"/>
                  <a:cs typeface="阿里巴巴普惠体 B" panose="00020600040101010101" pitchFamily="18" charset="-122"/>
                </a:rPr>
                <a:t>点击输入标题内容</a:t>
              </a:r>
              <a:endParaRPr lang="en-US" altLang="zh-CN" sz="2400" b="1" dirty="0">
                <a:solidFill>
                  <a:schemeClr val="bg1"/>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endParaRPr>
            </a:p>
            <a:p>
              <a:pPr>
                <a:lnSpc>
                  <a:spcPct val="120000"/>
                </a:lnSpc>
                <a:spcBef>
                  <a:spcPts val="1200"/>
                </a:spcBef>
              </a:pPr>
              <a:r>
                <a:rPr lang="zh-CN" altLang="en-US" sz="1600"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输入简要介绍输入简要介绍输入简要介绍输入简要介绍输入简要介绍输入简要介绍输入简要介绍输入简要介绍输入简要介绍输入简要介绍输入简要介绍输入简要介绍输入简要介绍。</a:t>
              </a:r>
              <a:endParaRPr lang="en-US" altLang="zh-CN" sz="1600"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p:txBody>
        </p:sp>
      </p:gr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1000"/>
                                        <p:tgtEl>
                                          <p:spTgt spid="4"/>
                                        </p:tgtEl>
                                      </p:cBhvr>
                                    </p:animEffect>
                                  </p:childTnLst>
                                </p:cTn>
                              </p:par>
                              <p:par>
                                <p:cTn id="8" presetID="9" presetClass="entr" presetSubtype="0" fill="hold" grpId="0" nodeType="withEffect">
                                  <p:stCondLst>
                                    <p:cond delay="500"/>
                                  </p:stCondLst>
                                  <p:childTnLst>
                                    <p:set>
                                      <p:cBhvr>
                                        <p:cTn id="9" dur="1" fill="hold">
                                          <p:stCondLst>
                                            <p:cond delay="0"/>
                                          </p:stCondLst>
                                        </p:cTn>
                                        <p:tgtEl>
                                          <p:spTgt spid="6"/>
                                        </p:tgtEl>
                                        <p:attrNameLst>
                                          <p:attrName>style.visibility</p:attrName>
                                        </p:attrNameLst>
                                      </p:cBhvr>
                                      <p:to>
                                        <p:strVal val="visible"/>
                                      </p:to>
                                    </p:set>
                                    <p:animEffect transition="in" filter="dissolve">
                                      <p:cBhvr>
                                        <p:cTn id="10" dur="1000"/>
                                        <p:tgtEl>
                                          <p:spTgt spid="6"/>
                                        </p:tgtEl>
                                      </p:cBhvr>
                                    </p:animEffect>
                                  </p:childTnLst>
                                </p:cTn>
                              </p:par>
                            </p:childTnLst>
                          </p:cTn>
                        </p:par>
                        <p:par>
                          <p:cTn id="11" fill="hold">
                            <p:stCondLst>
                              <p:cond delay="1000"/>
                            </p:stCondLst>
                            <p:childTnLst>
                              <p:par>
                                <p:cTn id="12" presetID="12" presetClass="entr" presetSubtype="2" fill="hold" nodeType="after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additive="base">
                                        <p:cTn id="14" dur="1000"/>
                                        <p:tgtEl>
                                          <p:spTgt spid="7"/>
                                        </p:tgtEl>
                                        <p:attrNameLst>
                                          <p:attrName>ppt_x</p:attrName>
                                        </p:attrNameLst>
                                      </p:cBhvr>
                                      <p:tavLst>
                                        <p:tav tm="0">
                                          <p:val>
                                            <p:strVal val="#ppt_x+#ppt_w*1.125000"/>
                                          </p:val>
                                        </p:tav>
                                        <p:tav tm="100000">
                                          <p:val>
                                            <p:strVal val="#ppt_x"/>
                                          </p:val>
                                        </p:tav>
                                      </p:tavLst>
                                    </p:anim>
                                    <p:animEffect transition="in" filter="wipe(left)">
                                      <p:cBhvr>
                                        <p:cTn id="15"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 name="组合 1"/>
          <p:cNvGrpSpPr/>
          <p:nvPr/>
        </p:nvGrpSpPr>
        <p:grpSpPr>
          <a:xfrm>
            <a:off x="0" y="155101"/>
            <a:ext cx="4995078" cy="615553"/>
            <a:chOff x="0" y="155101"/>
            <a:chExt cx="4995078" cy="615553"/>
          </a:xfrm>
        </p:grpSpPr>
        <p:sp>
          <p:nvSpPr>
            <p:cNvPr id="4" name="矩形 3"/>
            <p:cNvSpPr/>
            <p:nvPr/>
          </p:nvSpPr>
          <p:spPr>
            <a:xfrm>
              <a:off x="0" y="229719"/>
              <a:ext cx="982639" cy="46631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982636" y="155101"/>
              <a:ext cx="4012442" cy="615553"/>
            </a:xfrm>
            <a:prstGeom prst="rect">
              <a:avLst/>
            </a:prstGeom>
            <a:noFill/>
          </p:spPr>
          <p:txBody>
            <a:bodyPr wrap="square" rtlCol="0">
              <a:spAutoFit/>
            </a:bodyPr>
            <a:lstStyle/>
            <a:p>
              <a:r>
                <a:rPr lang="zh-CN" altLang="en-US" sz="2000" dirty="0">
                  <a:solidFill>
                    <a:schemeClr val="tx1">
                      <a:lumMod val="85000"/>
                      <a:lumOff val="15000"/>
                    </a:schemeClr>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rPr>
                <a:t>点击输入标题内容</a:t>
              </a:r>
              <a:endParaRPr lang="en-US" altLang="zh-CN" sz="2000" dirty="0">
                <a:solidFill>
                  <a:schemeClr val="tx1">
                    <a:lumMod val="85000"/>
                    <a:lumOff val="15000"/>
                  </a:schemeClr>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endParaRPr>
            </a:p>
            <a:p>
              <a:r>
                <a:rPr lang="zh-CN" altLang="en-US" sz="1400" dirty="0">
                  <a:solidFill>
                    <a:schemeClr val="tx1">
                      <a:lumMod val="85000"/>
                      <a:lumOff val="1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输入简要介绍输入简要介绍</a:t>
              </a:r>
            </a:p>
          </p:txBody>
        </p:sp>
      </p:grpSp>
      <p:sp>
        <p:nvSpPr>
          <p:cNvPr id="6" name="Oval 96"/>
          <p:cNvSpPr>
            <a:spLocks noChangeArrowheads="1"/>
          </p:cNvSpPr>
          <p:nvPr/>
        </p:nvSpPr>
        <p:spPr bwMode="auto">
          <a:xfrm>
            <a:off x="941987" y="2566940"/>
            <a:ext cx="1464896" cy="1465074"/>
          </a:xfrm>
          <a:prstGeom prst="ellipse">
            <a:avLst/>
          </a:prstGeom>
          <a:solidFill>
            <a:schemeClr val="accent1"/>
          </a:solidFill>
          <a:ln w="38100">
            <a:solidFill>
              <a:schemeClr val="bg1">
                <a:lumMod val="85000"/>
              </a:schemeClr>
            </a:solidFill>
          </a:ln>
          <a:effectLst/>
        </p:spPr>
        <p:txBody>
          <a:bodyPr wrap="square" lIns="0" rIns="0" anchor="ctr">
            <a:normAutofit/>
          </a:bodyPr>
          <a:lstStyle/>
          <a:p>
            <a:pPr algn="ctr"/>
            <a:r>
              <a:rPr lang="zh-CN" altLang="en-US" sz="2000" dirty="0">
                <a:solidFill>
                  <a:schemeClr val="bg1"/>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rPr>
              <a:t>标题内容</a:t>
            </a:r>
            <a:endParaRPr lang="zh-CN" altLang="en-US" sz="1600" dirty="0">
              <a:solidFill>
                <a:schemeClr val="bg1"/>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endParaRPr>
          </a:p>
        </p:txBody>
      </p:sp>
      <p:sp>
        <p:nvSpPr>
          <p:cNvPr id="7" name="Oval 102"/>
          <p:cNvSpPr>
            <a:spLocks noChangeArrowheads="1"/>
          </p:cNvSpPr>
          <p:nvPr/>
        </p:nvSpPr>
        <p:spPr bwMode="auto">
          <a:xfrm>
            <a:off x="4804365" y="2646315"/>
            <a:ext cx="1464896" cy="1465074"/>
          </a:xfrm>
          <a:prstGeom prst="ellipse">
            <a:avLst/>
          </a:prstGeom>
          <a:solidFill>
            <a:schemeClr val="accent1"/>
          </a:solidFill>
          <a:ln w="38100">
            <a:solidFill>
              <a:schemeClr val="bg1">
                <a:lumMod val="85000"/>
              </a:schemeClr>
            </a:solidFill>
          </a:ln>
          <a:effectLst/>
        </p:spPr>
        <p:txBody>
          <a:bodyPr wrap="square" lIns="0" rIns="0" anchor="ctr">
            <a:normAutofit/>
          </a:bodyPr>
          <a:lstStyle/>
          <a:p>
            <a:pPr algn="ctr"/>
            <a:r>
              <a:rPr lang="zh-CN" altLang="en-US" sz="2000" dirty="0">
                <a:solidFill>
                  <a:schemeClr val="bg1"/>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rPr>
              <a:t>标题内容</a:t>
            </a:r>
            <a:endParaRPr lang="zh-CN" altLang="en-US" sz="1600" dirty="0">
              <a:solidFill>
                <a:schemeClr val="bg1"/>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endParaRPr>
          </a:p>
        </p:txBody>
      </p:sp>
      <p:sp>
        <p:nvSpPr>
          <p:cNvPr id="8" name="Oval 108"/>
          <p:cNvSpPr>
            <a:spLocks noChangeArrowheads="1"/>
          </p:cNvSpPr>
          <p:nvPr/>
        </p:nvSpPr>
        <p:spPr bwMode="auto">
          <a:xfrm>
            <a:off x="2832828" y="1998922"/>
            <a:ext cx="1464784" cy="1464784"/>
          </a:xfrm>
          <a:prstGeom prst="ellipse">
            <a:avLst/>
          </a:prstGeom>
          <a:solidFill>
            <a:schemeClr val="accent1"/>
          </a:solidFill>
          <a:ln w="38100">
            <a:solidFill>
              <a:schemeClr val="bg1">
                <a:lumMod val="85000"/>
              </a:schemeClr>
            </a:solidFill>
          </a:ln>
          <a:effectLst/>
        </p:spPr>
        <p:txBody>
          <a:bodyPr wrap="square" lIns="0" rIns="0" anchor="ctr">
            <a:normAutofit/>
          </a:bodyPr>
          <a:lstStyle/>
          <a:p>
            <a:pPr algn="ctr"/>
            <a:r>
              <a:rPr lang="zh-CN" altLang="en-US" sz="2000" dirty="0">
                <a:solidFill>
                  <a:schemeClr val="bg1"/>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rPr>
              <a:t>标题内容</a:t>
            </a:r>
            <a:endParaRPr lang="zh-CN" altLang="en-US" sz="1600" dirty="0">
              <a:solidFill>
                <a:schemeClr val="bg1"/>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endParaRPr>
          </a:p>
        </p:txBody>
      </p:sp>
      <p:sp>
        <p:nvSpPr>
          <p:cNvPr id="9" name="AutoShape 46"/>
          <p:cNvSpPr>
            <a:spLocks noChangeArrowheads="1"/>
          </p:cNvSpPr>
          <p:nvPr/>
        </p:nvSpPr>
        <p:spPr bwMode="auto">
          <a:xfrm>
            <a:off x="3140563" y="3266921"/>
            <a:ext cx="914400" cy="754062"/>
          </a:xfrm>
          <a:prstGeom prst="upArrow">
            <a:avLst>
              <a:gd name="adj1" fmla="val 52833"/>
              <a:gd name="adj2" fmla="val 45940"/>
            </a:avLst>
          </a:prstGeom>
          <a:gradFill rotWithShape="1">
            <a:gsLst>
              <a:gs pos="0">
                <a:schemeClr val="tx1">
                  <a:lumMod val="50000"/>
                  <a:lumOff val="50000"/>
                </a:schemeClr>
              </a:gs>
              <a:gs pos="100000">
                <a:srgbClr val="FFFFFF">
                  <a:alpha val="0"/>
                </a:srgbClr>
              </a:gs>
            </a:gsLst>
            <a:lin ang="5400000" scaled="1"/>
          </a:gradFill>
          <a:ln w="9525" algn="ctr">
            <a:noFill/>
            <a:miter lim="800000"/>
          </a:ln>
        </p:spPr>
        <p:txBody>
          <a:bodyPr wrap="none" anchor="ctr"/>
          <a:lstStyle/>
          <a:p>
            <a:pPr latinLnBrk="1">
              <a:defRPr/>
            </a:pPr>
            <a:endParaRPr kumimoji="1" lang="ko-KR" altLang="ko-KR" dirty="0">
              <a:latin typeface="宋体" panose="02010600030101010101" pitchFamily="2" charset="-122"/>
              <a:ea typeface="Gulim" panose="020B0600000101010101" pitchFamily="34" charset="-127"/>
            </a:endParaRPr>
          </a:p>
        </p:txBody>
      </p:sp>
      <p:sp>
        <p:nvSpPr>
          <p:cNvPr id="10" name="AutoShape 65"/>
          <p:cNvSpPr>
            <a:spLocks noChangeArrowheads="1"/>
          </p:cNvSpPr>
          <p:nvPr/>
        </p:nvSpPr>
        <p:spPr bwMode="auto">
          <a:xfrm rot="-2367420">
            <a:off x="1837330" y="3611492"/>
            <a:ext cx="914400" cy="754062"/>
          </a:xfrm>
          <a:prstGeom prst="upArrow">
            <a:avLst>
              <a:gd name="adj1" fmla="val 52833"/>
              <a:gd name="adj2" fmla="val 45940"/>
            </a:avLst>
          </a:prstGeom>
          <a:gradFill rotWithShape="1">
            <a:gsLst>
              <a:gs pos="0">
                <a:schemeClr val="tx1">
                  <a:lumMod val="50000"/>
                  <a:lumOff val="50000"/>
                </a:schemeClr>
              </a:gs>
              <a:gs pos="100000">
                <a:srgbClr val="FFFFFF">
                  <a:alpha val="0"/>
                </a:srgbClr>
              </a:gs>
            </a:gsLst>
            <a:lin ang="5400000" scaled="1"/>
          </a:gradFill>
          <a:ln w="9525" algn="ctr">
            <a:noFill/>
            <a:miter lim="800000"/>
          </a:ln>
        </p:spPr>
        <p:txBody>
          <a:bodyPr wrap="none" anchor="ctr"/>
          <a:lstStyle/>
          <a:p>
            <a:pPr latinLnBrk="1">
              <a:defRPr/>
            </a:pPr>
            <a:endParaRPr kumimoji="1" lang="ko-KR" altLang="ko-KR" dirty="0">
              <a:latin typeface="宋体" panose="02010600030101010101" pitchFamily="2" charset="-122"/>
              <a:ea typeface="Gulim" panose="020B0600000101010101" pitchFamily="34" charset="-127"/>
            </a:endParaRPr>
          </a:p>
        </p:txBody>
      </p:sp>
      <p:sp>
        <p:nvSpPr>
          <p:cNvPr id="11" name="AutoShape 66"/>
          <p:cNvSpPr>
            <a:spLocks noChangeArrowheads="1"/>
          </p:cNvSpPr>
          <p:nvPr/>
        </p:nvSpPr>
        <p:spPr bwMode="auto">
          <a:xfrm rot="2480061">
            <a:off x="4386845" y="3609904"/>
            <a:ext cx="914400" cy="754063"/>
          </a:xfrm>
          <a:prstGeom prst="upArrow">
            <a:avLst>
              <a:gd name="adj1" fmla="val 52833"/>
              <a:gd name="adj2" fmla="val 45940"/>
            </a:avLst>
          </a:prstGeom>
          <a:gradFill rotWithShape="1">
            <a:gsLst>
              <a:gs pos="0">
                <a:schemeClr val="tx1">
                  <a:lumMod val="50000"/>
                  <a:lumOff val="50000"/>
                </a:schemeClr>
              </a:gs>
              <a:gs pos="100000">
                <a:srgbClr val="FFFFFF">
                  <a:alpha val="0"/>
                </a:srgbClr>
              </a:gs>
            </a:gsLst>
            <a:lin ang="5400000" scaled="1"/>
          </a:gradFill>
          <a:ln w="9525" algn="ctr">
            <a:noFill/>
            <a:miter lim="800000"/>
          </a:ln>
        </p:spPr>
        <p:txBody>
          <a:bodyPr wrap="none" anchor="ctr"/>
          <a:lstStyle/>
          <a:p>
            <a:pPr latinLnBrk="1">
              <a:defRPr/>
            </a:pPr>
            <a:endParaRPr kumimoji="1" lang="ko-KR" altLang="ko-KR" dirty="0">
              <a:latin typeface="宋体" panose="02010600030101010101" pitchFamily="2" charset="-122"/>
              <a:ea typeface="Gulim" panose="020B0600000101010101" pitchFamily="34" charset="-127"/>
            </a:endParaRPr>
          </a:p>
        </p:txBody>
      </p:sp>
      <p:sp>
        <p:nvSpPr>
          <p:cNvPr id="12" name="文本框 11"/>
          <p:cNvSpPr txBox="1"/>
          <p:nvPr/>
        </p:nvSpPr>
        <p:spPr>
          <a:xfrm>
            <a:off x="941987" y="4535378"/>
            <a:ext cx="5327274" cy="646331"/>
          </a:xfrm>
          <a:prstGeom prst="rect">
            <a:avLst/>
          </a:prstGeom>
          <a:noFill/>
        </p:spPr>
        <p:txBody>
          <a:bodyPr wrap="square" rtlCol="0">
            <a:spAutoFit/>
          </a:bodyPr>
          <a:lstStyle/>
          <a:p>
            <a:pPr algn="ctr"/>
            <a:r>
              <a:rPr lang="zh-CN" altLang="en-US" dirty="0">
                <a:solidFill>
                  <a:schemeClr val="tx1">
                    <a:lumMod val="85000"/>
                    <a:lumOff val="1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输入简要介绍输入简要介绍输入简要介绍输入简要介绍输入简要介绍输入简要介绍</a:t>
            </a:r>
            <a:endParaRPr lang="zh-CN" altLang="en-US" dirty="0">
              <a:solidFill>
                <a:schemeClr val="tx1">
                  <a:lumMod val="85000"/>
                  <a:lumOff val="15000"/>
                </a:schemeClr>
              </a:solidFill>
              <a:latin typeface="宋体" panose="02010600030101010101" pitchFamily="2" charset="-122"/>
              <a:ea typeface="宋体" panose="02010600030101010101" pitchFamily="2" charset="-122"/>
            </a:endParaRPr>
          </a:p>
        </p:txBody>
      </p:sp>
      <p:cxnSp>
        <p:nvCxnSpPr>
          <p:cNvPr id="13" name="直接连接符 12"/>
          <p:cNvCxnSpPr/>
          <p:nvPr/>
        </p:nvCxnSpPr>
        <p:spPr>
          <a:xfrm>
            <a:off x="6890848" y="1998922"/>
            <a:ext cx="0" cy="3059052"/>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4" name="文本框 13"/>
          <p:cNvSpPr txBox="1"/>
          <p:nvPr/>
        </p:nvSpPr>
        <p:spPr>
          <a:xfrm>
            <a:off x="7364712" y="2035519"/>
            <a:ext cx="3981312" cy="2995051"/>
          </a:xfrm>
          <a:prstGeom prst="rect">
            <a:avLst/>
          </a:prstGeom>
          <a:noFill/>
        </p:spPr>
        <p:txBody>
          <a:bodyPr wrap="square" rtlCol="0">
            <a:spAutoFit/>
          </a:bodyPr>
          <a:lstStyle/>
          <a:p>
            <a:pPr>
              <a:lnSpc>
                <a:spcPct val="125000"/>
              </a:lnSpc>
              <a:spcBef>
                <a:spcPts val="600"/>
              </a:spcBef>
            </a:pPr>
            <a:r>
              <a:rPr lang="zh-CN" altLang="en-US" dirty="0">
                <a:solidFill>
                  <a:schemeClr val="accent1"/>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rPr>
              <a:t>标题内容标题内容</a:t>
            </a:r>
            <a:endParaRPr lang="en-US" altLang="zh-CN" dirty="0">
              <a:solidFill>
                <a:schemeClr val="accent1"/>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endParaRPr>
          </a:p>
          <a:p>
            <a:pPr>
              <a:lnSpc>
                <a:spcPct val="125000"/>
              </a:lnSpc>
              <a:spcBef>
                <a:spcPts val="600"/>
              </a:spcBef>
            </a:pPr>
            <a:endParaRPr lang="en-US" altLang="zh-CN" dirty="0">
              <a:solidFill>
                <a:schemeClr val="accent1"/>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endParaRPr>
          </a:p>
          <a:p>
            <a:pPr>
              <a:lnSpc>
                <a:spcPct val="125000"/>
              </a:lnSpc>
            </a:pPr>
            <a:r>
              <a:rPr lang="zh-CN" altLang="en-US" sz="1600" dirty="0">
                <a:solidFill>
                  <a:schemeClr val="tx1">
                    <a:lumMod val="85000"/>
                    <a:lumOff val="1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输入简要介绍输入简要介绍输入简要介绍输入简要介绍输入简要介绍输入简要介绍输入简要介绍输入简要介绍</a:t>
            </a:r>
            <a:endParaRPr lang="en-US" altLang="zh-CN" sz="1600" dirty="0">
              <a:solidFill>
                <a:schemeClr val="tx1">
                  <a:lumMod val="85000"/>
                  <a:lumOff val="1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a:p>
            <a:pPr>
              <a:lnSpc>
                <a:spcPct val="125000"/>
              </a:lnSpc>
            </a:pPr>
            <a:endParaRPr lang="zh-CN" altLang="en-US" sz="1600" dirty="0">
              <a:solidFill>
                <a:schemeClr val="tx1">
                  <a:lumMod val="85000"/>
                  <a:lumOff val="15000"/>
                </a:schemeClr>
              </a:solidFill>
              <a:latin typeface="宋体" panose="02010600030101010101" pitchFamily="2" charset="-122"/>
              <a:ea typeface="宋体" panose="02010600030101010101" pitchFamily="2" charset="-122"/>
            </a:endParaRPr>
          </a:p>
          <a:p>
            <a:pPr>
              <a:lnSpc>
                <a:spcPct val="125000"/>
              </a:lnSpc>
            </a:pPr>
            <a:r>
              <a:rPr lang="zh-CN" altLang="en-US" sz="1600" dirty="0">
                <a:solidFill>
                  <a:schemeClr val="tx1">
                    <a:lumMod val="85000"/>
                    <a:lumOff val="1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输入简要介绍输入简要介绍输入简要介绍输入简要介绍输入简要介绍输入简要介绍输入简要介绍输入简要介绍</a:t>
            </a:r>
            <a:endParaRPr lang="zh-CN" altLang="en-US" sz="1600" dirty="0">
              <a:solidFill>
                <a:schemeClr val="tx1">
                  <a:lumMod val="85000"/>
                  <a:lumOff val="15000"/>
                </a:schemeClr>
              </a:solidFill>
              <a:latin typeface="宋体" panose="02010600030101010101" pitchFamily="2" charset="-122"/>
              <a:ea typeface="宋体" panose="02010600030101010101" pitchFamily="2" charset="-122"/>
            </a:endParaRPr>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2" presetClass="entr" presetSubtype="0"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par>
                          <p:cTn id="15" fill="hold">
                            <p:stCondLst>
                              <p:cond delay="1500"/>
                            </p:stCondLst>
                            <p:childTnLst>
                              <p:par>
                                <p:cTn id="16" presetID="22" presetClass="entr" presetSubtype="4"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down)">
                                      <p:cBhvr>
                                        <p:cTn id="18" dur="500"/>
                                        <p:tgtEl>
                                          <p:spTgt spid="10"/>
                                        </p:tgtEl>
                                      </p:cBhvr>
                                    </p:animEffect>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1000"/>
                                        <p:tgtEl>
                                          <p:spTgt spid="8"/>
                                        </p:tgtEl>
                                      </p:cBhvr>
                                    </p:animEffect>
                                    <p:anim calcmode="lin" valueType="num">
                                      <p:cBhvr>
                                        <p:cTn id="23" dur="1000" fill="hold"/>
                                        <p:tgtEl>
                                          <p:spTgt spid="8"/>
                                        </p:tgtEl>
                                        <p:attrNameLst>
                                          <p:attrName>ppt_x</p:attrName>
                                        </p:attrNameLst>
                                      </p:cBhvr>
                                      <p:tavLst>
                                        <p:tav tm="0">
                                          <p:val>
                                            <p:strVal val="#ppt_x"/>
                                          </p:val>
                                        </p:tav>
                                        <p:tav tm="100000">
                                          <p:val>
                                            <p:strVal val="#ppt_x"/>
                                          </p:val>
                                        </p:tav>
                                      </p:tavLst>
                                    </p:anim>
                                    <p:anim calcmode="lin" valueType="num">
                                      <p:cBhvr>
                                        <p:cTn id="24" dur="10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2" presetClass="entr" presetSubtype="4" fill="hold" grpId="0" nodeType="after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wipe(down)">
                                      <p:cBhvr>
                                        <p:cTn id="28" dur="500"/>
                                        <p:tgtEl>
                                          <p:spTgt spid="9"/>
                                        </p:tgtEl>
                                      </p:cBhvr>
                                    </p:animEffect>
                                  </p:childTnLst>
                                </p:cTn>
                              </p:par>
                            </p:childTnLst>
                          </p:cTn>
                        </p:par>
                        <p:par>
                          <p:cTn id="29" fill="hold">
                            <p:stCondLst>
                              <p:cond delay="3500"/>
                            </p:stCondLst>
                            <p:childTnLst>
                              <p:par>
                                <p:cTn id="30" presetID="42" presetClass="entr" presetSubtype="0" fill="hold" grpId="0"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1000" fill="hold"/>
                                        <p:tgtEl>
                                          <p:spTgt spid="7"/>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22" presetClass="entr" presetSubtype="4"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wipe(down)">
                                      <p:cBhvr>
                                        <p:cTn id="38" dur="500"/>
                                        <p:tgtEl>
                                          <p:spTgt spid="11"/>
                                        </p:tgtEl>
                                      </p:cBhvr>
                                    </p:animEffect>
                                  </p:childTnLst>
                                </p:cTn>
                              </p:par>
                            </p:childTnLst>
                          </p:cTn>
                        </p:par>
                        <p:par>
                          <p:cTn id="39" fill="hold">
                            <p:stCondLst>
                              <p:cond delay="5000"/>
                            </p:stCondLst>
                            <p:childTnLst>
                              <p:par>
                                <p:cTn id="40" presetID="10" presetClass="entr" presetSubtype="0" fill="hold" grpId="0" nodeType="afterEffect">
                                  <p:stCondLst>
                                    <p:cond delay="0"/>
                                  </p:stCondLst>
                                  <p:iterate type="lt">
                                    <p:tmPct val="10000"/>
                                  </p:iterate>
                                  <p:childTnLst>
                                    <p:set>
                                      <p:cBhvr>
                                        <p:cTn id="41" dur="1" fill="hold">
                                          <p:stCondLst>
                                            <p:cond delay="0"/>
                                          </p:stCondLst>
                                        </p:cTn>
                                        <p:tgtEl>
                                          <p:spTgt spid="12"/>
                                        </p:tgtEl>
                                        <p:attrNameLst>
                                          <p:attrName>style.visibility</p:attrName>
                                        </p:attrNameLst>
                                      </p:cBhvr>
                                      <p:to>
                                        <p:strVal val="visible"/>
                                      </p:to>
                                    </p:set>
                                    <p:animEffect transition="in" filter="fade">
                                      <p:cBhvr>
                                        <p:cTn id="42" dur="500"/>
                                        <p:tgtEl>
                                          <p:spTgt spid="12"/>
                                        </p:tgtEl>
                                      </p:cBhvr>
                                    </p:animEffect>
                                  </p:childTnLst>
                                </p:cTn>
                              </p:par>
                            </p:childTnLst>
                          </p:cTn>
                        </p:par>
                        <p:par>
                          <p:cTn id="43" fill="hold">
                            <p:stCondLst>
                              <p:cond delay="7250"/>
                            </p:stCondLst>
                            <p:childTnLst>
                              <p:par>
                                <p:cTn id="44" presetID="16" presetClass="entr" presetSubtype="42" fill="hold" nodeType="after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barn(outHorizontal)">
                                      <p:cBhvr>
                                        <p:cTn id="46" dur="500"/>
                                        <p:tgtEl>
                                          <p:spTgt spid="13"/>
                                        </p:tgtEl>
                                      </p:cBhvr>
                                    </p:animEffect>
                                  </p:childTnLst>
                                </p:cTn>
                              </p:par>
                            </p:childTnLst>
                          </p:cTn>
                        </p:par>
                        <p:par>
                          <p:cTn id="47" fill="hold">
                            <p:stCondLst>
                              <p:cond delay="7750"/>
                            </p:stCondLst>
                            <p:childTnLst>
                              <p:par>
                                <p:cTn id="48" presetID="10" presetClass="entr" presetSubtype="0" fill="hold" grpId="0" nodeType="afterEffect">
                                  <p:stCondLst>
                                    <p:cond delay="0"/>
                                  </p:stCondLst>
                                  <p:iterate type="lt">
                                    <p:tmPct val="10000"/>
                                  </p:iterate>
                                  <p:childTnLst>
                                    <p:set>
                                      <p:cBhvr>
                                        <p:cTn id="49" dur="1" fill="hold">
                                          <p:stCondLst>
                                            <p:cond delay="0"/>
                                          </p:stCondLst>
                                        </p:cTn>
                                        <p:tgtEl>
                                          <p:spTgt spid="14"/>
                                        </p:tgtEl>
                                        <p:attrNameLst>
                                          <p:attrName>style.visibility</p:attrName>
                                        </p:attrNameLst>
                                      </p:cBhvr>
                                      <p:to>
                                        <p:strVal val="visible"/>
                                      </p:to>
                                    </p:set>
                                    <p:animEffect transition="in" filter="fade">
                                      <p:cBhvr>
                                        <p:cTn id="5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 name="组合 1"/>
          <p:cNvGrpSpPr/>
          <p:nvPr/>
        </p:nvGrpSpPr>
        <p:grpSpPr>
          <a:xfrm>
            <a:off x="0" y="155101"/>
            <a:ext cx="4995078" cy="615553"/>
            <a:chOff x="0" y="155101"/>
            <a:chExt cx="4995078" cy="615553"/>
          </a:xfrm>
        </p:grpSpPr>
        <p:sp>
          <p:nvSpPr>
            <p:cNvPr id="4" name="矩形 3"/>
            <p:cNvSpPr/>
            <p:nvPr/>
          </p:nvSpPr>
          <p:spPr>
            <a:xfrm>
              <a:off x="0" y="229719"/>
              <a:ext cx="982639" cy="46631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982636" y="155101"/>
              <a:ext cx="4012442" cy="615553"/>
            </a:xfrm>
            <a:prstGeom prst="rect">
              <a:avLst/>
            </a:prstGeom>
            <a:noFill/>
          </p:spPr>
          <p:txBody>
            <a:bodyPr wrap="square" rtlCol="0">
              <a:spAutoFit/>
            </a:bodyPr>
            <a:lstStyle/>
            <a:p>
              <a:r>
                <a:rPr lang="zh-CN" altLang="en-US" sz="2000" dirty="0">
                  <a:solidFill>
                    <a:schemeClr val="tx1">
                      <a:lumMod val="85000"/>
                      <a:lumOff val="15000"/>
                    </a:schemeClr>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rPr>
                <a:t>点击输入标题内容</a:t>
              </a:r>
              <a:endParaRPr lang="en-US" altLang="zh-CN" sz="2000" dirty="0">
                <a:solidFill>
                  <a:schemeClr val="tx1">
                    <a:lumMod val="85000"/>
                    <a:lumOff val="15000"/>
                  </a:schemeClr>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endParaRPr>
            </a:p>
            <a:p>
              <a:r>
                <a:rPr lang="zh-CN" altLang="en-US" sz="1400" dirty="0">
                  <a:solidFill>
                    <a:schemeClr val="tx1">
                      <a:lumMod val="85000"/>
                      <a:lumOff val="1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输入简要介绍输入简要介绍</a:t>
              </a:r>
            </a:p>
          </p:txBody>
        </p:sp>
      </p:grpSp>
      <p:sp>
        <p:nvSpPr>
          <p:cNvPr id="6" name="文本框 5"/>
          <p:cNvSpPr txBox="1"/>
          <p:nvPr/>
        </p:nvSpPr>
        <p:spPr>
          <a:xfrm>
            <a:off x="1304925" y="1416735"/>
            <a:ext cx="1476375" cy="646331"/>
          </a:xfrm>
          <a:prstGeom prst="rect">
            <a:avLst/>
          </a:prstGeom>
          <a:noFill/>
        </p:spPr>
        <p:txBody>
          <a:bodyPr wrap="square" rtlCol="0">
            <a:spAutoFit/>
          </a:bodyPr>
          <a:lstStyle/>
          <a:p>
            <a:r>
              <a:rPr lang="en-US" altLang="zh-CN" sz="3600" b="1" dirty="0">
                <a:solidFill>
                  <a:schemeClr val="accent1"/>
                </a:solidFill>
                <a:latin typeface="Arial" panose="020B0604020202020204" pitchFamily="34" charset="0"/>
                <a:ea typeface="宋体" panose="02010600030101010101" pitchFamily="2" charset="-122"/>
                <a:cs typeface="Arial" panose="020B0604020202020204" pitchFamily="34" charset="0"/>
              </a:rPr>
              <a:t>123</a:t>
            </a:r>
            <a:endParaRPr lang="zh-CN" altLang="en-US" sz="3600" b="1" dirty="0">
              <a:solidFill>
                <a:schemeClr val="accent1"/>
              </a:solidFill>
              <a:latin typeface="Arial" panose="020B0604020202020204" pitchFamily="34" charset="0"/>
              <a:ea typeface="宋体" panose="02010600030101010101" pitchFamily="2" charset="-122"/>
              <a:cs typeface="Arial" panose="020B0604020202020204" pitchFamily="34" charset="0"/>
            </a:endParaRPr>
          </a:p>
        </p:txBody>
      </p:sp>
      <p:sp>
        <p:nvSpPr>
          <p:cNvPr id="7" name="文本框 6"/>
          <p:cNvSpPr txBox="1"/>
          <p:nvPr/>
        </p:nvSpPr>
        <p:spPr>
          <a:xfrm>
            <a:off x="1304925" y="2591994"/>
            <a:ext cx="1476375" cy="646331"/>
          </a:xfrm>
          <a:prstGeom prst="rect">
            <a:avLst/>
          </a:prstGeom>
          <a:noFill/>
        </p:spPr>
        <p:txBody>
          <a:bodyPr wrap="square" rtlCol="0">
            <a:spAutoFit/>
          </a:bodyPr>
          <a:lstStyle/>
          <a:p>
            <a:r>
              <a:rPr lang="en-US" altLang="zh-CN" sz="3600" b="1" dirty="0">
                <a:solidFill>
                  <a:schemeClr val="accent1"/>
                </a:solidFill>
                <a:latin typeface="Arial" panose="020B0604020202020204" pitchFamily="34" charset="0"/>
                <a:ea typeface="宋体" panose="02010600030101010101" pitchFamily="2" charset="-122"/>
                <a:cs typeface="Arial" panose="020B0604020202020204" pitchFamily="34" charset="0"/>
              </a:rPr>
              <a:t>4</a:t>
            </a:r>
            <a:endParaRPr lang="zh-CN" altLang="en-US" sz="3600" b="1" dirty="0">
              <a:solidFill>
                <a:schemeClr val="accent1"/>
              </a:solidFill>
              <a:latin typeface="Arial" panose="020B0604020202020204" pitchFamily="34" charset="0"/>
              <a:ea typeface="宋体" panose="02010600030101010101" pitchFamily="2" charset="-122"/>
              <a:cs typeface="Arial" panose="020B0604020202020204" pitchFamily="34" charset="0"/>
            </a:endParaRPr>
          </a:p>
        </p:txBody>
      </p:sp>
      <p:sp>
        <p:nvSpPr>
          <p:cNvPr id="8" name="文本框 7"/>
          <p:cNvSpPr txBox="1"/>
          <p:nvPr/>
        </p:nvSpPr>
        <p:spPr>
          <a:xfrm>
            <a:off x="1304925" y="3704402"/>
            <a:ext cx="1476375" cy="646331"/>
          </a:xfrm>
          <a:prstGeom prst="rect">
            <a:avLst/>
          </a:prstGeom>
          <a:noFill/>
        </p:spPr>
        <p:txBody>
          <a:bodyPr wrap="square" rtlCol="0">
            <a:spAutoFit/>
          </a:bodyPr>
          <a:lstStyle/>
          <a:p>
            <a:r>
              <a:rPr lang="en-US" altLang="zh-CN" sz="3600" b="1" dirty="0">
                <a:solidFill>
                  <a:schemeClr val="accent1"/>
                </a:solidFill>
                <a:latin typeface="Arial" panose="020B0604020202020204" pitchFamily="34" charset="0"/>
                <a:ea typeface="宋体" panose="02010600030101010101" pitchFamily="2" charset="-122"/>
                <a:cs typeface="Arial" panose="020B0604020202020204" pitchFamily="34" charset="0"/>
              </a:rPr>
              <a:t>56</a:t>
            </a:r>
            <a:endParaRPr lang="zh-CN" altLang="en-US" sz="3600" b="1" dirty="0">
              <a:solidFill>
                <a:schemeClr val="accent1"/>
              </a:solidFill>
              <a:latin typeface="Arial" panose="020B0604020202020204" pitchFamily="34" charset="0"/>
              <a:ea typeface="宋体" panose="02010600030101010101" pitchFamily="2" charset="-122"/>
              <a:cs typeface="Arial" panose="020B0604020202020204" pitchFamily="34" charset="0"/>
            </a:endParaRPr>
          </a:p>
        </p:txBody>
      </p:sp>
      <p:sp>
        <p:nvSpPr>
          <p:cNvPr id="9" name="文本框 8"/>
          <p:cNvSpPr txBox="1"/>
          <p:nvPr/>
        </p:nvSpPr>
        <p:spPr>
          <a:xfrm>
            <a:off x="1304925" y="4874965"/>
            <a:ext cx="1476375" cy="646331"/>
          </a:xfrm>
          <a:prstGeom prst="rect">
            <a:avLst/>
          </a:prstGeom>
          <a:noFill/>
        </p:spPr>
        <p:txBody>
          <a:bodyPr wrap="square" rtlCol="0">
            <a:spAutoFit/>
          </a:bodyPr>
          <a:lstStyle/>
          <a:p>
            <a:r>
              <a:rPr lang="en-US" altLang="zh-CN" sz="3600" b="1" dirty="0">
                <a:solidFill>
                  <a:schemeClr val="accent1"/>
                </a:solidFill>
                <a:latin typeface="Arial" panose="020B0604020202020204" pitchFamily="34" charset="0"/>
                <a:ea typeface="宋体" panose="02010600030101010101" pitchFamily="2" charset="-122"/>
                <a:cs typeface="Arial" panose="020B0604020202020204" pitchFamily="34" charset="0"/>
              </a:rPr>
              <a:t>789</a:t>
            </a:r>
            <a:endParaRPr lang="zh-CN" altLang="en-US" sz="3600" b="1" dirty="0">
              <a:solidFill>
                <a:schemeClr val="accent1"/>
              </a:solidFill>
              <a:latin typeface="Arial" panose="020B0604020202020204" pitchFamily="34" charset="0"/>
              <a:ea typeface="宋体" panose="02010600030101010101" pitchFamily="2" charset="-122"/>
              <a:cs typeface="Arial" panose="020B0604020202020204" pitchFamily="34" charset="0"/>
            </a:endParaRPr>
          </a:p>
        </p:txBody>
      </p:sp>
      <p:sp>
        <p:nvSpPr>
          <p:cNvPr id="10" name="文本框 9"/>
          <p:cNvSpPr txBox="1"/>
          <p:nvPr/>
        </p:nvSpPr>
        <p:spPr>
          <a:xfrm>
            <a:off x="1304925" y="2002813"/>
            <a:ext cx="1476375" cy="338554"/>
          </a:xfrm>
          <a:prstGeom prst="rect">
            <a:avLst/>
          </a:prstGeom>
          <a:noFill/>
        </p:spPr>
        <p:txBody>
          <a:bodyPr wrap="square" rtlCol="0">
            <a:spAutoFit/>
          </a:bodyPr>
          <a:lstStyle/>
          <a:p>
            <a:r>
              <a:rPr lang="zh-CN" altLang="en-US" sz="1600" dirty="0">
                <a:solidFill>
                  <a:schemeClr val="tx1">
                    <a:lumMod val="85000"/>
                    <a:lumOff val="15000"/>
                  </a:schemeClr>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rPr>
              <a:t>标题内容</a:t>
            </a:r>
          </a:p>
        </p:txBody>
      </p:sp>
      <p:sp>
        <p:nvSpPr>
          <p:cNvPr id="11" name="文本框 10"/>
          <p:cNvSpPr txBox="1"/>
          <p:nvPr/>
        </p:nvSpPr>
        <p:spPr>
          <a:xfrm>
            <a:off x="1304925" y="3178072"/>
            <a:ext cx="1476375" cy="338554"/>
          </a:xfrm>
          <a:prstGeom prst="rect">
            <a:avLst/>
          </a:prstGeom>
          <a:noFill/>
        </p:spPr>
        <p:txBody>
          <a:bodyPr wrap="square" rtlCol="0">
            <a:spAutoFit/>
          </a:bodyPr>
          <a:lstStyle/>
          <a:p>
            <a:r>
              <a:rPr lang="zh-CN" altLang="en-US" sz="1600" dirty="0">
                <a:solidFill>
                  <a:schemeClr val="tx1">
                    <a:lumMod val="85000"/>
                    <a:lumOff val="15000"/>
                  </a:schemeClr>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rPr>
              <a:t>标题内容</a:t>
            </a:r>
          </a:p>
        </p:txBody>
      </p:sp>
      <p:sp>
        <p:nvSpPr>
          <p:cNvPr id="12" name="文本框 11"/>
          <p:cNvSpPr txBox="1"/>
          <p:nvPr/>
        </p:nvSpPr>
        <p:spPr>
          <a:xfrm>
            <a:off x="1304925" y="4290480"/>
            <a:ext cx="1476375" cy="338554"/>
          </a:xfrm>
          <a:prstGeom prst="rect">
            <a:avLst/>
          </a:prstGeom>
          <a:noFill/>
        </p:spPr>
        <p:txBody>
          <a:bodyPr wrap="square" rtlCol="0">
            <a:spAutoFit/>
          </a:bodyPr>
          <a:lstStyle/>
          <a:p>
            <a:r>
              <a:rPr lang="zh-CN" altLang="en-US" sz="1600" dirty="0">
                <a:solidFill>
                  <a:schemeClr val="tx1">
                    <a:lumMod val="85000"/>
                    <a:lumOff val="15000"/>
                  </a:schemeClr>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rPr>
              <a:t>标题内容</a:t>
            </a:r>
          </a:p>
        </p:txBody>
      </p:sp>
      <p:sp>
        <p:nvSpPr>
          <p:cNvPr id="13" name="文本框 12"/>
          <p:cNvSpPr txBox="1"/>
          <p:nvPr/>
        </p:nvSpPr>
        <p:spPr>
          <a:xfrm>
            <a:off x="1304925" y="5461043"/>
            <a:ext cx="1476375" cy="338554"/>
          </a:xfrm>
          <a:prstGeom prst="rect">
            <a:avLst/>
          </a:prstGeom>
          <a:noFill/>
        </p:spPr>
        <p:txBody>
          <a:bodyPr wrap="square" rtlCol="0">
            <a:spAutoFit/>
          </a:bodyPr>
          <a:lstStyle/>
          <a:p>
            <a:r>
              <a:rPr lang="zh-CN" altLang="en-US" sz="1600" dirty="0">
                <a:solidFill>
                  <a:schemeClr val="tx1">
                    <a:lumMod val="85000"/>
                    <a:lumOff val="15000"/>
                  </a:schemeClr>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rPr>
              <a:t>标题内容</a:t>
            </a:r>
          </a:p>
        </p:txBody>
      </p:sp>
      <p:sp>
        <p:nvSpPr>
          <p:cNvPr id="14" name="矩形 13"/>
          <p:cNvSpPr/>
          <p:nvPr/>
        </p:nvSpPr>
        <p:spPr>
          <a:xfrm>
            <a:off x="447675" y="2597441"/>
            <a:ext cx="857250" cy="8572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a:off x="6064250" y="1454441"/>
            <a:ext cx="5715000" cy="4286250"/>
          </a:xfrm>
          <a:prstGeom prst="rect">
            <a:avLst/>
          </a:prstGeom>
          <a:blipFill dpi="0" rotWithShape="1">
            <a:blip r:embed="rId4"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8934450" y="1454441"/>
            <a:ext cx="2844800" cy="42862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spcBef>
                <a:spcPts val="1200"/>
              </a:spcBef>
            </a:pPr>
            <a:r>
              <a:rPr lang="zh-CN" altLang="en-US" sz="1600"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输入简要介绍输入简要介绍输入简要介绍输入简要介绍输入简要介绍输入简要介绍输入简要介绍输入简要介绍输入简要介绍输入简要介绍输入简要介绍输入简要介绍输入简要介绍输入简要介绍输入简要介绍输入简要介绍输入简要介绍输入简要介绍输入简要介绍</a:t>
            </a:r>
            <a:endParaRPr lang="en-US" altLang="zh-CN" sz="1600"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p:txBody>
      </p:sp>
      <p:sp>
        <p:nvSpPr>
          <p:cNvPr id="17" name="矩形 16"/>
          <p:cNvSpPr/>
          <p:nvPr/>
        </p:nvSpPr>
        <p:spPr>
          <a:xfrm>
            <a:off x="447675" y="1454441"/>
            <a:ext cx="857250" cy="8572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a:off x="447675" y="3740441"/>
            <a:ext cx="857250" cy="8572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447675" y="4883441"/>
            <a:ext cx="857250" cy="8572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任意多边形 19"/>
          <p:cNvSpPr>
            <a:spLocks noChangeAspect="1"/>
          </p:cNvSpPr>
          <p:nvPr/>
        </p:nvSpPr>
        <p:spPr>
          <a:xfrm>
            <a:off x="669455" y="1703066"/>
            <a:ext cx="413690" cy="360000"/>
          </a:xfrm>
          <a:custGeom>
            <a:avLst/>
            <a:gdLst>
              <a:gd name="connsiteX0" fmla="*/ 2136838 w 4244134"/>
              <a:gd name="connsiteY0" fmla="*/ 2537631 h 3693319"/>
              <a:gd name="connsiteX1" fmla="*/ 2299844 w 4244134"/>
              <a:gd name="connsiteY1" fmla="*/ 2700637 h 3693319"/>
              <a:gd name="connsiteX2" fmla="*/ 2462850 w 4244134"/>
              <a:gd name="connsiteY2" fmla="*/ 2537631 h 3693319"/>
              <a:gd name="connsiteX3" fmla="*/ 616723 w 4244134"/>
              <a:gd name="connsiteY3" fmla="*/ 1748051 h 3693319"/>
              <a:gd name="connsiteX4" fmla="*/ 2488723 w 4244134"/>
              <a:gd name="connsiteY4" fmla="*/ 1748051 h 3693319"/>
              <a:gd name="connsiteX5" fmla="*/ 2488723 w 4244134"/>
              <a:gd name="connsiteY5" fmla="*/ 1884677 h 3693319"/>
              <a:gd name="connsiteX6" fmla="*/ 616723 w 4244134"/>
              <a:gd name="connsiteY6" fmla="*/ 1884677 h 3693319"/>
              <a:gd name="connsiteX7" fmla="*/ 616723 w 4244134"/>
              <a:gd name="connsiteY7" fmla="*/ 1421574 h 3693319"/>
              <a:gd name="connsiteX8" fmla="*/ 2488723 w 4244134"/>
              <a:gd name="connsiteY8" fmla="*/ 1421574 h 3693319"/>
              <a:gd name="connsiteX9" fmla="*/ 2488723 w 4244134"/>
              <a:gd name="connsiteY9" fmla="*/ 1558200 h 3693319"/>
              <a:gd name="connsiteX10" fmla="*/ 616723 w 4244134"/>
              <a:gd name="connsiteY10" fmla="*/ 1558200 h 3693319"/>
              <a:gd name="connsiteX11" fmla="*/ 616723 w 4244134"/>
              <a:gd name="connsiteY11" fmla="*/ 1095097 h 3693319"/>
              <a:gd name="connsiteX12" fmla="*/ 2488723 w 4244134"/>
              <a:gd name="connsiteY12" fmla="*/ 1095097 h 3693319"/>
              <a:gd name="connsiteX13" fmla="*/ 2488723 w 4244134"/>
              <a:gd name="connsiteY13" fmla="*/ 1231723 h 3693319"/>
              <a:gd name="connsiteX14" fmla="*/ 616723 w 4244134"/>
              <a:gd name="connsiteY14" fmla="*/ 1231723 h 3693319"/>
              <a:gd name="connsiteX15" fmla="*/ 204718 w 4244134"/>
              <a:gd name="connsiteY15" fmla="*/ 204718 h 3693319"/>
              <a:gd name="connsiteX16" fmla="*/ 204718 w 4244134"/>
              <a:gd name="connsiteY16" fmla="*/ 3488601 h 3693319"/>
              <a:gd name="connsiteX17" fmla="*/ 2907082 w 4244134"/>
              <a:gd name="connsiteY17" fmla="*/ 3488601 h 3693319"/>
              <a:gd name="connsiteX18" fmla="*/ 2907082 w 4244134"/>
              <a:gd name="connsiteY18" fmla="*/ 3096000 h 3693319"/>
              <a:gd name="connsiteX19" fmla="*/ 2907082 w 4244134"/>
              <a:gd name="connsiteY19" fmla="*/ 2973318 h 3693319"/>
              <a:gd name="connsiteX20" fmla="*/ 2907082 w 4244134"/>
              <a:gd name="connsiteY20" fmla="*/ 2619924 h 3693319"/>
              <a:gd name="connsiteX21" fmla="*/ 2302633 w 4244134"/>
              <a:gd name="connsiteY21" fmla="*/ 3224372 h 3693319"/>
              <a:gd name="connsiteX22" fmla="*/ 2288873 w 4244134"/>
              <a:gd name="connsiteY22" fmla="*/ 3210611 h 3693319"/>
              <a:gd name="connsiteX23" fmla="*/ 2286083 w 4244134"/>
              <a:gd name="connsiteY23" fmla="*/ 3213400 h 3693319"/>
              <a:gd name="connsiteX24" fmla="*/ 1610314 w 4244134"/>
              <a:gd name="connsiteY24" fmla="*/ 2537631 h 3693319"/>
              <a:gd name="connsiteX25" fmla="*/ 616723 w 4244134"/>
              <a:gd name="connsiteY25" fmla="*/ 2537631 h 3693319"/>
              <a:gd name="connsiteX26" fmla="*/ 616723 w 4244134"/>
              <a:gd name="connsiteY26" fmla="*/ 2401005 h 3693319"/>
              <a:gd name="connsiteX27" fmla="*/ 1473688 w 4244134"/>
              <a:gd name="connsiteY27" fmla="*/ 2401005 h 3693319"/>
              <a:gd name="connsiteX28" fmla="*/ 1340342 w 4244134"/>
              <a:gd name="connsiteY28" fmla="*/ 2267659 h 3693319"/>
              <a:gd name="connsiteX29" fmla="*/ 1396846 w 4244134"/>
              <a:gd name="connsiteY29" fmla="*/ 2211154 h 3693319"/>
              <a:gd name="connsiteX30" fmla="*/ 616723 w 4244134"/>
              <a:gd name="connsiteY30" fmla="*/ 2211154 h 3693319"/>
              <a:gd name="connsiteX31" fmla="*/ 616723 w 4244134"/>
              <a:gd name="connsiteY31" fmla="*/ 2074528 h 3693319"/>
              <a:gd name="connsiteX32" fmla="*/ 1533472 w 4244134"/>
              <a:gd name="connsiteY32" fmla="*/ 2074528 h 3693319"/>
              <a:gd name="connsiteX33" fmla="*/ 1603604 w 4244134"/>
              <a:gd name="connsiteY33" fmla="*/ 2004396 h 3693319"/>
              <a:gd name="connsiteX34" fmla="*/ 1673735 w 4244134"/>
              <a:gd name="connsiteY34" fmla="*/ 2074528 h 3693319"/>
              <a:gd name="connsiteX35" fmla="*/ 2488723 w 4244134"/>
              <a:gd name="connsiteY35" fmla="*/ 2074528 h 3693319"/>
              <a:gd name="connsiteX36" fmla="*/ 2488723 w 4244134"/>
              <a:gd name="connsiteY36" fmla="*/ 2211154 h 3693319"/>
              <a:gd name="connsiteX37" fmla="*/ 1810361 w 4244134"/>
              <a:gd name="connsiteY37" fmla="*/ 2211154 h 3693319"/>
              <a:gd name="connsiteX38" fmla="*/ 2000212 w 4244134"/>
              <a:gd name="connsiteY38" fmla="*/ 2401005 h 3693319"/>
              <a:gd name="connsiteX39" fmla="*/ 2488723 w 4244134"/>
              <a:gd name="connsiteY39" fmla="*/ 2401005 h 3693319"/>
              <a:gd name="connsiteX40" fmla="*/ 2488723 w 4244134"/>
              <a:gd name="connsiteY40" fmla="*/ 2511758 h 3693319"/>
              <a:gd name="connsiteX41" fmla="*/ 2907082 w 4244134"/>
              <a:gd name="connsiteY41" fmla="*/ 2093399 h 3693319"/>
              <a:gd name="connsiteX42" fmla="*/ 2907082 w 4244134"/>
              <a:gd name="connsiteY42" fmla="*/ 204718 h 3693319"/>
              <a:gd name="connsiteX43" fmla="*/ 0 w 4244134"/>
              <a:gd name="connsiteY43" fmla="*/ 0 h 3693319"/>
              <a:gd name="connsiteX44" fmla="*/ 204718 w 4244134"/>
              <a:gd name="connsiteY44" fmla="*/ 0 h 3693319"/>
              <a:gd name="connsiteX45" fmla="*/ 204718 w 4244134"/>
              <a:gd name="connsiteY45" fmla="*/ 1 h 3693319"/>
              <a:gd name="connsiteX46" fmla="*/ 2907082 w 4244134"/>
              <a:gd name="connsiteY46" fmla="*/ 1 h 3693319"/>
              <a:gd name="connsiteX47" fmla="*/ 2907082 w 4244134"/>
              <a:gd name="connsiteY47" fmla="*/ 0 h 3693319"/>
              <a:gd name="connsiteX48" fmla="*/ 3111799 w 4244134"/>
              <a:gd name="connsiteY48" fmla="*/ 0 h 3693319"/>
              <a:gd name="connsiteX49" fmla="*/ 3111799 w 4244134"/>
              <a:gd name="connsiteY49" fmla="*/ 1888682 h 3693319"/>
              <a:gd name="connsiteX50" fmla="*/ 3980872 w 4244134"/>
              <a:gd name="connsiteY50" fmla="*/ 1019609 h 3693319"/>
              <a:gd name="connsiteX51" fmla="*/ 4244134 w 4244134"/>
              <a:gd name="connsiteY51" fmla="*/ 1282871 h 3693319"/>
              <a:gd name="connsiteX52" fmla="*/ 3111799 w 4244134"/>
              <a:gd name="connsiteY52" fmla="*/ 2415207 h 3693319"/>
              <a:gd name="connsiteX53" fmla="*/ 3111799 w 4244134"/>
              <a:gd name="connsiteY53" fmla="*/ 2973318 h 3693319"/>
              <a:gd name="connsiteX54" fmla="*/ 3111799 w 4244134"/>
              <a:gd name="connsiteY54" fmla="*/ 3096000 h 3693319"/>
              <a:gd name="connsiteX55" fmla="*/ 3111799 w 4244134"/>
              <a:gd name="connsiteY55" fmla="*/ 3693319 h 3693319"/>
              <a:gd name="connsiteX56" fmla="*/ 2907082 w 4244134"/>
              <a:gd name="connsiteY56" fmla="*/ 3693319 h 3693319"/>
              <a:gd name="connsiteX57" fmla="*/ 2907082 w 4244134"/>
              <a:gd name="connsiteY57" fmla="*/ 3693318 h 3693319"/>
              <a:gd name="connsiteX58" fmla="*/ 1 w 4244134"/>
              <a:gd name="connsiteY58" fmla="*/ 3693318 h 3693319"/>
              <a:gd name="connsiteX59" fmla="*/ 1 w 4244134"/>
              <a:gd name="connsiteY59" fmla="*/ 3636000 h 3693319"/>
              <a:gd name="connsiteX60" fmla="*/ 0 w 4244134"/>
              <a:gd name="connsiteY60" fmla="*/ 3636000 h 3693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4244134" h="3693319">
                <a:moveTo>
                  <a:pt x="2136838" y="2537631"/>
                </a:moveTo>
                <a:lnTo>
                  <a:pt x="2299844" y="2700637"/>
                </a:lnTo>
                <a:lnTo>
                  <a:pt x="2462850" y="2537631"/>
                </a:lnTo>
                <a:close/>
                <a:moveTo>
                  <a:pt x="616723" y="1748051"/>
                </a:moveTo>
                <a:lnTo>
                  <a:pt x="2488723" y="1748051"/>
                </a:lnTo>
                <a:lnTo>
                  <a:pt x="2488723" y="1884677"/>
                </a:lnTo>
                <a:lnTo>
                  <a:pt x="616723" y="1884677"/>
                </a:lnTo>
                <a:close/>
                <a:moveTo>
                  <a:pt x="616723" y="1421574"/>
                </a:moveTo>
                <a:lnTo>
                  <a:pt x="2488723" y="1421574"/>
                </a:lnTo>
                <a:lnTo>
                  <a:pt x="2488723" y="1558200"/>
                </a:lnTo>
                <a:lnTo>
                  <a:pt x="616723" y="1558200"/>
                </a:lnTo>
                <a:close/>
                <a:moveTo>
                  <a:pt x="616723" y="1095097"/>
                </a:moveTo>
                <a:lnTo>
                  <a:pt x="2488723" y="1095097"/>
                </a:lnTo>
                <a:lnTo>
                  <a:pt x="2488723" y="1231723"/>
                </a:lnTo>
                <a:lnTo>
                  <a:pt x="616723" y="1231723"/>
                </a:lnTo>
                <a:close/>
                <a:moveTo>
                  <a:pt x="204718" y="204718"/>
                </a:moveTo>
                <a:lnTo>
                  <a:pt x="204718" y="3488601"/>
                </a:lnTo>
                <a:lnTo>
                  <a:pt x="2907082" y="3488601"/>
                </a:lnTo>
                <a:lnTo>
                  <a:pt x="2907082" y="3096000"/>
                </a:lnTo>
                <a:lnTo>
                  <a:pt x="2907082" y="2973318"/>
                </a:lnTo>
                <a:lnTo>
                  <a:pt x="2907082" y="2619924"/>
                </a:lnTo>
                <a:lnTo>
                  <a:pt x="2302633" y="3224372"/>
                </a:lnTo>
                <a:lnTo>
                  <a:pt x="2288873" y="3210611"/>
                </a:lnTo>
                <a:lnTo>
                  <a:pt x="2286083" y="3213400"/>
                </a:lnTo>
                <a:lnTo>
                  <a:pt x="1610314" y="2537631"/>
                </a:lnTo>
                <a:lnTo>
                  <a:pt x="616723" y="2537631"/>
                </a:lnTo>
                <a:lnTo>
                  <a:pt x="616723" y="2401005"/>
                </a:lnTo>
                <a:lnTo>
                  <a:pt x="1473688" y="2401005"/>
                </a:lnTo>
                <a:lnTo>
                  <a:pt x="1340342" y="2267659"/>
                </a:lnTo>
                <a:lnTo>
                  <a:pt x="1396846" y="2211154"/>
                </a:lnTo>
                <a:lnTo>
                  <a:pt x="616723" y="2211154"/>
                </a:lnTo>
                <a:lnTo>
                  <a:pt x="616723" y="2074528"/>
                </a:lnTo>
                <a:lnTo>
                  <a:pt x="1533472" y="2074528"/>
                </a:lnTo>
                <a:lnTo>
                  <a:pt x="1603604" y="2004396"/>
                </a:lnTo>
                <a:lnTo>
                  <a:pt x="1673735" y="2074528"/>
                </a:lnTo>
                <a:lnTo>
                  <a:pt x="2488723" y="2074528"/>
                </a:lnTo>
                <a:lnTo>
                  <a:pt x="2488723" y="2211154"/>
                </a:lnTo>
                <a:lnTo>
                  <a:pt x="1810361" y="2211154"/>
                </a:lnTo>
                <a:lnTo>
                  <a:pt x="2000212" y="2401005"/>
                </a:lnTo>
                <a:lnTo>
                  <a:pt x="2488723" y="2401005"/>
                </a:lnTo>
                <a:lnTo>
                  <a:pt x="2488723" y="2511758"/>
                </a:lnTo>
                <a:lnTo>
                  <a:pt x="2907082" y="2093399"/>
                </a:lnTo>
                <a:lnTo>
                  <a:pt x="2907082" y="204718"/>
                </a:lnTo>
                <a:close/>
                <a:moveTo>
                  <a:pt x="0" y="0"/>
                </a:moveTo>
                <a:lnTo>
                  <a:pt x="204718" y="0"/>
                </a:lnTo>
                <a:lnTo>
                  <a:pt x="204718" y="1"/>
                </a:lnTo>
                <a:lnTo>
                  <a:pt x="2907082" y="1"/>
                </a:lnTo>
                <a:lnTo>
                  <a:pt x="2907082" y="0"/>
                </a:lnTo>
                <a:lnTo>
                  <a:pt x="3111799" y="0"/>
                </a:lnTo>
                <a:lnTo>
                  <a:pt x="3111799" y="1888682"/>
                </a:lnTo>
                <a:lnTo>
                  <a:pt x="3980872" y="1019609"/>
                </a:lnTo>
                <a:lnTo>
                  <a:pt x="4244134" y="1282871"/>
                </a:lnTo>
                <a:lnTo>
                  <a:pt x="3111799" y="2415207"/>
                </a:lnTo>
                <a:lnTo>
                  <a:pt x="3111799" y="2973318"/>
                </a:lnTo>
                <a:lnTo>
                  <a:pt x="3111799" y="3096000"/>
                </a:lnTo>
                <a:lnTo>
                  <a:pt x="3111799" y="3693319"/>
                </a:lnTo>
                <a:lnTo>
                  <a:pt x="2907082" y="3693319"/>
                </a:lnTo>
                <a:lnTo>
                  <a:pt x="2907082" y="3693318"/>
                </a:lnTo>
                <a:lnTo>
                  <a:pt x="1" y="3693318"/>
                </a:lnTo>
                <a:lnTo>
                  <a:pt x="1" y="3636000"/>
                </a:lnTo>
                <a:lnTo>
                  <a:pt x="0" y="3636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任意多边形 20"/>
          <p:cNvSpPr>
            <a:spLocks noChangeAspect="1"/>
          </p:cNvSpPr>
          <p:nvPr/>
        </p:nvSpPr>
        <p:spPr>
          <a:xfrm>
            <a:off x="707150" y="3989066"/>
            <a:ext cx="334162" cy="360000"/>
          </a:xfrm>
          <a:custGeom>
            <a:avLst/>
            <a:gdLst>
              <a:gd name="connsiteX0" fmla="*/ 2149595 w 4366834"/>
              <a:gd name="connsiteY0" fmla="*/ 2482640 h 4704489"/>
              <a:gd name="connsiteX1" fmla="*/ 2102840 w 4366834"/>
              <a:gd name="connsiteY1" fmla="*/ 2492080 h 4704489"/>
              <a:gd name="connsiteX2" fmla="*/ 2012340 w 4366834"/>
              <a:gd name="connsiteY2" fmla="*/ 2628611 h 4704489"/>
              <a:gd name="connsiteX3" fmla="*/ 2160516 w 4366834"/>
              <a:gd name="connsiteY3" fmla="*/ 2776787 h 4704489"/>
              <a:gd name="connsiteX4" fmla="*/ 2308692 w 4366834"/>
              <a:gd name="connsiteY4" fmla="*/ 2628611 h 4704489"/>
              <a:gd name="connsiteX5" fmla="*/ 2218193 w 4366834"/>
              <a:gd name="connsiteY5" fmla="*/ 2492080 h 4704489"/>
              <a:gd name="connsiteX6" fmla="*/ 2171438 w 4366834"/>
              <a:gd name="connsiteY6" fmla="*/ 2482640 h 4704489"/>
              <a:gd name="connsiteX7" fmla="*/ 2160518 w 4366834"/>
              <a:gd name="connsiteY7" fmla="*/ 951351 h 4704489"/>
              <a:gd name="connsiteX8" fmla="*/ 2302218 w 4366834"/>
              <a:gd name="connsiteY8" fmla="*/ 1093052 h 4704489"/>
              <a:gd name="connsiteX9" fmla="*/ 2302218 w 4366834"/>
              <a:gd name="connsiteY9" fmla="*/ 2314238 h 4704489"/>
              <a:gd name="connsiteX10" fmla="*/ 2353661 w 4366834"/>
              <a:gd name="connsiteY10" fmla="*/ 2342160 h 4704489"/>
              <a:gd name="connsiteX11" fmla="*/ 2505965 w 4366834"/>
              <a:gd name="connsiteY11" fmla="*/ 2628611 h 4704489"/>
              <a:gd name="connsiteX12" fmla="*/ 2160517 w 4366834"/>
              <a:gd name="connsiteY12" fmla="*/ 2974059 h 4704489"/>
              <a:gd name="connsiteX13" fmla="*/ 1815069 w 4366834"/>
              <a:gd name="connsiteY13" fmla="*/ 2628611 h 4704489"/>
              <a:gd name="connsiteX14" fmla="*/ 1967374 w 4366834"/>
              <a:gd name="connsiteY14" fmla="*/ 2342160 h 4704489"/>
              <a:gd name="connsiteX15" fmla="*/ 2018817 w 4366834"/>
              <a:gd name="connsiteY15" fmla="*/ 2314238 h 4704489"/>
              <a:gd name="connsiteX16" fmla="*/ 2018817 w 4366834"/>
              <a:gd name="connsiteY16" fmla="*/ 1093052 h 4704489"/>
              <a:gd name="connsiteX17" fmla="*/ 2163170 w 4366834"/>
              <a:gd name="connsiteY17" fmla="*/ 761506 h 4704489"/>
              <a:gd name="connsiteX18" fmla="*/ 383357 w 4366834"/>
              <a:gd name="connsiteY18" fmla="*/ 2541318 h 4704489"/>
              <a:gd name="connsiteX19" fmla="*/ 2163170 w 4366834"/>
              <a:gd name="connsiteY19" fmla="*/ 4321131 h 4704489"/>
              <a:gd name="connsiteX20" fmla="*/ 3942983 w 4366834"/>
              <a:gd name="connsiteY20" fmla="*/ 2541318 h 4704489"/>
              <a:gd name="connsiteX21" fmla="*/ 2163170 w 4366834"/>
              <a:gd name="connsiteY21" fmla="*/ 761506 h 4704489"/>
              <a:gd name="connsiteX22" fmla="*/ 1914854 w 4366834"/>
              <a:gd name="connsiteY22" fmla="*/ 0 h 4704489"/>
              <a:gd name="connsiteX23" fmla="*/ 2451372 w 4366834"/>
              <a:gd name="connsiteY23" fmla="*/ 0 h 4704489"/>
              <a:gd name="connsiteX24" fmla="*/ 2451372 w 4366834"/>
              <a:gd name="connsiteY24" fmla="*/ 398363 h 4704489"/>
              <a:gd name="connsiteX25" fmla="*/ 2492601 w 4366834"/>
              <a:gd name="connsiteY25" fmla="*/ 403072 h 4704489"/>
              <a:gd name="connsiteX26" fmla="*/ 3372621 w 4366834"/>
              <a:gd name="connsiteY26" fmla="*/ 747583 h 4704489"/>
              <a:gd name="connsiteX27" fmla="*/ 3532765 w 4366834"/>
              <a:gd name="connsiteY27" fmla="*/ 867337 h 4704489"/>
              <a:gd name="connsiteX28" fmla="*/ 3733861 w 4366834"/>
              <a:gd name="connsiteY28" fmla="*/ 666241 h 4704489"/>
              <a:gd name="connsiteX29" fmla="*/ 3498760 w 4366834"/>
              <a:gd name="connsiteY29" fmla="*/ 431140 h 4704489"/>
              <a:gd name="connsiteX30" fmla="*/ 3711472 w 4366834"/>
              <a:gd name="connsiteY30" fmla="*/ 218428 h 4704489"/>
              <a:gd name="connsiteX31" fmla="*/ 4366834 w 4366834"/>
              <a:gd name="connsiteY31" fmla="*/ 873790 h 4704489"/>
              <a:gd name="connsiteX32" fmla="*/ 4154122 w 4366834"/>
              <a:gd name="connsiteY32" fmla="*/ 1086502 h 4704489"/>
              <a:gd name="connsiteX33" fmla="*/ 3919022 w 4366834"/>
              <a:gd name="connsiteY33" fmla="*/ 851401 h 4704489"/>
              <a:gd name="connsiteX34" fmla="*/ 3724157 w 4366834"/>
              <a:gd name="connsiteY34" fmla="*/ 1046266 h 4704489"/>
              <a:gd name="connsiteX35" fmla="*/ 3832379 w 4366834"/>
              <a:gd name="connsiteY35" fmla="*/ 1165341 h 4704489"/>
              <a:gd name="connsiteX36" fmla="*/ 4326342 w 4366834"/>
              <a:gd name="connsiteY36" fmla="*/ 2541318 h 4704489"/>
              <a:gd name="connsiteX37" fmla="*/ 2163171 w 4366834"/>
              <a:gd name="connsiteY37" fmla="*/ 4704489 h 4704489"/>
              <a:gd name="connsiteX38" fmla="*/ 0 w 4366834"/>
              <a:gd name="connsiteY38" fmla="*/ 2541318 h 4704489"/>
              <a:gd name="connsiteX39" fmla="*/ 1727217 w 4366834"/>
              <a:gd name="connsiteY39" fmla="*/ 422095 h 4704489"/>
              <a:gd name="connsiteX40" fmla="*/ 1914854 w 4366834"/>
              <a:gd name="connsiteY40" fmla="*/ 393458 h 4704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4366834" h="4704489">
                <a:moveTo>
                  <a:pt x="2149595" y="2482640"/>
                </a:moveTo>
                <a:lnTo>
                  <a:pt x="2102840" y="2492080"/>
                </a:lnTo>
                <a:cubicBezTo>
                  <a:pt x="2049657" y="2514574"/>
                  <a:pt x="2012340" y="2567235"/>
                  <a:pt x="2012340" y="2628611"/>
                </a:cubicBezTo>
                <a:cubicBezTo>
                  <a:pt x="2012340" y="2710446"/>
                  <a:pt x="2078681" y="2776787"/>
                  <a:pt x="2160516" y="2776787"/>
                </a:cubicBezTo>
                <a:cubicBezTo>
                  <a:pt x="2242351" y="2776787"/>
                  <a:pt x="2308692" y="2710446"/>
                  <a:pt x="2308692" y="2628611"/>
                </a:cubicBezTo>
                <a:cubicBezTo>
                  <a:pt x="2308692" y="2567235"/>
                  <a:pt x="2271375" y="2514574"/>
                  <a:pt x="2218193" y="2492080"/>
                </a:cubicBezTo>
                <a:lnTo>
                  <a:pt x="2171438" y="2482640"/>
                </a:lnTo>
                <a:close/>
                <a:moveTo>
                  <a:pt x="2160518" y="951351"/>
                </a:moveTo>
                <a:lnTo>
                  <a:pt x="2302218" y="1093052"/>
                </a:lnTo>
                <a:lnTo>
                  <a:pt x="2302218" y="2314238"/>
                </a:lnTo>
                <a:lnTo>
                  <a:pt x="2353661" y="2342160"/>
                </a:lnTo>
                <a:cubicBezTo>
                  <a:pt x="2445550" y="2404240"/>
                  <a:pt x="2505965" y="2509370"/>
                  <a:pt x="2505965" y="2628611"/>
                </a:cubicBezTo>
                <a:cubicBezTo>
                  <a:pt x="2505965" y="2819397"/>
                  <a:pt x="2351303" y="2974059"/>
                  <a:pt x="2160517" y="2974059"/>
                </a:cubicBezTo>
                <a:cubicBezTo>
                  <a:pt x="1969731" y="2974059"/>
                  <a:pt x="1815069" y="2819397"/>
                  <a:pt x="1815069" y="2628611"/>
                </a:cubicBezTo>
                <a:cubicBezTo>
                  <a:pt x="1815069" y="2509370"/>
                  <a:pt x="1875484" y="2404240"/>
                  <a:pt x="1967374" y="2342160"/>
                </a:cubicBezTo>
                <a:lnTo>
                  <a:pt x="2018817" y="2314238"/>
                </a:lnTo>
                <a:lnTo>
                  <a:pt x="2018817" y="1093052"/>
                </a:lnTo>
                <a:close/>
                <a:moveTo>
                  <a:pt x="2163170" y="761506"/>
                </a:moveTo>
                <a:cubicBezTo>
                  <a:pt x="1180206" y="761506"/>
                  <a:pt x="383357" y="1558354"/>
                  <a:pt x="383357" y="2541318"/>
                </a:cubicBezTo>
                <a:cubicBezTo>
                  <a:pt x="383357" y="3524282"/>
                  <a:pt x="1180206" y="4321131"/>
                  <a:pt x="2163170" y="4321131"/>
                </a:cubicBezTo>
                <a:cubicBezTo>
                  <a:pt x="3146134" y="4321131"/>
                  <a:pt x="3942983" y="3524282"/>
                  <a:pt x="3942983" y="2541318"/>
                </a:cubicBezTo>
                <a:cubicBezTo>
                  <a:pt x="3942983" y="1558354"/>
                  <a:pt x="3146134" y="761506"/>
                  <a:pt x="2163170" y="761506"/>
                </a:cubicBezTo>
                <a:close/>
                <a:moveTo>
                  <a:pt x="1914854" y="0"/>
                </a:moveTo>
                <a:lnTo>
                  <a:pt x="2451372" y="0"/>
                </a:lnTo>
                <a:lnTo>
                  <a:pt x="2451372" y="398363"/>
                </a:lnTo>
                <a:lnTo>
                  <a:pt x="2492601" y="403072"/>
                </a:lnTo>
                <a:cubicBezTo>
                  <a:pt x="2814843" y="452310"/>
                  <a:pt x="3113687" y="572651"/>
                  <a:pt x="3372621" y="747583"/>
                </a:cubicBezTo>
                <a:lnTo>
                  <a:pt x="3532765" y="867337"/>
                </a:lnTo>
                <a:lnTo>
                  <a:pt x="3733861" y="666241"/>
                </a:lnTo>
                <a:lnTo>
                  <a:pt x="3498760" y="431140"/>
                </a:lnTo>
                <a:lnTo>
                  <a:pt x="3711472" y="218428"/>
                </a:lnTo>
                <a:lnTo>
                  <a:pt x="4366834" y="873790"/>
                </a:lnTo>
                <a:lnTo>
                  <a:pt x="4154122" y="1086502"/>
                </a:lnTo>
                <a:lnTo>
                  <a:pt x="3919022" y="851401"/>
                </a:lnTo>
                <a:lnTo>
                  <a:pt x="3724157" y="1046266"/>
                </a:lnTo>
                <a:lnTo>
                  <a:pt x="3832379" y="1165341"/>
                </a:lnTo>
                <a:cubicBezTo>
                  <a:pt x="4140968" y="1539264"/>
                  <a:pt x="4326342" y="2018643"/>
                  <a:pt x="4326342" y="2541318"/>
                </a:cubicBezTo>
                <a:cubicBezTo>
                  <a:pt x="4326342" y="3736004"/>
                  <a:pt x="3357857" y="4704489"/>
                  <a:pt x="2163171" y="4704489"/>
                </a:cubicBezTo>
                <a:cubicBezTo>
                  <a:pt x="968485" y="4704489"/>
                  <a:pt x="0" y="3736004"/>
                  <a:pt x="0" y="2541318"/>
                </a:cubicBezTo>
                <a:cubicBezTo>
                  <a:pt x="0" y="1495968"/>
                  <a:pt x="741497" y="623803"/>
                  <a:pt x="1727217" y="422095"/>
                </a:cubicBezTo>
                <a:lnTo>
                  <a:pt x="1914854" y="39345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2" name="任意多边形 21"/>
          <p:cNvSpPr>
            <a:spLocks noChangeAspect="1"/>
          </p:cNvSpPr>
          <p:nvPr/>
        </p:nvSpPr>
        <p:spPr>
          <a:xfrm>
            <a:off x="700738" y="5132066"/>
            <a:ext cx="351123" cy="360000"/>
          </a:xfrm>
          <a:custGeom>
            <a:avLst/>
            <a:gdLst>
              <a:gd name="connsiteX0" fmla="*/ 2429303 w 4858607"/>
              <a:gd name="connsiteY0" fmla="*/ 566170 h 4981435"/>
              <a:gd name="connsiteX1" fmla="*/ 408311 w 4858607"/>
              <a:gd name="connsiteY1" fmla="*/ 2468125 h 4981435"/>
              <a:gd name="connsiteX2" fmla="*/ 1023582 w 4858607"/>
              <a:gd name="connsiteY2" fmla="*/ 2468125 h 4981435"/>
              <a:gd name="connsiteX3" fmla="*/ 1023582 w 4858607"/>
              <a:gd name="connsiteY3" fmla="*/ 2523405 h 4981435"/>
              <a:gd name="connsiteX4" fmla="*/ 1028702 w 4858607"/>
              <a:gd name="connsiteY4" fmla="*/ 2523405 h 4981435"/>
              <a:gd name="connsiteX5" fmla="*/ 1028702 w 4858607"/>
              <a:gd name="connsiteY5" fmla="*/ 4599293 h 4981435"/>
              <a:gd name="connsiteX6" fmla="*/ 1675256 w 4858607"/>
              <a:gd name="connsiteY6" fmla="*/ 4599293 h 4981435"/>
              <a:gd name="connsiteX7" fmla="*/ 1675256 w 4858607"/>
              <a:gd name="connsiteY7" fmla="*/ 2850266 h 4981435"/>
              <a:gd name="connsiteX8" fmla="*/ 1675265 w 4858607"/>
              <a:gd name="connsiteY8" fmla="*/ 2850266 h 4981435"/>
              <a:gd name="connsiteX9" fmla="*/ 1675265 w 4858607"/>
              <a:gd name="connsiteY9" fmla="*/ 2850266 h 4981435"/>
              <a:gd name="connsiteX10" fmla="*/ 2801200 w 4858607"/>
              <a:gd name="connsiteY10" fmla="*/ 2850266 h 4981435"/>
              <a:gd name="connsiteX11" fmla="*/ 2801200 w 4858607"/>
              <a:gd name="connsiteY11" fmla="*/ 2850265 h 4981435"/>
              <a:gd name="connsiteX12" fmla="*/ 3183342 w 4858607"/>
              <a:gd name="connsiteY12" fmla="*/ 2850265 h 4981435"/>
              <a:gd name="connsiteX13" fmla="*/ 3183342 w 4858607"/>
              <a:gd name="connsiteY13" fmla="*/ 2850266 h 4981435"/>
              <a:gd name="connsiteX14" fmla="*/ 3183342 w 4858607"/>
              <a:gd name="connsiteY14" fmla="*/ 2850266 h 4981435"/>
              <a:gd name="connsiteX15" fmla="*/ 3183342 w 4858607"/>
              <a:gd name="connsiteY15" fmla="*/ 3232407 h 4981435"/>
              <a:gd name="connsiteX16" fmla="*/ 3183342 w 4858607"/>
              <a:gd name="connsiteY16" fmla="*/ 3232407 h 4981435"/>
              <a:gd name="connsiteX17" fmla="*/ 3183342 w 4858607"/>
              <a:gd name="connsiteY17" fmla="*/ 4599293 h 4981435"/>
              <a:gd name="connsiteX18" fmla="*/ 3829904 w 4858607"/>
              <a:gd name="connsiteY18" fmla="*/ 4599293 h 4981435"/>
              <a:gd name="connsiteX19" fmla="*/ 3829904 w 4858607"/>
              <a:gd name="connsiteY19" fmla="*/ 2523405 h 4981435"/>
              <a:gd name="connsiteX20" fmla="*/ 3835025 w 4858607"/>
              <a:gd name="connsiteY20" fmla="*/ 2523405 h 4981435"/>
              <a:gd name="connsiteX21" fmla="*/ 3835025 w 4858607"/>
              <a:gd name="connsiteY21" fmla="*/ 2468125 h 4981435"/>
              <a:gd name="connsiteX22" fmla="*/ 4450297 w 4858607"/>
              <a:gd name="connsiteY22" fmla="*/ 2468125 h 4981435"/>
              <a:gd name="connsiteX23" fmla="*/ 2429303 w 4858607"/>
              <a:gd name="connsiteY23" fmla="*/ 0 h 4981435"/>
              <a:gd name="connsiteX24" fmla="*/ 4858607 w 4858607"/>
              <a:gd name="connsiteY24" fmla="*/ 2286215 h 4981435"/>
              <a:gd name="connsiteX25" fmla="*/ 4858607 w 4858607"/>
              <a:gd name="connsiteY25" fmla="*/ 2468125 h 4981435"/>
              <a:gd name="connsiteX26" fmla="*/ 4858607 w 4858607"/>
              <a:gd name="connsiteY26" fmla="*/ 2468125 h 4981435"/>
              <a:gd name="connsiteX27" fmla="*/ 4858607 w 4858607"/>
              <a:gd name="connsiteY27" fmla="*/ 2850266 h 4981435"/>
              <a:gd name="connsiteX28" fmla="*/ 4858607 w 4858607"/>
              <a:gd name="connsiteY28" fmla="*/ 2850266 h 4981435"/>
              <a:gd name="connsiteX29" fmla="*/ 4858607 w 4858607"/>
              <a:gd name="connsiteY29" fmla="*/ 2852385 h 4981435"/>
              <a:gd name="connsiteX30" fmla="*/ 4856355 w 4858607"/>
              <a:gd name="connsiteY30" fmla="*/ 2850266 h 4981435"/>
              <a:gd name="connsiteX31" fmla="*/ 4212045 w 4858607"/>
              <a:gd name="connsiteY31" fmla="*/ 2850266 h 4981435"/>
              <a:gd name="connsiteX32" fmla="*/ 4212045 w 4858607"/>
              <a:gd name="connsiteY32" fmla="*/ 4981434 h 4981435"/>
              <a:gd name="connsiteX33" fmla="*/ 4088357 w 4858607"/>
              <a:gd name="connsiteY33" fmla="*/ 4981434 h 4981435"/>
              <a:gd name="connsiteX34" fmla="*/ 3829904 w 4858607"/>
              <a:gd name="connsiteY34" fmla="*/ 4981434 h 4981435"/>
              <a:gd name="connsiteX35" fmla="*/ 2924889 w 4858607"/>
              <a:gd name="connsiteY35" fmla="*/ 4981434 h 4981435"/>
              <a:gd name="connsiteX36" fmla="*/ 2924889 w 4858607"/>
              <a:gd name="connsiteY36" fmla="*/ 4981434 h 4981435"/>
              <a:gd name="connsiteX37" fmla="*/ 2801200 w 4858607"/>
              <a:gd name="connsiteY37" fmla="*/ 4981434 h 4981435"/>
              <a:gd name="connsiteX38" fmla="*/ 2801200 w 4858607"/>
              <a:gd name="connsiteY38" fmla="*/ 3232407 h 4981435"/>
              <a:gd name="connsiteX39" fmla="*/ 2057397 w 4858607"/>
              <a:gd name="connsiteY39" fmla="*/ 3232407 h 4981435"/>
              <a:gd name="connsiteX40" fmla="*/ 2057397 w 4858607"/>
              <a:gd name="connsiteY40" fmla="*/ 4981435 h 4981435"/>
              <a:gd name="connsiteX41" fmla="*/ 1675256 w 4858607"/>
              <a:gd name="connsiteY41" fmla="*/ 4981435 h 4981435"/>
              <a:gd name="connsiteX42" fmla="*/ 1675256 w 4858607"/>
              <a:gd name="connsiteY42" fmla="*/ 4981434 h 4981435"/>
              <a:gd name="connsiteX43" fmla="*/ 1028702 w 4858607"/>
              <a:gd name="connsiteY43" fmla="*/ 4981434 h 4981435"/>
              <a:gd name="connsiteX44" fmla="*/ 733573 w 4858607"/>
              <a:gd name="connsiteY44" fmla="*/ 4981434 h 4981435"/>
              <a:gd name="connsiteX45" fmla="*/ 646561 w 4858607"/>
              <a:gd name="connsiteY45" fmla="*/ 4981434 h 4981435"/>
              <a:gd name="connsiteX46" fmla="*/ 646561 w 4858607"/>
              <a:gd name="connsiteY46" fmla="*/ 2850266 h 4981435"/>
              <a:gd name="connsiteX47" fmla="*/ 2253 w 4858607"/>
              <a:gd name="connsiteY47" fmla="*/ 2850266 h 4981435"/>
              <a:gd name="connsiteX48" fmla="*/ 0 w 4858607"/>
              <a:gd name="connsiteY48" fmla="*/ 2852385 h 4981435"/>
              <a:gd name="connsiteX49" fmla="*/ 0 w 4858607"/>
              <a:gd name="connsiteY49" fmla="*/ 2850266 h 4981435"/>
              <a:gd name="connsiteX50" fmla="*/ 0 w 4858607"/>
              <a:gd name="connsiteY50" fmla="*/ 2850266 h 4981435"/>
              <a:gd name="connsiteX51" fmla="*/ 0 w 4858607"/>
              <a:gd name="connsiteY51" fmla="*/ 2468125 h 4981435"/>
              <a:gd name="connsiteX52" fmla="*/ 0 w 4858607"/>
              <a:gd name="connsiteY52" fmla="*/ 2468125 h 4981435"/>
              <a:gd name="connsiteX53" fmla="*/ 0 w 4858607"/>
              <a:gd name="connsiteY53" fmla="*/ 2286215 h 4981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4858607" h="4981435">
                <a:moveTo>
                  <a:pt x="2429303" y="566170"/>
                </a:moveTo>
                <a:lnTo>
                  <a:pt x="408311" y="2468125"/>
                </a:lnTo>
                <a:lnTo>
                  <a:pt x="1023582" y="2468125"/>
                </a:lnTo>
                <a:lnTo>
                  <a:pt x="1023582" y="2523405"/>
                </a:lnTo>
                <a:lnTo>
                  <a:pt x="1028702" y="2523405"/>
                </a:lnTo>
                <a:lnTo>
                  <a:pt x="1028702" y="4599293"/>
                </a:lnTo>
                <a:lnTo>
                  <a:pt x="1675256" y="4599293"/>
                </a:lnTo>
                <a:lnTo>
                  <a:pt x="1675256" y="2850266"/>
                </a:lnTo>
                <a:lnTo>
                  <a:pt x="1675265" y="2850266"/>
                </a:lnTo>
                <a:lnTo>
                  <a:pt x="1675265" y="2850266"/>
                </a:lnTo>
                <a:lnTo>
                  <a:pt x="2801200" y="2850266"/>
                </a:lnTo>
                <a:lnTo>
                  <a:pt x="2801200" y="2850265"/>
                </a:lnTo>
                <a:lnTo>
                  <a:pt x="3183342" y="2850265"/>
                </a:lnTo>
                <a:lnTo>
                  <a:pt x="3183342" y="2850266"/>
                </a:lnTo>
                <a:lnTo>
                  <a:pt x="3183342" y="2850266"/>
                </a:lnTo>
                <a:lnTo>
                  <a:pt x="3183342" y="3232407"/>
                </a:lnTo>
                <a:lnTo>
                  <a:pt x="3183342" y="3232407"/>
                </a:lnTo>
                <a:lnTo>
                  <a:pt x="3183342" y="4599293"/>
                </a:lnTo>
                <a:lnTo>
                  <a:pt x="3829904" y="4599293"/>
                </a:lnTo>
                <a:lnTo>
                  <a:pt x="3829904" y="2523405"/>
                </a:lnTo>
                <a:lnTo>
                  <a:pt x="3835025" y="2523405"/>
                </a:lnTo>
                <a:lnTo>
                  <a:pt x="3835025" y="2468125"/>
                </a:lnTo>
                <a:lnTo>
                  <a:pt x="4450297" y="2468125"/>
                </a:lnTo>
                <a:close/>
                <a:moveTo>
                  <a:pt x="2429303" y="0"/>
                </a:moveTo>
                <a:lnTo>
                  <a:pt x="4858607" y="2286215"/>
                </a:lnTo>
                <a:lnTo>
                  <a:pt x="4858607" y="2468125"/>
                </a:lnTo>
                <a:lnTo>
                  <a:pt x="4858607" y="2468125"/>
                </a:lnTo>
                <a:lnTo>
                  <a:pt x="4858607" y="2850266"/>
                </a:lnTo>
                <a:lnTo>
                  <a:pt x="4858607" y="2850266"/>
                </a:lnTo>
                <a:lnTo>
                  <a:pt x="4858607" y="2852385"/>
                </a:lnTo>
                <a:lnTo>
                  <a:pt x="4856355" y="2850266"/>
                </a:lnTo>
                <a:lnTo>
                  <a:pt x="4212045" y="2850266"/>
                </a:lnTo>
                <a:lnTo>
                  <a:pt x="4212045" y="4981434"/>
                </a:lnTo>
                <a:lnTo>
                  <a:pt x="4088357" y="4981434"/>
                </a:lnTo>
                <a:lnTo>
                  <a:pt x="3829904" y="4981434"/>
                </a:lnTo>
                <a:lnTo>
                  <a:pt x="2924889" y="4981434"/>
                </a:lnTo>
                <a:lnTo>
                  <a:pt x="2924889" y="4981434"/>
                </a:lnTo>
                <a:lnTo>
                  <a:pt x="2801200" y="4981434"/>
                </a:lnTo>
                <a:lnTo>
                  <a:pt x="2801200" y="3232407"/>
                </a:lnTo>
                <a:lnTo>
                  <a:pt x="2057397" y="3232407"/>
                </a:lnTo>
                <a:lnTo>
                  <a:pt x="2057397" y="4981435"/>
                </a:lnTo>
                <a:lnTo>
                  <a:pt x="1675256" y="4981435"/>
                </a:lnTo>
                <a:lnTo>
                  <a:pt x="1675256" y="4981434"/>
                </a:lnTo>
                <a:lnTo>
                  <a:pt x="1028702" y="4981434"/>
                </a:lnTo>
                <a:lnTo>
                  <a:pt x="733573" y="4981434"/>
                </a:lnTo>
                <a:lnTo>
                  <a:pt x="646561" y="4981434"/>
                </a:lnTo>
                <a:lnTo>
                  <a:pt x="646561" y="2850266"/>
                </a:lnTo>
                <a:lnTo>
                  <a:pt x="2253" y="2850266"/>
                </a:lnTo>
                <a:lnTo>
                  <a:pt x="0" y="2852385"/>
                </a:lnTo>
                <a:lnTo>
                  <a:pt x="0" y="2850266"/>
                </a:lnTo>
                <a:lnTo>
                  <a:pt x="0" y="2850266"/>
                </a:lnTo>
                <a:lnTo>
                  <a:pt x="0" y="2468125"/>
                </a:lnTo>
                <a:lnTo>
                  <a:pt x="0" y="2468125"/>
                </a:lnTo>
                <a:lnTo>
                  <a:pt x="0" y="228621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任意多边形 22"/>
          <p:cNvSpPr>
            <a:spLocks noChangeAspect="1"/>
          </p:cNvSpPr>
          <p:nvPr/>
        </p:nvSpPr>
        <p:spPr>
          <a:xfrm>
            <a:off x="686031" y="2846066"/>
            <a:ext cx="364369" cy="360000"/>
          </a:xfrm>
          <a:custGeom>
            <a:avLst/>
            <a:gdLst>
              <a:gd name="connsiteX0" fmla="*/ 3577275 w 5691115"/>
              <a:gd name="connsiteY0" fmla="*/ 3207225 h 5622876"/>
              <a:gd name="connsiteX1" fmla="*/ 3268639 w 5691115"/>
              <a:gd name="connsiteY1" fmla="*/ 3515861 h 5622876"/>
              <a:gd name="connsiteX2" fmla="*/ 3268639 w 5691115"/>
              <a:gd name="connsiteY2" fmla="*/ 5089053 h 5622876"/>
              <a:gd name="connsiteX3" fmla="*/ 3577275 w 5691115"/>
              <a:gd name="connsiteY3" fmla="*/ 5397689 h 5622876"/>
              <a:gd name="connsiteX4" fmla="*/ 5150467 w 5691115"/>
              <a:gd name="connsiteY4" fmla="*/ 5397689 h 5622876"/>
              <a:gd name="connsiteX5" fmla="*/ 5459103 w 5691115"/>
              <a:gd name="connsiteY5" fmla="*/ 5089053 h 5622876"/>
              <a:gd name="connsiteX6" fmla="*/ 5459103 w 5691115"/>
              <a:gd name="connsiteY6" fmla="*/ 3515861 h 5622876"/>
              <a:gd name="connsiteX7" fmla="*/ 5150467 w 5691115"/>
              <a:gd name="connsiteY7" fmla="*/ 3207225 h 5622876"/>
              <a:gd name="connsiteX8" fmla="*/ 533824 w 5691115"/>
              <a:gd name="connsiteY8" fmla="*/ 3207225 h 5622876"/>
              <a:gd name="connsiteX9" fmla="*/ 225188 w 5691115"/>
              <a:gd name="connsiteY9" fmla="*/ 3515861 h 5622876"/>
              <a:gd name="connsiteX10" fmla="*/ 225188 w 5691115"/>
              <a:gd name="connsiteY10" fmla="*/ 5089053 h 5622876"/>
              <a:gd name="connsiteX11" fmla="*/ 533824 w 5691115"/>
              <a:gd name="connsiteY11" fmla="*/ 5397689 h 5622876"/>
              <a:gd name="connsiteX12" fmla="*/ 2107016 w 5691115"/>
              <a:gd name="connsiteY12" fmla="*/ 5397689 h 5622876"/>
              <a:gd name="connsiteX13" fmla="*/ 2415652 w 5691115"/>
              <a:gd name="connsiteY13" fmla="*/ 5089053 h 5622876"/>
              <a:gd name="connsiteX14" fmla="*/ 2415652 w 5691115"/>
              <a:gd name="connsiteY14" fmla="*/ 3515861 h 5622876"/>
              <a:gd name="connsiteX15" fmla="*/ 2107016 w 5691115"/>
              <a:gd name="connsiteY15" fmla="*/ 3207225 h 5622876"/>
              <a:gd name="connsiteX16" fmla="*/ 3416507 w 5691115"/>
              <a:gd name="connsiteY16" fmla="*/ 2975212 h 5622876"/>
              <a:gd name="connsiteX17" fmla="*/ 5318059 w 5691115"/>
              <a:gd name="connsiteY17" fmla="*/ 2975212 h 5622876"/>
              <a:gd name="connsiteX18" fmla="*/ 5691115 w 5691115"/>
              <a:gd name="connsiteY18" fmla="*/ 3348268 h 5622876"/>
              <a:gd name="connsiteX19" fmla="*/ 5691115 w 5691115"/>
              <a:gd name="connsiteY19" fmla="*/ 5249820 h 5622876"/>
              <a:gd name="connsiteX20" fmla="*/ 5318059 w 5691115"/>
              <a:gd name="connsiteY20" fmla="*/ 5622876 h 5622876"/>
              <a:gd name="connsiteX21" fmla="*/ 3416507 w 5691115"/>
              <a:gd name="connsiteY21" fmla="*/ 5622876 h 5622876"/>
              <a:gd name="connsiteX22" fmla="*/ 3043451 w 5691115"/>
              <a:gd name="connsiteY22" fmla="*/ 5249820 h 5622876"/>
              <a:gd name="connsiteX23" fmla="*/ 3043451 w 5691115"/>
              <a:gd name="connsiteY23" fmla="*/ 3348268 h 5622876"/>
              <a:gd name="connsiteX24" fmla="*/ 3416507 w 5691115"/>
              <a:gd name="connsiteY24" fmla="*/ 2975212 h 5622876"/>
              <a:gd name="connsiteX25" fmla="*/ 373056 w 5691115"/>
              <a:gd name="connsiteY25" fmla="*/ 2975212 h 5622876"/>
              <a:gd name="connsiteX26" fmla="*/ 2274608 w 5691115"/>
              <a:gd name="connsiteY26" fmla="*/ 2975212 h 5622876"/>
              <a:gd name="connsiteX27" fmla="*/ 2647664 w 5691115"/>
              <a:gd name="connsiteY27" fmla="*/ 3348268 h 5622876"/>
              <a:gd name="connsiteX28" fmla="*/ 2647664 w 5691115"/>
              <a:gd name="connsiteY28" fmla="*/ 5249820 h 5622876"/>
              <a:gd name="connsiteX29" fmla="*/ 2274608 w 5691115"/>
              <a:gd name="connsiteY29" fmla="*/ 5622876 h 5622876"/>
              <a:gd name="connsiteX30" fmla="*/ 373056 w 5691115"/>
              <a:gd name="connsiteY30" fmla="*/ 5622876 h 5622876"/>
              <a:gd name="connsiteX31" fmla="*/ 0 w 5691115"/>
              <a:gd name="connsiteY31" fmla="*/ 5249820 h 5622876"/>
              <a:gd name="connsiteX32" fmla="*/ 0 w 5691115"/>
              <a:gd name="connsiteY32" fmla="*/ 3348268 h 5622876"/>
              <a:gd name="connsiteX33" fmla="*/ 373056 w 5691115"/>
              <a:gd name="connsiteY33" fmla="*/ 2975212 h 5622876"/>
              <a:gd name="connsiteX34" fmla="*/ 3577275 w 5691115"/>
              <a:gd name="connsiteY34" fmla="*/ 232013 h 5622876"/>
              <a:gd name="connsiteX35" fmla="*/ 3268639 w 5691115"/>
              <a:gd name="connsiteY35" fmla="*/ 540649 h 5622876"/>
              <a:gd name="connsiteX36" fmla="*/ 3268639 w 5691115"/>
              <a:gd name="connsiteY36" fmla="*/ 2113841 h 5622876"/>
              <a:gd name="connsiteX37" fmla="*/ 3577275 w 5691115"/>
              <a:gd name="connsiteY37" fmla="*/ 2422477 h 5622876"/>
              <a:gd name="connsiteX38" fmla="*/ 5150467 w 5691115"/>
              <a:gd name="connsiteY38" fmla="*/ 2422477 h 5622876"/>
              <a:gd name="connsiteX39" fmla="*/ 5459103 w 5691115"/>
              <a:gd name="connsiteY39" fmla="*/ 2113841 h 5622876"/>
              <a:gd name="connsiteX40" fmla="*/ 5459103 w 5691115"/>
              <a:gd name="connsiteY40" fmla="*/ 540649 h 5622876"/>
              <a:gd name="connsiteX41" fmla="*/ 5150467 w 5691115"/>
              <a:gd name="connsiteY41" fmla="*/ 232013 h 5622876"/>
              <a:gd name="connsiteX42" fmla="*/ 533824 w 5691115"/>
              <a:gd name="connsiteY42" fmla="*/ 232013 h 5622876"/>
              <a:gd name="connsiteX43" fmla="*/ 225188 w 5691115"/>
              <a:gd name="connsiteY43" fmla="*/ 540649 h 5622876"/>
              <a:gd name="connsiteX44" fmla="*/ 225188 w 5691115"/>
              <a:gd name="connsiteY44" fmla="*/ 2113841 h 5622876"/>
              <a:gd name="connsiteX45" fmla="*/ 533824 w 5691115"/>
              <a:gd name="connsiteY45" fmla="*/ 2422477 h 5622876"/>
              <a:gd name="connsiteX46" fmla="*/ 2107016 w 5691115"/>
              <a:gd name="connsiteY46" fmla="*/ 2422477 h 5622876"/>
              <a:gd name="connsiteX47" fmla="*/ 2415652 w 5691115"/>
              <a:gd name="connsiteY47" fmla="*/ 2113841 h 5622876"/>
              <a:gd name="connsiteX48" fmla="*/ 2415652 w 5691115"/>
              <a:gd name="connsiteY48" fmla="*/ 540649 h 5622876"/>
              <a:gd name="connsiteX49" fmla="*/ 2107016 w 5691115"/>
              <a:gd name="connsiteY49" fmla="*/ 232013 h 5622876"/>
              <a:gd name="connsiteX50" fmla="*/ 3416507 w 5691115"/>
              <a:gd name="connsiteY50" fmla="*/ 0 h 5622876"/>
              <a:gd name="connsiteX51" fmla="*/ 5318059 w 5691115"/>
              <a:gd name="connsiteY51" fmla="*/ 0 h 5622876"/>
              <a:gd name="connsiteX52" fmla="*/ 5691115 w 5691115"/>
              <a:gd name="connsiteY52" fmla="*/ 373056 h 5622876"/>
              <a:gd name="connsiteX53" fmla="*/ 5691115 w 5691115"/>
              <a:gd name="connsiteY53" fmla="*/ 2274608 h 5622876"/>
              <a:gd name="connsiteX54" fmla="*/ 5318059 w 5691115"/>
              <a:gd name="connsiteY54" fmla="*/ 2647664 h 5622876"/>
              <a:gd name="connsiteX55" fmla="*/ 3416507 w 5691115"/>
              <a:gd name="connsiteY55" fmla="*/ 2647664 h 5622876"/>
              <a:gd name="connsiteX56" fmla="*/ 3043451 w 5691115"/>
              <a:gd name="connsiteY56" fmla="*/ 2274608 h 5622876"/>
              <a:gd name="connsiteX57" fmla="*/ 3043451 w 5691115"/>
              <a:gd name="connsiteY57" fmla="*/ 373056 h 5622876"/>
              <a:gd name="connsiteX58" fmla="*/ 3416507 w 5691115"/>
              <a:gd name="connsiteY58" fmla="*/ 0 h 5622876"/>
              <a:gd name="connsiteX59" fmla="*/ 373056 w 5691115"/>
              <a:gd name="connsiteY59" fmla="*/ 0 h 5622876"/>
              <a:gd name="connsiteX60" fmla="*/ 2274608 w 5691115"/>
              <a:gd name="connsiteY60" fmla="*/ 0 h 5622876"/>
              <a:gd name="connsiteX61" fmla="*/ 2647664 w 5691115"/>
              <a:gd name="connsiteY61" fmla="*/ 373056 h 5622876"/>
              <a:gd name="connsiteX62" fmla="*/ 2647664 w 5691115"/>
              <a:gd name="connsiteY62" fmla="*/ 2274608 h 5622876"/>
              <a:gd name="connsiteX63" fmla="*/ 2274608 w 5691115"/>
              <a:gd name="connsiteY63" fmla="*/ 2647664 h 5622876"/>
              <a:gd name="connsiteX64" fmla="*/ 373056 w 5691115"/>
              <a:gd name="connsiteY64" fmla="*/ 2647664 h 5622876"/>
              <a:gd name="connsiteX65" fmla="*/ 0 w 5691115"/>
              <a:gd name="connsiteY65" fmla="*/ 2274608 h 5622876"/>
              <a:gd name="connsiteX66" fmla="*/ 0 w 5691115"/>
              <a:gd name="connsiteY66" fmla="*/ 373056 h 5622876"/>
              <a:gd name="connsiteX67" fmla="*/ 373056 w 5691115"/>
              <a:gd name="connsiteY67" fmla="*/ 0 h 5622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5691115" h="5622876">
                <a:moveTo>
                  <a:pt x="3577275" y="3207225"/>
                </a:moveTo>
                <a:cubicBezTo>
                  <a:pt x="3406820" y="3207225"/>
                  <a:pt x="3268639" y="3345406"/>
                  <a:pt x="3268639" y="3515861"/>
                </a:cubicBezTo>
                <a:lnTo>
                  <a:pt x="3268639" y="5089053"/>
                </a:lnTo>
                <a:cubicBezTo>
                  <a:pt x="3268639" y="5259508"/>
                  <a:pt x="3406820" y="5397689"/>
                  <a:pt x="3577275" y="5397689"/>
                </a:cubicBezTo>
                <a:lnTo>
                  <a:pt x="5150467" y="5397689"/>
                </a:lnTo>
                <a:cubicBezTo>
                  <a:pt x="5320922" y="5397689"/>
                  <a:pt x="5459103" y="5259508"/>
                  <a:pt x="5459103" y="5089053"/>
                </a:cubicBezTo>
                <a:lnTo>
                  <a:pt x="5459103" y="3515861"/>
                </a:lnTo>
                <a:cubicBezTo>
                  <a:pt x="5459103" y="3345406"/>
                  <a:pt x="5320922" y="3207225"/>
                  <a:pt x="5150467" y="3207225"/>
                </a:cubicBezTo>
                <a:close/>
                <a:moveTo>
                  <a:pt x="533824" y="3207225"/>
                </a:moveTo>
                <a:cubicBezTo>
                  <a:pt x="363369" y="3207225"/>
                  <a:pt x="225188" y="3345406"/>
                  <a:pt x="225188" y="3515861"/>
                </a:cubicBezTo>
                <a:lnTo>
                  <a:pt x="225188" y="5089053"/>
                </a:lnTo>
                <a:cubicBezTo>
                  <a:pt x="225188" y="5259508"/>
                  <a:pt x="363369" y="5397689"/>
                  <a:pt x="533824" y="5397689"/>
                </a:cubicBezTo>
                <a:lnTo>
                  <a:pt x="2107016" y="5397689"/>
                </a:lnTo>
                <a:cubicBezTo>
                  <a:pt x="2277471" y="5397689"/>
                  <a:pt x="2415652" y="5259508"/>
                  <a:pt x="2415652" y="5089053"/>
                </a:cubicBezTo>
                <a:lnTo>
                  <a:pt x="2415652" y="3515861"/>
                </a:lnTo>
                <a:cubicBezTo>
                  <a:pt x="2415652" y="3345406"/>
                  <a:pt x="2277471" y="3207225"/>
                  <a:pt x="2107016" y="3207225"/>
                </a:cubicBezTo>
                <a:close/>
                <a:moveTo>
                  <a:pt x="3416507" y="2975212"/>
                </a:moveTo>
                <a:lnTo>
                  <a:pt x="5318059" y="2975212"/>
                </a:lnTo>
                <a:cubicBezTo>
                  <a:pt x="5524092" y="2975212"/>
                  <a:pt x="5691115" y="3142235"/>
                  <a:pt x="5691115" y="3348268"/>
                </a:cubicBezTo>
                <a:lnTo>
                  <a:pt x="5691115" y="5249820"/>
                </a:lnTo>
                <a:cubicBezTo>
                  <a:pt x="5691115" y="5455853"/>
                  <a:pt x="5524092" y="5622876"/>
                  <a:pt x="5318059" y="5622876"/>
                </a:cubicBezTo>
                <a:lnTo>
                  <a:pt x="3416507" y="5622876"/>
                </a:lnTo>
                <a:cubicBezTo>
                  <a:pt x="3210474" y="5622876"/>
                  <a:pt x="3043451" y="5455853"/>
                  <a:pt x="3043451" y="5249820"/>
                </a:cubicBezTo>
                <a:lnTo>
                  <a:pt x="3043451" y="3348268"/>
                </a:lnTo>
                <a:cubicBezTo>
                  <a:pt x="3043451" y="3142235"/>
                  <a:pt x="3210474" y="2975212"/>
                  <a:pt x="3416507" y="2975212"/>
                </a:cubicBezTo>
                <a:close/>
                <a:moveTo>
                  <a:pt x="373056" y="2975212"/>
                </a:moveTo>
                <a:lnTo>
                  <a:pt x="2274608" y="2975212"/>
                </a:lnTo>
                <a:cubicBezTo>
                  <a:pt x="2480641" y="2975212"/>
                  <a:pt x="2647664" y="3142235"/>
                  <a:pt x="2647664" y="3348268"/>
                </a:cubicBezTo>
                <a:lnTo>
                  <a:pt x="2647664" y="5249820"/>
                </a:lnTo>
                <a:cubicBezTo>
                  <a:pt x="2647664" y="5455853"/>
                  <a:pt x="2480641" y="5622876"/>
                  <a:pt x="2274608" y="5622876"/>
                </a:cubicBezTo>
                <a:lnTo>
                  <a:pt x="373056" y="5622876"/>
                </a:lnTo>
                <a:cubicBezTo>
                  <a:pt x="167023" y="5622876"/>
                  <a:pt x="0" y="5455853"/>
                  <a:pt x="0" y="5249820"/>
                </a:cubicBezTo>
                <a:lnTo>
                  <a:pt x="0" y="3348268"/>
                </a:lnTo>
                <a:cubicBezTo>
                  <a:pt x="0" y="3142235"/>
                  <a:pt x="167023" y="2975212"/>
                  <a:pt x="373056" y="2975212"/>
                </a:cubicBezTo>
                <a:close/>
                <a:moveTo>
                  <a:pt x="3577275" y="232013"/>
                </a:moveTo>
                <a:cubicBezTo>
                  <a:pt x="3406820" y="232013"/>
                  <a:pt x="3268639" y="370194"/>
                  <a:pt x="3268639" y="540649"/>
                </a:cubicBezTo>
                <a:lnTo>
                  <a:pt x="3268639" y="2113841"/>
                </a:lnTo>
                <a:cubicBezTo>
                  <a:pt x="3268639" y="2284296"/>
                  <a:pt x="3406820" y="2422477"/>
                  <a:pt x="3577275" y="2422477"/>
                </a:cubicBezTo>
                <a:lnTo>
                  <a:pt x="5150467" y="2422477"/>
                </a:lnTo>
                <a:cubicBezTo>
                  <a:pt x="5320922" y="2422477"/>
                  <a:pt x="5459103" y="2284296"/>
                  <a:pt x="5459103" y="2113841"/>
                </a:cubicBezTo>
                <a:lnTo>
                  <a:pt x="5459103" y="540649"/>
                </a:lnTo>
                <a:cubicBezTo>
                  <a:pt x="5459103" y="370194"/>
                  <a:pt x="5320922" y="232013"/>
                  <a:pt x="5150467" y="232013"/>
                </a:cubicBezTo>
                <a:close/>
                <a:moveTo>
                  <a:pt x="533824" y="232013"/>
                </a:moveTo>
                <a:cubicBezTo>
                  <a:pt x="363369" y="232013"/>
                  <a:pt x="225188" y="370194"/>
                  <a:pt x="225188" y="540649"/>
                </a:cubicBezTo>
                <a:lnTo>
                  <a:pt x="225188" y="2113841"/>
                </a:lnTo>
                <a:cubicBezTo>
                  <a:pt x="225188" y="2284296"/>
                  <a:pt x="363369" y="2422477"/>
                  <a:pt x="533824" y="2422477"/>
                </a:cubicBezTo>
                <a:lnTo>
                  <a:pt x="2107016" y="2422477"/>
                </a:lnTo>
                <a:cubicBezTo>
                  <a:pt x="2277471" y="2422477"/>
                  <a:pt x="2415652" y="2284296"/>
                  <a:pt x="2415652" y="2113841"/>
                </a:cubicBezTo>
                <a:lnTo>
                  <a:pt x="2415652" y="540649"/>
                </a:lnTo>
                <a:cubicBezTo>
                  <a:pt x="2415652" y="370194"/>
                  <a:pt x="2277471" y="232013"/>
                  <a:pt x="2107016" y="232013"/>
                </a:cubicBezTo>
                <a:close/>
                <a:moveTo>
                  <a:pt x="3416507" y="0"/>
                </a:moveTo>
                <a:lnTo>
                  <a:pt x="5318059" y="0"/>
                </a:lnTo>
                <a:cubicBezTo>
                  <a:pt x="5524092" y="0"/>
                  <a:pt x="5691115" y="167023"/>
                  <a:pt x="5691115" y="373056"/>
                </a:cubicBezTo>
                <a:lnTo>
                  <a:pt x="5691115" y="2274608"/>
                </a:lnTo>
                <a:cubicBezTo>
                  <a:pt x="5691115" y="2480641"/>
                  <a:pt x="5524092" y="2647664"/>
                  <a:pt x="5318059" y="2647664"/>
                </a:cubicBezTo>
                <a:lnTo>
                  <a:pt x="3416507" y="2647664"/>
                </a:lnTo>
                <a:cubicBezTo>
                  <a:pt x="3210474" y="2647664"/>
                  <a:pt x="3043451" y="2480641"/>
                  <a:pt x="3043451" y="2274608"/>
                </a:cubicBezTo>
                <a:lnTo>
                  <a:pt x="3043451" y="373056"/>
                </a:lnTo>
                <a:cubicBezTo>
                  <a:pt x="3043451" y="167023"/>
                  <a:pt x="3210474" y="0"/>
                  <a:pt x="3416507" y="0"/>
                </a:cubicBezTo>
                <a:close/>
                <a:moveTo>
                  <a:pt x="373056" y="0"/>
                </a:moveTo>
                <a:lnTo>
                  <a:pt x="2274608" y="0"/>
                </a:lnTo>
                <a:cubicBezTo>
                  <a:pt x="2480641" y="0"/>
                  <a:pt x="2647664" y="167023"/>
                  <a:pt x="2647664" y="373056"/>
                </a:cubicBezTo>
                <a:lnTo>
                  <a:pt x="2647664" y="2274608"/>
                </a:lnTo>
                <a:cubicBezTo>
                  <a:pt x="2647664" y="2480641"/>
                  <a:pt x="2480641" y="2647664"/>
                  <a:pt x="2274608" y="2647664"/>
                </a:cubicBezTo>
                <a:lnTo>
                  <a:pt x="373056" y="2647664"/>
                </a:lnTo>
                <a:cubicBezTo>
                  <a:pt x="167023" y="2647664"/>
                  <a:pt x="0" y="2480641"/>
                  <a:pt x="0" y="2274608"/>
                </a:cubicBezTo>
                <a:lnTo>
                  <a:pt x="0" y="373056"/>
                </a:lnTo>
                <a:cubicBezTo>
                  <a:pt x="0" y="167023"/>
                  <a:pt x="167023" y="0"/>
                  <a:pt x="373056"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文本框 23"/>
          <p:cNvSpPr txBox="1"/>
          <p:nvPr/>
        </p:nvSpPr>
        <p:spPr>
          <a:xfrm>
            <a:off x="2761780" y="1389277"/>
            <a:ext cx="2889720" cy="996491"/>
          </a:xfrm>
          <a:prstGeom prst="rect">
            <a:avLst/>
          </a:prstGeom>
          <a:noFill/>
        </p:spPr>
        <p:txBody>
          <a:bodyPr wrap="square" rtlCol="0">
            <a:spAutoFit/>
          </a:bodyPr>
          <a:lstStyle/>
          <a:p>
            <a:pPr>
              <a:lnSpc>
                <a:spcPct val="125000"/>
              </a:lnSpc>
            </a:pPr>
            <a:r>
              <a:rPr lang="zh-CN" altLang="en-US" sz="1600" dirty="0">
                <a:solidFill>
                  <a:schemeClr val="tx1">
                    <a:lumMod val="85000"/>
                    <a:lumOff val="1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输入简要介绍输入简要介绍输入简要介绍输入简要介绍输入简要介绍输入简要介绍</a:t>
            </a:r>
            <a:endParaRPr lang="en-US" altLang="zh-CN" sz="1600" dirty="0">
              <a:solidFill>
                <a:schemeClr val="tx1">
                  <a:lumMod val="85000"/>
                  <a:lumOff val="1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p:txBody>
      </p:sp>
      <p:sp>
        <p:nvSpPr>
          <p:cNvPr id="25" name="文本框 24"/>
          <p:cNvSpPr txBox="1"/>
          <p:nvPr/>
        </p:nvSpPr>
        <p:spPr>
          <a:xfrm>
            <a:off x="2761780" y="2529606"/>
            <a:ext cx="2889720" cy="987578"/>
          </a:xfrm>
          <a:prstGeom prst="rect">
            <a:avLst/>
          </a:prstGeom>
          <a:noFill/>
        </p:spPr>
        <p:txBody>
          <a:bodyPr wrap="square" rtlCol="0">
            <a:spAutoFit/>
          </a:bodyPr>
          <a:lstStyle/>
          <a:p>
            <a:pPr>
              <a:lnSpc>
                <a:spcPct val="125000"/>
              </a:lnSpc>
            </a:pPr>
            <a:r>
              <a:rPr lang="zh-CN" altLang="en-US" sz="1600" dirty="0">
                <a:solidFill>
                  <a:schemeClr val="tx1">
                    <a:lumMod val="85000"/>
                    <a:lumOff val="1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输入简要介绍输入简要介绍输入简要介绍输入简要介绍输入简要介绍输入简要介绍</a:t>
            </a:r>
            <a:endParaRPr lang="en-US" altLang="zh-CN" sz="1600" dirty="0">
              <a:solidFill>
                <a:schemeClr val="tx1">
                  <a:lumMod val="85000"/>
                  <a:lumOff val="1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p:txBody>
      </p:sp>
      <p:sp>
        <p:nvSpPr>
          <p:cNvPr id="26" name="文本框 25"/>
          <p:cNvSpPr txBox="1"/>
          <p:nvPr/>
        </p:nvSpPr>
        <p:spPr>
          <a:xfrm>
            <a:off x="2761780" y="3669935"/>
            <a:ext cx="2889720" cy="987578"/>
          </a:xfrm>
          <a:prstGeom prst="rect">
            <a:avLst/>
          </a:prstGeom>
          <a:noFill/>
        </p:spPr>
        <p:txBody>
          <a:bodyPr wrap="square" rtlCol="0">
            <a:spAutoFit/>
          </a:bodyPr>
          <a:lstStyle/>
          <a:p>
            <a:pPr>
              <a:lnSpc>
                <a:spcPct val="125000"/>
              </a:lnSpc>
            </a:pPr>
            <a:r>
              <a:rPr lang="zh-CN" altLang="en-US" sz="1600" dirty="0">
                <a:solidFill>
                  <a:schemeClr val="tx1">
                    <a:lumMod val="85000"/>
                    <a:lumOff val="1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输入简要介绍输入简要介绍输入简要介绍输入简要介绍输入简要介绍输入简要介绍</a:t>
            </a:r>
            <a:endParaRPr lang="en-US" altLang="zh-CN" sz="1600" dirty="0">
              <a:solidFill>
                <a:schemeClr val="tx1">
                  <a:lumMod val="85000"/>
                  <a:lumOff val="1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p:txBody>
      </p:sp>
      <p:sp>
        <p:nvSpPr>
          <p:cNvPr id="27" name="文本框 26"/>
          <p:cNvSpPr txBox="1"/>
          <p:nvPr/>
        </p:nvSpPr>
        <p:spPr>
          <a:xfrm>
            <a:off x="2761780" y="4810263"/>
            <a:ext cx="2889720" cy="987578"/>
          </a:xfrm>
          <a:prstGeom prst="rect">
            <a:avLst/>
          </a:prstGeom>
          <a:noFill/>
        </p:spPr>
        <p:txBody>
          <a:bodyPr wrap="square" rtlCol="0">
            <a:spAutoFit/>
          </a:bodyPr>
          <a:lstStyle/>
          <a:p>
            <a:pPr>
              <a:lnSpc>
                <a:spcPct val="125000"/>
              </a:lnSpc>
            </a:pPr>
            <a:r>
              <a:rPr lang="zh-CN" altLang="en-US" sz="1600" dirty="0">
                <a:solidFill>
                  <a:schemeClr val="tx1">
                    <a:lumMod val="85000"/>
                    <a:lumOff val="1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输入简要介绍输入简要介绍输入简要介绍输入简要介绍输入简要介绍输入简要介绍</a:t>
            </a:r>
            <a:endParaRPr lang="en-US" altLang="zh-CN" sz="1600" dirty="0">
              <a:solidFill>
                <a:schemeClr val="tx1">
                  <a:lumMod val="85000"/>
                  <a:lumOff val="1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1000"/>
                                        <p:tgtEl>
                                          <p:spTgt spid="17"/>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1000"/>
                                        <p:tgtEl>
                                          <p:spTgt spid="20"/>
                                        </p:tgtEl>
                                      </p:cBhvr>
                                    </p:animEffect>
                                  </p:childTnLst>
                                </p:cTn>
                              </p:par>
                            </p:childTnLst>
                          </p:cTn>
                        </p:par>
                        <p:par>
                          <p:cTn id="16" fill="hold">
                            <p:stCondLst>
                              <p:cond delay="1500"/>
                            </p:stCondLst>
                            <p:childTnLst>
                              <p:par>
                                <p:cTn id="17" presetID="12" presetClass="entr" presetSubtype="8"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1000"/>
                                        <p:tgtEl>
                                          <p:spTgt spid="6"/>
                                        </p:tgtEl>
                                        <p:attrNameLst>
                                          <p:attrName>ppt_x</p:attrName>
                                        </p:attrNameLst>
                                      </p:cBhvr>
                                      <p:tavLst>
                                        <p:tav tm="0">
                                          <p:val>
                                            <p:strVal val="#ppt_x-#ppt_w*1.125000"/>
                                          </p:val>
                                        </p:tav>
                                        <p:tav tm="100000">
                                          <p:val>
                                            <p:strVal val="#ppt_x"/>
                                          </p:val>
                                        </p:tav>
                                      </p:tavLst>
                                    </p:anim>
                                    <p:animEffect transition="in" filter="wipe(right)">
                                      <p:cBhvr>
                                        <p:cTn id="20" dur="1000"/>
                                        <p:tgtEl>
                                          <p:spTgt spid="6"/>
                                        </p:tgtEl>
                                      </p:cBhvr>
                                    </p:animEffect>
                                  </p:childTnLst>
                                </p:cTn>
                              </p:par>
                            </p:childTnLst>
                          </p:cTn>
                        </p:par>
                        <p:par>
                          <p:cTn id="21" fill="hold">
                            <p:stCondLst>
                              <p:cond delay="2500"/>
                            </p:stCondLst>
                            <p:childTnLst>
                              <p:par>
                                <p:cTn id="22" presetID="10" presetClass="entr" presetSubtype="0"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500"/>
                                        <p:tgtEl>
                                          <p:spTgt spid="10"/>
                                        </p:tgtEl>
                                      </p:cBhvr>
                                    </p:animEffect>
                                  </p:childTnLst>
                                </p:cTn>
                              </p:par>
                            </p:childTnLst>
                          </p:cTn>
                        </p:par>
                        <p:par>
                          <p:cTn id="25" fill="hold">
                            <p:stCondLst>
                              <p:cond delay="3000"/>
                            </p:stCondLst>
                            <p:childTnLst>
                              <p:par>
                                <p:cTn id="26" presetID="10" presetClass="entr" presetSubtype="0" fill="hold" grpId="0" nodeType="afterEffect">
                                  <p:stCondLst>
                                    <p:cond delay="0"/>
                                  </p:stCondLst>
                                  <p:iterate type="lt">
                                    <p:tmPct val="10000"/>
                                  </p:iterate>
                                  <p:childTnLst>
                                    <p:set>
                                      <p:cBhvr>
                                        <p:cTn id="27" dur="1" fill="hold">
                                          <p:stCondLst>
                                            <p:cond delay="0"/>
                                          </p:stCondLst>
                                        </p:cTn>
                                        <p:tgtEl>
                                          <p:spTgt spid="24"/>
                                        </p:tgtEl>
                                        <p:attrNameLst>
                                          <p:attrName>style.visibility</p:attrName>
                                        </p:attrNameLst>
                                      </p:cBhvr>
                                      <p:to>
                                        <p:strVal val="visible"/>
                                      </p:to>
                                    </p:set>
                                    <p:animEffect transition="in" filter="fade">
                                      <p:cBhvr>
                                        <p:cTn id="28" dur="500"/>
                                        <p:tgtEl>
                                          <p:spTgt spid="24"/>
                                        </p:tgtEl>
                                      </p:cBhvr>
                                    </p:animEffect>
                                  </p:childTnLst>
                                </p:cTn>
                              </p:par>
                            </p:childTnLst>
                          </p:cTn>
                        </p:par>
                        <p:par>
                          <p:cTn id="29" fill="hold">
                            <p:stCondLst>
                              <p:cond delay="5250"/>
                            </p:stCondLst>
                            <p:childTnLst>
                              <p:par>
                                <p:cTn id="30" presetID="10" presetClass="entr" presetSubtype="0"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1000"/>
                                        <p:tgtEl>
                                          <p:spTgt spid="14"/>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fade">
                                      <p:cBhvr>
                                        <p:cTn id="35" dur="1000"/>
                                        <p:tgtEl>
                                          <p:spTgt spid="23"/>
                                        </p:tgtEl>
                                      </p:cBhvr>
                                    </p:animEffect>
                                  </p:childTnLst>
                                </p:cTn>
                              </p:par>
                            </p:childTnLst>
                          </p:cTn>
                        </p:par>
                        <p:par>
                          <p:cTn id="36" fill="hold">
                            <p:stCondLst>
                              <p:cond delay="6250"/>
                            </p:stCondLst>
                            <p:childTnLst>
                              <p:par>
                                <p:cTn id="37" presetID="12" presetClass="entr" presetSubtype="8" fill="hold" grpId="0" nodeType="after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additive="base">
                                        <p:cTn id="39" dur="1000"/>
                                        <p:tgtEl>
                                          <p:spTgt spid="7"/>
                                        </p:tgtEl>
                                        <p:attrNameLst>
                                          <p:attrName>ppt_x</p:attrName>
                                        </p:attrNameLst>
                                      </p:cBhvr>
                                      <p:tavLst>
                                        <p:tav tm="0">
                                          <p:val>
                                            <p:strVal val="#ppt_x-#ppt_w*1.125000"/>
                                          </p:val>
                                        </p:tav>
                                        <p:tav tm="100000">
                                          <p:val>
                                            <p:strVal val="#ppt_x"/>
                                          </p:val>
                                        </p:tav>
                                      </p:tavLst>
                                    </p:anim>
                                    <p:animEffect transition="in" filter="wipe(right)">
                                      <p:cBhvr>
                                        <p:cTn id="40" dur="1000"/>
                                        <p:tgtEl>
                                          <p:spTgt spid="7"/>
                                        </p:tgtEl>
                                      </p:cBhvr>
                                    </p:animEffect>
                                  </p:childTnLst>
                                </p:cTn>
                              </p:par>
                            </p:childTnLst>
                          </p:cTn>
                        </p:par>
                        <p:par>
                          <p:cTn id="41" fill="hold">
                            <p:stCondLst>
                              <p:cond delay="7250"/>
                            </p:stCondLst>
                            <p:childTnLst>
                              <p:par>
                                <p:cTn id="42" presetID="10" presetClass="entr" presetSubtype="0" fill="hold" grpId="0" nodeType="after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fade">
                                      <p:cBhvr>
                                        <p:cTn id="44" dur="500"/>
                                        <p:tgtEl>
                                          <p:spTgt spid="11"/>
                                        </p:tgtEl>
                                      </p:cBhvr>
                                    </p:animEffect>
                                  </p:childTnLst>
                                </p:cTn>
                              </p:par>
                            </p:childTnLst>
                          </p:cTn>
                        </p:par>
                        <p:par>
                          <p:cTn id="45" fill="hold">
                            <p:stCondLst>
                              <p:cond delay="7750"/>
                            </p:stCondLst>
                            <p:childTnLst>
                              <p:par>
                                <p:cTn id="46" presetID="10" presetClass="entr" presetSubtype="0" fill="hold" grpId="0" nodeType="afterEffect">
                                  <p:stCondLst>
                                    <p:cond delay="0"/>
                                  </p:stCondLst>
                                  <p:iterate type="lt">
                                    <p:tmPct val="10000"/>
                                  </p:iterate>
                                  <p:childTnLst>
                                    <p:set>
                                      <p:cBhvr>
                                        <p:cTn id="47" dur="1" fill="hold">
                                          <p:stCondLst>
                                            <p:cond delay="0"/>
                                          </p:stCondLst>
                                        </p:cTn>
                                        <p:tgtEl>
                                          <p:spTgt spid="25"/>
                                        </p:tgtEl>
                                        <p:attrNameLst>
                                          <p:attrName>style.visibility</p:attrName>
                                        </p:attrNameLst>
                                      </p:cBhvr>
                                      <p:to>
                                        <p:strVal val="visible"/>
                                      </p:to>
                                    </p:set>
                                    <p:animEffect transition="in" filter="fade">
                                      <p:cBhvr>
                                        <p:cTn id="48" dur="500"/>
                                        <p:tgtEl>
                                          <p:spTgt spid="25"/>
                                        </p:tgtEl>
                                      </p:cBhvr>
                                    </p:animEffect>
                                  </p:childTnLst>
                                </p:cTn>
                              </p:par>
                            </p:childTnLst>
                          </p:cTn>
                        </p:par>
                        <p:par>
                          <p:cTn id="49" fill="hold">
                            <p:stCondLst>
                              <p:cond delay="10000"/>
                            </p:stCondLst>
                            <p:childTnLst>
                              <p:par>
                                <p:cTn id="50" presetID="10" presetClass="entr" presetSubtype="0"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1000"/>
                                        <p:tgtEl>
                                          <p:spTgt spid="18"/>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21"/>
                                        </p:tgtEl>
                                        <p:attrNameLst>
                                          <p:attrName>style.visibility</p:attrName>
                                        </p:attrNameLst>
                                      </p:cBhvr>
                                      <p:to>
                                        <p:strVal val="visible"/>
                                      </p:to>
                                    </p:set>
                                    <p:animEffect transition="in" filter="fade">
                                      <p:cBhvr>
                                        <p:cTn id="55" dur="1000"/>
                                        <p:tgtEl>
                                          <p:spTgt spid="21"/>
                                        </p:tgtEl>
                                      </p:cBhvr>
                                    </p:animEffect>
                                  </p:childTnLst>
                                </p:cTn>
                              </p:par>
                            </p:childTnLst>
                          </p:cTn>
                        </p:par>
                        <p:par>
                          <p:cTn id="56" fill="hold">
                            <p:stCondLst>
                              <p:cond delay="11000"/>
                            </p:stCondLst>
                            <p:childTnLst>
                              <p:par>
                                <p:cTn id="57" presetID="12" presetClass="entr" presetSubtype="8" fill="hold" grpId="0" nodeType="afterEffect">
                                  <p:stCondLst>
                                    <p:cond delay="0"/>
                                  </p:stCondLst>
                                  <p:childTnLst>
                                    <p:set>
                                      <p:cBhvr>
                                        <p:cTn id="58" dur="1" fill="hold">
                                          <p:stCondLst>
                                            <p:cond delay="0"/>
                                          </p:stCondLst>
                                        </p:cTn>
                                        <p:tgtEl>
                                          <p:spTgt spid="8"/>
                                        </p:tgtEl>
                                        <p:attrNameLst>
                                          <p:attrName>style.visibility</p:attrName>
                                        </p:attrNameLst>
                                      </p:cBhvr>
                                      <p:to>
                                        <p:strVal val="visible"/>
                                      </p:to>
                                    </p:set>
                                    <p:anim calcmode="lin" valueType="num">
                                      <p:cBhvr additive="base">
                                        <p:cTn id="59" dur="1000"/>
                                        <p:tgtEl>
                                          <p:spTgt spid="8"/>
                                        </p:tgtEl>
                                        <p:attrNameLst>
                                          <p:attrName>ppt_x</p:attrName>
                                        </p:attrNameLst>
                                      </p:cBhvr>
                                      <p:tavLst>
                                        <p:tav tm="0">
                                          <p:val>
                                            <p:strVal val="#ppt_x-#ppt_w*1.125000"/>
                                          </p:val>
                                        </p:tav>
                                        <p:tav tm="100000">
                                          <p:val>
                                            <p:strVal val="#ppt_x"/>
                                          </p:val>
                                        </p:tav>
                                      </p:tavLst>
                                    </p:anim>
                                    <p:animEffect transition="in" filter="wipe(right)">
                                      <p:cBhvr>
                                        <p:cTn id="60" dur="1000"/>
                                        <p:tgtEl>
                                          <p:spTgt spid="8"/>
                                        </p:tgtEl>
                                      </p:cBhvr>
                                    </p:animEffect>
                                  </p:childTnLst>
                                </p:cTn>
                              </p:par>
                            </p:childTnLst>
                          </p:cTn>
                        </p:par>
                        <p:par>
                          <p:cTn id="61" fill="hold">
                            <p:stCondLst>
                              <p:cond delay="12000"/>
                            </p:stCondLst>
                            <p:childTnLst>
                              <p:par>
                                <p:cTn id="62" presetID="10" presetClass="entr" presetSubtype="0" fill="hold" grpId="0" nodeType="afterEffect">
                                  <p:stCondLst>
                                    <p:cond delay="0"/>
                                  </p:stCondLst>
                                  <p:childTnLst>
                                    <p:set>
                                      <p:cBhvr>
                                        <p:cTn id="63" dur="1" fill="hold">
                                          <p:stCondLst>
                                            <p:cond delay="0"/>
                                          </p:stCondLst>
                                        </p:cTn>
                                        <p:tgtEl>
                                          <p:spTgt spid="12"/>
                                        </p:tgtEl>
                                        <p:attrNameLst>
                                          <p:attrName>style.visibility</p:attrName>
                                        </p:attrNameLst>
                                      </p:cBhvr>
                                      <p:to>
                                        <p:strVal val="visible"/>
                                      </p:to>
                                    </p:set>
                                    <p:animEffect transition="in" filter="fade">
                                      <p:cBhvr>
                                        <p:cTn id="64" dur="500"/>
                                        <p:tgtEl>
                                          <p:spTgt spid="12"/>
                                        </p:tgtEl>
                                      </p:cBhvr>
                                    </p:animEffect>
                                  </p:childTnLst>
                                </p:cTn>
                              </p:par>
                            </p:childTnLst>
                          </p:cTn>
                        </p:par>
                        <p:par>
                          <p:cTn id="65" fill="hold">
                            <p:stCondLst>
                              <p:cond delay="12500"/>
                            </p:stCondLst>
                            <p:childTnLst>
                              <p:par>
                                <p:cTn id="66" presetID="10" presetClass="entr" presetSubtype="0" fill="hold" grpId="0" nodeType="afterEffect">
                                  <p:stCondLst>
                                    <p:cond delay="0"/>
                                  </p:stCondLst>
                                  <p:iterate type="lt">
                                    <p:tmPct val="10000"/>
                                  </p:iterate>
                                  <p:childTnLst>
                                    <p:set>
                                      <p:cBhvr>
                                        <p:cTn id="67" dur="1" fill="hold">
                                          <p:stCondLst>
                                            <p:cond delay="0"/>
                                          </p:stCondLst>
                                        </p:cTn>
                                        <p:tgtEl>
                                          <p:spTgt spid="26"/>
                                        </p:tgtEl>
                                        <p:attrNameLst>
                                          <p:attrName>style.visibility</p:attrName>
                                        </p:attrNameLst>
                                      </p:cBhvr>
                                      <p:to>
                                        <p:strVal val="visible"/>
                                      </p:to>
                                    </p:set>
                                    <p:animEffect transition="in" filter="fade">
                                      <p:cBhvr>
                                        <p:cTn id="68" dur="500"/>
                                        <p:tgtEl>
                                          <p:spTgt spid="26"/>
                                        </p:tgtEl>
                                      </p:cBhvr>
                                    </p:animEffect>
                                  </p:childTnLst>
                                </p:cTn>
                              </p:par>
                            </p:childTnLst>
                          </p:cTn>
                        </p:par>
                        <p:par>
                          <p:cTn id="69" fill="hold">
                            <p:stCondLst>
                              <p:cond delay="14750"/>
                            </p:stCondLst>
                            <p:childTnLst>
                              <p:par>
                                <p:cTn id="70" presetID="10" presetClass="entr" presetSubtype="0" fill="hold" grpId="0" nodeType="after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fade">
                                      <p:cBhvr>
                                        <p:cTn id="72" dur="1000"/>
                                        <p:tgtEl>
                                          <p:spTgt spid="19"/>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childTnLst>
                                </p:cTn>
                              </p:par>
                            </p:childTnLst>
                          </p:cTn>
                        </p:par>
                        <p:par>
                          <p:cTn id="76" fill="hold">
                            <p:stCondLst>
                              <p:cond delay="15750"/>
                            </p:stCondLst>
                            <p:childTnLst>
                              <p:par>
                                <p:cTn id="77" presetID="12" presetClass="entr" presetSubtype="8" fill="hold" grpId="0" nodeType="afterEffect">
                                  <p:stCondLst>
                                    <p:cond delay="0"/>
                                  </p:stCondLst>
                                  <p:childTnLst>
                                    <p:set>
                                      <p:cBhvr>
                                        <p:cTn id="78" dur="1" fill="hold">
                                          <p:stCondLst>
                                            <p:cond delay="0"/>
                                          </p:stCondLst>
                                        </p:cTn>
                                        <p:tgtEl>
                                          <p:spTgt spid="9"/>
                                        </p:tgtEl>
                                        <p:attrNameLst>
                                          <p:attrName>style.visibility</p:attrName>
                                        </p:attrNameLst>
                                      </p:cBhvr>
                                      <p:to>
                                        <p:strVal val="visible"/>
                                      </p:to>
                                    </p:set>
                                    <p:anim calcmode="lin" valueType="num">
                                      <p:cBhvr additive="base">
                                        <p:cTn id="79" dur="1000"/>
                                        <p:tgtEl>
                                          <p:spTgt spid="9"/>
                                        </p:tgtEl>
                                        <p:attrNameLst>
                                          <p:attrName>ppt_x</p:attrName>
                                        </p:attrNameLst>
                                      </p:cBhvr>
                                      <p:tavLst>
                                        <p:tav tm="0">
                                          <p:val>
                                            <p:strVal val="#ppt_x-#ppt_w*1.125000"/>
                                          </p:val>
                                        </p:tav>
                                        <p:tav tm="100000">
                                          <p:val>
                                            <p:strVal val="#ppt_x"/>
                                          </p:val>
                                        </p:tav>
                                      </p:tavLst>
                                    </p:anim>
                                    <p:animEffect transition="in" filter="wipe(right)">
                                      <p:cBhvr>
                                        <p:cTn id="80" dur="1000"/>
                                        <p:tgtEl>
                                          <p:spTgt spid="9"/>
                                        </p:tgtEl>
                                      </p:cBhvr>
                                    </p:animEffect>
                                  </p:childTnLst>
                                </p:cTn>
                              </p:par>
                            </p:childTnLst>
                          </p:cTn>
                        </p:par>
                        <p:par>
                          <p:cTn id="81" fill="hold">
                            <p:stCondLst>
                              <p:cond delay="16750"/>
                            </p:stCondLst>
                            <p:childTnLst>
                              <p:par>
                                <p:cTn id="82" presetID="10" presetClass="entr" presetSubtype="0" fill="hold" grpId="0" nodeType="afterEffect">
                                  <p:stCondLst>
                                    <p:cond delay="0"/>
                                  </p:stCondLst>
                                  <p:childTnLst>
                                    <p:set>
                                      <p:cBhvr>
                                        <p:cTn id="83" dur="1" fill="hold">
                                          <p:stCondLst>
                                            <p:cond delay="0"/>
                                          </p:stCondLst>
                                        </p:cTn>
                                        <p:tgtEl>
                                          <p:spTgt spid="13"/>
                                        </p:tgtEl>
                                        <p:attrNameLst>
                                          <p:attrName>style.visibility</p:attrName>
                                        </p:attrNameLst>
                                      </p:cBhvr>
                                      <p:to>
                                        <p:strVal val="visible"/>
                                      </p:to>
                                    </p:set>
                                    <p:animEffect transition="in" filter="fade">
                                      <p:cBhvr>
                                        <p:cTn id="84" dur="500"/>
                                        <p:tgtEl>
                                          <p:spTgt spid="13"/>
                                        </p:tgtEl>
                                      </p:cBhvr>
                                    </p:animEffect>
                                  </p:childTnLst>
                                </p:cTn>
                              </p:par>
                            </p:childTnLst>
                          </p:cTn>
                        </p:par>
                        <p:par>
                          <p:cTn id="85" fill="hold">
                            <p:stCondLst>
                              <p:cond delay="17250"/>
                            </p:stCondLst>
                            <p:childTnLst>
                              <p:par>
                                <p:cTn id="86" presetID="10" presetClass="entr" presetSubtype="0" fill="hold" grpId="0" nodeType="afterEffect">
                                  <p:stCondLst>
                                    <p:cond delay="0"/>
                                  </p:stCondLst>
                                  <p:iterate type="lt">
                                    <p:tmPct val="10000"/>
                                  </p:iterate>
                                  <p:childTnLst>
                                    <p:set>
                                      <p:cBhvr>
                                        <p:cTn id="87" dur="1" fill="hold">
                                          <p:stCondLst>
                                            <p:cond delay="0"/>
                                          </p:stCondLst>
                                        </p:cTn>
                                        <p:tgtEl>
                                          <p:spTgt spid="27"/>
                                        </p:tgtEl>
                                        <p:attrNameLst>
                                          <p:attrName>style.visibility</p:attrName>
                                        </p:attrNameLst>
                                      </p:cBhvr>
                                      <p:to>
                                        <p:strVal val="visible"/>
                                      </p:to>
                                    </p:set>
                                    <p:animEffect transition="in" filter="fade">
                                      <p:cBhvr>
                                        <p:cTn id="88" dur="500"/>
                                        <p:tgtEl>
                                          <p:spTgt spid="27"/>
                                        </p:tgtEl>
                                      </p:cBhvr>
                                    </p:animEffect>
                                  </p:childTnLst>
                                </p:cTn>
                              </p:par>
                            </p:childTnLst>
                          </p:cTn>
                        </p:par>
                        <p:par>
                          <p:cTn id="89" fill="hold">
                            <p:stCondLst>
                              <p:cond delay="19500"/>
                            </p:stCondLst>
                            <p:childTnLst>
                              <p:par>
                                <p:cTn id="90" presetID="22" presetClass="entr" presetSubtype="2" fill="hold" grpId="0" nodeType="afterEffect">
                                  <p:stCondLst>
                                    <p:cond delay="0"/>
                                  </p:stCondLst>
                                  <p:childTnLst>
                                    <p:set>
                                      <p:cBhvr>
                                        <p:cTn id="91" dur="1" fill="hold">
                                          <p:stCondLst>
                                            <p:cond delay="0"/>
                                          </p:stCondLst>
                                        </p:cTn>
                                        <p:tgtEl>
                                          <p:spTgt spid="15"/>
                                        </p:tgtEl>
                                        <p:attrNameLst>
                                          <p:attrName>style.visibility</p:attrName>
                                        </p:attrNameLst>
                                      </p:cBhvr>
                                      <p:to>
                                        <p:strVal val="visible"/>
                                      </p:to>
                                    </p:set>
                                    <p:animEffect transition="in" filter="wipe(right)">
                                      <p:cBhvr>
                                        <p:cTn id="92" dur="1000"/>
                                        <p:tgtEl>
                                          <p:spTgt spid="15"/>
                                        </p:tgtEl>
                                      </p:cBhvr>
                                    </p:animEffect>
                                  </p:childTnLst>
                                </p:cTn>
                              </p:par>
                              <p:par>
                                <p:cTn id="93" presetID="22" presetClass="entr" presetSubtype="2" fill="hold" grpId="0" nodeType="withEffect">
                                  <p:stCondLst>
                                    <p:cond delay="500"/>
                                  </p:stCondLst>
                                  <p:childTnLst>
                                    <p:set>
                                      <p:cBhvr>
                                        <p:cTn id="94" dur="1" fill="hold">
                                          <p:stCondLst>
                                            <p:cond delay="0"/>
                                          </p:stCondLst>
                                        </p:cTn>
                                        <p:tgtEl>
                                          <p:spTgt spid="16"/>
                                        </p:tgtEl>
                                        <p:attrNameLst>
                                          <p:attrName>style.visibility</p:attrName>
                                        </p:attrNameLst>
                                      </p:cBhvr>
                                      <p:to>
                                        <p:strVal val="visible"/>
                                      </p:to>
                                    </p:set>
                                    <p:animEffect transition="in" filter="wipe(right)">
                                      <p:cBhvr>
                                        <p:cTn id="95"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P spid="12" grpId="0"/>
      <p:bldP spid="13" grpId="0"/>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p:bldP spid="25" grpId="0"/>
      <p:bldP spid="26" grpId="0"/>
      <p:bldP spid="2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 name="组合 1"/>
          <p:cNvGrpSpPr/>
          <p:nvPr/>
        </p:nvGrpSpPr>
        <p:grpSpPr>
          <a:xfrm>
            <a:off x="0" y="155101"/>
            <a:ext cx="4995078" cy="615553"/>
            <a:chOff x="0" y="155101"/>
            <a:chExt cx="4995078" cy="615553"/>
          </a:xfrm>
        </p:grpSpPr>
        <p:sp>
          <p:nvSpPr>
            <p:cNvPr id="4" name="矩形 3"/>
            <p:cNvSpPr/>
            <p:nvPr/>
          </p:nvSpPr>
          <p:spPr>
            <a:xfrm>
              <a:off x="0" y="229719"/>
              <a:ext cx="982639" cy="46631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982636" y="155101"/>
              <a:ext cx="4012442" cy="615553"/>
            </a:xfrm>
            <a:prstGeom prst="rect">
              <a:avLst/>
            </a:prstGeom>
            <a:noFill/>
          </p:spPr>
          <p:txBody>
            <a:bodyPr wrap="square" rtlCol="0">
              <a:spAutoFit/>
            </a:bodyPr>
            <a:lstStyle/>
            <a:p>
              <a:r>
                <a:rPr lang="zh-CN" altLang="en-US" sz="2000" dirty="0">
                  <a:solidFill>
                    <a:schemeClr val="tx1">
                      <a:lumMod val="85000"/>
                      <a:lumOff val="15000"/>
                    </a:schemeClr>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rPr>
                <a:t>点击输入标题内容</a:t>
              </a:r>
              <a:endParaRPr lang="en-US" altLang="zh-CN" sz="2000" dirty="0">
                <a:solidFill>
                  <a:schemeClr val="tx1">
                    <a:lumMod val="85000"/>
                    <a:lumOff val="15000"/>
                  </a:schemeClr>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endParaRPr>
            </a:p>
            <a:p>
              <a:r>
                <a:rPr lang="zh-CN" altLang="en-US" sz="1400" dirty="0">
                  <a:solidFill>
                    <a:schemeClr val="tx1">
                      <a:lumMod val="85000"/>
                      <a:lumOff val="1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输入简要介绍输入简要介绍</a:t>
              </a:r>
            </a:p>
          </p:txBody>
        </p:sp>
      </p:grpSp>
      <p:sp>
        <p:nvSpPr>
          <p:cNvPr id="6" name="AutoShape 3"/>
          <p:cNvSpPr>
            <a:spLocks noChangeArrowheads="1"/>
          </p:cNvSpPr>
          <p:nvPr/>
        </p:nvSpPr>
        <p:spPr bwMode="gray">
          <a:xfrm>
            <a:off x="616419" y="1626915"/>
            <a:ext cx="3762375" cy="3984625"/>
          </a:xfrm>
          <a:prstGeom prst="rtTriangle">
            <a:avLst/>
          </a:prstGeom>
          <a:solidFill>
            <a:schemeClr val="accent1"/>
          </a:solidFill>
          <a:ln>
            <a:noFill/>
          </a:ln>
        </p:spPr>
        <p:txBody>
          <a:bodyPr wrap="none" lIns="0" tIns="44450" rIns="87313" bIns="44450" anchor="ctr"/>
          <a:lstStyle/>
          <a:p>
            <a:pPr defTabSz="825500" eaLnBrk="0" hangingPunct="0">
              <a:lnSpc>
                <a:spcPct val="150000"/>
              </a:lnSpc>
            </a:pPr>
            <a:r>
              <a:rPr kumimoji="1" lang="zh-CN" altLang="en-US" sz="1600"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输入标题内容</a:t>
            </a:r>
            <a:endParaRPr kumimoji="1" lang="en-US" altLang="zh-CN" sz="1600"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a:p>
            <a:pPr defTabSz="825500" eaLnBrk="0" hangingPunct="0">
              <a:lnSpc>
                <a:spcPct val="150000"/>
              </a:lnSpc>
            </a:pPr>
            <a:r>
              <a:rPr kumimoji="1" lang="zh-CN" altLang="en-US" sz="1600"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输入标题内容</a:t>
            </a:r>
            <a:endParaRPr kumimoji="1" lang="en-US" altLang="zh-CN" sz="1600"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a:p>
            <a:pPr defTabSz="825500" eaLnBrk="0" hangingPunct="0">
              <a:lnSpc>
                <a:spcPct val="150000"/>
              </a:lnSpc>
            </a:pPr>
            <a:r>
              <a:rPr kumimoji="1" lang="zh-CN" altLang="en-US" sz="1600"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输入标题内容</a:t>
            </a:r>
            <a:endParaRPr kumimoji="1" lang="en-US" altLang="zh-CN" sz="1600"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a:p>
            <a:pPr defTabSz="825500" eaLnBrk="0" hangingPunct="0">
              <a:lnSpc>
                <a:spcPct val="150000"/>
              </a:lnSpc>
            </a:pPr>
            <a:endParaRPr kumimoji="1" lang="en-US" altLang="zh-CN" sz="1600" dirty="0">
              <a:solidFill>
                <a:schemeClr val="bg1"/>
              </a:solidFill>
              <a:latin typeface="宋体" panose="02010600030101010101" pitchFamily="2" charset="-122"/>
              <a:ea typeface="宋体" panose="02010600030101010101" pitchFamily="2" charset="-122"/>
            </a:endParaRPr>
          </a:p>
        </p:txBody>
      </p:sp>
      <p:sp>
        <p:nvSpPr>
          <p:cNvPr id="7" name="AutoShape 4"/>
          <p:cNvSpPr>
            <a:spLocks noChangeArrowheads="1"/>
          </p:cNvSpPr>
          <p:nvPr/>
        </p:nvSpPr>
        <p:spPr bwMode="gray">
          <a:xfrm>
            <a:off x="4967756" y="1621419"/>
            <a:ext cx="6247640" cy="568325"/>
          </a:xfrm>
          <a:prstGeom prst="roundRect">
            <a:avLst>
              <a:gd name="adj" fmla="val 16667"/>
            </a:avLst>
          </a:prstGeom>
          <a:solidFill>
            <a:schemeClr val="tx1">
              <a:lumMod val="75000"/>
              <a:lumOff val="25000"/>
            </a:schemeClr>
          </a:solidFill>
          <a:ln w="38100">
            <a:solidFill>
              <a:schemeClr val="bg1">
                <a:lumMod val="95000"/>
              </a:schemeClr>
            </a:solidFill>
            <a:round/>
          </a:ln>
        </p:spPr>
        <p:txBody>
          <a:bodyPr wrap="none" lIns="92075" tIns="46038" rIns="92075" bIns="46038" anchor="ctr"/>
          <a:lstStyle/>
          <a:p>
            <a:pPr algn="ctr" eaLnBrk="0" hangingPunct="0"/>
            <a:r>
              <a:rPr lang="zh-CN" altLang="en-US" sz="1600"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输入简要介绍输入简要介绍输入简要介绍输入简要介绍</a:t>
            </a:r>
            <a:endParaRPr kumimoji="1" lang="en-US" altLang="ko-KR" sz="1600" dirty="0">
              <a:solidFill>
                <a:schemeClr val="bg1"/>
              </a:solidFill>
              <a:latin typeface="宋体" panose="02010600030101010101" pitchFamily="2" charset="-122"/>
              <a:ea typeface="宋体" panose="02010600030101010101" pitchFamily="2" charset="-122"/>
            </a:endParaRPr>
          </a:p>
        </p:txBody>
      </p:sp>
      <p:sp>
        <p:nvSpPr>
          <p:cNvPr id="8" name="AutoShape 6"/>
          <p:cNvSpPr>
            <a:spLocks noChangeArrowheads="1"/>
          </p:cNvSpPr>
          <p:nvPr/>
        </p:nvSpPr>
        <p:spPr bwMode="gray">
          <a:xfrm>
            <a:off x="4967756" y="2475678"/>
            <a:ext cx="6247640" cy="569912"/>
          </a:xfrm>
          <a:prstGeom prst="roundRect">
            <a:avLst>
              <a:gd name="adj" fmla="val 16667"/>
            </a:avLst>
          </a:prstGeom>
          <a:solidFill>
            <a:schemeClr val="tx1">
              <a:lumMod val="75000"/>
              <a:lumOff val="25000"/>
            </a:schemeClr>
          </a:solidFill>
          <a:ln w="38100">
            <a:solidFill>
              <a:schemeClr val="bg1">
                <a:lumMod val="95000"/>
              </a:schemeClr>
            </a:solidFill>
            <a:round/>
          </a:ln>
        </p:spPr>
        <p:txBody>
          <a:bodyPr wrap="none" lIns="92075" tIns="46038" rIns="92075" bIns="46038" anchor="ctr"/>
          <a:lstStyle/>
          <a:p>
            <a:pPr algn="ctr" eaLnBrk="0" hangingPunct="0"/>
            <a:r>
              <a:rPr lang="zh-CN" altLang="en-US" sz="1600"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输入简要介绍输入简要介绍输入简要介绍输入简要介绍</a:t>
            </a:r>
            <a:endParaRPr kumimoji="1" lang="en-US" altLang="ko-KR" sz="1600" dirty="0">
              <a:solidFill>
                <a:schemeClr val="bg1"/>
              </a:solidFill>
              <a:latin typeface="宋体" panose="02010600030101010101" pitchFamily="2" charset="-122"/>
              <a:ea typeface="宋体" panose="02010600030101010101" pitchFamily="2" charset="-122"/>
            </a:endParaRPr>
          </a:p>
        </p:txBody>
      </p:sp>
      <p:sp>
        <p:nvSpPr>
          <p:cNvPr id="9" name="AutoShape 7"/>
          <p:cNvSpPr>
            <a:spLocks noChangeArrowheads="1"/>
          </p:cNvSpPr>
          <p:nvPr/>
        </p:nvSpPr>
        <p:spPr bwMode="gray">
          <a:xfrm>
            <a:off x="4969343" y="3331524"/>
            <a:ext cx="6244286" cy="569912"/>
          </a:xfrm>
          <a:prstGeom prst="roundRect">
            <a:avLst>
              <a:gd name="adj" fmla="val 16667"/>
            </a:avLst>
          </a:prstGeom>
          <a:solidFill>
            <a:schemeClr val="tx1">
              <a:lumMod val="75000"/>
              <a:lumOff val="25000"/>
            </a:schemeClr>
          </a:solidFill>
          <a:ln w="38100">
            <a:solidFill>
              <a:schemeClr val="bg1">
                <a:lumMod val="95000"/>
              </a:schemeClr>
            </a:solidFill>
            <a:round/>
          </a:ln>
        </p:spPr>
        <p:txBody>
          <a:bodyPr wrap="none" lIns="92075" tIns="46038" rIns="92075" bIns="46038" anchor="ctr"/>
          <a:lstStyle/>
          <a:p>
            <a:pPr algn="ctr" eaLnBrk="0" hangingPunct="0"/>
            <a:r>
              <a:rPr lang="zh-CN" altLang="en-US" sz="1600"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输入简要介绍输入简要介绍输入简要介绍输入简要介绍</a:t>
            </a:r>
            <a:endParaRPr kumimoji="1" lang="en-US" altLang="ko-KR" sz="1600" dirty="0">
              <a:solidFill>
                <a:schemeClr val="bg1"/>
              </a:solidFill>
              <a:latin typeface="宋体" panose="02010600030101010101" pitchFamily="2" charset="-122"/>
              <a:ea typeface="宋体" panose="02010600030101010101" pitchFamily="2" charset="-122"/>
            </a:endParaRPr>
          </a:p>
        </p:txBody>
      </p:sp>
      <p:sp>
        <p:nvSpPr>
          <p:cNvPr id="10" name="AutoShape 8"/>
          <p:cNvSpPr>
            <a:spLocks noChangeArrowheads="1"/>
          </p:cNvSpPr>
          <p:nvPr/>
        </p:nvSpPr>
        <p:spPr bwMode="gray">
          <a:xfrm>
            <a:off x="4967756" y="4187370"/>
            <a:ext cx="6247640" cy="569913"/>
          </a:xfrm>
          <a:prstGeom prst="roundRect">
            <a:avLst>
              <a:gd name="adj" fmla="val 16667"/>
            </a:avLst>
          </a:prstGeom>
          <a:solidFill>
            <a:schemeClr val="tx1">
              <a:lumMod val="75000"/>
              <a:lumOff val="25000"/>
            </a:schemeClr>
          </a:solidFill>
          <a:ln w="38100">
            <a:solidFill>
              <a:schemeClr val="bg1">
                <a:lumMod val="95000"/>
              </a:schemeClr>
            </a:solidFill>
            <a:round/>
          </a:ln>
        </p:spPr>
        <p:txBody>
          <a:bodyPr wrap="none" lIns="92075" tIns="46038" rIns="92075" bIns="46038" anchor="ctr"/>
          <a:lstStyle/>
          <a:p>
            <a:pPr algn="ctr" eaLnBrk="0" hangingPunct="0"/>
            <a:r>
              <a:rPr lang="zh-CN" altLang="en-US" sz="1600"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输入简要介绍输入简要介绍输入简要介绍输入简要介绍</a:t>
            </a:r>
            <a:endParaRPr kumimoji="1" lang="en-US" altLang="ko-KR" sz="1600" dirty="0">
              <a:solidFill>
                <a:schemeClr val="bg1"/>
              </a:solidFill>
              <a:latin typeface="宋体" panose="02010600030101010101" pitchFamily="2" charset="-122"/>
              <a:ea typeface="宋体" panose="02010600030101010101" pitchFamily="2" charset="-122"/>
            </a:endParaRPr>
          </a:p>
        </p:txBody>
      </p:sp>
      <p:sp>
        <p:nvSpPr>
          <p:cNvPr id="11" name="AutoShape 9"/>
          <p:cNvSpPr>
            <a:spLocks noChangeArrowheads="1"/>
          </p:cNvSpPr>
          <p:nvPr/>
        </p:nvSpPr>
        <p:spPr bwMode="gray">
          <a:xfrm>
            <a:off x="4967756" y="5043215"/>
            <a:ext cx="6247640" cy="568325"/>
          </a:xfrm>
          <a:prstGeom prst="roundRect">
            <a:avLst>
              <a:gd name="adj" fmla="val 16667"/>
            </a:avLst>
          </a:prstGeom>
          <a:solidFill>
            <a:schemeClr val="tx1">
              <a:lumMod val="75000"/>
              <a:lumOff val="25000"/>
            </a:schemeClr>
          </a:solidFill>
          <a:ln w="38100">
            <a:solidFill>
              <a:schemeClr val="bg1">
                <a:lumMod val="95000"/>
              </a:schemeClr>
            </a:solidFill>
            <a:round/>
          </a:ln>
        </p:spPr>
        <p:txBody>
          <a:bodyPr wrap="none" lIns="92075" tIns="46038" rIns="92075" bIns="46038" anchor="ctr"/>
          <a:lstStyle/>
          <a:p>
            <a:pPr algn="ctr" eaLnBrk="0" hangingPunct="0"/>
            <a:r>
              <a:rPr lang="zh-CN" altLang="en-US" sz="1600"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输入简要介绍输入简要介绍输入简要介绍输入简要介绍</a:t>
            </a:r>
            <a:endParaRPr kumimoji="1" lang="en-US" altLang="ko-KR" sz="1600" dirty="0">
              <a:solidFill>
                <a:schemeClr val="bg1"/>
              </a:solidFill>
              <a:latin typeface="宋体" panose="02010600030101010101" pitchFamily="2" charset="-122"/>
              <a:ea typeface="宋体" panose="02010600030101010101" pitchFamily="2" charset="-122"/>
            </a:endParaRPr>
          </a:p>
        </p:txBody>
      </p:sp>
      <p:cxnSp>
        <p:nvCxnSpPr>
          <p:cNvPr id="12" name="直接箭头连接符 11"/>
          <p:cNvCxnSpPr/>
          <p:nvPr/>
        </p:nvCxnSpPr>
        <p:spPr>
          <a:xfrm flipV="1">
            <a:off x="959319" y="1905581"/>
            <a:ext cx="4008437" cy="1"/>
          </a:xfrm>
          <a:prstGeom prst="straightConnector1">
            <a:avLst/>
          </a:prstGeom>
          <a:ln>
            <a:solidFill>
              <a:schemeClr val="bg1">
                <a:lumMod val="65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3" name="直接箭头连接符 12"/>
          <p:cNvCxnSpPr/>
          <p:nvPr/>
        </p:nvCxnSpPr>
        <p:spPr>
          <a:xfrm>
            <a:off x="1730844" y="2760633"/>
            <a:ext cx="3236912" cy="0"/>
          </a:xfrm>
          <a:prstGeom prst="straightConnector1">
            <a:avLst/>
          </a:prstGeom>
          <a:ln>
            <a:solidFill>
              <a:schemeClr val="bg1">
                <a:lumMod val="65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4" name="直接箭头连接符 13"/>
          <p:cNvCxnSpPr/>
          <p:nvPr/>
        </p:nvCxnSpPr>
        <p:spPr>
          <a:xfrm>
            <a:off x="2602381" y="3616480"/>
            <a:ext cx="2366962" cy="0"/>
          </a:xfrm>
          <a:prstGeom prst="straightConnector1">
            <a:avLst/>
          </a:prstGeom>
          <a:ln>
            <a:solidFill>
              <a:schemeClr val="bg1">
                <a:lumMod val="65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5" name="直接箭头连接符 14"/>
          <p:cNvCxnSpPr/>
          <p:nvPr/>
        </p:nvCxnSpPr>
        <p:spPr>
          <a:xfrm>
            <a:off x="3349300" y="4472327"/>
            <a:ext cx="1618456" cy="0"/>
          </a:xfrm>
          <a:prstGeom prst="straightConnector1">
            <a:avLst/>
          </a:prstGeom>
          <a:ln>
            <a:solidFill>
              <a:schemeClr val="bg1">
                <a:lumMod val="65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6" name="直接箭头连接符 15"/>
          <p:cNvCxnSpPr/>
          <p:nvPr/>
        </p:nvCxnSpPr>
        <p:spPr>
          <a:xfrm>
            <a:off x="4158528" y="5327378"/>
            <a:ext cx="809228" cy="0"/>
          </a:xfrm>
          <a:prstGeom prst="straightConnector1">
            <a:avLst/>
          </a:prstGeom>
          <a:ln>
            <a:solidFill>
              <a:schemeClr val="bg1">
                <a:lumMod val="65000"/>
              </a:schemeClr>
            </a:solidFill>
            <a:prstDash val="dash"/>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9" presetClass="entr" presetSubtype="0"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ssolve">
                                      <p:cBhvr>
                                        <p:cTn id="12" dur="500"/>
                                        <p:tgtEl>
                                          <p:spTgt spid="6"/>
                                        </p:tgtEl>
                                      </p:cBhvr>
                                    </p:animEffect>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left)">
                                      <p:cBhvr>
                                        <p:cTn id="16" dur="750"/>
                                        <p:tgtEl>
                                          <p:spTgt spid="1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left)">
                                      <p:cBhvr>
                                        <p:cTn id="20" dur="750"/>
                                        <p:tgtEl>
                                          <p:spTgt spid="7"/>
                                        </p:tgtEl>
                                      </p:cBhvr>
                                    </p:animEffect>
                                  </p:childTnLst>
                                </p:cTn>
                              </p:par>
                            </p:childTnLst>
                          </p:cTn>
                        </p:par>
                        <p:par>
                          <p:cTn id="21" fill="hold">
                            <p:stCondLst>
                              <p:cond delay="3000"/>
                            </p:stCondLst>
                            <p:childTnLst>
                              <p:par>
                                <p:cTn id="22" presetID="22" presetClass="entr" presetSubtype="8"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wipe(left)">
                                      <p:cBhvr>
                                        <p:cTn id="24" dur="750"/>
                                        <p:tgtEl>
                                          <p:spTgt spid="13"/>
                                        </p:tgtEl>
                                      </p:cBhvr>
                                    </p:animEffect>
                                  </p:childTnLst>
                                </p:cTn>
                              </p:par>
                            </p:childTnLst>
                          </p:cTn>
                        </p:par>
                        <p:par>
                          <p:cTn id="25" fill="hold">
                            <p:stCondLst>
                              <p:cond delay="4000"/>
                            </p:stCondLst>
                            <p:childTnLst>
                              <p:par>
                                <p:cTn id="26" presetID="22" presetClass="entr" presetSubtype="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750"/>
                                        <p:tgtEl>
                                          <p:spTgt spid="8"/>
                                        </p:tgtEl>
                                      </p:cBhvr>
                                    </p:animEffect>
                                  </p:childTnLst>
                                </p:cTn>
                              </p:par>
                            </p:childTnLst>
                          </p:cTn>
                        </p:par>
                        <p:par>
                          <p:cTn id="29" fill="hold">
                            <p:stCondLst>
                              <p:cond delay="5000"/>
                            </p:stCondLst>
                            <p:childTnLst>
                              <p:par>
                                <p:cTn id="30" presetID="22" presetClass="entr" presetSubtype="8" fill="hold" nodeType="after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wipe(left)">
                                      <p:cBhvr>
                                        <p:cTn id="32" dur="750"/>
                                        <p:tgtEl>
                                          <p:spTgt spid="14"/>
                                        </p:tgtEl>
                                      </p:cBhvr>
                                    </p:animEffect>
                                  </p:childTnLst>
                                </p:cTn>
                              </p:par>
                            </p:childTnLst>
                          </p:cTn>
                        </p:par>
                        <p:par>
                          <p:cTn id="33" fill="hold">
                            <p:stCondLst>
                              <p:cond delay="6000"/>
                            </p:stCondLst>
                            <p:childTnLst>
                              <p:par>
                                <p:cTn id="34" presetID="22" presetClass="entr" presetSubtype="8" fill="hold" grpId="0"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wipe(left)">
                                      <p:cBhvr>
                                        <p:cTn id="36" dur="750"/>
                                        <p:tgtEl>
                                          <p:spTgt spid="9"/>
                                        </p:tgtEl>
                                      </p:cBhvr>
                                    </p:animEffect>
                                  </p:childTnLst>
                                </p:cTn>
                              </p:par>
                            </p:childTnLst>
                          </p:cTn>
                        </p:par>
                        <p:par>
                          <p:cTn id="37" fill="hold">
                            <p:stCondLst>
                              <p:cond delay="7000"/>
                            </p:stCondLst>
                            <p:childTnLst>
                              <p:par>
                                <p:cTn id="38" presetID="22" presetClass="entr" presetSubtype="8" fill="hold" nodeType="after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wipe(left)">
                                      <p:cBhvr>
                                        <p:cTn id="40" dur="750"/>
                                        <p:tgtEl>
                                          <p:spTgt spid="15"/>
                                        </p:tgtEl>
                                      </p:cBhvr>
                                    </p:animEffect>
                                  </p:childTnLst>
                                </p:cTn>
                              </p:par>
                            </p:childTnLst>
                          </p:cTn>
                        </p:par>
                        <p:par>
                          <p:cTn id="41" fill="hold">
                            <p:stCondLst>
                              <p:cond delay="8000"/>
                            </p:stCondLst>
                            <p:childTnLst>
                              <p:par>
                                <p:cTn id="42" presetID="22" presetClass="entr" presetSubtype="8" fill="hold" grpId="0" nodeType="afterEffect">
                                  <p:stCondLst>
                                    <p:cond delay="0"/>
                                  </p:stCondLst>
                                  <p:childTnLst>
                                    <p:set>
                                      <p:cBhvr>
                                        <p:cTn id="43" dur="1" fill="hold">
                                          <p:stCondLst>
                                            <p:cond delay="0"/>
                                          </p:stCondLst>
                                        </p:cTn>
                                        <p:tgtEl>
                                          <p:spTgt spid="10"/>
                                        </p:tgtEl>
                                        <p:attrNameLst>
                                          <p:attrName>style.visibility</p:attrName>
                                        </p:attrNameLst>
                                      </p:cBhvr>
                                      <p:to>
                                        <p:strVal val="visible"/>
                                      </p:to>
                                    </p:set>
                                    <p:animEffect transition="in" filter="wipe(left)">
                                      <p:cBhvr>
                                        <p:cTn id="44" dur="750"/>
                                        <p:tgtEl>
                                          <p:spTgt spid="10"/>
                                        </p:tgtEl>
                                      </p:cBhvr>
                                    </p:animEffect>
                                  </p:childTnLst>
                                </p:cTn>
                              </p:par>
                            </p:childTnLst>
                          </p:cTn>
                        </p:par>
                        <p:par>
                          <p:cTn id="45" fill="hold">
                            <p:stCondLst>
                              <p:cond delay="9000"/>
                            </p:stCondLst>
                            <p:childTnLst>
                              <p:par>
                                <p:cTn id="46" presetID="22" presetClass="entr" presetSubtype="8" fill="hold"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750"/>
                                        <p:tgtEl>
                                          <p:spTgt spid="16"/>
                                        </p:tgtEl>
                                      </p:cBhvr>
                                    </p:animEffect>
                                  </p:childTnLst>
                                </p:cTn>
                              </p:par>
                            </p:childTnLst>
                          </p:cTn>
                        </p:par>
                        <p:par>
                          <p:cTn id="49" fill="hold">
                            <p:stCondLst>
                              <p:cond delay="10000"/>
                            </p:stCondLst>
                            <p:childTnLst>
                              <p:par>
                                <p:cTn id="50" presetID="22" presetClass="entr" presetSubtype="8" fill="hold" grpId="0" nodeType="afterEffect">
                                  <p:stCondLst>
                                    <p:cond delay="0"/>
                                  </p:stCondLst>
                                  <p:childTnLst>
                                    <p:set>
                                      <p:cBhvr>
                                        <p:cTn id="51" dur="1" fill="hold">
                                          <p:stCondLst>
                                            <p:cond delay="0"/>
                                          </p:stCondLst>
                                        </p:cTn>
                                        <p:tgtEl>
                                          <p:spTgt spid="11"/>
                                        </p:tgtEl>
                                        <p:attrNameLst>
                                          <p:attrName>style.visibility</p:attrName>
                                        </p:attrNameLst>
                                      </p:cBhvr>
                                      <p:to>
                                        <p:strVal val="visible"/>
                                      </p:to>
                                    </p:set>
                                    <p:animEffect transition="in" filter="wipe(left)">
                                      <p:cBhvr>
                                        <p:cTn id="52" dur="7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229719"/>
            <a:ext cx="982639" cy="46631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Rectangle 17"/>
          <p:cNvSpPr/>
          <p:nvPr/>
        </p:nvSpPr>
        <p:spPr>
          <a:xfrm>
            <a:off x="4973880" y="947528"/>
            <a:ext cx="1688157" cy="335656"/>
          </a:xfrm>
          <a:prstGeom prst="rect">
            <a:avLst/>
          </a:prstGeom>
        </p:spPr>
        <p:txBody>
          <a:bodyPr wrap="none" lIns="144000" tIns="0" rIns="144000" bIns="0">
            <a:noAutofit/>
          </a:bodyPr>
          <a:lstStyle>
            <a:defPPr>
              <a:defRPr lang="zh-CN"/>
            </a:defPPr>
            <a:lvl1pPr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640080" indent="-18288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1282700" indent="-3683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925955" indent="-554355"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2568575" indent="-739775"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r>
              <a:rPr lang="zh-CN" altLang="en-US" sz="4000" b="1" dirty="0">
                <a:solidFill>
                  <a:srgbClr val="004193"/>
                </a:solidFill>
                <a:latin typeface="宋体" panose="02010600030101010101" pitchFamily="2" charset="-122"/>
                <a:cs typeface="+mn-ea"/>
                <a:sym typeface="+mn-lt"/>
              </a:rPr>
              <a:t>版权声明</a:t>
            </a:r>
          </a:p>
        </p:txBody>
      </p:sp>
      <p:sp>
        <p:nvSpPr>
          <p:cNvPr id="33" name="TextBox 68"/>
          <p:cNvSpPr txBox="1"/>
          <p:nvPr/>
        </p:nvSpPr>
        <p:spPr>
          <a:xfrm>
            <a:off x="1013440" y="2124820"/>
            <a:ext cx="10165120" cy="3784600"/>
          </a:xfrm>
          <a:prstGeom prst="rect">
            <a:avLst/>
          </a:prstGeom>
          <a:noFill/>
        </p:spPr>
        <p:txBody>
          <a:bodyPr wrap="square" rtlCol="0">
            <a:spAutoFit/>
          </a:bodyPr>
          <a:lstStyle>
            <a:defPPr>
              <a:defRPr lang="zh-CN"/>
            </a:defPPr>
            <a:lvl1pPr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640080" indent="-18288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1282700" indent="-3683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925955" indent="-554355"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2568575" indent="-739775"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r>
              <a:rPr lang="zh-CN" altLang="en-US" sz="2000" b="1" dirty="0">
                <a:solidFill>
                  <a:schemeClr val="accent1">
                    <a:lumMod val="75000"/>
                  </a:schemeClr>
                </a:solidFill>
                <a:latin typeface="宋体" panose="02010600030101010101" pitchFamily="2" charset="-122"/>
              </a:rPr>
              <a:t>感谢您下载办公资源网平台上提供的</a:t>
            </a:r>
            <a:r>
              <a:rPr lang="en-US" altLang="zh-CN" sz="2000" b="1" dirty="0">
                <a:solidFill>
                  <a:schemeClr val="accent1">
                    <a:lumMod val="75000"/>
                  </a:schemeClr>
                </a:solidFill>
                <a:latin typeface="宋体" panose="02010600030101010101" pitchFamily="2" charset="-122"/>
              </a:rPr>
              <a:t>PPT</a:t>
            </a:r>
            <a:r>
              <a:rPr lang="zh-CN" altLang="en-US" sz="2000" b="1" dirty="0">
                <a:solidFill>
                  <a:schemeClr val="accent1">
                    <a:lumMod val="75000"/>
                  </a:schemeClr>
                </a:solidFill>
                <a:latin typeface="宋体" panose="02010600030101010101" pitchFamily="2" charset="-122"/>
              </a:rPr>
              <a:t>作品</a:t>
            </a:r>
            <a:r>
              <a:rPr lang="en-US" altLang="zh-CN" sz="2000" b="1" dirty="0">
                <a:solidFill>
                  <a:schemeClr val="accent1">
                    <a:lumMod val="75000"/>
                  </a:schemeClr>
                </a:solidFill>
                <a:latin typeface="宋体" panose="02010600030101010101" pitchFamily="2" charset="-122"/>
              </a:rPr>
              <a:t>,</a:t>
            </a:r>
            <a:r>
              <a:rPr lang="zh-CN" altLang="en-US" sz="2000" b="1" dirty="0">
                <a:solidFill>
                  <a:schemeClr val="accent1">
                    <a:lumMod val="75000"/>
                  </a:schemeClr>
                </a:solidFill>
                <a:latin typeface="宋体" panose="02010600030101010101" pitchFamily="2" charset="-122"/>
              </a:rPr>
              <a:t>为了您和办公资源以及原创作者的利益</a:t>
            </a:r>
            <a:r>
              <a:rPr lang="en-US" altLang="zh-CN" sz="2000" b="1" dirty="0">
                <a:solidFill>
                  <a:schemeClr val="accent1">
                    <a:lumMod val="75000"/>
                  </a:schemeClr>
                </a:solidFill>
                <a:latin typeface="宋体" panose="02010600030101010101" pitchFamily="2" charset="-122"/>
              </a:rPr>
              <a:t>,</a:t>
            </a:r>
            <a:r>
              <a:rPr lang="zh-CN" altLang="en-US" sz="2000" b="1" dirty="0">
                <a:solidFill>
                  <a:schemeClr val="accent1">
                    <a:lumMod val="75000"/>
                  </a:schemeClr>
                </a:solidFill>
                <a:latin typeface="宋体" panose="02010600030101010101" pitchFamily="2" charset="-122"/>
              </a:rPr>
              <a:t>请勿复制、传播、销售</a:t>
            </a:r>
            <a:r>
              <a:rPr lang="en-US" altLang="zh-CN" sz="2000" b="1" dirty="0">
                <a:solidFill>
                  <a:schemeClr val="accent1">
                    <a:lumMod val="75000"/>
                  </a:schemeClr>
                </a:solidFill>
                <a:latin typeface="宋体" panose="02010600030101010101" pitchFamily="2" charset="-122"/>
              </a:rPr>
              <a:t>,</a:t>
            </a:r>
            <a:r>
              <a:rPr lang="zh-CN" altLang="en-US" sz="2000" b="1" dirty="0">
                <a:solidFill>
                  <a:schemeClr val="accent1">
                    <a:lumMod val="75000"/>
                  </a:schemeClr>
                </a:solidFill>
                <a:latin typeface="宋体" panose="02010600030101010101" pitchFamily="2" charset="-122"/>
              </a:rPr>
              <a:t>否则将承担法律责任</a:t>
            </a:r>
            <a:r>
              <a:rPr lang="en-US" altLang="zh-CN" sz="2000" b="1" dirty="0">
                <a:solidFill>
                  <a:schemeClr val="accent1">
                    <a:lumMod val="75000"/>
                  </a:schemeClr>
                </a:solidFill>
                <a:latin typeface="宋体" panose="02010600030101010101" pitchFamily="2" charset="-122"/>
              </a:rPr>
              <a:t>!</a:t>
            </a:r>
            <a:r>
              <a:rPr lang="zh-CN" altLang="en-US" sz="2000" b="1" dirty="0">
                <a:solidFill>
                  <a:schemeClr val="accent1">
                    <a:lumMod val="75000"/>
                  </a:schemeClr>
                </a:solidFill>
                <a:latin typeface="宋体" panose="02010600030101010101" pitchFamily="2" charset="-122"/>
              </a:rPr>
              <a:t>办公资源将对作品进行维权</a:t>
            </a:r>
            <a:r>
              <a:rPr lang="en-US" altLang="zh-CN" sz="2000" b="1" dirty="0">
                <a:solidFill>
                  <a:schemeClr val="accent1">
                    <a:lumMod val="75000"/>
                  </a:schemeClr>
                </a:solidFill>
                <a:latin typeface="宋体" panose="02010600030101010101" pitchFamily="2" charset="-122"/>
              </a:rPr>
              <a:t>,</a:t>
            </a:r>
            <a:r>
              <a:rPr lang="zh-CN" altLang="en-US" sz="2000" b="1" dirty="0">
                <a:solidFill>
                  <a:schemeClr val="accent1">
                    <a:lumMod val="75000"/>
                  </a:schemeClr>
                </a:solidFill>
                <a:latin typeface="宋体" panose="02010600030101010101" pitchFamily="2" charset="-122"/>
              </a:rPr>
              <a:t>按照传播下载次数进行十倍的索取赔偿</a:t>
            </a:r>
            <a:r>
              <a:rPr lang="en-US" altLang="zh-CN" sz="2000" b="1" dirty="0">
                <a:solidFill>
                  <a:schemeClr val="accent1">
                    <a:lumMod val="75000"/>
                  </a:schemeClr>
                </a:solidFill>
                <a:latin typeface="宋体" panose="02010600030101010101" pitchFamily="2" charset="-122"/>
              </a:rPr>
              <a:t>!</a:t>
            </a:r>
          </a:p>
          <a:p>
            <a:endParaRPr lang="en-US" altLang="zh-CN" sz="2000" b="1" dirty="0">
              <a:solidFill>
                <a:schemeClr val="accent1">
                  <a:lumMod val="75000"/>
                </a:schemeClr>
              </a:solidFill>
              <a:latin typeface="宋体" panose="02010600030101010101" pitchFamily="2" charset="-122"/>
            </a:endParaRPr>
          </a:p>
          <a:p>
            <a:r>
              <a:rPr lang="en-US" altLang="zh-CN" sz="2000" b="1" dirty="0">
                <a:solidFill>
                  <a:schemeClr val="accent1">
                    <a:lumMod val="75000"/>
                  </a:schemeClr>
                </a:solidFill>
                <a:latin typeface="宋体" panose="02010600030101010101" pitchFamily="2" charset="-122"/>
              </a:rPr>
              <a:t>1. </a:t>
            </a:r>
            <a:r>
              <a:rPr lang="zh-CN" altLang="en-US" sz="2000" b="1" dirty="0">
                <a:solidFill>
                  <a:schemeClr val="accent1">
                    <a:lumMod val="75000"/>
                  </a:schemeClr>
                </a:solidFill>
                <a:latin typeface="宋体" panose="02010600030101010101" pitchFamily="2" charset="-122"/>
              </a:rPr>
              <a:t>在办公资源出售的</a:t>
            </a:r>
            <a:r>
              <a:rPr lang="en-US" altLang="zh-CN" sz="2000" b="1" dirty="0">
                <a:solidFill>
                  <a:schemeClr val="accent1">
                    <a:lumMod val="75000"/>
                  </a:schemeClr>
                </a:solidFill>
                <a:latin typeface="宋体" panose="02010600030101010101" pitchFamily="2" charset="-122"/>
              </a:rPr>
              <a:t>PPT</a:t>
            </a:r>
            <a:r>
              <a:rPr lang="zh-CN" altLang="en-US" sz="2000" b="1" dirty="0">
                <a:solidFill>
                  <a:schemeClr val="accent1">
                    <a:lumMod val="75000"/>
                  </a:schemeClr>
                </a:solidFill>
                <a:latin typeface="宋体" panose="02010600030101010101" pitchFamily="2" charset="-122"/>
              </a:rPr>
              <a:t>模板是免版税类</a:t>
            </a:r>
            <a:r>
              <a:rPr lang="en-US" altLang="zh-CN" sz="2000" b="1" dirty="0">
                <a:solidFill>
                  <a:schemeClr val="accent1">
                    <a:lumMod val="75000"/>
                  </a:schemeClr>
                </a:solidFill>
                <a:latin typeface="宋体" panose="02010600030101010101" pitchFamily="2" charset="-122"/>
              </a:rPr>
              <a:t>(RF: Royalty-Free)</a:t>
            </a:r>
            <a:r>
              <a:rPr lang="zh-CN" altLang="en-US" sz="2000" b="1" dirty="0">
                <a:solidFill>
                  <a:schemeClr val="accent1">
                    <a:lumMod val="75000"/>
                  </a:schemeClr>
                </a:solidFill>
                <a:latin typeface="宋体" panose="02010600030101010101" pitchFamily="2" charset="-122"/>
              </a:rPr>
              <a:t>正版受</a:t>
            </a:r>
            <a:r>
              <a:rPr lang="en-US" altLang="zh-CN" sz="2000" b="1" dirty="0">
                <a:solidFill>
                  <a:schemeClr val="accent1">
                    <a:lumMod val="75000"/>
                  </a:schemeClr>
                </a:solidFill>
                <a:latin typeface="宋体" panose="02010600030101010101" pitchFamily="2" charset="-122"/>
              </a:rPr>
              <a:t>《</a:t>
            </a:r>
            <a:r>
              <a:rPr lang="zh-CN" altLang="en-US" sz="2000" b="1" dirty="0">
                <a:solidFill>
                  <a:schemeClr val="accent1">
                    <a:lumMod val="75000"/>
                  </a:schemeClr>
                </a:solidFill>
                <a:latin typeface="宋体" panose="02010600030101010101" pitchFamily="2" charset="-122"/>
              </a:rPr>
              <a:t>中国人民共和国著作法</a:t>
            </a:r>
            <a:r>
              <a:rPr lang="en-US" altLang="zh-CN" sz="2000" b="1" dirty="0">
                <a:solidFill>
                  <a:schemeClr val="accent1">
                    <a:lumMod val="75000"/>
                  </a:schemeClr>
                </a:solidFill>
                <a:latin typeface="宋体" panose="02010600030101010101" pitchFamily="2" charset="-122"/>
              </a:rPr>
              <a:t>》</a:t>
            </a:r>
            <a:r>
              <a:rPr lang="zh-CN" altLang="en-US" sz="2000" b="1" dirty="0">
                <a:solidFill>
                  <a:schemeClr val="accent1">
                    <a:lumMod val="75000"/>
                  </a:schemeClr>
                </a:solidFill>
                <a:latin typeface="宋体" panose="02010600030101010101" pitchFamily="2" charset="-122"/>
              </a:rPr>
              <a:t>和</a:t>
            </a:r>
            <a:r>
              <a:rPr lang="en-US" altLang="zh-CN" sz="2000" b="1" dirty="0">
                <a:solidFill>
                  <a:schemeClr val="accent1">
                    <a:lumMod val="75000"/>
                  </a:schemeClr>
                </a:solidFill>
                <a:latin typeface="宋体" panose="02010600030101010101" pitchFamily="2" charset="-122"/>
              </a:rPr>
              <a:t>《</a:t>
            </a:r>
            <a:r>
              <a:rPr lang="zh-CN" altLang="en-US" sz="2000" b="1" dirty="0">
                <a:solidFill>
                  <a:schemeClr val="accent1">
                    <a:lumMod val="75000"/>
                  </a:schemeClr>
                </a:solidFill>
                <a:latin typeface="宋体" panose="02010600030101010101" pitchFamily="2" charset="-122"/>
              </a:rPr>
              <a:t>世界版权公约</a:t>
            </a:r>
            <a:r>
              <a:rPr lang="en-US" altLang="zh-CN" sz="2000" b="1" dirty="0">
                <a:solidFill>
                  <a:schemeClr val="accent1">
                    <a:lumMod val="75000"/>
                  </a:schemeClr>
                </a:solidFill>
                <a:latin typeface="宋体" panose="02010600030101010101" pitchFamily="2" charset="-122"/>
              </a:rPr>
              <a:t>》</a:t>
            </a:r>
            <a:r>
              <a:rPr lang="zh-CN" altLang="en-US" sz="2000" b="1" dirty="0">
                <a:solidFill>
                  <a:schemeClr val="accent1">
                    <a:lumMod val="75000"/>
                  </a:schemeClr>
                </a:solidFill>
                <a:latin typeface="宋体" panose="02010600030101010101" pitchFamily="2" charset="-122"/>
              </a:rPr>
              <a:t>的保护</a:t>
            </a:r>
            <a:r>
              <a:rPr lang="en-US" altLang="zh-CN" sz="2000" b="1" dirty="0">
                <a:solidFill>
                  <a:schemeClr val="accent1">
                    <a:lumMod val="75000"/>
                  </a:schemeClr>
                </a:solidFill>
                <a:latin typeface="宋体" panose="02010600030101010101" pitchFamily="2" charset="-122"/>
              </a:rPr>
              <a:t>,</a:t>
            </a:r>
            <a:r>
              <a:rPr lang="zh-CN" altLang="en-US" sz="2000" b="1" dirty="0">
                <a:solidFill>
                  <a:schemeClr val="accent1">
                    <a:lumMod val="75000"/>
                  </a:schemeClr>
                </a:solidFill>
                <a:latin typeface="宋体" panose="02010600030101010101" pitchFamily="2" charset="-122"/>
              </a:rPr>
              <a:t>作品的所有权、版权和著作权归办公资源所有</a:t>
            </a:r>
            <a:r>
              <a:rPr lang="en-US" altLang="zh-CN" sz="2000" b="1" dirty="0">
                <a:solidFill>
                  <a:schemeClr val="accent1">
                    <a:lumMod val="75000"/>
                  </a:schemeClr>
                </a:solidFill>
                <a:latin typeface="宋体" panose="02010600030101010101" pitchFamily="2" charset="-122"/>
              </a:rPr>
              <a:t>,</a:t>
            </a:r>
            <a:r>
              <a:rPr lang="zh-CN" altLang="en-US" sz="2000" b="1" dirty="0">
                <a:solidFill>
                  <a:schemeClr val="accent1">
                    <a:lumMod val="75000"/>
                  </a:schemeClr>
                </a:solidFill>
                <a:latin typeface="宋体" panose="02010600030101010101" pitchFamily="2" charset="-122"/>
              </a:rPr>
              <a:t>您下载的是</a:t>
            </a:r>
            <a:r>
              <a:rPr lang="en-US" altLang="zh-CN" sz="2000" b="1" dirty="0">
                <a:solidFill>
                  <a:schemeClr val="accent1">
                    <a:lumMod val="75000"/>
                  </a:schemeClr>
                </a:solidFill>
                <a:latin typeface="宋体" panose="02010600030101010101" pitchFamily="2" charset="-122"/>
              </a:rPr>
              <a:t>PPT</a:t>
            </a:r>
            <a:r>
              <a:rPr lang="zh-CN" altLang="en-US" sz="2000" b="1" dirty="0">
                <a:solidFill>
                  <a:schemeClr val="accent1">
                    <a:lumMod val="75000"/>
                  </a:schemeClr>
                </a:solidFill>
                <a:latin typeface="宋体" panose="02010600030101010101" pitchFamily="2" charset="-122"/>
              </a:rPr>
              <a:t>模板素材的使用权</a:t>
            </a:r>
            <a:r>
              <a:rPr lang="en-US" altLang="zh-CN" sz="2000" b="1" dirty="0">
                <a:solidFill>
                  <a:schemeClr val="accent1">
                    <a:lumMod val="75000"/>
                  </a:schemeClr>
                </a:solidFill>
                <a:latin typeface="宋体" panose="02010600030101010101" pitchFamily="2" charset="-122"/>
              </a:rPr>
              <a:t>.</a:t>
            </a:r>
          </a:p>
          <a:p>
            <a:endParaRPr lang="en-US" altLang="zh-CN" sz="2000" b="1" dirty="0">
              <a:solidFill>
                <a:schemeClr val="accent1">
                  <a:lumMod val="75000"/>
                </a:schemeClr>
              </a:solidFill>
              <a:latin typeface="宋体" panose="02010600030101010101" pitchFamily="2" charset="-122"/>
            </a:endParaRPr>
          </a:p>
          <a:p>
            <a:r>
              <a:rPr lang="en-US" altLang="zh-CN" sz="2000" b="1" dirty="0">
                <a:solidFill>
                  <a:schemeClr val="accent1">
                    <a:lumMod val="75000"/>
                  </a:schemeClr>
                </a:solidFill>
                <a:latin typeface="宋体" panose="02010600030101010101" pitchFamily="2" charset="-122"/>
              </a:rPr>
              <a:t>2. </a:t>
            </a:r>
            <a:r>
              <a:rPr lang="zh-CN" altLang="en-US" sz="2000" b="1" dirty="0">
                <a:solidFill>
                  <a:schemeClr val="accent1">
                    <a:lumMod val="75000"/>
                  </a:schemeClr>
                </a:solidFill>
                <a:latin typeface="宋体" panose="02010600030101010101" pitchFamily="2" charset="-122"/>
              </a:rPr>
              <a:t>不得将办公资源的</a:t>
            </a:r>
            <a:r>
              <a:rPr lang="en-US" altLang="zh-CN" sz="2000" b="1" dirty="0">
                <a:solidFill>
                  <a:schemeClr val="accent1">
                    <a:lumMod val="75000"/>
                  </a:schemeClr>
                </a:solidFill>
                <a:latin typeface="宋体" panose="02010600030101010101" pitchFamily="2" charset="-122"/>
              </a:rPr>
              <a:t>PPT</a:t>
            </a:r>
            <a:r>
              <a:rPr lang="zh-CN" altLang="en-US" sz="2000" b="1" dirty="0">
                <a:solidFill>
                  <a:schemeClr val="accent1">
                    <a:lumMod val="75000"/>
                  </a:schemeClr>
                </a:solidFill>
                <a:latin typeface="宋体" panose="02010600030101010101" pitchFamily="2" charset="-122"/>
              </a:rPr>
              <a:t>模板、</a:t>
            </a:r>
            <a:r>
              <a:rPr lang="en-US" altLang="zh-CN" sz="2000" b="1" dirty="0">
                <a:solidFill>
                  <a:schemeClr val="accent1">
                    <a:lumMod val="75000"/>
                  </a:schemeClr>
                </a:solidFill>
                <a:latin typeface="宋体" panose="02010600030101010101" pitchFamily="2" charset="-122"/>
              </a:rPr>
              <a:t>PPT</a:t>
            </a:r>
            <a:r>
              <a:rPr lang="zh-CN" altLang="en-US" sz="2000" b="1" dirty="0">
                <a:solidFill>
                  <a:schemeClr val="accent1">
                    <a:lumMod val="75000"/>
                  </a:schemeClr>
                </a:solidFill>
                <a:latin typeface="宋体" panose="02010600030101010101" pitchFamily="2" charset="-122"/>
              </a:rPr>
              <a:t>素材</a:t>
            </a:r>
            <a:r>
              <a:rPr lang="en-US" altLang="zh-CN" sz="2000" b="1" dirty="0">
                <a:solidFill>
                  <a:schemeClr val="accent1">
                    <a:lumMod val="75000"/>
                  </a:schemeClr>
                </a:solidFill>
                <a:latin typeface="宋体" panose="02010600030101010101" pitchFamily="2" charset="-122"/>
              </a:rPr>
              <a:t>,</a:t>
            </a:r>
            <a:r>
              <a:rPr lang="zh-CN" altLang="en-US" sz="2000" b="1" dirty="0">
                <a:solidFill>
                  <a:schemeClr val="accent1">
                    <a:lumMod val="75000"/>
                  </a:schemeClr>
                </a:solidFill>
                <a:latin typeface="宋体" panose="02010600030101010101" pitchFamily="2" charset="-122"/>
              </a:rPr>
              <a:t>本身用于再出售</a:t>
            </a:r>
            <a:r>
              <a:rPr lang="en-US" altLang="zh-CN" sz="2000" b="1" dirty="0">
                <a:solidFill>
                  <a:schemeClr val="accent1">
                    <a:lumMod val="75000"/>
                  </a:schemeClr>
                </a:solidFill>
                <a:latin typeface="宋体" panose="02010600030101010101" pitchFamily="2" charset="-122"/>
              </a:rPr>
              <a:t>,</a:t>
            </a:r>
            <a:r>
              <a:rPr lang="zh-CN" altLang="en-US" sz="2000" b="1" dirty="0">
                <a:solidFill>
                  <a:schemeClr val="accent1">
                    <a:lumMod val="75000"/>
                  </a:schemeClr>
                </a:solidFill>
                <a:latin typeface="宋体" panose="02010600030101010101" pitchFamily="2" charset="-122"/>
              </a:rPr>
              <a:t>或者出租、出借、转让、分销、发布或者作为礼物供他人使用</a:t>
            </a:r>
            <a:r>
              <a:rPr lang="en-US" altLang="zh-CN" sz="2000" b="1" dirty="0">
                <a:solidFill>
                  <a:schemeClr val="accent1">
                    <a:lumMod val="75000"/>
                  </a:schemeClr>
                </a:solidFill>
                <a:latin typeface="宋体" panose="02010600030101010101" pitchFamily="2" charset="-122"/>
              </a:rPr>
              <a:t>,</a:t>
            </a:r>
            <a:r>
              <a:rPr lang="zh-CN" altLang="en-US" sz="2000" b="1" dirty="0">
                <a:solidFill>
                  <a:schemeClr val="accent1">
                    <a:lumMod val="75000"/>
                  </a:schemeClr>
                </a:solidFill>
                <a:latin typeface="宋体" panose="02010600030101010101" pitchFamily="2" charset="-122"/>
              </a:rPr>
              <a:t>不得转授权、出卖、转让本协议或者本协议中的权利</a:t>
            </a:r>
            <a:r>
              <a:rPr lang="en-US" altLang="zh-CN" sz="2000" b="1" dirty="0">
                <a:solidFill>
                  <a:schemeClr val="accent1">
                    <a:lumMod val="75000"/>
                  </a:schemeClr>
                </a:solidFill>
                <a:latin typeface="宋体" panose="02010600030101010101" pitchFamily="2" charset="-122"/>
              </a:rPr>
              <a:t>.</a:t>
            </a:r>
          </a:p>
          <a:p>
            <a:endParaRPr lang="en-US" altLang="zh-CN" sz="2000" b="1" dirty="0">
              <a:solidFill>
                <a:schemeClr val="accent1">
                  <a:lumMod val="75000"/>
                </a:schemeClr>
              </a:solidFill>
              <a:latin typeface="宋体" panose="02010600030101010101" pitchFamily="2" charset="-122"/>
            </a:endParaRPr>
          </a:p>
          <a:p>
            <a:endParaRPr lang="en-US" altLang="zh-CN" sz="2000" b="1" dirty="0">
              <a:solidFill>
                <a:schemeClr val="accent1">
                  <a:lumMod val="75000"/>
                </a:schemeClr>
              </a:solidFill>
              <a:latin typeface="宋体" panose="02010600030101010101" pitchFamily="2" charset="-122"/>
            </a:endParaRPr>
          </a:p>
        </p:txBody>
      </p:sp>
    </p:spTree>
  </p:cSld>
  <p:clrMapOvr>
    <a:masterClrMapping/>
  </p:clrMapOvr>
  <p:transition spd="slow">
    <p:wipe dir="d"/>
  </p:transition>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4" name="图片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14150"/>
            <a:ext cx="12192000" cy="1543050"/>
          </a:xfrm>
          <a:prstGeom prst="rect">
            <a:avLst/>
          </a:prstGeom>
        </p:spPr>
      </p:pic>
      <p:sp>
        <p:nvSpPr>
          <p:cNvPr id="6" name="矩形 5"/>
          <p:cNvSpPr/>
          <p:nvPr/>
        </p:nvSpPr>
        <p:spPr>
          <a:xfrm>
            <a:off x="1351129" y="614150"/>
            <a:ext cx="3016155" cy="1542196"/>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1351128" y="801570"/>
            <a:ext cx="3016155" cy="923330"/>
          </a:xfrm>
          <a:prstGeom prst="rect">
            <a:avLst/>
          </a:prstGeom>
          <a:noFill/>
        </p:spPr>
        <p:txBody>
          <a:bodyPr wrap="square" rtlCol="0">
            <a:spAutoFit/>
          </a:bodyPr>
          <a:lstStyle/>
          <a:p>
            <a:pPr algn="ctr"/>
            <a:r>
              <a:rPr lang="zh-CN" altLang="en-US" sz="5400" dirty="0">
                <a:solidFill>
                  <a:schemeClr val="bg1"/>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rPr>
              <a:t>目录</a:t>
            </a:r>
          </a:p>
        </p:txBody>
      </p:sp>
      <p:sp>
        <p:nvSpPr>
          <p:cNvPr id="8" name="文本框 7"/>
          <p:cNvSpPr txBox="1"/>
          <p:nvPr/>
        </p:nvSpPr>
        <p:spPr>
          <a:xfrm>
            <a:off x="1351127" y="1621723"/>
            <a:ext cx="3016155" cy="369332"/>
          </a:xfrm>
          <a:prstGeom prst="rect">
            <a:avLst/>
          </a:prstGeom>
          <a:noFill/>
        </p:spPr>
        <p:txBody>
          <a:bodyPr wrap="square" rtlCol="0">
            <a:spAutoFit/>
          </a:bodyPr>
          <a:lstStyle/>
          <a:p>
            <a:pPr algn="ctr"/>
            <a:r>
              <a:rPr lang="en-US" altLang="zh-CN" dirty="0">
                <a:solidFill>
                  <a:schemeClr val="bg1"/>
                </a:solidFill>
                <a:latin typeface="Arial" panose="020B0604020202020204" pitchFamily="34" charset="0"/>
                <a:ea typeface="宋体" panose="02010600030101010101" pitchFamily="2" charset="-122"/>
                <a:cs typeface="Arial" panose="020B0604020202020204" pitchFamily="34" charset="0"/>
              </a:rPr>
              <a:t>CONTENTS</a:t>
            </a:r>
            <a:endParaRPr lang="zh-CN" altLang="en-US" dirty="0">
              <a:solidFill>
                <a:schemeClr val="bg1"/>
              </a:solidFill>
              <a:latin typeface="Arial" panose="020B0604020202020204" pitchFamily="34" charset="0"/>
              <a:ea typeface="宋体" panose="02010600030101010101" pitchFamily="2" charset="-122"/>
              <a:cs typeface="Arial" panose="020B0604020202020204" pitchFamily="34" charset="0"/>
            </a:endParaRPr>
          </a:p>
        </p:txBody>
      </p:sp>
      <p:sp>
        <p:nvSpPr>
          <p:cNvPr id="9" name="文本框 8"/>
          <p:cNvSpPr txBox="1"/>
          <p:nvPr/>
        </p:nvSpPr>
        <p:spPr>
          <a:xfrm>
            <a:off x="1282889" y="2981169"/>
            <a:ext cx="8620766" cy="461665"/>
          </a:xfrm>
          <a:prstGeom prst="rect">
            <a:avLst/>
          </a:prstGeom>
          <a:noFill/>
        </p:spPr>
        <p:txBody>
          <a:bodyPr wrap="square" rtlCol="0">
            <a:spAutoFit/>
          </a:bodyPr>
          <a:lstStyle/>
          <a:p>
            <a:r>
              <a:rPr lang="en-US" altLang="zh-CN" sz="2400" b="1" dirty="0">
                <a:solidFill>
                  <a:schemeClr val="accent1"/>
                </a:solidFill>
                <a:latin typeface="Arial" panose="020B0604020202020204" pitchFamily="34" charset="0"/>
                <a:ea typeface="宋体" panose="02010600030101010101" pitchFamily="2" charset="-122"/>
                <a:cs typeface="Arial" panose="020B0604020202020204" pitchFamily="34" charset="0"/>
              </a:rPr>
              <a:t>PART 01  </a:t>
            </a:r>
            <a:r>
              <a:rPr lang="zh-CN" altLang="en-US" sz="2400" dirty="0">
                <a:solidFill>
                  <a:schemeClr val="tx1">
                    <a:lumMod val="85000"/>
                    <a:lumOff val="1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点击输入标题内容点击输入标题内容</a:t>
            </a:r>
            <a:endParaRPr lang="zh-CN" altLang="en-US" sz="2000" dirty="0">
              <a:solidFill>
                <a:schemeClr val="tx1">
                  <a:lumMod val="85000"/>
                  <a:lumOff val="1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p:txBody>
      </p:sp>
      <p:sp>
        <p:nvSpPr>
          <p:cNvPr id="10" name="文本框 9"/>
          <p:cNvSpPr txBox="1"/>
          <p:nvPr/>
        </p:nvSpPr>
        <p:spPr>
          <a:xfrm>
            <a:off x="1282889" y="3727275"/>
            <a:ext cx="8620766" cy="461665"/>
          </a:xfrm>
          <a:prstGeom prst="rect">
            <a:avLst/>
          </a:prstGeom>
          <a:noFill/>
        </p:spPr>
        <p:txBody>
          <a:bodyPr wrap="square" rtlCol="0">
            <a:spAutoFit/>
          </a:bodyPr>
          <a:lstStyle/>
          <a:p>
            <a:r>
              <a:rPr lang="en-US" altLang="zh-CN" sz="2400" b="1" dirty="0">
                <a:solidFill>
                  <a:schemeClr val="accent1"/>
                </a:solidFill>
                <a:latin typeface="Arial" panose="020B0604020202020204" pitchFamily="34" charset="0"/>
                <a:ea typeface="宋体" panose="02010600030101010101" pitchFamily="2" charset="-122"/>
                <a:cs typeface="Arial" panose="020B0604020202020204" pitchFamily="34" charset="0"/>
              </a:rPr>
              <a:t>PART 02  </a:t>
            </a:r>
            <a:r>
              <a:rPr lang="zh-CN" altLang="en-US" sz="2400" dirty="0">
                <a:solidFill>
                  <a:schemeClr val="tx1">
                    <a:lumMod val="85000"/>
                    <a:lumOff val="1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点击输入标题内容点击输入标题内容</a:t>
            </a:r>
            <a:endParaRPr lang="zh-CN" altLang="en-US" dirty="0">
              <a:solidFill>
                <a:schemeClr val="tx1">
                  <a:lumMod val="85000"/>
                  <a:lumOff val="1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p:txBody>
      </p:sp>
      <p:sp>
        <p:nvSpPr>
          <p:cNvPr id="11" name="文本框 10"/>
          <p:cNvSpPr txBox="1"/>
          <p:nvPr/>
        </p:nvSpPr>
        <p:spPr>
          <a:xfrm>
            <a:off x="1282889" y="4473381"/>
            <a:ext cx="8620766" cy="461665"/>
          </a:xfrm>
          <a:prstGeom prst="rect">
            <a:avLst/>
          </a:prstGeom>
          <a:noFill/>
        </p:spPr>
        <p:txBody>
          <a:bodyPr wrap="square" rtlCol="0">
            <a:spAutoFit/>
          </a:bodyPr>
          <a:lstStyle/>
          <a:p>
            <a:r>
              <a:rPr lang="en-US" altLang="zh-CN" sz="2400" b="1" dirty="0">
                <a:solidFill>
                  <a:schemeClr val="accent1"/>
                </a:solidFill>
                <a:latin typeface="Arial" panose="020B0604020202020204" pitchFamily="34" charset="0"/>
                <a:ea typeface="宋体" panose="02010600030101010101" pitchFamily="2" charset="-122"/>
                <a:cs typeface="Arial" panose="020B0604020202020204" pitchFamily="34" charset="0"/>
              </a:rPr>
              <a:t>PART 03  </a:t>
            </a:r>
            <a:r>
              <a:rPr lang="zh-CN" altLang="en-US" sz="2400" dirty="0">
                <a:solidFill>
                  <a:schemeClr val="tx1">
                    <a:lumMod val="85000"/>
                    <a:lumOff val="1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点击输入标题内容点击输入标题内容</a:t>
            </a:r>
            <a:endParaRPr lang="zh-CN" altLang="en-US" sz="2000" dirty="0">
              <a:solidFill>
                <a:schemeClr val="tx1">
                  <a:lumMod val="85000"/>
                  <a:lumOff val="1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p:txBody>
      </p:sp>
      <p:sp>
        <p:nvSpPr>
          <p:cNvPr id="12" name="文本框 11"/>
          <p:cNvSpPr txBox="1"/>
          <p:nvPr/>
        </p:nvSpPr>
        <p:spPr>
          <a:xfrm>
            <a:off x="1282889" y="5219487"/>
            <a:ext cx="8620766" cy="461665"/>
          </a:xfrm>
          <a:prstGeom prst="rect">
            <a:avLst/>
          </a:prstGeom>
          <a:noFill/>
        </p:spPr>
        <p:txBody>
          <a:bodyPr wrap="square" rtlCol="0">
            <a:spAutoFit/>
          </a:bodyPr>
          <a:lstStyle/>
          <a:p>
            <a:r>
              <a:rPr lang="en-US" altLang="zh-CN" sz="2400" b="1" dirty="0">
                <a:solidFill>
                  <a:schemeClr val="accent1"/>
                </a:solidFill>
                <a:latin typeface="Arial" panose="020B0604020202020204" pitchFamily="34" charset="0"/>
                <a:ea typeface="宋体" panose="02010600030101010101" pitchFamily="2" charset="-122"/>
                <a:cs typeface="Arial" panose="020B0604020202020204" pitchFamily="34" charset="0"/>
              </a:rPr>
              <a:t>PART 04  </a:t>
            </a:r>
            <a:r>
              <a:rPr lang="zh-CN" altLang="en-US" sz="2400" dirty="0">
                <a:solidFill>
                  <a:schemeClr val="tx1">
                    <a:lumMod val="85000"/>
                    <a:lumOff val="1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点击输入标题内容点击输入标题内容</a:t>
            </a:r>
            <a:endParaRPr lang="zh-CN" altLang="en-US" sz="2000" dirty="0">
              <a:solidFill>
                <a:schemeClr val="tx1">
                  <a:lumMod val="85000"/>
                  <a:lumOff val="1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randombar(horizontal)">
                                      <p:cBhvr>
                                        <p:cTn id="7" dur="500"/>
                                        <p:tgtEl>
                                          <p:spTgt spid="14"/>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1000" fill="hold"/>
                                        <p:tgtEl>
                                          <p:spTgt spid="6"/>
                                        </p:tgtEl>
                                        <p:attrNameLst>
                                          <p:attrName>ppt_x</p:attrName>
                                        </p:attrNameLst>
                                      </p:cBhvr>
                                      <p:tavLst>
                                        <p:tav tm="0">
                                          <p:val>
                                            <p:strVal val="1+#ppt_w/2"/>
                                          </p:val>
                                        </p:tav>
                                        <p:tav tm="100000">
                                          <p:val>
                                            <p:strVal val="#ppt_x"/>
                                          </p:val>
                                        </p:tav>
                                      </p:tavLst>
                                    </p:anim>
                                    <p:anim calcmode="lin" valueType="num">
                                      <p:cBhvr additive="base">
                                        <p:cTn id="12" dur="1000" fill="hold"/>
                                        <p:tgtEl>
                                          <p:spTgt spid="6"/>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10" presetClass="entr" presetSubtype="0" fill="hold" grpId="0" nodeType="afterEffect">
                                  <p:stCondLst>
                                    <p:cond delay="0"/>
                                  </p:stCondLst>
                                  <p:iterate type="lt">
                                    <p:tmPct val="20000"/>
                                  </p:iterate>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childTnLst>
                                </p:cTn>
                              </p:par>
                            </p:childTnLst>
                          </p:cTn>
                        </p:par>
                        <p:par>
                          <p:cTn id="17" fill="hold">
                            <p:stCondLst>
                              <p:cond delay="2700"/>
                            </p:stCondLst>
                            <p:childTnLst>
                              <p:par>
                                <p:cTn id="18" presetID="10" presetClass="entr" presetSubtype="0"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1000"/>
                                        <p:tgtEl>
                                          <p:spTgt spid="8"/>
                                        </p:tgtEl>
                                      </p:cBhvr>
                                    </p:animEffect>
                                  </p:childTnLst>
                                </p:cTn>
                              </p:par>
                            </p:childTnLst>
                          </p:cTn>
                        </p:par>
                        <p:par>
                          <p:cTn id="21" fill="hold">
                            <p:stCondLst>
                              <p:cond delay="3700"/>
                            </p:stCondLst>
                            <p:childTnLst>
                              <p:par>
                                <p:cTn id="22" presetID="10" presetClass="entr" presetSubtype="0" fill="hold" grpId="0" nodeType="afterEffect">
                                  <p:stCondLst>
                                    <p:cond delay="0"/>
                                  </p:stCondLst>
                                  <p:iterate type="lt">
                                    <p:tmPct val="10000"/>
                                  </p:iterate>
                                  <p:childTnLst>
                                    <p:set>
                                      <p:cBhvr>
                                        <p:cTn id="23" dur="1" fill="hold">
                                          <p:stCondLst>
                                            <p:cond delay="0"/>
                                          </p:stCondLst>
                                        </p:cTn>
                                        <p:tgtEl>
                                          <p:spTgt spid="9"/>
                                        </p:tgtEl>
                                        <p:attrNameLst>
                                          <p:attrName>style.visibility</p:attrName>
                                        </p:attrNameLst>
                                      </p:cBhvr>
                                      <p:to>
                                        <p:strVal val="visible"/>
                                      </p:to>
                                    </p:set>
                                    <p:animEffect transition="in" filter="fade">
                                      <p:cBhvr>
                                        <p:cTn id="24" dur="500"/>
                                        <p:tgtEl>
                                          <p:spTgt spid="9"/>
                                        </p:tgtEl>
                                      </p:cBhvr>
                                    </p:animEffect>
                                  </p:childTnLst>
                                </p:cTn>
                              </p:par>
                            </p:childTnLst>
                          </p:cTn>
                        </p:par>
                        <p:par>
                          <p:cTn id="25" fill="hold">
                            <p:stCondLst>
                              <p:cond delay="5400"/>
                            </p:stCondLst>
                            <p:childTnLst>
                              <p:par>
                                <p:cTn id="26" presetID="10" presetClass="entr" presetSubtype="0" fill="hold" grpId="0" nodeType="afterEffect">
                                  <p:stCondLst>
                                    <p:cond delay="0"/>
                                  </p:stCondLst>
                                  <p:iterate type="lt">
                                    <p:tmPct val="10000"/>
                                  </p:iterate>
                                  <p:childTnLst>
                                    <p:set>
                                      <p:cBhvr>
                                        <p:cTn id="27" dur="1" fill="hold">
                                          <p:stCondLst>
                                            <p:cond delay="0"/>
                                          </p:stCondLst>
                                        </p:cTn>
                                        <p:tgtEl>
                                          <p:spTgt spid="10"/>
                                        </p:tgtEl>
                                        <p:attrNameLst>
                                          <p:attrName>style.visibility</p:attrName>
                                        </p:attrNameLst>
                                      </p:cBhvr>
                                      <p:to>
                                        <p:strVal val="visible"/>
                                      </p:to>
                                    </p:set>
                                    <p:animEffect transition="in" filter="fade">
                                      <p:cBhvr>
                                        <p:cTn id="28" dur="500"/>
                                        <p:tgtEl>
                                          <p:spTgt spid="10"/>
                                        </p:tgtEl>
                                      </p:cBhvr>
                                    </p:animEffect>
                                  </p:childTnLst>
                                </p:cTn>
                              </p:par>
                            </p:childTnLst>
                          </p:cTn>
                        </p:par>
                        <p:par>
                          <p:cTn id="29" fill="hold">
                            <p:stCondLst>
                              <p:cond delay="7100"/>
                            </p:stCondLst>
                            <p:childTnLst>
                              <p:par>
                                <p:cTn id="30" presetID="10" presetClass="entr" presetSubtype="0" fill="hold" grpId="0" nodeType="afterEffect">
                                  <p:stCondLst>
                                    <p:cond delay="0"/>
                                  </p:stCondLst>
                                  <p:iterate type="lt">
                                    <p:tmPct val="10000"/>
                                  </p:iterate>
                                  <p:childTnLst>
                                    <p:set>
                                      <p:cBhvr>
                                        <p:cTn id="31" dur="1" fill="hold">
                                          <p:stCondLst>
                                            <p:cond delay="0"/>
                                          </p:stCondLst>
                                        </p:cTn>
                                        <p:tgtEl>
                                          <p:spTgt spid="11"/>
                                        </p:tgtEl>
                                        <p:attrNameLst>
                                          <p:attrName>style.visibility</p:attrName>
                                        </p:attrNameLst>
                                      </p:cBhvr>
                                      <p:to>
                                        <p:strVal val="visible"/>
                                      </p:to>
                                    </p:set>
                                    <p:animEffect transition="in" filter="fade">
                                      <p:cBhvr>
                                        <p:cTn id="32" dur="500"/>
                                        <p:tgtEl>
                                          <p:spTgt spid="11"/>
                                        </p:tgtEl>
                                      </p:cBhvr>
                                    </p:animEffect>
                                  </p:childTnLst>
                                </p:cTn>
                              </p:par>
                            </p:childTnLst>
                          </p:cTn>
                        </p:par>
                        <p:par>
                          <p:cTn id="33" fill="hold">
                            <p:stCondLst>
                              <p:cond delay="8800"/>
                            </p:stCondLst>
                            <p:childTnLst>
                              <p:par>
                                <p:cTn id="34" presetID="10" presetClass="entr" presetSubtype="0" fill="hold" grpId="0" nodeType="afterEffect">
                                  <p:stCondLst>
                                    <p:cond delay="0"/>
                                  </p:stCondLst>
                                  <p:iterate type="lt">
                                    <p:tmPct val="10000"/>
                                  </p:iterate>
                                  <p:childTnLst>
                                    <p:set>
                                      <p:cBhvr>
                                        <p:cTn id="35" dur="1" fill="hold">
                                          <p:stCondLst>
                                            <p:cond delay="0"/>
                                          </p:stCondLst>
                                        </p:cTn>
                                        <p:tgtEl>
                                          <p:spTgt spid="12"/>
                                        </p:tgtEl>
                                        <p:attrNameLst>
                                          <p:attrName>style.visibility</p:attrName>
                                        </p:attrNameLst>
                                      </p:cBhvr>
                                      <p:to>
                                        <p:strVal val="visible"/>
                                      </p:to>
                                    </p:set>
                                    <p:animEffect transition="in" filter="fade">
                                      <p:cBhvr>
                                        <p:cTn id="3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p:bldP spid="9" grpId="0"/>
      <p:bldP spid="10" grpId="0"/>
      <p:bldP spid="11" grpId="0"/>
      <p:bldP spid="1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 name="组合 1"/>
          <p:cNvGrpSpPr/>
          <p:nvPr/>
        </p:nvGrpSpPr>
        <p:grpSpPr>
          <a:xfrm>
            <a:off x="0" y="155101"/>
            <a:ext cx="4995078" cy="615553"/>
            <a:chOff x="0" y="155101"/>
            <a:chExt cx="4995078" cy="615553"/>
          </a:xfrm>
        </p:grpSpPr>
        <p:sp>
          <p:nvSpPr>
            <p:cNvPr id="4" name="矩形 3"/>
            <p:cNvSpPr/>
            <p:nvPr/>
          </p:nvSpPr>
          <p:spPr>
            <a:xfrm>
              <a:off x="0" y="229719"/>
              <a:ext cx="982639" cy="46631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982636" y="155101"/>
              <a:ext cx="4012442" cy="615553"/>
            </a:xfrm>
            <a:prstGeom prst="rect">
              <a:avLst/>
            </a:prstGeom>
            <a:noFill/>
          </p:spPr>
          <p:txBody>
            <a:bodyPr wrap="square" rtlCol="0">
              <a:spAutoFit/>
            </a:bodyPr>
            <a:lstStyle/>
            <a:p>
              <a:r>
                <a:rPr lang="zh-CN" altLang="en-US" sz="2000" dirty="0">
                  <a:solidFill>
                    <a:schemeClr val="tx1">
                      <a:lumMod val="85000"/>
                      <a:lumOff val="15000"/>
                    </a:schemeClr>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rPr>
                <a:t>点击输入标题内容</a:t>
              </a:r>
              <a:endParaRPr lang="en-US" altLang="zh-CN" sz="2000" dirty="0">
                <a:solidFill>
                  <a:schemeClr val="tx1">
                    <a:lumMod val="85000"/>
                    <a:lumOff val="15000"/>
                  </a:schemeClr>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endParaRPr>
            </a:p>
            <a:p>
              <a:r>
                <a:rPr lang="zh-CN" altLang="en-US" sz="1400" dirty="0">
                  <a:solidFill>
                    <a:schemeClr val="tx1">
                      <a:lumMod val="85000"/>
                      <a:lumOff val="1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输入简要介绍输入简要介绍</a:t>
              </a:r>
            </a:p>
          </p:txBody>
        </p:sp>
      </p:grpSp>
      <p:grpSp>
        <p:nvGrpSpPr>
          <p:cNvPr id="6" name="Group 35"/>
          <p:cNvGrpSpPr/>
          <p:nvPr/>
        </p:nvGrpSpPr>
        <p:grpSpPr bwMode="auto">
          <a:xfrm>
            <a:off x="688230" y="2313150"/>
            <a:ext cx="10807700" cy="619125"/>
            <a:chOff x="408" y="1537"/>
            <a:chExt cx="6808" cy="390"/>
          </a:xfrm>
        </p:grpSpPr>
        <p:sp>
          <p:nvSpPr>
            <p:cNvPr id="7" name="Rectangle 3"/>
            <p:cNvSpPr>
              <a:spLocks noChangeArrowheads="1"/>
            </p:cNvSpPr>
            <p:nvPr/>
          </p:nvSpPr>
          <p:spPr bwMode="gray">
            <a:xfrm>
              <a:off x="408" y="1537"/>
              <a:ext cx="6808" cy="390"/>
            </a:xfrm>
            <a:prstGeom prst="rect">
              <a:avLst/>
            </a:prstGeom>
            <a:solidFill>
              <a:schemeClr val="tx1">
                <a:lumMod val="75000"/>
                <a:lumOff val="2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zh-CN" dirty="0">
                <a:solidFill>
                  <a:schemeClr val="bg1"/>
                </a:solidFill>
                <a:latin typeface="宋体" panose="02010600030101010101" pitchFamily="2" charset="-122"/>
                <a:ea typeface="宋体" panose="02010600030101010101" pitchFamily="2" charset="-122"/>
              </a:endParaRPr>
            </a:p>
          </p:txBody>
        </p:sp>
        <p:sp>
          <p:nvSpPr>
            <p:cNvPr id="8" name="Text Box 7"/>
            <p:cNvSpPr txBox="1">
              <a:spLocks noChangeArrowheads="1"/>
            </p:cNvSpPr>
            <p:nvPr/>
          </p:nvSpPr>
          <p:spPr bwMode="gray">
            <a:xfrm>
              <a:off x="1679" y="1620"/>
              <a:ext cx="1056" cy="2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zh-CN" altLang="en-US"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标题内容</a:t>
              </a:r>
              <a:endParaRPr lang="zh-CN" altLang="zh-CN"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p:txBody>
        </p:sp>
        <p:sp>
          <p:nvSpPr>
            <p:cNvPr id="9" name="AutoShape 9"/>
            <p:cNvSpPr>
              <a:spLocks noChangeArrowheads="1"/>
            </p:cNvSpPr>
            <p:nvPr/>
          </p:nvSpPr>
          <p:spPr bwMode="gray">
            <a:xfrm>
              <a:off x="2870" y="1642"/>
              <a:ext cx="232" cy="172"/>
            </a:xfrm>
            <a:prstGeom prst="rightArrow">
              <a:avLst>
                <a:gd name="adj1" fmla="val 50000"/>
                <a:gd name="adj2" fmla="val 60467"/>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zh-CN" dirty="0">
                <a:solidFill>
                  <a:schemeClr val="bg1"/>
                </a:solidFill>
                <a:latin typeface="宋体" panose="02010600030101010101" pitchFamily="2" charset="-122"/>
                <a:ea typeface="宋体" panose="02010600030101010101" pitchFamily="2" charset="-122"/>
              </a:endParaRPr>
            </a:p>
          </p:txBody>
        </p:sp>
        <p:sp>
          <p:nvSpPr>
            <p:cNvPr id="10" name="Text Box 10"/>
            <p:cNvSpPr txBox="1">
              <a:spLocks noChangeArrowheads="1"/>
            </p:cNvSpPr>
            <p:nvPr/>
          </p:nvSpPr>
          <p:spPr bwMode="gray">
            <a:xfrm>
              <a:off x="3223" y="1620"/>
              <a:ext cx="1056" cy="2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zh-CN" altLang="en-US"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标题内容</a:t>
              </a:r>
              <a:endParaRPr lang="zh-CN" altLang="zh-CN"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p:txBody>
        </p:sp>
        <p:sp>
          <p:nvSpPr>
            <p:cNvPr id="11" name="AutoShape 11"/>
            <p:cNvSpPr>
              <a:spLocks noChangeArrowheads="1"/>
            </p:cNvSpPr>
            <p:nvPr/>
          </p:nvSpPr>
          <p:spPr bwMode="gray">
            <a:xfrm>
              <a:off x="4345" y="1642"/>
              <a:ext cx="232" cy="172"/>
            </a:xfrm>
            <a:prstGeom prst="rightArrow">
              <a:avLst>
                <a:gd name="adj1" fmla="val 50000"/>
                <a:gd name="adj2" fmla="val 60467"/>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zh-CN" dirty="0">
                <a:solidFill>
                  <a:schemeClr val="bg1"/>
                </a:solidFill>
                <a:latin typeface="宋体" panose="02010600030101010101" pitchFamily="2" charset="-122"/>
                <a:ea typeface="宋体" panose="02010600030101010101" pitchFamily="2" charset="-122"/>
              </a:endParaRPr>
            </a:p>
          </p:txBody>
        </p:sp>
        <p:sp>
          <p:nvSpPr>
            <p:cNvPr id="12" name="Text Box 12"/>
            <p:cNvSpPr txBox="1">
              <a:spLocks noChangeArrowheads="1"/>
            </p:cNvSpPr>
            <p:nvPr/>
          </p:nvSpPr>
          <p:spPr bwMode="gray">
            <a:xfrm>
              <a:off x="4648" y="1620"/>
              <a:ext cx="1056" cy="2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zh-CN" altLang="en-US"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标题内容</a:t>
              </a:r>
              <a:endParaRPr lang="zh-CN" altLang="zh-CN"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p:txBody>
        </p:sp>
        <p:sp>
          <p:nvSpPr>
            <p:cNvPr id="13" name="AutoShape 11"/>
            <p:cNvSpPr>
              <a:spLocks noChangeArrowheads="1"/>
            </p:cNvSpPr>
            <p:nvPr/>
          </p:nvSpPr>
          <p:spPr bwMode="gray">
            <a:xfrm>
              <a:off x="5840" y="1642"/>
              <a:ext cx="232" cy="172"/>
            </a:xfrm>
            <a:prstGeom prst="rightArrow">
              <a:avLst>
                <a:gd name="adj1" fmla="val 50000"/>
                <a:gd name="adj2" fmla="val 60467"/>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zh-CN" dirty="0">
                <a:solidFill>
                  <a:schemeClr val="bg1"/>
                </a:solidFill>
                <a:latin typeface="宋体" panose="02010600030101010101" pitchFamily="2" charset="-122"/>
                <a:ea typeface="宋体" panose="02010600030101010101" pitchFamily="2" charset="-122"/>
              </a:endParaRPr>
            </a:p>
          </p:txBody>
        </p:sp>
        <p:sp>
          <p:nvSpPr>
            <p:cNvPr id="14" name="Text Box 12"/>
            <p:cNvSpPr txBox="1">
              <a:spLocks noChangeArrowheads="1"/>
            </p:cNvSpPr>
            <p:nvPr/>
          </p:nvSpPr>
          <p:spPr bwMode="gray">
            <a:xfrm>
              <a:off x="6116" y="1620"/>
              <a:ext cx="1056" cy="2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zh-CN" altLang="en-US"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标题内容</a:t>
              </a:r>
              <a:endParaRPr lang="zh-CN" altLang="zh-CN"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p:txBody>
        </p:sp>
      </p:grpSp>
      <p:grpSp>
        <p:nvGrpSpPr>
          <p:cNvPr id="15" name="Group 4"/>
          <p:cNvGrpSpPr/>
          <p:nvPr/>
        </p:nvGrpSpPr>
        <p:grpSpPr bwMode="auto">
          <a:xfrm>
            <a:off x="677118" y="2313150"/>
            <a:ext cx="2054225" cy="619125"/>
            <a:chOff x="404" y="1980"/>
            <a:chExt cx="1294" cy="298"/>
          </a:xfrm>
          <a:solidFill>
            <a:schemeClr val="accent1"/>
          </a:solidFill>
        </p:grpSpPr>
        <p:sp>
          <p:nvSpPr>
            <p:cNvPr id="16" name="Rectangle 5"/>
            <p:cNvSpPr>
              <a:spLocks noChangeArrowheads="1"/>
            </p:cNvSpPr>
            <p:nvPr/>
          </p:nvSpPr>
          <p:spPr bwMode="invGray">
            <a:xfrm>
              <a:off x="404" y="1980"/>
              <a:ext cx="1205" cy="29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lang="zh-CN" altLang="en-US"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标题内容</a:t>
              </a:r>
              <a:endParaRPr lang="zh-CN" altLang="zh-CN"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p:txBody>
        </p:sp>
        <p:sp>
          <p:nvSpPr>
            <p:cNvPr id="17" name="AutoShape 6"/>
            <p:cNvSpPr>
              <a:spLocks noChangeArrowheads="1"/>
            </p:cNvSpPr>
            <p:nvPr/>
          </p:nvSpPr>
          <p:spPr bwMode="invGray">
            <a:xfrm rot="5400000">
              <a:off x="1568" y="2072"/>
              <a:ext cx="139" cy="120"/>
            </a:xfrm>
            <a:prstGeom prst="triangle">
              <a:avLst>
                <a:gd name="adj" fmla="val 50000"/>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zh-CN" dirty="0">
                <a:solidFill>
                  <a:schemeClr val="bg1"/>
                </a:solidFill>
                <a:latin typeface="宋体" panose="02010600030101010101" pitchFamily="2" charset="-122"/>
                <a:ea typeface="宋体" panose="02010600030101010101" pitchFamily="2" charset="-122"/>
              </a:endParaRPr>
            </a:p>
          </p:txBody>
        </p:sp>
      </p:grpSp>
      <p:cxnSp>
        <p:nvCxnSpPr>
          <p:cNvPr id="18" name="AutoShape 17"/>
          <p:cNvCxnSpPr>
            <a:cxnSpLocks noChangeShapeType="1"/>
          </p:cNvCxnSpPr>
          <p:nvPr/>
        </p:nvCxnSpPr>
        <p:spPr bwMode="gray">
          <a:xfrm>
            <a:off x="2145196" y="3678400"/>
            <a:ext cx="866775" cy="0"/>
          </a:xfrm>
          <a:prstGeom prst="straightConnector1">
            <a:avLst/>
          </a:prstGeom>
          <a:noFill/>
          <a:ln w="12700">
            <a:solidFill>
              <a:schemeClr val="tx1">
                <a:lumMod val="50000"/>
                <a:lumOff val="50000"/>
              </a:schemeClr>
            </a:solidFill>
            <a:round/>
            <a:headEnd type="oval" w="sm" len="sm"/>
            <a:tailEnd type="oval" w="sm" len="sm"/>
          </a:ln>
          <a:extLst>
            <a:ext uri="{909E8E84-426E-40DD-AFC4-6F175D3DCCD1}">
              <a14:hiddenFill xmlns:a14="http://schemas.microsoft.com/office/drawing/2010/main">
                <a:noFill/>
              </a14:hiddenFill>
            </a:ext>
          </a:extLst>
        </p:spPr>
      </p:cxnSp>
      <p:cxnSp>
        <p:nvCxnSpPr>
          <p:cNvPr id="19" name="AutoShape 18"/>
          <p:cNvCxnSpPr>
            <a:cxnSpLocks noChangeShapeType="1"/>
          </p:cNvCxnSpPr>
          <p:nvPr/>
        </p:nvCxnSpPr>
        <p:spPr bwMode="gray">
          <a:xfrm>
            <a:off x="4365786" y="3678400"/>
            <a:ext cx="876300" cy="0"/>
          </a:xfrm>
          <a:prstGeom prst="straightConnector1">
            <a:avLst/>
          </a:prstGeom>
          <a:noFill/>
          <a:ln w="12700">
            <a:solidFill>
              <a:schemeClr val="tx1">
                <a:lumMod val="50000"/>
                <a:lumOff val="50000"/>
              </a:schemeClr>
            </a:solidFill>
            <a:round/>
            <a:headEnd type="oval" w="sm" len="sm"/>
            <a:tailEnd type="oval" w="sm" len="sm"/>
          </a:ln>
          <a:extLst>
            <a:ext uri="{909E8E84-426E-40DD-AFC4-6F175D3DCCD1}">
              <a14:hiddenFill xmlns:a14="http://schemas.microsoft.com/office/drawing/2010/main">
                <a:noFill/>
              </a14:hiddenFill>
            </a:ext>
          </a:extLst>
        </p:spPr>
      </p:cxnSp>
      <p:cxnSp>
        <p:nvCxnSpPr>
          <p:cNvPr id="20" name="AutoShape 19"/>
          <p:cNvCxnSpPr>
            <a:cxnSpLocks noChangeShapeType="1"/>
          </p:cNvCxnSpPr>
          <p:nvPr/>
        </p:nvCxnSpPr>
        <p:spPr bwMode="gray">
          <a:xfrm>
            <a:off x="6687105" y="3678400"/>
            <a:ext cx="828675" cy="0"/>
          </a:xfrm>
          <a:prstGeom prst="straightConnector1">
            <a:avLst/>
          </a:prstGeom>
          <a:noFill/>
          <a:ln w="12700">
            <a:solidFill>
              <a:schemeClr val="tx1">
                <a:lumMod val="50000"/>
                <a:lumOff val="50000"/>
              </a:schemeClr>
            </a:solidFill>
            <a:round/>
            <a:headEnd type="oval" w="sm" len="sm"/>
            <a:tailEnd type="oval" w="sm" len="sm"/>
          </a:ln>
          <a:extLst>
            <a:ext uri="{909E8E84-426E-40DD-AFC4-6F175D3DCCD1}">
              <a14:hiddenFill xmlns:a14="http://schemas.microsoft.com/office/drawing/2010/main">
                <a:noFill/>
              </a14:hiddenFill>
            </a:ext>
          </a:extLst>
        </p:spPr>
      </p:cxnSp>
      <p:sp>
        <p:nvSpPr>
          <p:cNvPr id="21" name="AutoShape 13"/>
          <p:cNvSpPr>
            <a:spLocks noChangeArrowheads="1"/>
          </p:cNvSpPr>
          <p:nvPr/>
        </p:nvSpPr>
        <p:spPr bwMode="gray">
          <a:xfrm>
            <a:off x="972812" y="3121187"/>
            <a:ext cx="1114425" cy="1114425"/>
          </a:xfrm>
          <a:prstGeom prst="diamond">
            <a:avLst/>
          </a:prstGeom>
          <a:solidFill>
            <a:schemeClr val="tx1">
              <a:lumMod val="75000"/>
              <a:lumOff val="25000"/>
            </a:schemeClr>
          </a:solidFill>
          <a:ln w="9525">
            <a:miter lim="800000"/>
          </a:ln>
        </p:spPr>
        <p:txBody>
          <a:bodyPr wrap="none" anchor="ctr">
            <a:flatTx/>
          </a:bodyPr>
          <a:lstStyle/>
          <a:p>
            <a:pPr algn="ctr">
              <a:defRPr/>
            </a:pPr>
            <a:r>
              <a:rPr lang="zh-CN" altLang="en-US" kern="0" dirty="0">
                <a:solidFill>
                  <a:schemeClr val="bg1"/>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rPr>
              <a:t>标题</a:t>
            </a:r>
          </a:p>
        </p:txBody>
      </p:sp>
      <p:sp>
        <p:nvSpPr>
          <p:cNvPr id="22" name="AutoShape 14"/>
          <p:cNvSpPr>
            <a:spLocks noChangeArrowheads="1"/>
          </p:cNvSpPr>
          <p:nvPr/>
        </p:nvSpPr>
        <p:spPr bwMode="gray">
          <a:xfrm>
            <a:off x="3100095" y="3121186"/>
            <a:ext cx="1114425" cy="1114425"/>
          </a:xfrm>
          <a:prstGeom prst="diamond">
            <a:avLst/>
          </a:prstGeom>
          <a:solidFill>
            <a:schemeClr val="accent1"/>
          </a:solidFill>
          <a:ln w="9525">
            <a:miter lim="800000"/>
          </a:ln>
        </p:spPr>
        <p:txBody>
          <a:bodyPr wrap="none" anchor="ctr">
            <a:flatTx/>
          </a:bodyPr>
          <a:lstStyle/>
          <a:p>
            <a:pPr algn="ctr">
              <a:defRPr/>
            </a:pPr>
            <a:r>
              <a:rPr lang="zh-CN" altLang="en-US" kern="0" dirty="0">
                <a:solidFill>
                  <a:schemeClr val="bg1"/>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rPr>
              <a:t>标题</a:t>
            </a:r>
          </a:p>
        </p:txBody>
      </p:sp>
      <p:sp>
        <p:nvSpPr>
          <p:cNvPr id="23" name="AutoShape 15"/>
          <p:cNvSpPr>
            <a:spLocks noChangeArrowheads="1"/>
          </p:cNvSpPr>
          <p:nvPr/>
        </p:nvSpPr>
        <p:spPr bwMode="gray">
          <a:xfrm>
            <a:off x="5407128" y="3121186"/>
            <a:ext cx="1114425" cy="1114425"/>
          </a:xfrm>
          <a:prstGeom prst="diamond">
            <a:avLst/>
          </a:prstGeom>
          <a:solidFill>
            <a:schemeClr val="accent1"/>
          </a:solidFill>
          <a:ln w="9525">
            <a:miter lim="800000"/>
          </a:ln>
        </p:spPr>
        <p:txBody>
          <a:bodyPr wrap="none" anchor="ctr">
            <a:flatTx/>
          </a:bodyPr>
          <a:lstStyle/>
          <a:p>
            <a:pPr algn="ctr">
              <a:defRPr/>
            </a:pPr>
            <a:r>
              <a:rPr lang="zh-CN" altLang="en-US" kern="0" dirty="0">
                <a:solidFill>
                  <a:schemeClr val="bg1"/>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rPr>
              <a:t>标题</a:t>
            </a:r>
          </a:p>
        </p:txBody>
      </p:sp>
      <p:sp>
        <p:nvSpPr>
          <p:cNvPr id="24" name="AutoShape 16"/>
          <p:cNvSpPr>
            <a:spLocks noChangeArrowheads="1"/>
          </p:cNvSpPr>
          <p:nvPr/>
        </p:nvSpPr>
        <p:spPr bwMode="gray">
          <a:xfrm>
            <a:off x="7669246" y="3121186"/>
            <a:ext cx="1114425" cy="1114425"/>
          </a:xfrm>
          <a:prstGeom prst="diamond">
            <a:avLst/>
          </a:prstGeom>
          <a:solidFill>
            <a:schemeClr val="accent1"/>
          </a:solidFill>
          <a:ln w="9525">
            <a:miter lim="800000"/>
          </a:ln>
        </p:spPr>
        <p:txBody>
          <a:bodyPr wrap="none" anchor="ctr">
            <a:flatTx/>
          </a:bodyPr>
          <a:lstStyle/>
          <a:p>
            <a:pPr algn="ctr">
              <a:defRPr/>
            </a:pPr>
            <a:r>
              <a:rPr lang="zh-CN" altLang="en-US" kern="0" dirty="0">
                <a:solidFill>
                  <a:schemeClr val="bg1"/>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rPr>
              <a:t>标题</a:t>
            </a:r>
          </a:p>
        </p:txBody>
      </p:sp>
      <p:sp>
        <p:nvSpPr>
          <p:cNvPr id="25" name="Text Box 24"/>
          <p:cNvSpPr txBox="1">
            <a:spLocks noChangeArrowheads="1"/>
          </p:cNvSpPr>
          <p:nvPr/>
        </p:nvSpPr>
        <p:spPr bwMode="gray">
          <a:xfrm>
            <a:off x="452907" y="4267362"/>
            <a:ext cx="2092324" cy="665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lnSpc>
                <a:spcPct val="120000"/>
              </a:lnSpc>
              <a:spcBef>
                <a:spcPct val="50000"/>
              </a:spcBef>
            </a:pPr>
            <a:r>
              <a:rPr lang="zh-CN" altLang="en-US" sz="1600" dirty="0">
                <a:solidFill>
                  <a:schemeClr val="tx1">
                    <a:lumMod val="85000"/>
                    <a:lumOff val="1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输入简要介绍输入简要介绍输入简要介绍</a:t>
            </a:r>
            <a:endParaRPr lang="en-US" altLang="zh-CN" sz="1600" dirty="0">
              <a:solidFill>
                <a:srgbClr val="000000"/>
              </a:solidFill>
              <a:latin typeface="宋体" panose="02010600030101010101" pitchFamily="2" charset="-122"/>
              <a:cs typeface="Arial" panose="020B0604020202020204" pitchFamily="34" charset="0"/>
            </a:endParaRPr>
          </a:p>
        </p:txBody>
      </p:sp>
      <p:sp>
        <p:nvSpPr>
          <p:cNvPr id="26" name="Text Box 25"/>
          <p:cNvSpPr txBox="1">
            <a:spLocks noChangeArrowheads="1"/>
          </p:cNvSpPr>
          <p:nvPr/>
        </p:nvSpPr>
        <p:spPr bwMode="gray">
          <a:xfrm>
            <a:off x="2580984" y="4267362"/>
            <a:ext cx="2092324" cy="665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lnSpc>
                <a:spcPct val="120000"/>
              </a:lnSpc>
              <a:spcBef>
                <a:spcPct val="50000"/>
              </a:spcBef>
            </a:pPr>
            <a:r>
              <a:rPr lang="zh-CN" altLang="en-US" sz="1600" dirty="0">
                <a:solidFill>
                  <a:schemeClr val="tx1">
                    <a:lumMod val="85000"/>
                    <a:lumOff val="1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输入简要介绍输入简要介绍输入简要介绍</a:t>
            </a:r>
            <a:endParaRPr lang="en-US" altLang="zh-CN" sz="1600" dirty="0">
              <a:solidFill>
                <a:srgbClr val="000000"/>
              </a:solidFill>
              <a:latin typeface="宋体" panose="02010600030101010101" pitchFamily="2" charset="-122"/>
              <a:cs typeface="Arial" panose="020B0604020202020204" pitchFamily="34" charset="0"/>
            </a:endParaRPr>
          </a:p>
        </p:txBody>
      </p:sp>
      <p:sp>
        <p:nvSpPr>
          <p:cNvPr id="27" name="Text Box 26"/>
          <p:cNvSpPr txBox="1">
            <a:spLocks noChangeArrowheads="1"/>
          </p:cNvSpPr>
          <p:nvPr/>
        </p:nvSpPr>
        <p:spPr bwMode="gray">
          <a:xfrm>
            <a:off x="4889275" y="4267362"/>
            <a:ext cx="2092324" cy="665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lnSpc>
                <a:spcPct val="120000"/>
              </a:lnSpc>
              <a:spcBef>
                <a:spcPct val="50000"/>
              </a:spcBef>
            </a:pPr>
            <a:r>
              <a:rPr lang="zh-CN" altLang="en-US" sz="1600" dirty="0">
                <a:solidFill>
                  <a:schemeClr val="tx1">
                    <a:lumMod val="85000"/>
                    <a:lumOff val="1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输入简要介绍输入简要介绍输入简要介绍</a:t>
            </a:r>
            <a:endParaRPr lang="en-US" altLang="zh-CN" sz="1600" dirty="0">
              <a:solidFill>
                <a:srgbClr val="000000"/>
              </a:solidFill>
              <a:latin typeface="宋体" panose="02010600030101010101" pitchFamily="2" charset="-122"/>
              <a:cs typeface="Arial" panose="020B0604020202020204" pitchFamily="34" charset="0"/>
            </a:endParaRPr>
          </a:p>
        </p:txBody>
      </p:sp>
      <p:sp>
        <p:nvSpPr>
          <p:cNvPr id="28" name="Text Box 27"/>
          <p:cNvSpPr txBox="1">
            <a:spLocks noChangeArrowheads="1"/>
          </p:cNvSpPr>
          <p:nvPr/>
        </p:nvSpPr>
        <p:spPr bwMode="gray">
          <a:xfrm>
            <a:off x="7180296" y="4267362"/>
            <a:ext cx="2092324" cy="665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lnSpc>
                <a:spcPct val="120000"/>
              </a:lnSpc>
              <a:spcBef>
                <a:spcPct val="50000"/>
              </a:spcBef>
            </a:pPr>
            <a:r>
              <a:rPr lang="zh-CN" altLang="en-US" sz="1600" dirty="0">
                <a:solidFill>
                  <a:schemeClr val="tx1">
                    <a:lumMod val="85000"/>
                    <a:lumOff val="1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输入简要介绍输入简要介绍输入简要介绍</a:t>
            </a:r>
            <a:endParaRPr lang="en-US" altLang="zh-CN" sz="1600" dirty="0">
              <a:solidFill>
                <a:srgbClr val="000000"/>
              </a:solidFill>
              <a:latin typeface="宋体" panose="02010600030101010101" pitchFamily="2" charset="-122"/>
              <a:cs typeface="Arial" panose="020B0604020202020204" pitchFamily="34" charset="0"/>
            </a:endParaRPr>
          </a:p>
        </p:txBody>
      </p:sp>
      <p:cxnSp>
        <p:nvCxnSpPr>
          <p:cNvPr id="29" name="AutoShape 19"/>
          <p:cNvCxnSpPr>
            <a:cxnSpLocks noChangeShapeType="1"/>
          </p:cNvCxnSpPr>
          <p:nvPr/>
        </p:nvCxnSpPr>
        <p:spPr bwMode="gray">
          <a:xfrm>
            <a:off x="8975756" y="3678400"/>
            <a:ext cx="828675" cy="0"/>
          </a:xfrm>
          <a:prstGeom prst="straightConnector1">
            <a:avLst/>
          </a:prstGeom>
          <a:noFill/>
          <a:ln w="12700">
            <a:solidFill>
              <a:schemeClr val="tx1">
                <a:lumMod val="50000"/>
                <a:lumOff val="50000"/>
              </a:schemeClr>
            </a:solidFill>
            <a:round/>
            <a:headEnd type="oval" w="sm" len="sm"/>
            <a:tailEnd type="oval" w="sm" len="sm"/>
          </a:ln>
          <a:extLst>
            <a:ext uri="{909E8E84-426E-40DD-AFC4-6F175D3DCCD1}">
              <a14:hiddenFill xmlns:a14="http://schemas.microsoft.com/office/drawing/2010/main">
                <a:noFill/>
              </a14:hiddenFill>
            </a:ext>
          </a:extLst>
        </p:spPr>
      </p:cxnSp>
      <p:sp>
        <p:nvSpPr>
          <p:cNvPr id="30" name="AutoShape 16"/>
          <p:cNvSpPr>
            <a:spLocks noChangeArrowheads="1"/>
          </p:cNvSpPr>
          <p:nvPr/>
        </p:nvSpPr>
        <p:spPr bwMode="gray">
          <a:xfrm>
            <a:off x="9948539" y="3121186"/>
            <a:ext cx="1114425" cy="1114425"/>
          </a:xfrm>
          <a:prstGeom prst="diamond">
            <a:avLst/>
          </a:prstGeom>
          <a:solidFill>
            <a:schemeClr val="accent1"/>
          </a:solidFill>
          <a:ln w="9525">
            <a:miter lim="800000"/>
          </a:ln>
        </p:spPr>
        <p:txBody>
          <a:bodyPr wrap="none" anchor="ctr">
            <a:flatTx/>
          </a:bodyPr>
          <a:lstStyle/>
          <a:p>
            <a:pPr algn="ctr">
              <a:defRPr/>
            </a:pPr>
            <a:r>
              <a:rPr lang="zh-CN" altLang="en-US" kern="0" dirty="0">
                <a:solidFill>
                  <a:schemeClr val="bg1"/>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rPr>
              <a:t>标题</a:t>
            </a:r>
          </a:p>
        </p:txBody>
      </p:sp>
      <p:sp>
        <p:nvSpPr>
          <p:cNvPr id="31" name="Text Box 27"/>
          <p:cNvSpPr txBox="1">
            <a:spLocks noChangeArrowheads="1"/>
          </p:cNvSpPr>
          <p:nvPr/>
        </p:nvSpPr>
        <p:spPr bwMode="gray">
          <a:xfrm>
            <a:off x="9459589" y="4267362"/>
            <a:ext cx="2092324" cy="665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lnSpc>
                <a:spcPct val="120000"/>
              </a:lnSpc>
              <a:spcBef>
                <a:spcPct val="50000"/>
              </a:spcBef>
            </a:pPr>
            <a:r>
              <a:rPr lang="zh-CN" altLang="en-US" sz="1600" dirty="0">
                <a:solidFill>
                  <a:schemeClr val="tx1">
                    <a:lumMod val="85000"/>
                    <a:lumOff val="1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输入简要介绍输入简要介绍输入简要介绍</a:t>
            </a:r>
            <a:endParaRPr lang="en-US" altLang="zh-CN" sz="1600" dirty="0">
              <a:solidFill>
                <a:srgbClr val="000000"/>
              </a:solidFill>
              <a:latin typeface="宋体" panose="02010600030101010101" pitchFamily="2" charset="-122"/>
              <a:cs typeface="Arial" panose="020B0604020202020204" pitchFamily="34" charset="0"/>
            </a:endParaRPr>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750"/>
                                        <p:tgtEl>
                                          <p:spTgt spid="15"/>
                                        </p:tgtEl>
                                      </p:cBhvr>
                                    </p:animEffect>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left)">
                                      <p:cBhvr>
                                        <p:cTn id="16" dur="500"/>
                                        <p:tgtEl>
                                          <p:spTgt spid="6"/>
                                        </p:tgtEl>
                                      </p:cBhvr>
                                    </p:animEffect>
                                  </p:childTnLst>
                                </p:cTn>
                              </p:par>
                            </p:childTnLst>
                          </p:cTn>
                        </p:par>
                        <p:par>
                          <p:cTn id="17" fill="hold">
                            <p:stCondLst>
                              <p:cond delay="2000"/>
                            </p:stCondLst>
                            <p:childTnLst>
                              <p:par>
                                <p:cTn id="18" presetID="3" presetClass="entr" presetSubtype="10" fill="hold" grpId="0" nodeType="after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blinds(horizontal)">
                                      <p:cBhvr>
                                        <p:cTn id="20" dur="500"/>
                                        <p:tgtEl>
                                          <p:spTgt spid="21"/>
                                        </p:tgtEl>
                                      </p:cBhvr>
                                    </p:animEffect>
                                  </p:childTnLst>
                                </p:cTn>
                              </p:par>
                            </p:childTnLst>
                          </p:cTn>
                        </p:par>
                        <p:par>
                          <p:cTn id="21" fill="hold">
                            <p:stCondLst>
                              <p:cond delay="2500"/>
                            </p:stCondLst>
                            <p:childTnLst>
                              <p:par>
                                <p:cTn id="22" presetID="12" presetClass="entr" presetSubtype="4"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slide(fromBottom)">
                                      <p:cBhvr>
                                        <p:cTn id="24" dur="500"/>
                                        <p:tgtEl>
                                          <p:spTgt spid="25"/>
                                        </p:tgtEl>
                                      </p:cBhvr>
                                    </p:animEffect>
                                  </p:childTnLst>
                                </p:cTn>
                              </p:par>
                            </p:childTnLst>
                          </p:cTn>
                        </p:par>
                        <p:par>
                          <p:cTn id="25" fill="hold">
                            <p:stCondLst>
                              <p:cond delay="3000"/>
                            </p:stCondLst>
                            <p:childTnLst>
                              <p:par>
                                <p:cTn id="26" presetID="22" presetClass="entr" presetSubtype="8"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wipe(left)">
                                      <p:cBhvr>
                                        <p:cTn id="28" dur="500"/>
                                        <p:tgtEl>
                                          <p:spTgt spid="18"/>
                                        </p:tgtEl>
                                      </p:cBhvr>
                                    </p:animEffect>
                                  </p:childTnLst>
                                </p:cTn>
                              </p:par>
                            </p:childTnLst>
                          </p:cTn>
                        </p:par>
                        <p:par>
                          <p:cTn id="29" fill="hold">
                            <p:stCondLst>
                              <p:cond delay="3500"/>
                            </p:stCondLst>
                            <p:childTnLst>
                              <p:par>
                                <p:cTn id="30" presetID="3" presetClass="entr" presetSubtype="10"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blinds(horizontal)">
                                      <p:cBhvr>
                                        <p:cTn id="32" dur="500"/>
                                        <p:tgtEl>
                                          <p:spTgt spid="22"/>
                                        </p:tgtEl>
                                      </p:cBhvr>
                                    </p:animEffect>
                                  </p:childTnLst>
                                </p:cTn>
                              </p:par>
                            </p:childTnLst>
                          </p:cTn>
                        </p:par>
                        <p:par>
                          <p:cTn id="33" fill="hold">
                            <p:stCondLst>
                              <p:cond delay="4000"/>
                            </p:stCondLst>
                            <p:childTnLst>
                              <p:par>
                                <p:cTn id="34" presetID="12" presetClass="entr" presetSubtype="4"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slide(fromBottom)">
                                      <p:cBhvr>
                                        <p:cTn id="36" dur="500"/>
                                        <p:tgtEl>
                                          <p:spTgt spid="26"/>
                                        </p:tgtEl>
                                      </p:cBhvr>
                                    </p:animEffect>
                                  </p:childTnLst>
                                </p:cTn>
                              </p:par>
                            </p:childTnLst>
                          </p:cTn>
                        </p:par>
                        <p:par>
                          <p:cTn id="37" fill="hold">
                            <p:stCondLst>
                              <p:cond delay="4500"/>
                            </p:stCondLst>
                            <p:childTnLst>
                              <p:par>
                                <p:cTn id="38" presetID="22" presetClass="entr" presetSubtype="8" fill="hold" nodeType="after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wipe(left)">
                                      <p:cBhvr>
                                        <p:cTn id="40" dur="500"/>
                                        <p:tgtEl>
                                          <p:spTgt spid="19"/>
                                        </p:tgtEl>
                                      </p:cBhvr>
                                    </p:animEffect>
                                  </p:childTnLst>
                                </p:cTn>
                              </p:par>
                            </p:childTnLst>
                          </p:cTn>
                        </p:par>
                        <p:par>
                          <p:cTn id="41" fill="hold">
                            <p:stCondLst>
                              <p:cond delay="5000"/>
                            </p:stCondLst>
                            <p:childTnLst>
                              <p:par>
                                <p:cTn id="42" presetID="3" presetClass="entr" presetSubtype="10" fill="hold" grpId="0" nodeType="afterEffect">
                                  <p:stCondLst>
                                    <p:cond delay="0"/>
                                  </p:stCondLst>
                                  <p:childTnLst>
                                    <p:set>
                                      <p:cBhvr>
                                        <p:cTn id="43" dur="1" fill="hold">
                                          <p:stCondLst>
                                            <p:cond delay="0"/>
                                          </p:stCondLst>
                                        </p:cTn>
                                        <p:tgtEl>
                                          <p:spTgt spid="23"/>
                                        </p:tgtEl>
                                        <p:attrNameLst>
                                          <p:attrName>style.visibility</p:attrName>
                                        </p:attrNameLst>
                                      </p:cBhvr>
                                      <p:to>
                                        <p:strVal val="visible"/>
                                      </p:to>
                                    </p:set>
                                    <p:animEffect transition="in" filter="blinds(horizontal)">
                                      <p:cBhvr>
                                        <p:cTn id="44" dur="500"/>
                                        <p:tgtEl>
                                          <p:spTgt spid="23"/>
                                        </p:tgtEl>
                                      </p:cBhvr>
                                    </p:animEffect>
                                  </p:childTnLst>
                                </p:cTn>
                              </p:par>
                            </p:childTnLst>
                          </p:cTn>
                        </p:par>
                        <p:par>
                          <p:cTn id="45" fill="hold">
                            <p:stCondLst>
                              <p:cond delay="5500"/>
                            </p:stCondLst>
                            <p:childTnLst>
                              <p:par>
                                <p:cTn id="46" presetID="12" presetClass="entr" presetSubtype="4" fill="hold" grpId="0" nodeType="afterEffect">
                                  <p:stCondLst>
                                    <p:cond delay="0"/>
                                  </p:stCondLst>
                                  <p:childTnLst>
                                    <p:set>
                                      <p:cBhvr>
                                        <p:cTn id="47" dur="1" fill="hold">
                                          <p:stCondLst>
                                            <p:cond delay="0"/>
                                          </p:stCondLst>
                                        </p:cTn>
                                        <p:tgtEl>
                                          <p:spTgt spid="27"/>
                                        </p:tgtEl>
                                        <p:attrNameLst>
                                          <p:attrName>style.visibility</p:attrName>
                                        </p:attrNameLst>
                                      </p:cBhvr>
                                      <p:to>
                                        <p:strVal val="visible"/>
                                      </p:to>
                                    </p:set>
                                    <p:animEffect transition="in" filter="slide(fromBottom)">
                                      <p:cBhvr>
                                        <p:cTn id="48" dur="500"/>
                                        <p:tgtEl>
                                          <p:spTgt spid="27"/>
                                        </p:tgtEl>
                                      </p:cBhvr>
                                    </p:animEffect>
                                  </p:childTnLst>
                                </p:cTn>
                              </p:par>
                            </p:childTnLst>
                          </p:cTn>
                        </p:par>
                        <p:par>
                          <p:cTn id="49" fill="hold">
                            <p:stCondLst>
                              <p:cond delay="6000"/>
                            </p:stCondLst>
                            <p:childTnLst>
                              <p:par>
                                <p:cTn id="50" presetID="22" presetClass="entr" presetSubtype="8" fill="hold" nodeType="after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wipe(left)">
                                      <p:cBhvr>
                                        <p:cTn id="52" dur="500"/>
                                        <p:tgtEl>
                                          <p:spTgt spid="20"/>
                                        </p:tgtEl>
                                      </p:cBhvr>
                                    </p:animEffect>
                                  </p:childTnLst>
                                </p:cTn>
                              </p:par>
                            </p:childTnLst>
                          </p:cTn>
                        </p:par>
                        <p:par>
                          <p:cTn id="53" fill="hold">
                            <p:stCondLst>
                              <p:cond delay="6500"/>
                            </p:stCondLst>
                            <p:childTnLst>
                              <p:par>
                                <p:cTn id="54" presetID="3" presetClass="entr" presetSubtype="10" fill="hold" grpId="0" nodeType="afterEffect">
                                  <p:stCondLst>
                                    <p:cond delay="0"/>
                                  </p:stCondLst>
                                  <p:childTnLst>
                                    <p:set>
                                      <p:cBhvr>
                                        <p:cTn id="55" dur="1" fill="hold">
                                          <p:stCondLst>
                                            <p:cond delay="0"/>
                                          </p:stCondLst>
                                        </p:cTn>
                                        <p:tgtEl>
                                          <p:spTgt spid="24"/>
                                        </p:tgtEl>
                                        <p:attrNameLst>
                                          <p:attrName>style.visibility</p:attrName>
                                        </p:attrNameLst>
                                      </p:cBhvr>
                                      <p:to>
                                        <p:strVal val="visible"/>
                                      </p:to>
                                    </p:set>
                                    <p:animEffect transition="in" filter="blinds(horizontal)">
                                      <p:cBhvr>
                                        <p:cTn id="56" dur="500"/>
                                        <p:tgtEl>
                                          <p:spTgt spid="24"/>
                                        </p:tgtEl>
                                      </p:cBhvr>
                                    </p:animEffect>
                                  </p:childTnLst>
                                </p:cTn>
                              </p:par>
                            </p:childTnLst>
                          </p:cTn>
                        </p:par>
                        <p:par>
                          <p:cTn id="57" fill="hold">
                            <p:stCondLst>
                              <p:cond delay="7000"/>
                            </p:stCondLst>
                            <p:childTnLst>
                              <p:par>
                                <p:cTn id="58" presetID="12" presetClass="entr" presetSubtype="4" fill="hold" grpId="0" nodeType="afterEffect">
                                  <p:stCondLst>
                                    <p:cond delay="0"/>
                                  </p:stCondLst>
                                  <p:childTnLst>
                                    <p:set>
                                      <p:cBhvr>
                                        <p:cTn id="59" dur="1" fill="hold">
                                          <p:stCondLst>
                                            <p:cond delay="0"/>
                                          </p:stCondLst>
                                        </p:cTn>
                                        <p:tgtEl>
                                          <p:spTgt spid="28"/>
                                        </p:tgtEl>
                                        <p:attrNameLst>
                                          <p:attrName>style.visibility</p:attrName>
                                        </p:attrNameLst>
                                      </p:cBhvr>
                                      <p:to>
                                        <p:strVal val="visible"/>
                                      </p:to>
                                    </p:set>
                                    <p:animEffect transition="in" filter="slide(fromBottom)">
                                      <p:cBhvr>
                                        <p:cTn id="60" dur="500"/>
                                        <p:tgtEl>
                                          <p:spTgt spid="28"/>
                                        </p:tgtEl>
                                      </p:cBhvr>
                                    </p:animEffect>
                                  </p:childTnLst>
                                </p:cTn>
                              </p:par>
                            </p:childTnLst>
                          </p:cTn>
                        </p:par>
                        <p:par>
                          <p:cTn id="61" fill="hold">
                            <p:stCondLst>
                              <p:cond delay="7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8000"/>
                            </p:stCondLst>
                            <p:childTnLst>
                              <p:par>
                                <p:cTn id="66" presetID="3" presetClass="entr" presetSubtype="10"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blinds(horizontal)">
                                      <p:cBhvr>
                                        <p:cTn id="68" dur="500"/>
                                        <p:tgtEl>
                                          <p:spTgt spid="30"/>
                                        </p:tgtEl>
                                      </p:cBhvr>
                                    </p:animEffect>
                                  </p:childTnLst>
                                </p:cTn>
                              </p:par>
                            </p:childTnLst>
                          </p:cTn>
                        </p:par>
                        <p:par>
                          <p:cTn id="69" fill="hold">
                            <p:stCondLst>
                              <p:cond delay="8500"/>
                            </p:stCondLst>
                            <p:childTnLst>
                              <p:par>
                                <p:cTn id="70" presetID="12" presetClass="entr" presetSubtype="4" fill="hold" grpId="0" nodeType="afterEffect">
                                  <p:stCondLst>
                                    <p:cond delay="0"/>
                                  </p:stCondLst>
                                  <p:childTnLst>
                                    <p:set>
                                      <p:cBhvr>
                                        <p:cTn id="71" dur="1" fill="hold">
                                          <p:stCondLst>
                                            <p:cond delay="0"/>
                                          </p:stCondLst>
                                        </p:cTn>
                                        <p:tgtEl>
                                          <p:spTgt spid="31"/>
                                        </p:tgtEl>
                                        <p:attrNameLst>
                                          <p:attrName>style.visibility</p:attrName>
                                        </p:attrNameLst>
                                      </p:cBhvr>
                                      <p:to>
                                        <p:strVal val="visible"/>
                                      </p:to>
                                    </p:set>
                                    <p:animEffect transition="in" filter="slide(fromBottom)">
                                      <p:cBhvr>
                                        <p:cTn id="72"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3" grpId="0" animBg="1"/>
      <p:bldP spid="24" grpId="0" animBg="1"/>
      <p:bldP spid="25" grpId="0"/>
      <p:bldP spid="26" grpId="0"/>
      <p:bldP spid="27" grpId="0"/>
      <p:bldP spid="28" grpId="0"/>
      <p:bldP spid="30" grpId="0" animBg="1"/>
      <p:bldP spid="3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矩形 4"/>
          <p:cNvSpPr/>
          <p:nvPr/>
        </p:nvSpPr>
        <p:spPr>
          <a:xfrm>
            <a:off x="7824717" y="4239762"/>
            <a:ext cx="4367284" cy="1514902"/>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0" y="4239762"/>
            <a:ext cx="7824716" cy="1514902"/>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7933900" y="4484394"/>
            <a:ext cx="3991400" cy="830997"/>
          </a:xfrm>
          <a:prstGeom prst="rect">
            <a:avLst/>
          </a:prstGeom>
          <a:noFill/>
        </p:spPr>
        <p:txBody>
          <a:bodyPr wrap="square" rtlCol="0">
            <a:spAutoFit/>
          </a:bodyPr>
          <a:lstStyle/>
          <a:p>
            <a:r>
              <a:rPr lang="zh-CN" altLang="en-US" sz="4800" dirty="0">
                <a:solidFill>
                  <a:schemeClr val="bg1"/>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rPr>
              <a:t>谢谢观看</a:t>
            </a:r>
          </a:p>
        </p:txBody>
      </p:sp>
      <p:sp>
        <p:nvSpPr>
          <p:cNvPr id="8" name="文本框 7"/>
          <p:cNvSpPr txBox="1"/>
          <p:nvPr/>
        </p:nvSpPr>
        <p:spPr>
          <a:xfrm>
            <a:off x="8002268" y="5217789"/>
            <a:ext cx="3991400" cy="369332"/>
          </a:xfrm>
          <a:prstGeom prst="rect">
            <a:avLst/>
          </a:prstGeom>
          <a:noFill/>
        </p:spPr>
        <p:txBody>
          <a:bodyPr wrap="square" rtlCol="0">
            <a:spAutoFit/>
          </a:bodyPr>
          <a:lstStyle/>
          <a:p>
            <a:r>
              <a:rPr lang="en-US" altLang="zh-CN" kern="3000" spc="900" dirty="0">
                <a:solidFill>
                  <a:schemeClr val="bg1"/>
                </a:solidFill>
                <a:latin typeface="Arial" panose="020B0604020202020204" pitchFamily="34" charset="0"/>
                <a:ea typeface="宋体" panose="02010600030101010101" pitchFamily="2" charset="-122"/>
                <a:cs typeface="Arial" panose="020B0604020202020204" pitchFamily="34" charset="0"/>
              </a:rPr>
              <a:t>THANK YOU</a:t>
            </a:r>
            <a:endParaRPr lang="zh-CN" altLang="en-US" kern="3000" spc="900" dirty="0">
              <a:solidFill>
                <a:schemeClr val="bg1"/>
              </a:solidFill>
              <a:latin typeface="Arial" panose="020B0604020202020204" pitchFamily="34" charset="0"/>
              <a:ea typeface="宋体" panose="02010600030101010101" pitchFamily="2" charset="-122"/>
              <a:cs typeface="Arial" panose="020B0604020202020204" pitchFamily="34" charset="0"/>
            </a:endParaRPr>
          </a:p>
        </p:txBody>
      </p:sp>
      <p:sp>
        <p:nvSpPr>
          <p:cNvPr id="9" name="文本框 8"/>
          <p:cNvSpPr txBox="1"/>
          <p:nvPr/>
        </p:nvSpPr>
        <p:spPr>
          <a:xfrm>
            <a:off x="1580664" y="5010892"/>
            <a:ext cx="6129266" cy="583565"/>
          </a:xfrm>
          <a:prstGeom prst="rect">
            <a:avLst/>
          </a:prstGeom>
          <a:noFill/>
        </p:spPr>
        <p:txBody>
          <a:bodyPr wrap="square" rtlCol="0">
            <a:spAutoFit/>
          </a:bodyPr>
          <a:lstStyle/>
          <a:p>
            <a:pPr algn="r"/>
            <a:r>
              <a:rPr lang="zh-CN" altLang="en-US" sz="1600" b="1">
                <a:latin typeface="阿里巴巴普惠体 B" panose="00020600040101010101" pitchFamily="18" charset="-122"/>
                <a:ea typeface="阿里巴巴普惠体 B" panose="00020600040101010101" pitchFamily="18" charset="-122"/>
                <a:cs typeface="阿里巴巴普惠体 B" panose="00020600040101010101" pitchFamily="18" charset="-122"/>
              </a:rPr>
              <a:t>作者：</a:t>
            </a:r>
            <a:r>
              <a:rPr lang="en-US" altLang="zh-CN" sz="1600" b="1">
                <a:latin typeface="阿里巴巴普惠体 B" panose="00020600040101010101" pitchFamily="18" charset="-122"/>
                <a:ea typeface="阿里巴巴普惠体 B" panose="00020600040101010101" pitchFamily="18" charset="-122"/>
                <a:cs typeface="阿里巴巴普惠体 B" panose="00020600040101010101" pitchFamily="18" charset="-122"/>
              </a:rPr>
              <a:t>xiazaii</a:t>
            </a:r>
          </a:p>
          <a:p>
            <a:pPr algn="r"/>
            <a:r>
              <a:rPr lang="en-US" altLang="zh-CN" sz="1600" b="1">
                <a:latin typeface="阿里巴巴普惠体 B" panose="00020600040101010101" pitchFamily="18" charset="-122"/>
                <a:ea typeface="阿里巴巴普惠体 B" panose="00020600040101010101" pitchFamily="18" charset="-122"/>
                <a:cs typeface="阿里巴巴普惠体 B" panose="00020600040101010101" pitchFamily="18" charset="-122"/>
              </a:rPr>
              <a:t>202X.08.08 </a:t>
            </a:r>
            <a:endParaRPr lang="zh-CN" altLang="en-US" sz="1600" b="1" dirty="0">
              <a:latin typeface="Arial" panose="020B0604020202020204" pitchFamily="34" charset="0"/>
              <a:ea typeface="宋体" panose="02010600030101010101" pitchFamily="2" charset="-122"/>
              <a:cs typeface="Arial" panose="020B0604020202020204" pitchFamily="34" charset="0"/>
            </a:endParaRPr>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1000"/>
                                        <p:tgtEl>
                                          <p:spTgt spid="5"/>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left)">
                                      <p:cBhvr>
                                        <p:cTn id="14" dur="1000"/>
                                        <p:tgtEl>
                                          <p:spTgt spid="6"/>
                                        </p:tgtEl>
                                      </p:cBhvr>
                                    </p:animEffect>
                                  </p:childTnLst>
                                </p:cTn>
                              </p:par>
                            </p:childTnLst>
                          </p:cTn>
                        </p:par>
                        <p:par>
                          <p:cTn id="15" fill="hold">
                            <p:stCondLst>
                              <p:cond delay="1500"/>
                            </p:stCondLst>
                            <p:childTnLst>
                              <p:par>
                                <p:cTn id="16" presetID="10" presetClass="entr" presetSubtype="0" fill="hold" grpId="0" nodeType="afterEffect">
                                  <p:stCondLst>
                                    <p:cond delay="0"/>
                                  </p:stCondLst>
                                  <p:iterate type="lt">
                                    <p:tmPct val="50000"/>
                                  </p:iterate>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childTnLst>
                                </p:cTn>
                              </p:par>
                            </p:childTnLst>
                          </p:cTn>
                        </p:par>
                        <p:par>
                          <p:cTn id="19" fill="hold">
                            <p:stCondLst>
                              <p:cond delay="4000"/>
                            </p:stCondLst>
                            <p:childTnLst>
                              <p:par>
                                <p:cTn id="20" presetID="10" presetClass="entr" presetSubtype="0" fill="hold" grpId="0" nodeType="afterEffect">
                                  <p:stCondLst>
                                    <p:cond delay="0"/>
                                  </p:stCondLst>
                                  <p:iterate type="lt">
                                    <p:tmPct val="10000"/>
                                  </p:iterate>
                                  <p:childTnLst>
                                    <p:set>
                                      <p:cBhvr>
                                        <p:cTn id="21" dur="1" fill="hold">
                                          <p:stCondLst>
                                            <p:cond delay="0"/>
                                          </p:stCondLst>
                                        </p:cTn>
                                        <p:tgtEl>
                                          <p:spTgt spid="8"/>
                                        </p:tgtEl>
                                        <p:attrNameLst>
                                          <p:attrName>style.visibility</p:attrName>
                                        </p:attrNameLst>
                                      </p:cBhvr>
                                      <p:to>
                                        <p:strVal val="visible"/>
                                      </p:to>
                                    </p:set>
                                    <p:animEffect transition="in" filter="fade">
                                      <p:cBhvr>
                                        <p:cTn id="22" dur="1000"/>
                                        <p:tgtEl>
                                          <p:spTgt spid="8"/>
                                        </p:tgtEl>
                                      </p:cBhvr>
                                    </p:animEffect>
                                  </p:childTnLst>
                                </p:cTn>
                              </p:par>
                            </p:childTnLst>
                          </p:cTn>
                        </p:par>
                        <p:par>
                          <p:cTn id="23" fill="hold">
                            <p:stCondLst>
                              <p:cond delay="5700"/>
                            </p:stCondLst>
                            <p:childTnLst>
                              <p:par>
                                <p:cTn id="24" presetID="2" presetClass="entr" presetSubtype="8" fill="hold" grpId="0" nodeType="afterEffect">
                                  <p:stCondLst>
                                    <p:cond delay="0"/>
                                  </p:stCondLst>
                                  <p:iterate type="lt">
                                    <p:tmPct val="10000"/>
                                  </p:iterate>
                                  <p:childTnLst>
                                    <p:set>
                                      <p:cBhvr>
                                        <p:cTn id="25" dur="1" fill="hold">
                                          <p:stCondLst>
                                            <p:cond delay="0"/>
                                          </p:stCondLst>
                                        </p:cTn>
                                        <p:tgtEl>
                                          <p:spTgt spid="9"/>
                                        </p:tgtEl>
                                        <p:attrNameLst>
                                          <p:attrName>style.visibility</p:attrName>
                                        </p:attrNameLst>
                                      </p:cBhvr>
                                      <p:to>
                                        <p:strVal val="visible"/>
                                      </p:to>
                                    </p:set>
                                    <p:anim calcmode="lin" valueType="num">
                                      <p:cBhvr additive="base">
                                        <p:cTn id="26" dur="1000" fill="hold"/>
                                        <p:tgtEl>
                                          <p:spTgt spid="9"/>
                                        </p:tgtEl>
                                        <p:attrNameLst>
                                          <p:attrName>ppt_x</p:attrName>
                                        </p:attrNameLst>
                                      </p:cBhvr>
                                      <p:tavLst>
                                        <p:tav tm="0">
                                          <p:val>
                                            <p:strVal val="0-#ppt_w/2"/>
                                          </p:val>
                                        </p:tav>
                                        <p:tav tm="100000">
                                          <p:val>
                                            <p:strVal val="#ppt_x"/>
                                          </p:val>
                                        </p:tav>
                                      </p:tavLst>
                                    </p:anim>
                                    <p:anim calcmode="lin" valueType="num">
                                      <p:cBhvr additive="base">
                                        <p:cTn id="27"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p:bldP spid="8"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矩形 3"/>
          <p:cNvSpPr/>
          <p:nvPr/>
        </p:nvSpPr>
        <p:spPr>
          <a:xfrm>
            <a:off x="0" y="3518455"/>
            <a:ext cx="4187106" cy="2355247"/>
          </a:xfrm>
          <a:prstGeom prst="rect">
            <a:avLst/>
          </a:prstGeom>
          <a:blipFill dpi="0" rotWithShape="1">
            <a:blip r:embed="rId4"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4187106" y="3518455"/>
            <a:ext cx="2354400" cy="2355247"/>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 name="组合 6"/>
          <p:cNvGrpSpPr/>
          <p:nvPr/>
        </p:nvGrpSpPr>
        <p:grpSpPr>
          <a:xfrm>
            <a:off x="6236196" y="3518455"/>
            <a:ext cx="5955804" cy="2356960"/>
            <a:chOff x="4257077" y="2119893"/>
            <a:chExt cx="5955804" cy="2356960"/>
          </a:xfrm>
          <a:solidFill>
            <a:schemeClr val="accent1"/>
          </a:solidFill>
        </p:grpSpPr>
        <p:sp>
          <p:nvSpPr>
            <p:cNvPr id="8" name="等腰三角形 7"/>
            <p:cNvSpPr/>
            <p:nvPr/>
          </p:nvSpPr>
          <p:spPr>
            <a:xfrm rot="16200000">
              <a:off x="4224440" y="3094390"/>
              <a:ext cx="473237" cy="407963"/>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4552497" y="2119893"/>
              <a:ext cx="5660384" cy="235696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25000"/>
                </a:lnSpc>
                <a:spcBef>
                  <a:spcPts val="1200"/>
                </a:spcBef>
              </a:pPr>
              <a:r>
                <a:rPr lang="en-US" altLang="zh-CN" sz="2400" b="1" dirty="0">
                  <a:solidFill>
                    <a:schemeClr val="bg1"/>
                  </a:solidFill>
                  <a:latin typeface="Arial" panose="020B0604020202020204" pitchFamily="34" charset="0"/>
                  <a:ea typeface="宋体" panose="02010600030101010101" pitchFamily="2" charset="-122"/>
                  <a:cs typeface="Arial" panose="020B0604020202020204" pitchFamily="34" charset="0"/>
                </a:rPr>
                <a:t>PART 01  </a:t>
              </a:r>
              <a:r>
                <a:rPr lang="zh-CN" altLang="en-US" sz="2400" dirty="0">
                  <a:latin typeface="阿里巴巴普惠体 B" panose="00020600040101010101" pitchFamily="18" charset="-122"/>
                  <a:ea typeface="阿里巴巴普惠体 B" panose="00020600040101010101" pitchFamily="18" charset="-122"/>
                  <a:cs typeface="阿里巴巴普惠体 B" panose="00020600040101010101" pitchFamily="18" charset="-122"/>
                </a:rPr>
                <a:t>点击输入标题内容</a:t>
              </a:r>
              <a:endParaRPr lang="en-US" altLang="zh-CN" b="1" dirty="0">
                <a:solidFill>
                  <a:schemeClr val="bg1"/>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endParaRPr>
            </a:p>
            <a:p>
              <a:pPr>
                <a:lnSpc>
                  <a:spcPct val="120000"/>
                </a:lnSpc>
                <a:spcBef>
                  <a:spcPts val="1200"/>
                </a:spcBef>
              </a:pPr>
              <a:r>
                <a:rPr lang="zh-CN" altLang="en-US" sz="1600"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输入简要介绍输入简要介绍输入简要介绍输入简要介绍输入简要介绍输入简要介绍输入简要介绍输入简要介绍输入简要介绍输入简要介绍输入简要介绍输入简要介绍输入简要介绍。</a:t>
              </a:r>
              <a:endParaRPr lang="en-US" altLang="zh-CN" sz="1600"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p:txBody>
        </p:sp>
      </p:gr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1000"/>
                                        <p:tgtEl>
                                          <p:spTgt spid="4"/>
                                        </p:tgtEl>
                                      </p:cBhvr>
                                    </p:animEffect>
                                  </p:childTnLst>
                                </p:cTn>
                              </p:par>
                              <p:par>
                                <p:cTn id="8" presetID="9" presetClass="entr" presetSubtype="0" fill="hold" grpId="0" nodeType="withEffect">
                                  <p:stCondLst>
                                    <p:cond delay="500"/>
                                  </p:stCondLst>
                                  <p:childTnLst>
                                    <p:set>
                                      <p:cBhvr>
                                        <p:cTn id="9" dur="1" fill="hold">
                                          <p:stCondLst>
                                            <p:cond delay="0"/>
                                          </p:stCondLst>
                                        </p:cTn>
                                        <p:tgtEl>
                                          <p:spTgt spid="6"/>
                                        </p:tgtEl>
                                        <p:attrNameLst>
                                          <p:attrName>style.visibility</p:attrName>
                                        </p:attrNameLst>
                                      </p:cBhvr>
                                      <p:to>
                                        <p:strVal val="visible"/>
                                      </p:to>
                                    </p:set>
                                    <p:animEffect transition="in" filter="dissolve">
                                      <p:cBhvr>
                                        <p:cTn id="10" dur="1000"/>
                                        <p:tgtEl>
                                          <p:spTgt spid="6"/>
                                        </p:tgtEl>
                                      </p:cBhvr>
                                    </p:animEffect>
                                  </p:childTnLst>
                                </p:cTn>
                              </p:par>
                            </p:childTnLst>
                          </p:cTn>
                        </p:par>
                        <p:par>
                          <p:cTn id="11" fill="hold">
                            <p:stCondLst>
                              <p:cond delay="1000"/>
                            </p:stCondLst>
                            <p:childTnLst>
                              <p:par>
                                <p:cTn id="12" presetID="12" presetClass="entr" presetSubtype="2" fill="hold" nodeType="after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additive="base">
                                        <p:cTn id="14" dur="1000"/>
                                        <p:tgtEl>
                                          <p:spTgt spid="7"/>
                                        </p:tgtEl>
                                        <p:attrNameLst>
                                          <p:attrName>ppt_x</p:attrName>
                                        </p:attrNameLst>
                                      </p:cBhvr>
                                      <p:tavLst>
                                        <p:tav tm="0">
                                          <p:val>
                                            <p:strVal val="#ppt_x+#ppt_w*1.125000"/>
                                          </p:val>
                                        </p:tav>
                                        <p:tav tm="100000">
                                          <p:val>
                                            <p:strVal val="#ppt_x"/>
                                          </p:val>
                                        </p:tav>
                                      </p:tavLst>
                                    </p:anim>
                                    <p:animEffect transition="in" filter="wipe(left)">
                                      <p:cBhvr>
                                        <p:cTn id="15"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 name="组合 1"/>
          <p:cNvGrpSpPr/>
          <p:nvPr/>
        </p:nvGrpSpPr>
        <p:grpSpPr>
          <a:xfrm>
            <a:off x="0" y="155101"/>
            <a:ext cx="4995078" cy="615553"/>
            <a:chOff x="0" y="155101"/>
            <a:chExt cx="4995078" cy="615553"/>
          </a:xfrm>
        </p:grpSpPr>
        <p:sp>
          <p:nvSpPr>
            <p:cNvPr id="4" name="矩形 3"/>
            <p:cNvSpPr/>
            <p:nvPr/>
          </p:nvSpPr>
          <p:spPr>
            <a:xfrm>
              <a:off x="0" y="229719"/>
              <a:ext cx="982639" cy="46631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982636" y="155101"/>
              <a:ext cx="4012442" cy="615553"/>
            </a:xfrm>
            <a:prstGeom prst="rect">
              <a:avLst/>
            </a:prstGeom>
            <a:noFill/>
          </p:spPr>
          <p:txBody>
            <a:bodyPr wrap="square" rtlCol="0">
              <a:spAutoFit/>
            </a:bodyPr>
            <a:lstStyle/>
            <a:p>
              <a:r>
                <a:rPr lang="zh-CN" altLang="en-US" sz="2000" dirty="0">
                  <a:solidFill>
                    <a:schemeClr val="tx1">
                      <a:lumMod val="85000"/>
                      <a:lumOff val="15000"/>
                    </a:schemeClr>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rPr>
                <a:t>点击输入标题内容</a:t>
              </a:r>
              <a:endParaRPr lang="en-US" altLang="zh-CN" sz="2000" dirty="0">
                <a:solidFill>
                  <a:schemeClr val="tx1">
                    <a:lumMod val="85000"/>
                    <a:lumOff val="15000"/>
                  </a:schemeClr>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endParaRPr>
            </a:p>
            <a:p>
              <a:r>
                <a:rPr lang="zh-CN" altLang="en-US" sz="1400" dirty="0">
                  <a:solidFill>
                    <a:schemeClr val="tx1">
                      <a:lumMod val="85000"/>
                      <a:lumOff val="1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输入简要介绍输入简要介绍</a:t>
              </a:r>
            </a:p>
          </p:txBody>
        </p:sp>
      </p:grpSp>
      <p:sp>
        <p:nvSpPr>
          <p:cNvPr id="6" name="矩形 5"/>
          <p:cNvSpPr/>
          <p:nvPr/>
        </p:nvSpPr>
        <p:spPr>
          <a:xfrm>
            <a:off x="4821892" y="2916334"/>
            <a:ext cx="1468582" cy="1150434"/>
          </a:xfrm>
          <a:prstGeom prst="rect">
            <a:avLst/>
          </a:prstGeom>
          <a:solidFill>
            <a:schemeClr val="accent1"/>
          </a:solidFill>
          <a:ln>
            <a:noFill/>
          </a:ln>
          <a:effectLst/>
          <a:scene3d>
            <a:camera prst="orthographicFront">
              <a:rot lat="2400000" lon="240000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zh-CN" sz="2800" b="1" dirty="0">
                <a:latin typeface="Arial" panose="020B0604020202020204" pitchFamily="34" charset="0"/>
                <a:ea typeface="宋体" panose="02010600030101010101" pitchFamily="2" charset="-122"/>
                <a:cs typeface="Arial" panose="020B0604020202020204" pitchFamily="34" charset="0"/>
              </a:rPr>
              <a:t>01</a:t>
            </a:r>
          </a:p>
          <a:p>
            <a:pPr algn="ctr"/>
            <a:r>
              <a:rPr lang="zh-CN" altLang="en-US" sz="16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标题内容</a:t>
            </a:r>
            <a:endParaRPr lang="en-US" altLang="zh-CN" sz="1600" dirty="0">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a:p>
            <a:pPr algn="ctr"/>
            <a:r>
              <a:rPr lang="zh-CN" altLang="en-US" sz="16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标题内容</a:t>
            </a:r>
          </a:p>
        </p:txBody>
      </p:sp>
      <p:sp>
        <p:nvSpPr>
          <p:cNvPr id="7" name="矩形 6"/>
          <p:cNvSpPr/>
          <p:nvPr/>
        </p:nvSpPr>
        <p:spPr>
          <a:xfrm>
            <a:off x="5929388" y="2916334"/>
            <a:ext cx="1468582" cy="1150434"/>
          </a:xfrm>
          <a:prstGeom prst="rect">
            <a:avLst/>
          </a:prstGeom>
          <a:solidFill>
            <a:schemeClr val="tx1">
              <a:lumMod val="75000"/>
              <a:lumOff val="25000"/>
            </a:schemeClr>
          </a:solidFill>
          <a:ln>
            <a:noFill/>
          </a:ln>
          <a:effectLst/>
          <a:scene3d>
            <a:camera prst="orthographicFront">
              <a:rot lat="2400000" lon="1920000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zh-CN" sz="2800" b="1" dirty="0">
                <a:latin typeface="Arial" panose="020B0604020202020204" pitchFamily="34" charset="0"/>
                <a:ea typeface="宋体" panose="02010600030101010101" pitchFamily="2" charset="-122"/>
                <a:cs typeface="Arial" panose="020B0604020202020204" pitchFamily="34" charset="0"/>
              </a:rPr>
              <a:t>02</a:t>
            </a:r>
          </a:p>
          <a:p>
            <a:pPr algn="ctr"/>
            <a:r>
              <a:rPr lang="zh-CN" altLang="en-US" sz="16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标题内容</a:t>
            </a:r>
            <a:endParaRPr lang="en-US" altLang="zh-CN" sz="1600" dirty="0">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a:p>
            <a:pPr algn="ctr"/>
            <a:r>
              <a:rPr lang="zh-CN" altLang="en-US" sz="16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标题内容</a:t>
            </a:r>
            <a:endParaRPr lang="zh-CN" altLang="en-US" sz="1600" dirty="0">
              <a:latin typeface="宋体" panose="02010600030101010101" pitchFamily="2" charset="-122"/>
              <a:ea typeface="宋体" panose="02010600030101010101" pitchFamily="2" charset="-122"/>
            </a:endParaRPr>
          </a:p>
        </p:txBody>
      </p:sp>
      <p:sp>
        <p:nvSpPr>
          <p:cNvPr id="8" name="矩形 7"/>
          <p:cNvSpPr/>
          <p:nvPr/>
        </p:nvSpPr>
        <p:spPr>
          <a:xfrm>
            <a:off x="1079112" y="2740467"/>
            <a:ext cx="3897290" cy="879105"/>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altLang="zh-CN" sz="1600" dirty="0">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a:p>
            <a:pPr algn="ctr"/>
            <a:r>
              <a:rPr lang="zh-CN" altLang="en-US" sz="16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点击输入内容点击输入内容</a:t>
            </a:r>
          </a:p>
          <a:p>
            <a:pPr algn="ctr"/>
            <a:r>
              <a:rPr lang="zh-CN" altLang="en-US" sz="16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点击输入内容点击输入内容</a:t>
            </a:r>
          </a:p>
          <a:p>
            <a:pPr algn="ctr"/>
            <a:endParaRPr lang="zh-CN" altLang="en-US" sz="1600" dirty="0">
              <a:latin typeface="宋体" panose="02010600030101010101" pitchFamily="2" charset="-122"/>
              <a:ea typeface="宋体" panose="02010600030101010101" pitchFamily="2" charset="-122"/>
            </a:endParaRPr>
          </a:p>
        </p:txBody>
      </p:sp>
      <p:sp>
        <p:nvSpPr>
          <p:cNvPr id="9" name="矩形 8"/>
          <p:cNvSpPr/>
          <p:nvPr/>
        </p:nvSpPr>
        <p:spPr>
          <a:xfrm>
            <a:off x="7243460" y="2740467"/>
            <a:ext cx="3897290" cy="879105"/>
          </a:xfrm>
          <a:prstGeom prst="rect">
            <a:avLst/>
          </a:prstGeom>
          <a:solidFill>
            <a:schemeClr val="tx1">
              <a:lumMod val="75000"/>
              <a:lumOff val="2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r>
              <a:rPr lang="zh-CN" altLang="en-US" sz="16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点击输入内容点击输入内容</a:t>
            </a:r>
          </a:p>
          <a:p>
            <a:pPr algn="ctr"/>
            <a:r>
              <a:rPr lang="zh-CN" altLang="en-US" sz="16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点击输入内容点击输入内容</a:t>
            </a:r>
          </a:p>
        </p:txBody>
      </p:sp>
      <p:sp>
        <p:nvSpPr>
          <p:cNvPr id="10" name="矩形 9"/>
          <p:cNvSpPr/>
          <p:nvPr/>
        </p:nvSpPr>
        <p:spPr>
          <a:xfrm>
            <a:off x="4821892" y="4180293"/>
            <a:ext cx="1468582" cy="1150434"/>
          </a:xfrm>
          <a:prstGeom prst="rect">
            <a:avLst/>
          </a:prstGeom>
          <a:solidFill>
            <a:schemeClr val="tx1">
              <a:lumMod val="75000"/>
              <a:lumOff val="25000"/>
            </a:schemeClr>
          </a:solidFill>
          <a:ln>
            <a:noFill/>
          </a:ln>
          <a:effectLst/>
          <a:scene3d>
            <a:camera prst="orthographicFront">
              <a:rot lat="2400000" lon="240000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zh-CN" sz="2800" b="1" dirty="0">
                <a:latin typeface="Arial" panose="020B0604020202020204" pitchFamily="34" charset="0"/>
                <a:ea typeface="宋体" panose="02010600030101010101" pitchFamily="2" charset="-122"/>
                <a:cs typeface="Arial" panose="020B0604020202020204" pitchFamily="34" charset="0"/>
              </a:rPr>
              <a:t>03</a:t>
            </a:r>
          </a:p>
          <a:p>
            <a:pPr algn="ctr"/>
            <a:r>
              <a:rPr lang="zh-CN" altLang="en-US" sz="16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标题内容</a:t>
            </a:r>
            <a:endParaRPr lang="en-US" altLang="zh-CN" sz="1600" dirty="0">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a:p>
            <a:pPr algn="ctr"/>
            <a:r>
              <a:rPr lang="zh-CN" altLang="en-US" sz="16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标题内容</a:t>
            </a:r>
            <a:endParaRPr lang="zh-CN" altLang="en-US" sz="1600" dirty="0">
              <a:latin typeface="宋体" panose="02010600030101010101" pitchFamily="2" charset="-122"/>
              <a:ea typeface="宋体" panose="02010600030101010101" pitchFamily="2" charset="-122"/>
            </a:endParaRPr>
          </a:p>
        </p:txBody>
      </p:sp>
      <p:sp>
        <p:nvSpPr>
          <p:cNvPr id="11" name="矩形 10"/>
          <p:cNvSpPr/>
          <p:nvPr/>
        </p:nvSpPr>
        <p:spPr>
          <a:xfrm>
            <a:off x="5929388" y="4180293"/>
            <a:ext cx="1468582" cy="1150434"/>
          </a:xfrm>
          <a:prstGeom prst="rect">
            <a:avLst/>
          </a:prstGeom>
          <a:solidFill>
            <a:schemeClr val="accent1"/>
          </a:solidFill>
          <a:ln>
            <a:noFill/>
          </a:ln>
          <a:effectLst/>
          <a:scene3d>
            <a:camera prst="orthographicFront">
              <a:rot lat="2400000" lon="1920000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zh-CN" sz="2800" b="1" dirty="0">
                <a:latin typeface="Arial" panose="020B0604020202020204" pitchFamily="34" charset="0"/>
                <a:ea typeface="宋体" panose="02010600030101010101" pitchFamily="2" charset="-122"/>
                <a:cs typeface="Arial" panose="020B0604020202020204" pitchFamily="34" charset="0"/>
              </a:rPr>
              <a:t>04</a:t>
            </a:r>
          </a:p>
          <a:p>
            <a:pPr algn="ctr"/>
            <a:r>
              <a:rPr lang="zh-CN" altLang="en-US" sz="16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标题内容</a:t>
            </a:r>
            <a:endParaRPr lang="en-US" altLang="zh-CN" sz="1600" dirty="0">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a:p>
            <a:pPr algn="ctr"/>
            <a:r>
              <a:rPr lang="zh-CN" altLang="en-US" sz="16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标题内容</a:t>
            </a:r>
            <a:endParaRPr lang="zh-CN" altLang="en-US" sz="1600" dirty="0">
              <a:latin typeface="宋体" panose="02010600030101010101" pitchFamily="2" charset="-122"/>
              <a:ea typeface="宋体" panose="02010600030101010101" pitchFamily="2" charset="-122"/>
            </a:endParaRPr>
          </a:p>
        </p:txBody>
      </p:sp>
      <p:sp>
        <p:nvSpPr>
          <p:cNvPr id="12" name="矩形 11"/>
          <p:cNvSpPr/>
          <p:nvPr/>
        </p:nvSpPr>
        <p:spPr>
          <a:xfrm>
            <a:off x="1079112" y="4004426"/>
            <a:ext cx="3897290" cy="879105"/>
          </a:xfrm>
          <a:prstGeom prst="rect">
            <a:avLst/>
          </a:prstGeom>
          <a:solidFill>
            <a:schemeClr val="tx1">
              <a:lumMod val="75000"/>
              <a:lumOff val="2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r>
              <a:rPr lang="zh-CN" altLang="en-US" sz="16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点击输入内容点击输入内容</a:t>
            </a:r>
          </a:p>
          <a:p>
            <a:pPr algn="ctr"/>
            <a:r>
              <a:rPr lang="zh-CN" altLang="en-US" sz="16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点击输入内容点击输入内容</a:t>
            </a:r>
          </a:p>
        </p:txBody>
      </p:sp>
      <p:sp>
        <p:nvSpPr>
          <p:cNvPr id="13" name="矩形 12"/>
          <p:cNvSpPr/>
          <p:nvPr/>
        </p:nvSpPr>
        <p:spPr>
          <a:xfrm>
            <a:off x="7243460" y="4004426"/>
            <a:ext cx="3897290" cy="879105"/>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r>
              <a:rPr lang="zh-CN" altLang="en-US" sz="16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点击输入内容点击输入内容</a:t>
            </a:r>
          </a:p>
          <a:p>
            <a:pPr algn="ctr"/>
            <a:r>
              <a:rPr lang="zh-CN" altLang="en-US" sz="16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点击输入内容点击输入内容</a:t>
            </a:r>
          </a:p>
        </p:txBody>
      </p:sp>
      <p:sp>
        <p:nvSpPr>
          <p:cNvPr id="14" name="文本框 13"/>
          <p:cNvSpPr txBox="1"/>
          <p:nvPr/>
        </p:nvSpPr>
        <p:spPr>
          <a:xfrm>
            <a:off x="721515" y="1664360"/>
            <a:ext cx="11242436" cy="369332"/>
          </a:xfrm>
          <a:prstGeom prst="rect">
            <a:avLst/>
          </a:prstGeom>
          <a:noFill/>
        </p:spPr>
        <p:txBody>
          <a:bodyPr wrap="square" rtlCol="0">
            <a:spAutoFit/>
          </a:bodyPr>
          <a:lstStyle/>
          <a:p>
            <a:r>
              <a:rPr lang="zh-CN" altLang="en-US" dirty="0">
                <a:solidFill>
                  <a:schemeClr val="accent1"/>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rPr>
              <a:t>标题内容</a:t>
            </a:r>
            <a:r>
              <a:rPr lang="zh-CN" altLang="en-US" b="1" dirty="0">
                <a:solidFill>
                  <a:schemeClr val="accent1"/>
                </a:solidFill>
                <a:latin typeface="宋体" panose="02010600030101010101" pitchFamily="2" charset="-122"/>
                <a:ea typeface="宋体" panose="02010600030101010101" pitchFamily="2" charset="-122"/>
              </a:rPr>
              <a:t>   </a:t>
            </a:r>
            <a:r>
              <a:rPr lang="zh-CN" altLang="en-US" dirty="0">
                <a:solidFill>
                  <a:schemeClr val="tx1">
                    <a:lumMod val="85000"/>
                    <a:lumOff val="1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点击输入内容点击输入内容点击输入内容点击输入内容点击输入内容点击输入内容</a:t>
            </a:r>
          </a:p>
        </p:txBody>
      </p:sp>
      <p:sp>
        <p:nvSpPr>
          <p:cNvPr id="15" name="矩形 14"/>
          <p:cNvSpPr/>
          <p:nvPr/>
        </p:nvSpPr>
        <p:spPr>
          <a:xfrm>
            <a:off x="649515" y="1741026"/>
            <a:ext cx="72000" cy="2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35" presetClass="entr" presetSubtype="0" fill="hold" grpId="0" nodeType="after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1500"/>
                                        <p:tgtEl>
                                          <p:spTgt spid="15"/>
                                        </p:tgtEl>
                                      </p:cBhvr>
                                    </p:animEffect>
                                    <p:anim calcmode="lin" valueType="num">
                                      <p:cBhvr>
                                        <p:cTn id="13" dur="1500" fill="hold"/>
                                        <p:tgtEl>
                                          <p:spTgt spid="15"/>
                                        </p:tgtEl>
                                        <p:attrNameLst>
                                          <p:attrName>style.rotation</p:attrName>
                                        </p:attrNameLst>
                                      </p:cBhvr>
                                      <p:tavLst>
                                        <p:tav tm="0">
                                          <p:val>
                                            <p:fltVal val="720"/>
                                          </p:val>
                                        </p:tav>
                                        <p:tav tm="100000">
                                          <p:val>
                                            <p:fltVal val="0"/>
                                          </p:val>
                                        </p:tav>
                                      </p:tavLst>
                                    </p:anim>
                                    <p:anim calcmode="lin" valueType="num">
                                      <p:cBhvr>
                                        <p:cTn id="14" dur="1500" fill="hold"/>
                                        <p:tgtEl>
                                          <p:spTgt spid="15"/>
                                        </p:tgtEl>
                                        <p:attrNameLst>
                                          <p:attrName>ppt_h</p:attrName>
                                        </p:attrNameLst>
                                      </p:cBhvr>
                                      <p:tavLst>
                                        <p:tav tm="0">
                                          <p:val>
                                            <p:fltVal val="0"/>
                                          </p:val>
                                        </p:tav>
                                        <p:tav tm="100000">
                                          <p:val>
                                            <p:strVal val="#ppt_h"/>
                                          </p:val>
                                        </p:tav>
                                      </p:tavLst>
                                    </p:anim>
                                    <p:anim calcmode="lin" valueType="num">
                                      <p:cBhvr>
                                        <p:cTn id="15" dur="1500" fill="hold"/>
                                        <p:tgtEl>
                                          <p:spTgt spid="15"/>
                                        </p:tgtEl>
                                        <p:attrNameLst>
                                          <p:attrName>ppt_w</p:attrName>
                                        </p:attrNameLst>
                                      </p:cBhvr>
                                      <p:tavLst>
                                        <p:tav tm="0">
                                          <p:val>
                                            <p:fltVal val="0"/>
                                          </p:val>
                                        </p:tav>
                                        <p:tav tm="100000">
                                          <p:val>
                                            <p:strVal val="#ppt_w"/>
                                          </p:val>
                                        </p:tav>
                                      </p:tavLst>
                                    </p:anim>
                                  </p:childTnLst>
                                </p:cTn>
                              </p:par>
                            </p:childTnLst>
                          </p:cTn>
                        </p:par>
                        <p:par>
                          <p:cTn id="16" fill="hold">
                            <p:stCondLst>
                              <p:cond delay="2000"/>
                            </p:stCondLst>
                            <p:childTnLst>
                              <p:par>
                                <p:cTn id="17" presetID="10" presetClass="entr" presetSubtype="0" fill="hold" grpId="0" nodeType="afterEffect">
                                  <p:stCondLst>
                                    <p:cond delay="0"/>
                                  </p:stCondLst>
                                  <p:iterate type="lt">
                                    <p:tmPct val="10000"/>
                                  </p:iterate>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childTnLst>
                                </p:cTn>
                              </p:par>
                            </p:childTnLst>
                          </p:cTn>
                        </p:par>
                        <p:par>
                          <p:cTn id="20" fill="hold">
                            <p:stCondLst>
                              <p:cond delay="4599"/>
                            </p:stCondLst>
                            <p:childTnLst>
                              <p:par>
                                <p:cTn id="21" presetID="22" presetClass="entr" presetSubtype="2" fill="hold" grpId="0"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right)">
                                      <p:cBhvr>
                                        <p:cTn id="23" dur="500"/>
                                        <p:tgtEl>
                                          <p:spTgt spid="6"/>
                                        </p:tgtEl>
                                      </p:cBhvr>
                                    </p:animEffect>
                                  </p:childTnLst>
                                </p:cTn>
                              </p:par>
                            </p:childTnLst>
                          </p:cTn>
                        </p:par>
                        <p:par>
                          <p:cTn id="24" fill="hold">
                            <p:stCondLst>
                              <p:cond delay="5099"/>
                            </p:stCondLst>
                            <p:childTnLst>
                              <p:par>
                                <p:cTn id="25" presetID="22" presetClass="entr" presetSubtype="2"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right)">
                                      <p:cBhvr>
                                        <p:cTn id="27" dur="1000"/>
                                        <p:tgtEl>
                                          <p:spTgt spid="8"/>
                                        </p:tgtEl>
                                      </p:cBhvr>
                                    </p:animEffect>
                                  </p:childTnLst>
                                </p:cTn>
                              </p:par>
                            </p:childTnLst>
                          </p:cTn>
                        </p:par>
                        <p:par>
                          <p:cTn id="28" fill="hold">
                            <p:stCondLst>
                              <p:cond delay="6099"/>
                            </p:stCondLst>
                            <p:childTnLst>
                              <p:par>
                                <p:cTn id="29" presetID="22" presetClass="entr" presetSubtype="8" fill="hold" grpId="0"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ipe(left)">
                                      <p:cBhvr>
                                        <p:cTn id="31" dur="500"/>
                                        <p:tgtEl>
                                          <p:spTgt spid="7"/>
                                        </p:tgtEl>
                                      </p:cBhvr>
                                    </p:animEffect>
                                  </p:childTnLst>
                                </p:cTn>
                              </p:par>
                            </p:childTnLst>
                          </p:cTn>
                        </p:par>
                        <p:par>
                          <p:cTn id="32" fill="hold">
                            <p:stCondLst>
                              <p:cond delay="6599"/>
                            </p:stCondLst>
                            <p:childTnLst>
                              <p:par>
                                <p:cTn id="33" presetID="22" presetClass="entr" presetSubtype="8"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left)">
                                      <p:cBhvr>
                                        <p:cTn id="35" dur="1000"/>
                                        <p:tgtEl>
                                          <p:spTgt spid="9"/>
                                        </p:tgtEl>
                                      </p:cBhvr>
                                    </p:animEffect>
                                  </p:childTnLst>
                                </p:cTn>
                              </p:par>
                            </p:childTnLst>
                          </p:cTn>
                        </p:par>
                        <p:par>
                          <p:cTn id="36" fill="hold">
                            <p:stCondLst>
                              <p:cond delay="7599"/>
                            </p:stCondLst>
                            <p:childTnLst>
                              <p:par>
                                <p:cTn id="37" presetID="22" presetClass="entr" presetSubtype="2"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wipe(right)">
                                      <p:cBhvr>
                                        <p:cTn id="39" dur="500"/>
                                        <p:tgtEl>
                                          <p:spTgt spid="10"/>
                                        </p:tgtEl>
                                      </p:cBhvr>
                                    </p:animEffect>
                                  </p:childTnLst>
                                </p:cTn>
                              </p:par>
                            </p:childTnLst>
                          </p:cTn>
                        </p:par>
                        <p:par>
                          <p:cTn id="40" fill="hold">
                            <p:stCondLst>
                              <p:cond delay="8099"/>
                            </p:stCondLst>
                            <p:childTnLst>
                              <p:par>
                                <p:cTn id="41" presetID="22" presetClass="entr" presetSubtype="2"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right)">
                                      <p:cBhvr>
                                        <p:cTn id="43" dur="1000"/>
                                        <p:tgtEl>
                                          <p:spTgt spid="12"/>
                                        </p:tgtEl>
                                      </p:cBhvr>
                                    </p:animEffect>
                                  </p:childTnLst>
                                </p:cTn>
                              </p:par>
                            </p:childTnLst>
                          </p:cTn>
                        </p:par>
                        <p:par>
                          <p:cTn id="44" fill="hold">
                            <p:stCondLst>
                              <p:cond delay="9099"/>
                            </p:stCondLst>
                            <p:childTnLst>
                              <p:par>
                                <p:cTn id="45" presetID="22" presetClass="entr" presetSubtype="8"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wipe(left)">
                                      <p:cBhvr>
                                        <p:cTn id="47" dur="500"/>
                                        <p:tgtEl>
                                          <p:spTgt spid="11"/>
                                        </p:tgtEl>
                                      </p:cBhvr>
                                    </p:animEffect>
                                  </p:childTnLst>
                                </p:cTn>
                              </p:par>
                            </p:childTnLst>
                          </p:cTn>
                        </p:par>
                        <p:par>
                          <p:cTn id="48" fill="hold">
                            <p:stCondLst>
                              <p:cond delay="9599"/>
                            </p:stCondLst>
                            <p:childTnLst>
                              <p:par>
                                <p:cTn id="49" presetID="22" presetClass="entr" presetSubtype="8"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left)">
                                      <p:cBhvr>
                                        <p:cTn id="51"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P spid="13" grpId="0" animBg="1"/>
      <p:bldP spid="14" grpId="0"/>
      <p:bldP spid="1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 name="组合 1"/>
          <p:cNvGrpSpPr/>
          <p:nvPr/>
        </p:nvGrpSpPr>
        <p:grpSpPr>
          <a:xfrm>
            <a:off x="0" y="155101"/>
            <a:ext cx="4995078" cy="615553"/>
            <a:chOff x="0" y="155101"/>
            <a:chExt cx="4995078" cy="615553"/>
          </a:xfrm>
        </p:grpSpPr>
        <p:sp>
          <p:nvSpPr>
            <p:cNvPr id="4" name="矩形 3"/>
            <p:cNvSpPr/>
            <p:nvPr/>
          </p:nvSpPr>
          <p:spPr>
            <a:xfrm>
              <a:off x="0" y="229719"/>
              <a:ext cx="982639" cy="46631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982636" y="155101"/>
              <a:ext cx="4012442" cy="615553"/>
            </a:xfrm>
            <a:prstGeom prst="rect">
              <a:avLst/>
            </a:prstGeom>
            <a:noFill/>
          </p:spPr>
          <p:txBody>
            <a:bodyPr wrap="square" rtlCol="0">
              <a:spAutoFit/>
            </a:bodyPr>
            <a:lstStyle/>
            <a:p>
              <a:r>
                <a:rPr lang="zh-CN" altLang="en-US" sz="2000" dirty="0">
                  <a:solidFill>
                    <a:schemeClr val="tx1">
                      <a:lumMod val="85000"/>
                      <a:lumOff val="15000"/>
                    </a:schemeClr>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rPr>
                <a:t>点击输入标题内容</a:t>
              </a:r>
              <a:endParaRPr lang="en-US" altLang="zh-CN" sz="2000" dirty="0">
                <a:solidFill>
                  <a:schemeClr val="tx1">
                    <a:lumMod val="85000"/>
                    <a:lumOff val="15000"/>
                  </a:schemeClr>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endParaRPr>
            </a:p>
            <a:p>
              <a:r>
                <a:rPr lang="zh-CN" altLang="en-US" sz="1400" dirty="0">
                  <a:solidFill>
                    <a:schemeClr val="tx1">
                      <a:lumMod val="85000"/>
                      <a:lumOff val="1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输入简要介绍输入简要介绍</a:t>
              </a:r>
            </a:p>
          </p:txBody>
        </p:sp>
      </p:grpSp>
      <p:sp>
        <p:nvSpPr>
          <p:cNvPr id="7" name="矩形 6"/>
          <p:cNvSpPr/>
          <p:nvPr/>
        </p:nvSpPr>
        <p:spPr>
          <a:xfrm>
            <a:off x="6673850" y="1502941"/>
            <a:ext cx="2143125" cy="2143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zh-CN" altLang="en-US" sz="2400" dirty="0">
                <a:latin typeface="阿里巴巴普惠体 B" panose="00020600040101010101" pitchFamily="18" charset="-122"/>
                <a:ea typeface="阿里巴巴普惠体 B" panose="00020600040101010101" pitchFamily="18" charset="-122"/>
                <a:cs typeface="阿里巴巴普惠体 B" panose="00020600040101010101" pitchFamily="18" charset="-122"/>
              </a:rPr>
              <a:t>标题内容</a:t>
            </a:r>
            <a:endParaRPr lang="en-US" altLang="zh-CN" sz="2400" dirty="0">
              <a:latin typeface="阿里巴巴普惠体 B" panose="00020600040101010101" pitchFamily="18" charset="-122"/>
              <a:ea typeface="阿里巴巴普惠体 B" panose="00020600040101010101" pitchFamily="18" charset="-122"/>
              <a:cs typeface="阿里巴巴普惠体 B" panose="00020600040101010101" pitchFamily="18" charset="-122"/>
            </a:endParaRPr>
          </a:p>
          <a:p>
            <a:pPr algn="ctr">
              <a:lnSpc>
                <a:spcPct val="120000"/>
              </a:lnSpc>
            </a:pPr>
            <a:r>
              <a:rPr lang="zh-CN" altLang="en-US" sz="16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点击输入内容点击输入内容点击输入内容点击输入内容</a:t>
            </a:r>
          </a:p>
        </p:txBody>
      </p:sp>
      <p:sp>
        <p:nvSpPr>
          <p:cNvPr id="8" name="矩形 7"/>
          <p:cNvSpPr/>
          <p:nvPr/>
        </p:nvSpPr>
        <p:spPr>
          <a:xfrm>
            <a:off x="6673850" y="3646066"/>
            <a:ext cx="2143125" cy="214312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lnSpc>
                <a:spcPct val="120000"/>
              </a:lnSpc>
            </a:pPr>
            <a:endParaRPr lang="en-US" altLang="zh-CN" sz="1600" dirty="0">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a:p>
            <a:pPr algn="ctr">
              <a:lnSpc>
                <a:spcPct val="120000"/>
              </a:lnSpc>
            </a:pPr>
            <a:r>
              <a:rPr lang="zh-CN" altLang="en-US" sz="16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点击输入内容点击输入内容点击输入内容</a:t>
            </a:r>
          </a:p>
        </p:txBody>
      </p:sp>
      <p:sp>
        <p:nvSpPr>
          <p:cNvPr id="9" name="矩形 8"/>
          <p:cNvSpPr/>
          <p:nvPr/>
        </p:nvSpPr>
        <p:spPr>
          <a:xfrm>
            <a:off x="8816975" y="1502941"/>
            <a:ext cx="2143125" cy="214312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lnSpc>
                <a:spcPct val="120000"/>
              </a:lnSpc>
            </a:pPr>
            <a:r>
              <a:rPr lang="zh-CN" altLang="en-US" sz="16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点击输入内容点击输入内容点击输入内容</a:t>
            </a:r>
            <a:endParaRPr lang="en-US" altLang="zh-CN" sz="1600" dirty="0">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a:p>
            <a:pPr algn="ctr">
              <a:lnSpc>
                <a:spcPct val="120000"/>
              </a:lnSpc>
            </a:pPr>
            <a:endParaRPr lang="zh-CN" altLang="en-US" sz="1600" dirty="0">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p:txBody>
      </p:sp>
      <p:sp>
        <p:nvSpPr>
          <p:cNvPr id="10" name="矩形 9"/>
          <p:cNvSpPr/>
          <p:nvPr/>
        </p:nvSpPr>
        <p:spPr>
          <a:xfrm>
            <a:off x="8816975" y="3646066"/>
            <a:ext cx="2143125" cy="2143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altLang="zh-CN" sz="2800" b="1" dirty="0">
                <a:latin typeface="Arial" panose="020B0604020202020204" pitchFamily="34" charset="0"/>
                <a:ea typeface="宋体" panose="02010600030101010101" pitchFamily="2" charset="-122"/>
                <a:cs typeface="Arial" panose="020B0604020202020204" pitchFamily="34" charset="0"/>
              </a:rPr>
              <a:t>78%</a:t>
            </a:r>
          </a:p>
          <a:p>
            <a:pPr algn="ctr">
              <a:lnSpc>
                <a:spcPct val="120000"/>
              </a:lnSpc>
            </a:pPr>
            <a:r>
              <a:rPr lang="zh-CN" altLang="en-US" sz="16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点击输入内容点击输入内容点击输入内容点击输入内容</a:t>
            </a:r>
          </a:p>
        </p:txBody>
      </p:sp>
      <p:sp>
        <p:nvSpPr>
          <p:cNvPr id="11" name="任意多边形 10"/>
          <p:cNvSpPr>
            <a:spLocks noChangeAspect="1"/>
          </p:cNvSpPr>
          <p:nvPr/>
        </p:nvSpPr>
        <p:spPr>
          <a:xfrm>
            <a:off x="9739420" y="2050203"/>
            <a:ext cx="298233" cy="360000"/>
          </a:xfrm>
          <a:custGeom>
            <a:avLst/>
            <a:gdLst>
              <a:gd name="connsiteX0" fmla="*/ 483834 w 967669"/>
              <a:gd name="connsiteY0" fmla="*/ 124292 h 1168081"/>
              <a:gd name="connsiteX1" fmla="*/ 124291 w 967669"/>
              <a:gd name="connsiteY1" fmla="*/ 483835 h 1168081"/>
              <a:gd name="connsiteX2" fmla="*/ 483834 w 967669"/>
              <a:gd name="connsiteY2" fmla="*/ 843378 h 1168081"/>
              <a:gd name="connsiteX3" fmla="*/ 843377 w 967669"/>
              <a:gd name="connsiteY3" fmla="*/ 483835 h 1168081"/>
              <a:gd name="connsiteX4" fmla="*/ 483834 w 967669"/>
              <a:gd name="connsiteY4" fmla="*/ 124292 h 1168081"/>
              <a:gd name="connsiteX5" fmla="*/ 483835 w 967669"/>
              <a:gd name="connsiteY5" fmla="*/ 0 h 1168081"/>
              <a:gd name="connsiteX6" fmla="*/ 825958 w 967669"/>
              <a:gd name="connsiteY6" fmla="*/ 141712 h 1168081"/>
              <a:gd name="connsiteX7" fmla="*/ 825957 w 967669"/>
              <a:gd name="connsiteY7" fmla="*/ 141713 h 1168081"/>
              <a:gd name="connsiteX8" fmla="*/ 825957 w 967669"/>
              <a:gd name="connsiteY8" fmla="*/ 825959 h 1168081"/>
              <a:gd name="connsiteX9" fmla="*/ 483835 w 967669"/>
              <a:gd name="connsiteY9" fmla="*/ 1168081 h 1168081"/>
              <a:gd name="connsiteX10" fmla="*/ 141712 w 967669"/>
              <a:gd name="connsiteY10" fmla="*/ 825958 h 1168081"/>
              <a:gd name="connsiteX11" fmla="*/ 141712 w 967669"/>
              <a:gd name="connsiteY11" fmla="*/ 141712 h 1168081"/>
              <a:gd name="connsiteX12" fmla="*/ 483835 w 967669"/>
              <a:gd name="connsiteY12" fmla="*/ 0 h 1168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67669" h="1168081">
                <a:moveTo>
                  <a:pt x="483834" y="124292"/>
                </a:moveTo>
                <a:cubicBezTo>
                  <a:pt x="285264" y="124292"/>
                  <a:pt x="124291" y="285265"/>
                  <a:pt x="124291" y="483835"/>
                </a:cubicBezTo>
                <a:cubicBezTo>
                  <a:pt x="124291" y="682405"/>
                  <a:pt x="285264" y="843378"/>
                  <a:pt x="483834" y="843378"/>
                </a:cubicBezTo>
                <a:cubicBezTo>
                  <a:pt x="682404" y="843378"/>
                  <a:pt x="843377" y="682405"/>
                  <a:pt x="843377" y="483835"/>
                </a:cubicBezTo>
                <a:cubicBezTo>
                  <a:pt x="843377" y="285265"/>
                  <a:pt x="682404" y="124292"/>
                  <a:pt x="483834" y="124292"/>
                </a:cubicBezTo>
                <a:close/>
                <a:moveTo>
                  <a:pt x="483835" y="0"/>
                </a:moveTo>
                <a:cubicBezTo>
                  <a:pt x="607659" y="0"/>
                  <a:pt x="731483" y="47237"/>
                  <a:pt x="825958" y="141712"/>
                </a:cubicBezTo>
                <a:lnTo>
                  <a:pt x="825957" y="141713"/>
                </a:lnTo>
                <a:cubicBezTo>
                  <a:pt x="1014907" y="330662"/>
                  <a:pt x="1014907" y="637009"/>
                  <a:pt x="825957" y="825959"/>
                </a:cubicBezTo>
                <a:lnTo>
                  <a:pt x="483835" y="1168081"/>
                </a:lnTo>
                <a:lnTo>
                  <a:pt x="141712" y="825958"/>
                </a:lnTo>
                <a:cubicBezTo>
                  <a:pt x="-47238" y="637008"/>
                  <a:pt x="-47238" y="330661"/>
                  <a:pt x="141712" y="141712"/>
                </a:cubicBezTo>
                <a:cubicBezTo>
                  <a:pt x="236187" y="47237"/>
                  <a:pt x="360011" y="0"/>
                  <a:pt x="48383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11"/>
          <p:cNvSpPr>
            <a:spLocks noChangeAspect="1"/>
          </p:cNvSpPr>
          <p:nvPr/>
        </p:nvSpPr>
        <p:spPr>
          <a:xfrm>
            <a:off x="7565413" y="4933362"/>
            <a:ext cx="360000" cy="360000"/>
          </a:xfrm>
          <a:custGeom>
            <a:avLst/>
            <a:gdLst>
              <a:gd name="connsiteX0" fmla="*/ 3817270 w 6400799"/>
              <a:gd name="connsiteY0" fmla="*/ 3323047 h 6400800"/>
              <a:gd name="connsiteX1" fmla="*/ 5066529 w 6400799"/>
              <a:gd name="connsiteY1" fmla="*/ 4572306 h 6400800"/>
              <a:gd name="connsiteX2" fmla="*/ 5272152 w 6400799"/>
              <a:gd name="connsiteY2" fmla="*/ 4366683 h 6400800"/>
              <a:gd name="connsiteX3" fmla="*/ 5272152 w 6400799"/>
              <a:gd name="connsiteY3" fmla="*/ 5189175 h 6400800"/>
              <a:gd name="connsiteX4" fmla="*/ 4449659 w 6400799"/>
              <a:gd name="connsiteY4" fmla="*/ 5189176 h 6400800"/>
              <a:gd name="connsiteX5" fmla="*/ 4655282 w 6400799"/>
              <a:gd name="connsiteY5" fmla="*/ 4983553 h 6400800"/>
              <a:gd name="connsiteX6" fmla="*/ 3406023 w 6400799"/>
              <a:gd name="connsiteY6" fmla="*/ 3734293 h 6400800"/>
              <a:gd name="connsiteX7" fmla="*/ 2583528 w 6400799"/>
              <a:gd name="connsiteY7" fmla="*/ 3323047 h 6400800"/>
              <a:gd name="connsiteX8" fmla="*/ 2994775 w 6400799"/>
              <a:gd name="connsiteY8" fmla="*/ 3734293 h 6400800"/>
              <a:gd name="connsiteX9" fmla="*/ 1745516 w 6400799"/>
              <a:gd name="connsiteY9" fmla="*/ 4983553 h 6400800"/>
              <a:gd name="connsiteX10" fmla="*/ 1951139 w 6400799"/>
              <a:gd name="connsiteY10" fmla="*/ 5189176 h 6400800"/>
              <a:gd name="connsiteX11" fmla="*/ 1128646 w 6400799"/>
              <a:gd name="connsiteY11" fmla="*/ 5189175 h 6400800"/>
              <a:gd name="connsiteX12" fmla="*/ 1128646 w 6400799"/>
              <a:gd name="connsiteY12" fmla="*/ 4366683 h 6400800"/>
              <a:gd name="connsiteX13" fmla="*/ 1334269 w 6400799"/>
              <a:gd name="connsiteY13" fmla="*/ 4572306 h 6400800"/>
              <a:gd name="connsiteX14" fmla="*/ 4449660 w 6400799"/>
              <a:gd name="connsiteY14" fmla="*/ 1211625 h 6400800"/>
              <a:gd name="connsiteX15" fmla="*/ 5272153 w 6400799"/>
              <a:gd name="connsiteY15" fmla="*/ 1211626 h 6400800"/>
              <a:gd name="connsiteX16" fmla="*/ 5272153 w 6400799"/>
              <a:gd name="connsiteY16" fmla="*/ 2034118 h 6400800"/>
              <a:gd name="connsiteX17" fmla="*/ 5066530 w 6400799"/>
              <a:gd name="connsiteY17" fmla="*/ 1828495 h 6400800"/>
              <a:gd name="connsiteX18" fmla="*/ 3817271 w 6400799"/>
              <a:gd name="connsiteY18" fmla="*/ 3077754 h 6400800"/>
              <a:gd name="connsiteX19" fmla="*/ 3406024 w 6400799"/>
              <a:gd name="connsiteY19" fmla="*/ 2666508 h 6400800"/>
              <a:gd name="connsiteX20" fmla="*/ 4655283 w 6400799"/>
              <a:gd name="connsiteY20" fmla="*/ 1417248 h 6400800"/>
              <a:gd name="connsiteX21" fmla="*/ 1951140 w 6400799"/>
              <a:gd name="connsiteY21" fmla="*/ 1211625 h 6400800"/>
              <a:gd name="connsiteX22" fmla="*/ 1745517 w 6400799"/>
              <a:gd name="connsiteY22" fmla="*/ 1417248 h 6400800"/>
              <a:gd name="connsiteX23" fmla="*/ 2994776 w 6400799"/>
              <a:gd name="connsiteY23" fmla="*/ 2666507 h 6400800"/>
              <a:gd name="connsiteX24" fmla="*/ 2583529 w 6400799"/>
              <a:gd name="connsiteY24" fmla="*/ 3077754 h 6400800"/>
              <a:gd name="connsiteX25" fmla="*/ 1334270 w 6400799"/>
              <a:gd name="connsiteY25" fmla="*/ 1828495 h 6400800"/>
              <a:gd name="connsiteX26" fmla="*/ 1128647 w 6400799"/>
              <a:gd name="connsiteY26" fmla="*/ 2034118 h 6400800"/>
              <a:gd name="connsiteX27" fmla="*/ 1128647 w 6400799"/>
              <a:gd name="connsiteY27" fmla="*/ 1211626 h 6400800"/>
              <a:gd name="connsiteX28" fmla="*/ 1079141 w 6400799"/>
              <a:gd name="connsiteY28" fmla="*/ 428327 h 6400800"/>
              <a:gd name="connsiteX29" fmla="*/ 426570 w 6400799"/>
              <a:gd name="connsiteY29" fmla="*/ 1080899 h 6400800"/>
              <a:gd name="connsiteX30" fmla="*/ 426570 w 6400799"/>
              <a:gd name="connsiteY30" fmla="*/ 5323416 h 6400800"/>
              <a:gd name="connsiteX31" fmla="*/ 1079141 w 6400799"/>
              <a:gd name="connsiteY31" fmla="*/ 5975988 h 6400800"/>
              <a:gd name="connsiteX32" fmla="*/ 5321659 w 6400799"/>
              <a:gd name="connsiteY32" fmla="*/ 5975988 h 6400800"/>
              <a:gd name="connsiteX33" fmla="*/ 5974230 w 6400799"/>
              <a:gd name="connsiteY33" fmla="*/ 5323416 h 6400800"/>
              <a:gd name="connsiteX34" fmla="*/ 5974230 w 6400799"/>
              <a:gd name="connsiteY34" fmla="*/ 1080899 h 6400800"/>
              <a:gd name="connsiteX35" fmla="*/ 5321659 w 6400799"/>
              <a:gd name="connsiteY35" fmla="*/ 428327 h 6400800"/>
              <a:gd name="connsiteX36" fmla="*/ 752926 w 6400799"/>
              <a:gd name="connsiteY36" fmla="*/ 0 h 6400800"/>
              <a:gd name="connsiteX37" fmla="*/ 5647873 w 6400799"/>
              <a:gd name="connsiteY37" fmla="*/ 0 h 6400800"/>
              <a:gd name="connsiteX38" fmla="*/ 6400799 w 6400799"/>
              <a:gd name="connsiteY38" fmla="*/ 752926 h 6400800"/>
              <a:gd name="connsiteX39" fmla="*/ 6400799 w 6400799"/>
              <a:gd name="connsiteY39" fmla="*/ 5647874 h 6400800"/>
              <a:gd name="connsiteX40" fmla="*/ 5647873 w 6400799"/>
              <a:gd name="connsiteY40" fmla="*/ 6400800 h 6400800"/>
              <a:gd name="connsiteX41" fmla="*/ 752926 w 6400799"/>
              <a:gd name="connsiteY41" fmla="*/ 6400800 h 6400800"/>
              <a:gd name="connsiteX42" fmla="*/ 0 w 6400799"/>
              <a:gd name="connsiteY42" fmla="*/ 5647874 h 6400800"/>
              <a:gd name="connsiteX43" fmla="*/ 0 w 6400799"/>
              <a:gd name="connsiteY43" fmla="*/ 752926 h 6400800"/>
              <a:gd name="connsiteX44" fmla="*/ 752926 w 6400799"/>
              <a:gd name="connsiteY44"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6400799" h="6400800">
                <a:moveTo>
                  <a:pt x="3817270" y="3323047"/>
                </a:moveTo>
                <a:lnTo>
                  <a:pt x="5066529" y="4572306"/>
                </a:lnTo>
                <a:lnTo>
                  <a:pt x="5272152" y="4366683"/>
                </a:lnTo>
                <a:lnTo>
                  <a:pt x="5272152" y="5189175"/>
                </a:lnTo>
                <a:lnTo>
                  <a:pt x="4449659" y="5189176"/>
                </a:lnTo>
                <a:lnTo>
                  <a:pt x="4655282" y="4983553"/>
                </a:lnTo>
                <a:lnTo>
                  <a:pt x="3406023" y="3734293"/>
                </a:lnTo>
                <a:close/>
                <a:moveTo>
                  <a:pt x="2583528" y="3323047"/>
                </a:moveTo>
                <a:lnTo>
                  <a:pt x="2994775" y="3734293"/>
                </a:lnTo>
                <a:lnTo>
                  <a:pt x="1745516" y="4983553"/>
                </a:lnTo>
                <a:lnTo>
                  <a:pt x="1951139" y="5189176"/>
                </a:lnTo>
                <a:lnTo>
                  <a:pt x="1128646" y="5189175"/>
                </a:lnTo>
                <a:lnTo>
                  <a:pt x="1128646" y="4366683"/>
                </a:lnTo>
                <a:lnTo>
                  <a:pt x="1334269" y="4572306"/>
                </a:lnTo>
                <a:close/>
                <a:moveTo>
                  <a:pt x="4449660" y="1211625"/>
                </a:moveTo>
                <a:lnTo>
                  <a:pt x="5272153" y="1211626"/>
                </a:lnTo>
                <a:lnTo>
                  <a:pt x="5272153" y="2034118"/>
                </a:lnTo>
                <a:lnTo>
                  <a:pt x="5066530" y="1828495"/>
                </a:lnTo>
                <a:lnTo>
                  <a:pt x="3817271" y="3077754"/>
                </a:lnTo>
                <a:lnTo>
                  <a:pt x="3406024" y="2666508"/>
                </a:lnTo>
                <a:lnTo>
                  <a:pt x="4655283" y="1417248"/>
                </a:lnTo>
                <a:close/>
                <a:moveTo>
                  <a:pt x="1951140" y="1211625"/>
                </a:moveTo>
                <a:lnTo>
                  <a:pt x="1745517" y="1417248"/>
                </a:lnTo>
                <a:lnTo>
                  <a:pt x="2994776" y="2666507"/>
                </a:lnTo>
                <a:lnTo>
                  <a:pt x="2583529" y="3077754"/>
                </a:lnTo>
                <a:lnTo>
                  <a:pt x="1334270" y="1828495"/>
                </a:lnTo>
                <a:lnTo>
                  <a:pt x="1128647" y="2034118"/>
                </a:lnTo>
                <a:lnTo>
                  <a:pt x="1128647" y="1211626"/>
                </a:lnTo>
                <a:close/>
                <a:moveTo>
                  <a:pt x="1079141" y="428327"/>
                </a:moveTo>
                <a:cubicBezTo>
                  <a:pt x="718736" y="428327"/>
                  <a:pt x="426570" y="720493"/>
                  <a:pt x="426570" y="1080899"/>
                </a:cubicBezTo>
                <a:lnTo>
                  <a:pt x="426570" y="5323416"/>
                </a:lnTo>
                <a:cubicBezTo>
                  <a:pt x="426570" y="5683822"/>
                  <a:pt x="718736" y="5975988"/>
                  <a:pt x="1079141" y="5975988"/>
                </a:cubicBezTo>
                <a:lnTo>
                  <a:pt x="5321659" y="5975988"/>
                </a:lnTo>
                <a:cubicBezTo>
                  <a:pt x="5682065" y="5975988"/>
                  <a:pt x="5974230" y="5683822"/>
                  <a:pt x="5974230" y="5323416"/>
                </a:cubicBezTo>
                <a:lnTo>
                  <a:pt x="5974230" y="1080899"/>
                </a:lnTo>
                <a:cubicBezTo>
                  <a:pt x="5974230" y="720493"/>
                  <a:pt x="5682065" y="428327"/>
                  <a:pt x="5321659" y="428327"/>
                </a:cubicBezTo>
                <a:close/>
                <a:moveTo>
                  <a:pt x="752926" y="0"/>
                </a:moveTo>
                <a:lnTo>
                  <a:pt x="5647873" y="0"/>
                </a:lnTo>
                <a:cubicBezTo>
                  <a:pt x="6063703" y="0"/>
                  <a:pt x="6400799" y="337096"/>
                  <a:pt x="6400799" y="752926"/>
                </a:cubicBezTo>
                <a:lnTo>
                  <a:pt x="6400799" y="5647874"/>
                </a:lnTo>
                <a:cubicBezTo>
                  <a:pt x="6400799" y="6063704"/>
                  <a:pt x="6063703" y="6400800"/>
                  <a:pt x="5647873" y="6400800"/>
                </a:cubicBezTo>
                <a:lnTo>
                  <a:pt x="752926" y="6400800"/>
                </a:lnTo>
                <a:cubicBezTo>
                  <a:pt x="337096" y="6400800"/>
                  <a:pt x="0" y="6063704"/>
                  <a:pt x="0" y="5647874"/>
                </a:cubicBezTo>
                <a:lnTo>
                  <a:pt x="0" y="752926"/>
                </a:lnTo>
                <a:cubicBezTo>
                  <a:pt x="0" y="337096"/>
                  <a:pt x="337096" y="0"/>
                  <a:pt x="752926"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750" fill="hold"/>
                                        <p:tgtEl>
                                          <p:spTgt spid="7"/>
                                        </p:tgtEl>
                                        <p:attrNameLst>
                                          <p:attrName>ppt_x</p:attrName>
                                        </p:attrNameLst>
                                      </p:cBhvr>
                                      <p:tavLst>
                                        <p:tav tm="0">
                                          <p:val>
                                            <p:strVal val="1+#ppt_w/2"/>
                                          </p:val>
                                        </p:tav>
                                        <p:tav tm="100000">
                                          <p:val>
                                            <p:strVal val="#ppt_x"/>
                                          </p:val>
                                        </p:tav>
                                      </p:tavLst>
                                    </p:anim>
                                    <p:anim calcmode="lin" valueType="num">
                                      <p:cBhvr additive="base">
                                        <p:cTn id="13" dur="750" fill="hold"/>
                                        <p:tgtEl>
                                          <p:spTgt spid="7"/>
                                        </p:tgtEl>
                                        <p:attrNameLst>
                                          <p:attrName>ppt_y</p:attrName>
                                        </p:attrNameLst>
                                      </p:cBhvr>
                                      <p:tavLst>
                                        <p:tav tm="0">
                                          <p:val>
                                            <p:strVal val="#ppt_y"/>
                                          </p:val>
                                        </p:tav>
                                        <p:tav tm="100000">
                                          <p:val>
                                            <p:strVal val="#ppt_y"/>
                                          </p:val>
                                        </p:tav>
                                      </p:tavLst>
                                    </p:anim>
                                  </p:childTnLst>
                                </p:cTn>
                              </p:par>
                            </p:childTnLst>
                          </p:cTn>
                        </p:par>
                        <p:par>
                          <p:cTn id="14" fill="hold">
                            <p:stCondLst>
                              <p:cond delay="1500"/>
                            </p:stCondLst>
                            <p:childTnLst>
                              <p:par>
                                <p:cTn id="15" presetID="10"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childTnLst>
                                </p:cTn>
                              </p:par>
                            </p:childTnLst>
                          </p:cTn>
                        </p:par>
                        <p:par>
                          <p:cTn id="21" fill="hold">
                            <p:stCondLst>
                              <p:cond delay="2500"/>
                            </p:stCondLst>
                            <p:childTnLst>
                              <p:par>
                                <p:cTn id="22" presetID="10" presetClass="entr" presetSubtype="0"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1000"/>
                                        <p:tgtEl>
                                          <p:spTgt spid="8"/>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childTnLst>
                                </p:cTn>
                              </p:par>
                            </p:childTnLst>
                          </p:cTn>
                        </p:par>
                        <p:par>
                          <p:cTn id="28" fill="hold">
                            <p:stCondLst>
                              <p:cond delay="3500"/>
                            </p:stCondLst>
                            <p:childTnLst>
                              <p:par>
                                <p:cTn id="29" presetID="2" presetClass="entr" presetSubtype="2"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750" fill="hold"/>
                                        <p:tgtEl>
                                          <p:spTgt spid="10"/>
                                        </p:tgtEl>
                                        <p:attrNameLst>
                                          <p:attrName>ppt_x</p:attrName>
                                        </p:attrNameLst>
                                      </p:cBhvr>
                                      <p:tavLst>
                                        <p:tav tm="0">
                                          <p:val>
                                            <p:strVal val="1+#ppt_w/2"/>
                                          </p:val>
                                        </p:tav>
                                        <p:tav tm="100000">
                                          <p:val>
                                            <p:strVal val="#ppt_x"/>
                                          </p:val>
                                        </p:tav>
                                      </p:tavLst>
                                    </p:anim>
                                    <p:anim calcmode="lin" valueType="num">
                                      <p:cBhvr additive="base">
                                        <p:cTn id="32" dur="75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 name="组合 1"/>
          <p:cNvGrpSpPr/>
          <p:nvPr/>
        </p:nvGrpSpPr>
        <p:grpSpPr>
          <a:xfrm>
            <a:off x="0" y="155101"/>
            <a:ext cx="4995078" cy="615553"/>
            <a:chOff x="0" y="155101"/>
            <a:chExt cx="4995078" cy="615553"/>
          </a:xfrm>
        </p:grpSpPr>
        <p:sp>
          <p:nvSpPr>
            <p:cNvPr id="4" name="矩形 3"/>
            <p:cNvSpPr/>
            <p:nvPr/>
          </p:nvSpPr>
          <p:spPr>
            <a:xfrm>
              <a:off x="0" y="229719"/>
              <a:ext cx="982639" cy="46631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982636" y="155101"/>
              <a:ext cx="4012442" cy="615553"/>
            </a:xfrm>
            <a:prstGeom prst="rect">
              <a:avLst/>
            </a:prstGeom>
            <a:noFill/>
          </p:spPr>
          <p:txBody>
            <a:bodyPr wrap="square" rtlCol="0">
              <a:spAutoFit/>
            </a:bodyPr>
            <a:lstStyle/>
            <a:p>
              <a:r>
                <a:rPr lang="zh-CN" altLang="en-US" sz="2000" dirty="0">
                  <a:solidFill>
                    <a:schemeClr val="tx1">
                      <a:lumMod val="85000"/>
                      <a:lumOff val="15000"/>
                    </a:schemeClr>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rPr>
                <a:t>点击输入标题内容</a:t>
              </a:r>
              <a:endParaRPr lang="en-US" altLang="zh-CN" sz="2000" dirty="0">
                <a:solidFill>
                  <a:schemeClr val="tx1">
                    <a:lumMod val="85000"/>
                    <a:lumOff val="15000"/>
                  </a:schemeClr>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endParaRPr>
            </a:p>
            <a:p>
              <a:r>
                <a:rPr lang="zh-CN" altLang="en-US" sz="1400" dirty="0">
                  <a:solidFill>
                    <a:schemeClr val="tx1">
                      <a:lumMod val="85000"/>
                      <a:lumOff val="1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输入简要介绍输入简要介绍</a:t>
              </a:r>
            </a:p>
          </p:txBody>
        </p:sp>
      </p:grpSp>
      <p:cxnSp>
        <p:nvCxnSpPr>
          <p:cNvPr id="6" name="直接连接符 5"/>
          <p:cNvCxnSpPr/>
          <p:nvPr/>
        </p:nvCxnSpPr>
        <p:spPr>
          <a:xfrm>
            <a:off x="830132" y="3625801"/>
            <a:ext cx="9974717"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flipV="1">
            <a:off x="815845" y="2782839"/>
            <a:ext cx="428625" cy="842962"/>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8" name="椭圆 7"/>
          <p:cNvSpPr/>
          <p:nvPr/>
        </p:nvSpPr>
        <p:spPr>
          <a:xfrm>
            <a:off x="1201607" y="2668538"/>
            <a:ext cx="157163" cy="157163"/>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noAutofit/>
          </a:bodyPr>
          <a:lstStyle/>
          <a:p>
            <a:pPr algn="ctr"/>
            <a:endParaRPr lang="zh-CN" altLang="en-US" sz="1600" dirty="0">
              <a:latin typeface="宋体" panose="02010600030101010101" pitchFamily="2" charset="-122"/>
              <a:ea typeface="宋体" panose="02010600030101010101" pitchFamily="2" charset="-122"/>
            </a:endParaRPr>
          </a:p>
        </p:txBody>
      </p:sp>
      <p:sp>
        <p:nvSpPr>
          <p:cNvPr id="9" name="椭圆 8"/>
          <p:cNvSpPr/>
          <p:nvPr/>
        </p:nvSpPr>
        <p:spPr>
          <a:xfrm>
            <a:off x="1312335" y="1857722"/>
            <a:ext cx="642938" cy="64293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noAutofit/>
          </a:bodyPr>
          <a:lstStyle/>
          <a:p>
            <a:pPr algn="ctr"/>
            <a:r>
              <a:rPr lang="en-US" altLang="zh-CN" sz="1600" dirty="0">
                <a:latin typeface="宋体" panose="02010600030101010101" pitchFamily="2" charset="-122"/>
                <a:ea typeface="宋体" panose="02010600030101010101" pitchFamily="2" charset="-122"/>
              </a:rPr>
              <a:t>01</a:t>
            </a:r>
            <a:endParaRPr lang="zh-CN" altLang="en-US" sz="1600" dirty="0">
              <a:latin typeface="宋体" panose="02010600030101010101" pitchFamily="2" charset="-122"/>
              <a:ea typeface="宋体" panose="02010600030101010101" pitchFamily="2" charset="-122"/>
            </a:endParaRPr>
          </a:p>
        </p:txBody>
      </p:sp>
      <p:grpSp>
        <p:nvGrpSpPr>
          <p:cNvPr id="10" name="组合 9"/>
          <p:cNvGrpSpPr/>
          <p:nvPr/>
        </p:nvGrpSpPr>
        <p:grpSpPr>
          <a:xfrm>
            <a:off x="1201607" y="1746994"/>
            <a:ext cx="864394" cy="864394"/>
            <a:chOff x="857250" y="1893093"/>
            <a:chExt cx="864394" cy="864394"/>
          </a:xfrm>
        </p:grpSpPr>
        <p:sp>
          <p:nvSpPr>
            <p:cNvPr id="11" name="弧形 10"/>
            <p:cNvSpPr/>
            <p:nvPr/>
          </p:nvSpPr>
          <p:spPr>
            <a:xfrm>
              <a:off x="857250" y="1893093"/>
              <a:ext cx="864394" cy="864394"/>
            </a:xfrm>
            <a:prstGeom prst="arc">
              <a:avLst>
                <a:gd name="adj1" fmla="val 3406397"/>
                <a:gd name="adj2" fmla="val 20528884"/>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2" name="弧形 11"/>
            <p:cNvSpPr/>
            <p:nvPr/>
          </p:nvSpPr>
          <p:spPr>
            <a:xfrm>
              <a:off x="857250" y="1893093"/>
              <a:ext cx="864394" cy="864394"/>
            </a:xfrm>
            <a:prstGeom prst="arc">
              <a:avLst>
                <a:gd name="adj1" fmla="val 7448849"/>
                <a:gd name="adj2" fmla="val 17571339"/>
              </a:avLst>
            </a:prstGeom>
            <a:ln w="762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sp>
        <p:nvSpPr>
          <p:cNvPr id="13" name="文本框 12"/>
          <p:cNvSpPr txBox="1"/>
          <p:nvPr/>
        </p:nvSpPr>
        <p:spPr>
          <a:xfrm>
            <a:off x="2176729" y="1763692"/>
            <a:ext cx="2943230" cy="830997"/>
          </a:xfrm>
          <a:prstGeom prst="rect">
            <a:avLst/>
          </a:prstGeom>
          <a:noFill/>
        </p:spPr>
        <p:txBody>
          <a:bodyPr wrap="square" rtlCol="0">
            <a:spAutoFit/>
          </a:bodyPr>
          <a:lstStyle/>
          <a:p>
            <a:pPr>
              <a:spcBef>
                <a:spcPts val="600"/>
              </a:spcBef>
            </a:pPr>
            <a:r>
              <a:rPr lang="zh-CN" altLang="en-US" sz="1600" dirty="0">
                <a:solidFill>
                  <a:schemeClr val="tx1">
                    <a:lumMod val="85000"/>
                    <a:lumOff val="1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输入简要介绍输入简要介绍输入简要介绍输入简要介绍输入简要介绍输入简要介绍</a:t>
            </a:r>
            <a:endParaRPr lang="zh-CN" altLang="en-US" sz="1600" dirty="0">
              <a:solidFill>
                <a:schemeClr val="tx1">
                  <a:lumMod val="85000"/>
                  <a:lumOff val="15000"/>
                </a:schemeClr>
              </a:solidFill>
              <a:latin typeface="宋体" panose="02010600030101010101" pitchFamily="2" charset="-122"/>
              <a:ea typeface="宋体" panose="02010600030101010101" pitchFamily="2" charset="-122"/>
            </a:endParaRPr>
          </a:p>
        </p:txBody>
      </p:sp>
      <p:cxnSp>
        <p:nvCxnSpPr>
          <p:cNvPr id="14" name="直接连接符 13"/>
          <p:cNvCxnSpPr/>
          <p:nvPr/>
        </p:nvCxnSpPr>
        <p:spPr>
          <a:xfrm flipH="1">
            <a:off x="2237451" y="3642500"/>
            <a:ext cx="428625" cy="842962"/>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椭圆 14"/>
          <p:cNvSpPr/>
          <p:nvPr/>
        </p:nvSpPr>
        <p:spPr>
          <a:xfrm flipV="1">
            <a:off x="2158870" y="4427152"/>
            <a:ext cx="157163" cy="157163"/>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noAutofit/>
          </a:bodyPr>
          <a:lstStyle/>
          <a:p>
            <a:pPr algn="ctr"/>
            <a:endParaRPr lang="zh-CN" altLang="en-US" sz="1600" dirty="0">
              <a:latin typeface="宋体" panose="02010600030101010101" pitchFamily="2" charset="-122"/>
              <a:ea typeface="宋体" panose="02010600030101010101" pitchFamily="2" charset="-122"/>
            </a:endParaRPr>
          </a:p>
        </p:txBody>
      </p:sp>
      <p:sp>
        <p:nvSpPr>
          <p:cNvPr id="16" name="椭圆 15"/>
          <p:cNvSpPr/>
          <p:nvPr/>
        </p:nvSpPr>
        <p:spPr>
          <a:xfrm>
            <a:off x="1569502" y="4767642"/>
            <a:ext cx="642938" cy="64293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noAutofit/>
          </a:bodyPr>
          <a:lstStyle/>
          <a:p>
            <a:pPr algn="ctr"/>
            <a:r>
              <a:rPr lang="en-US" altLang="zh-CN" sz="1600" dirty="0">
                <a:latin typeface="宋体" panose="02010600030101010101" pitchFamily="2" charset="-122"/>
                <a:ea typeface="宋体" panose="02010600030101010101" pitchFamily="2" charset="-122"/>
              </a:rPr>
              <a:t>02</a:t>
            </a:r>
            <a:endParaRPr lang="zh-CN" altLang="en-US" sz="1600" dirty="0">
              <a:latin typeface="宋体" panose="02010600030101010101" pitchFamily="2" charset="-122"/>
              <a:ea typeface="宋体" panose="02010600030101010101" pitchFamily="2" charset="-122"/>
            </a:endParaRPr>
          </a:p>
        </p:txBody>
      </p:sp>
      <p:grpSp>
        <p:nvGrpSpPr>
          <p:cNvPr id="17" name="组合 16"/>
          <p:cNvGrpSpPr/>
          <p:nvPr/>
        </p:nvGrpSpPr>
        <p:grpSpPr>
          <a:xfrm>
            <a:off x="1458774" y="4656914"/>
            <a:ext cx="864394" cy="864394"/>
            <a:chOff x="857250" y="1893093"/>
            <a:chExt cx="864394" cy="864394"/>
          </a:xfrm>
        </p:grpSpPr>
        <p:sp>
          <p:nvSpPr>
            <p:cNvPr id="18" name="弧形 17"/>
            <p:cNvSpPr/>
            <p:nvPr/>
          </p:nvSpPr>
          <p:spPr>
            <a:xfrm>
              <a:off x="857250" y="1893093"/>
              <a:ext cx="864394" cy="864394"/>
            </a:xfrm>
            <a:prstGeom prst="arc">
              <a:avLst>
                <a:gd name="adj1" fmla="val 3406397"/>
                <a:gd name="adj2" fmla="val 20528884"/>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9" name="弧形 18"/>
            <p:cNvSpPr/>
            <p:nvPr/>
          </p:nvSpPr>
          <p:spPr>
            <a:xfrm>
              <a:off x="857250" y="1893093"/>
              <a:ext cx="864394" cy="864394"/>
            </a:xfrm>
            <a:prstGeom prst="arc">
              <a:avLst>
                <a:gd name="adj1" fmla="val 7448849"/>
                <a:gd name="adj2" fmla="val 17571339"/>
              </a:avLst>
            </a:prstGeom>
            <a:ln w="762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sp>
        <p:nvSpPr>
          <p:cNvPr id="20" name="文本框 19"/>
          <p:cNvSpPr txBox="1"/>
          <p:nvPr/>
        </p:nvSpPr>
        <p:spPr>
          <a:xfrm>
            <a:off x="2433896" y="4673612"/>
            <a:ext cx="2943230" cy="830997"/>
          </a:xfrm>
          <a:prstGeom prst="rect">
            <a:avLst/>
          </a:prstGeom>
          <a:noFill/>
        </p:spPr>
        <p:txBody>
          <a:bodyPr wrap="square" rtlCol="0">
            <a:spAutoFit/>
          </a:bodyPr>
          <a:lstStyle/>
          <a:p>
            <a:pPr>
              <a:spcBef>
                <a:spcPts val="600"/>
              </a:spcBef>
            </a:pPr>
            <a:r>
              <a:rPr lang="zh-CN" altLang="en-US" sz="1600" dirty="0">
                <a:solidFill>
                  <a:schemeClr val="tx1">
                    <a:lumMod val="85000"/>
                    <a:lumOff val="1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输入简要介绍输入简要介绍输入简要介绍输入简要介绍输入简要介绍输入简要介绍</a:t>
            </a:r>
            <a:endParaRPr lang="zh-CN" altLang="en-US" sz="1600" dirty="0">
              <a:solidFill>
                <a:schemeClr val="tx1">
                  <a:lumMod val="85000"/>
                  <a:lumOff val="15000"/>
                </a:schemeClr>
              </a:solidFill>
              <a:latin typeface="宋体" panose="02010600030101010101" pitchFamily="2" charset="-122"/>
              <a:ea typeface="宋体" panose="02010600030101010101" pitchFamily="2" charset="-122"/>
            </a:endParaRPr>
          </a:p>
        </p:txBody>
      </p:sp>
      <p:cxnSp>
        <p:nvCxnSpPr>
          <p:cNvPr id="21" name="直接连接符 20"/>
          <p:cNvCxnSpPr/>
          <p:nvPr/>
        </p:nvCxnSpPr>
        <p:spPr>
          <a:xfrm flipV="1">
            <a:off x="5952978" y="2782839"/>
            <a:ext cx="428625" cy="842962"/>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2" name="椭圆 21"/>
          <p:cNvSpPr/>
          <p:nvPr/>
        </p:nvSpPr>
        <p:spPr>
          <a:xfrm>
            <a:off x="6338740" y="2668538"/>
            <a:ext cx="157163" cy="157163"/>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noAutofit/>
          </a:bodyPr>
          <a:lstStyle/>
          <a:p>
            <a:pPr algn="ctr"/>
            <a:endParaRPr lang="zh-CN" altLang="en-US" sz="1600" dirty="0">
              <a:latin typeface="宋体" panose="02010600030101010101" pitchFamily="2" charset="-122"/>
              <a:ea typeface="宋体" panose="02010600030101010101" pitchFamily="2" charset="-122"/>
            </a:endParaRPr>
          </a:p>
        </p:txBody>
      </p:sp>
      <p:sp>
        <p:nvSpPr>
          <p:cNvPr id="23" name="椭圆 22"/>
          <p:cNvSpPr/>
          <p:nvPr/>
        </p:nvSpPr>
        <p:spPr>
          <a:xfrm>
            <a:off x="6449468" y="1857722"/>
            <a:ext cx="642938" cy="64293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noAutofit/>
          </a:bodyPr>
          <a:lstStyle/>
          <a:p>
            <a:pPr algn="ctr"/>
            <a:r>
              <a:rPr lang="en-US" altLang="zh-CN" sz="1600" dirty="0">
                <a:latin typeface="宋体" panose="02010600030101010101" pitchFamily="2" charset="-122"/>
                <a:ea typeface="宋体" panose="02010600030101010101" pitchFamily="2" charset="-122"/>
              </a:rPr>
              <a:t>03</a:t>
            </a:r>
            <a:endParaRPr lang="zh-CN" altLang="en-US" sz="1600" dirty="0">
              <a:latin typeface="宋体" panose="02010600030101010101" pitchFamily="2" charset="-122"/>
              <a:ea typeface="宋体" panose="02010600030101010101" pitchFamily="2" charset="-122"/>
            </a:endParaRPr>
          </a:p>
        </p:txBody>
      </p:sp>
      <p:grpSp>
        <p:nvGrpSpPr>
          <p:cNvPr id="24" name="组合 23"/>
          <p:cNvGrpSpPr/>
          <p:nvPr/>
        </p:nvGrpSpPr>
        <p:grpSpPr>
          <a:xfrm>
            <a:off x="6338740" y="1746994"/>
            <a:ext cx="864394" cy="864394"/>
            <a:chOff x="857250" y="1893093"/>
            <a:chExt cx="864394" cy="864394"/>
          </a:xfrm>
        </p:grpSpPr>
        <p:sp>
          <p:nvSpPr>
            <p:cNvPr id="25" name="弧形 24"/>
            <p:cNvSpPr/>
            <p:nvPr/>
          </p:nvSpPr>
          <p:spPr>
            <a:xfrm>
              <a:off x="857250" y="1893093"/>
              <a:ext cx="864394" cy="864394"/>
            </a:xfrm>
            <a:prstGeom prst="arc">
              <a:avLst>
                <a:gd name="adj1" fmla="val 3406397"/>
                <a:gd name="adj2" fmla="val 20528884"/>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6" name="弧形 25"/>
            <p:cNvSpPr/>
            <p:nvPr/>
          </p:nvSpPr>
          <p:spPr>
            <a:xfrm>
              <a:off x="857250" y="1893093"/>
              <a:ext cx="864394" cy="864394"/>
            </a:xfrm>
            <a:prstGeom prst="arc">
              <a:avLst>
                <a:gd name="adj1" fmla="val 7448849"/>
                <a:gd name="adj2" fmla="val 17571339"/>
              </a:avLst>
            </a:prstGeom>
            <a:ln w="762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sp>
        <p:nvSpPr>
          <p:cNvPr id="27" name="文本框 26"/>
          <p:cNvSpPr txBox="1"/>
          <p:nvPr/>
        </p:nvSpPr>
        <p:spPr>
          <a:xfrm>
            <a:off x="7313862" y="1763692"/>
            <a:ext cx="2943230" cy="830997"/>
          </a:xfrm>
          <a:prstGeom prst="rect">
            <a:avLst/>
          </a:prstGeom>
          <a:noFill/>
        </p:spPr>
        <p:txBody>
          <a:bodyPr wrap="square" rtlCol="0">
            <a:spAutoFit/>
          </a:bodyPr>
          <a:lstStyle/>
          <a:p>
            <a:pPr>
              <a:spcBef>
                <a:spcPts val="600"/>
              </a:spcBef>
            </a:pPr>
            <a:r>
              <a:rPr lang="zh-CN" altLang="en-US" sz="1600" dirty="0">
                <a:solidFill>
                  <a:schemeClr val="tx1">
                    <a:lumMod val="85000"/>
                    <a:lumOff val="1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输入简要介绍输入简要介绍输入简要介绍输入简要介绍输入简要介绍输入简要介绍</a:t>
            </a:r>
            <a:endParaRPr lang="zh-CN" altLang="en-US" sz="1600" dirty="0">
              <a:solidFill>
                <a:schemeClr val="tx1">
                  <a:lumMod val="85000"/>
                  <a:lumOff val="15000"/>
                </a:schemeClr>
              </a:solidFill>
              <a:latin typeface="宋体" panose="02010600030101010101" pitchFamily="2" charset="-122"/>
              <a:ea typeface="宋体" panose="02010600030101010101" pitchFamily="2" charset="-122"/>
            </a:endParaRPr>
          </a:p>
        </p:txBody>
      </p:sp>
      <p:cxnSp>
        <p:nvCxnSpPr>
          <p:cNvPr id="28" name="直接连接符 27"/>
          <p:cNvCxnSpPr/>
          <p:nvPr/>
        </p:nvCxnSpPr>
        <p:spPr>
          <a:xfrm flipH="1">
            <a:off x="7374584" y="3642500"/>
            <a:ext cx="428625" cy="842962"/>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9" name="椭圆 28"/>
          <p:cNvSpPr/>
          <p:nvPr/>
        </p:nvSpPr>
        <p:spPr>
          <a:xfrm flipV="1">
            <a:off x="7296003" y="4427152"/>
            <a:ext cx="157163" cy="157163"/>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noAutofit/>
          </a:bodyPr>
          <a:lstStyle/>
          <a:p>
            <a:pPr algn="ctr"/>
            <a:endParaRPr lang="zh-CN" altLang="en-US" sz="1600" dirty="0">
              <a:latin typeface="宋体" panose="02010600030101010101" pitchFamily="2" charset="-122"/>
              <a:ea typeface="宋体" panose="02010600030101010101" pitchFamily="2" charset="-122"/>
            </a:endParaRPr>
          </a:p>
        </p:txBody>
      </p:sp>
      <p:sp>
        <p:nvSpPr>
          <p:cNvPr id="30" name="椭圆 29"/>
          <p:cNvSpPr/>
          <p:nvPr/>
        </p:nvSpPr>
        <p:spPr>
          <a:xfrm>
            <a:off x="6706635" y="4767642"/>
            <a:ext cx="642938" cy="64293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noAutofit/>
          </a:bodyPr>
          <a:lstStyle/>
          <a:p>
            <a:pPr algn="ctr"/>
            <a:r>
              <a:rPr lang="en-US" altLang="zh-CN" sz="1600" dirty="0">
                <a:latin typeface="宋体" panose="02010600030101010101" pitchFamily="2" charset="-122"/>
                <a:ea typeface="宋体" panose="02010600030101010101" pitchFamily="2" charset="-122"/>
              </a:rPr>
              <a:t>04</a:t>
            </a:r>
            <a:endParaRPr lang="zh-CN" altLang="en-US" sz="1600" dirty="0">
              <a:latin typeface="宋体" panose="02010600030101010101" pitchFamily="2" charset="-122"/>
              <a:ea typeface="宋体" panose="02010600030101010101" pitchFamily="2" charset="-122"/>
            </a:endParaRPr>
          </a:p>
        </p:txBody>
      </p:sp>
      <p:grpSp>
        <p:nvGrpSpPr>
          <p:cNvPr id="31" name="组合 30"/>
          <p:cNvGrpSpPr/>
          <p:nvPr/>
        </p:nvGrpSpPr>
        <p:grpSpPr>
          <a:xfrm>
            <a:off x="6595907" y="4656914"/>
            <a:ext cx="864394" cy="864394"/>
            <a:chOff x="857250" y="1893093"/>
            <a:chExt cx="864394" cy="864394"/>
          </a:xfrm>
        </p:grpSpPr>
        <p:sp>
          <p:nvSpPr>
            <p:cNvPr id="32" name="弧形 31"/>
            <p:cNvSpPr/>
            <p:nvPr/>
          </p:nvSpPr>
          <p:spPr>
            <a:xfrm>
              <a:off x="857250" y="1893093"/>
              <a:ext cx="864394" cy="864394"/>
            </a:xfrm>
            <a:prstGeom prst="arc">
              <a:avLst>
                <a:gd name="adj1" fmla="val 3406397"/>
                <a:gd name="adj2" fmla="val 20528884"/>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33" name="弧形 32"/>
            <p:cNvSpPr/>
            <p:nvPr/>
          </p:nvSpPr>
          <p:spPr>
            <a:xfrm>
              <a:off x="857250" y="1893093"/>
              <a:ext cx="864394" cy="864394"/>
            </a:xfrm>
            <a:prstGeom prst="arc">
              <a:avLst>
                <a:gd name="adj1" fmla="val 7448849"/>
                <a:gd name="adj2" fmla="val 17571339"/>
              </a:avLst>
            </a:prstGeom>
            <a:ln w="762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sp>
        <p:nvSpPr>
          <p:cNvPr id="34" name="文本框 33"/>
          <p:cNvSpPr txBox="1"/>
          <p:nvPr/>
        </p:nvSpPr>
        <p:spPr>
          <a:xfrm>
            <a:off x="7571029" y="4673612"/>
            <a:ext cx="2943230" cy="830997"/>
          </a:xfrm>
          <a:prstGeom prst="rect">
            <a:avLst/>
          </a:prstGeom>
          <a:noFill/>
        </p:spPr>
        <p:txBody>
          <a:bodyPr wrap="square" rtlCol="0">
            <a:spAutoFit/>
          </a:bodyPr>
          <a:lstStyle/>
          <a:p>
            <a:pPr>
              <a:spcBef>
                <a:spcPts val="600"/>
              </a:spcBef>
            </a:pPr>
            <a:r>
              <a:rPr lang="zh-CN" altLang="en-US" sz="1600" dirty="0">
                <a:solidFill>
                  <a:schemeClr val="tx1">
                    <a:lumMod val="85000"/>
                    <a:lumOff val="1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输入简要介绍输入简要介绍输入简要介绍输入简要介绍输入简要介绍输入简要介绍</a:t>
            </a:r>
            <a:endParaRPr lang="zh-CN" altLang="en-US" sz="1600" dirty="0">
              <a:solidFill>
                <a:schemeClr val="tx1">
                  <a:lumMod val="85000"/>
                  <a:lumOff val="15000"/>
                </a:schemeClr>
              </a:solidFill>
              <a:latin typeface="宋体" panose="02010600030101010101" pitchFamily="2" charset="-122"/>
              <a:ea typeface="宋体" panose="02010600030101010101" pitchFamily="2" charset="-122"/>
            </a:endParaRPr>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1000"/>
                                        <p:tgtEl>
                                          <p:spTgt spid="6"/>
                                        </p:tgtEl>
                                      </p:cBhvr>
                                    </p:animEffect>
                                  </p:childTnLst>
                                </p:cTn>
                              </p:par>
                            </p:childTnLst>
                          </p:cTn>
                        </p:par>
                        <p:par>
                          <p:cTn id="13" fill="hold">
                            <p:stCondLst>
                              <p:cond delay="1500"/>
                            </p:stCondLst>
                            <p:childTnLst>
                              <p:par>
                                <p:cTn id="14" presetID="22" presetClass="entr" presetSubtype="4" fill="hold"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down)">
                                      <p:cBhvr>
                                        <p:cTn id="16" dur="500"/>
                                        <p:tgtEl>
                                          <p:spTgt spid="7"/>
                                        </p:tgtEl>
                                      </p:cBhvr>
                                    </p:animEffect>
                                  </p:childTnLst>
                                </p:cTn>
                              </p:par>
                            </p:childTnLst>
                          </p:cTn>
                        </p:par>
                        <p:par>
                          <p:cTn id="17" fill="hold">
                            <p:stCondLst>
                              <p:cond delay="2000"/>
                            </p:stCondLst>
                            <p:childTnLst>
                              <p:par>
                                <p:cTn id="18" presetID="10" presetClass="entr" presetSubtype="0"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childTnLst>
                          </p:cTn>
                        </p:par>
                        <p:par>
                          <p:cTn id="21" fill="hold">
                            <p:stCondLst>
                              <p:cond delay="2500"/>
                            </p:stCondLst>
                            <p:childTnLst>
                              <p:par>
                                <p:cTn id="22" presetID="10" presetClass="entr" presetSubtype="0" fill="hold" nodeType="after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750"/>
                                        <p:tgtEl>
                                          <p:spTgt spid="10"/>
                                        </p:tgtEl>
                                      </p:cBhvr>
                                    </p:animEffect>
                                  </p:childTnLst>
                                </p:cTn>
                              </p:par>
                            </p:childTnLst>
                          </p:cTn>
                        </p:par>
                        <p:par>
                          <p:cTn id="25" fill="hold">
                            <p:stCondLst>
                              <p:cond delay="3500"/>
                            </p:stCondLst>
                            <p:childTnLst>
                              <p:par>
                                <p:cTn id="26" presetID="10" presetClass="entr" presetSubtype="0" fill="hold" grpId="0" nodeType="after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1000"/>
                                        <p:tgtEl>
                                          <p:spTgt spid="9"/>
                                        </p:tgtEl>
                                      </p:cBhvr>
                                    </p:animEffect>
                                  </p:childTnLst>
                                </p:cTn>
                              </p:par>
                            </p:childTnLst>
                          </p:cTn>
                        </p:par>
                        <p:par>
                          <p:cTn id="29" fill="hold">
                            <p:stCondLst>
                              <p:cond delay="4500"/>
                            </p:stCondLst>
                            <p:childTnLst>
                              <p:par>
                                <p:cTn id="30" presetID="22" presetClass="entr" presetSubtype="8"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left)">
                                      <p:cBhvr>
                                        <p:cTn id="32" dur="1000"/>
                                        <p:tgtEl>
                                          <p:spTgt spid="13"/>
                                        </p:tgtEl>
                                      </p:cBhvr>
                                    </p:animEffect>
                                  </p:childTnLst>
                                </p:cTn>
                              </p:par>
                            </p:childTnLst>
                          </p:cTn>
                        </p:par>
                        <p:par>
                          <p:cTn id="33" fill="hold">
                            <p:stCondLst>
                              <p:cond delay="5500"/>
                            </p:stCondLst>
                            <p:childTnLst>
                              <p:par>
                                <p:cTn id="34" presetID="22" presetClass="entr" presetSubtype="1"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wipe(up)">
                                      <p:cBhvr>
                                        <p:cTn id="36" dur="500"/>
                                        <p:tgtEl>
                                          <p:spTgt spid="14"/>
                                        </p:tgtEl>
                                      </p:cBhvr>
                                    </p:animEffect>
                                  </p:childTnLst>
                                </p:cTn>
                              </p:par>
                            </p:childTnLst>
                          </p:cTn>
                        </p:par>
                        <p:par>
                          <p:cTn id="37" fill="hold">
                            <p:stCondLst>
                              <p:cond delay="6000"/>
                            </p:stCondLst>
                            <p:childTnLst>
                              <p:par>
                                <p:cTn id="38" presetID="10" presetClass="entr" presetSubtype="0" fill="hold" grpId="0" nodeType="after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fade">
                                      <p:cBhvr>
                                        <p:cTn id="40" dur="500"/>
                                        <p:tgtEl>
                                          <p:spTgt spid="15"/>
                                        </p:tgtEl>
                                      </p:cBhvr>
                                    </p:animEffect>
                                  </p:childTnLst>
                                </p:cTn>
                              </p:par>
                            </p:childTnLst>
                          </p:cTn>
                        </p:par>
                        <p:par>
                          <p:cTn id="41" fill="hold">
                            <p:stCondLst>
                              <p:cond delay="6500"/>
                            </p:stCondLst>
                            <p:childTnLst>
                              <p:par>
                                <p:cTn id="42" presetID="10" presetClass="entr" presetSubtype="0" fill="hold" nodeType="after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fade">
                                      <p:cBhvr>
                                        <p:cTn id="44" dur="750"/>
                                        <p:tgtEl>
                                          <p:spTgt spid="17"/>
                                        </p:tgtEl>
                                      </p:cBhvr>
                                    </p:animEffect>
                                  </p:childTnLst>
                                </p:cTn>
                              </p:par>
                            </p:childTnLst>
                          </p:cTn>
                        </p:par>
                        <p:par>
                          <p:cTn id="45" fill="hold">
                            <p:stCondLst>
                              <p:cond delay="7500"/>
                            </p:stCondLst>
                            <p:childTnLst>
                              <p:par>
                                <p:cTn id="46" presetID="10" presetClass="entr" presetSubtype="0"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fade">
                                      <p:cBhvr>
                                        <p:cTn id="48" dur="1000"/>
                                        <p:tgtEl>
                                          <p:spTgt spid="16"/>
                                        </p:tgtEl>
                                      </p:cBhvr>
                                    </p:animEffect>
                                  </p:childTnLst>
                                </p:cTn>
                              </p:par>
                            </p:childTnLst>
                          </p:cTn>
                        </p:par>
                        <p:par>
                          <p:cTn id="49" fill="hold">
                            <p:stCondLst>
                              <p:cond delay="8500"/>
                            </p:stCondLst>
                            <p:childTnLst>
                              <p:par>
                                <p:cTn id="50" presetID="22" presetClass="entr" presetSubtype="8"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wipe(left)">
                                      <p:cBhvr>
                                        <p:cTn id="52" dur="1000"/>
                                        <p:tgtEl>
                                          <p:spTgt spid="20"/>
                                        </p:tgtEl>
                                      </p:cBhvr>
                                    </p:animEffect>
                                  </p:childTnLst>
                                </p:cTn>
                              </p:par>
                            </p:childTnLst>
                          </p:cTn>
                        </p:par>
                        <p:par>
                          <p:cTn id="53" fill="hold">
                            <p:stCondLst>
                              <p:cond delay="9500"/>
                            </p:stCondLst>
                            <p:childTnLst>
                              <p:par>
                                <p:cTn id="54" presetID="22" presetClass="entr" presetSubtype="4" fill="hold" nodeType="afterEffect">
                                  <p:stCondLst>
                                    <p:cond delay="0"/>
                                  </p:stCondLst>
                                  <p:childTnLst>
                                    <p:set>
                                      <p:cBhvr>
                                        <p:cTn id="55" dur="1" fill="hold">
                                          <p:stCondLst>
                                            <p:cond delay="0"/>
                                          </p:stCondLst>
                                        </p:cTn>
                                        <p:tgtEl>
                                          <p:spTgt spid="21"/>
                                        </p:tgtEl>
                                        <p:attrNameLst>
                                          <p:attrName>style.visibility</p:attrName>
                                        </p:attrNameLst>
                                      </p:cBhvr>
                                      <p:to>
                                        <p:strVal val="visible"/>
                                      </p:to>
                                    </p:set>
                                    <p:animEffect transition="in" filter="wipe(down)">
                                      <p:cBhvr>
                                        <p:cTn id="56" dur="500"/>
                                        <p:tgtEl>
                                          <p:spTgt spid="21"/>
                                        </p:tgtEl>
                                      </p:cBhvr>
                                    </p:animEffect>
                                  </p:childTnLst>
                                </p:cTn>
                              </p:par>
                            </p:childTnLst>
                          </p:cTn>
                        </p:par>
                        <p:par>
                          <p:cTn id="57" fill="hold">
                            <p:stCondLst>
                              <p:cond delay="10000"/>
                            </p:stCondLst>
                            <p:childTnLst>
                              <p:par>
                                <p:cTn id="58" presetID="10" presetClass="entr" presetSubtype="0" fill="hold" grpId="0" nodeType="afterEffect">
                                  <p:stCondLst>
                                    <p:cond delay="0"/>
                                  </p:stCondLst>
                                  <p:childTnLst>
                                    <p:set>
                                      <p:cBhvr>
                                        <p:cTn id="59" dur="1" fill="hold">
                                          <p:stCondLst>
                                            <p:cond delay="0"/>
                                          </p:stCondLst>
                                        </p:cTn>
                                        <p:tgtEl>
                                          <p:spTgt spid="22"/>
                                        </p:tgtEl>
                                        <p:attrNameLst>
                                          <p:attrName>style.visibility</p:attrName>
                                        </p:attrNameLst>
                                      </p:cBhvr>
                                      <p:to>
                                        <p:strVal val="visible"/>
                                      </p:to>
                                    </p:set>
                                    <p:animEffect transition="in" filter="fade">
                                      <p:cBhvr>
                                        <p:cTn id="60" dur="500"/>
                                        <p:tgtEl>
                                          <p:spTgt spid="22"/>
                                        </p:tgtEl>
                                      </p:cBhvr>
                                    </p:animEffect>
                                  </p:childTnLst>
                                </p:cTn>
                              </p:par>
                            </p:childTnLst>
                          </p:cTn>
                        </p:par>
                        <p:par>
                          <p:cTn id="61" fill="hold">
                            <p:stCondLst>
                              <p:cond delay="10500"/>
                            </p:stCondLst>
                            <p:childTnLst>
                              <p:par>
                                <p:cTn id="62" presetID="10" presetClass="entr" presetSubtype="0" fill="hold" nodeType="after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fade">
                                      <p:cBhvr>
                                        <p:cTn id="64" dur="750"/>
                                        <p:tgtEl>
                                          <p:spTgt spid="24"/>
                                        </p:tgtEl>
                                      </p:cBhvr>
                                    </p:animEffect>
                                  </p:childTnLst>
                                </p:cTn>
                              </p:par>
                            </p:childTnLst>
                          </p:cTn>
                        </p:par>
                        <p:par>
                          <p:cTn id="65" fill="hold">
                            <p:stCondLst>
                              <p:cond delay="11500"/>
                            </p:stCondLst>
                            <p:childTnLst>
                              <p:par>
                                <p:cTn id="66" presetID="10" presetClass="entr" presetSubtype="0" fill="hold" grpId="0"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fade">
                                      <p:cBhvr>
                                        <p:cTn id="68" dur="1000"/>
                                        <p:tgtEl>
                                          <p:spTgt spid="23"/>
                                        </p:tgtEl>
                                      </p:cBhvr>
                                    </p:animEffect>
                                  </p:childTnLst>
                                </p:cTn>
                              </p:par>
                            </p:childTnLst>
                          </p:cTn>
                        </p:par>
                        <p:par>
                          <p:cTn id="69" fill="hold">
                            <p:stCondLst>
                              <p:cond delay="12500"/>
                            </p:stCondLst>
                            <p:childTnLst>
                              <p:par>
                                <p:cTn id="70" presetID="22" presetClass="entr" presetSubtype="8"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wipe(left)">
                                      <p:cBhvr>
                                        <p:cTn id="72" dur="1000"/>
                                        <p:tgtEl>
                                          <p:spTgt spid="27"/>
                                        </p:tgtEl>
                                      </p:cBhvr>
                                    </p:animEffect>
                                  </p:childTnLst>
                                </p:cTn>
                              </p:par>
                            </p:childTnLst>
                          </p:cTn>
                        </p:par>
                        <p:par>
                          <p:cTn id="73" fill="hold">
                            <p:stCondLst>
                              <p:cond delay="13500"/>
                            </p:stCondLst>
                            <p:childTnLst>
                              <p:par>
                                <p:cTn id="74" presetID="22" presetClass="entr" presetSubtype="1" fill="hold" nodeType="afterEffect">
                                  <p:stCondLst>
                                    <p:cond delay="0"/>
                                  </p:stCondLst>
                                  <p:childTnLst>
                                    <p:set>
                                      <p:cBhvr>
                                        <p:cTn id="75" dur="1" fill="hold">
                                          <p:stCondLst>
                                            <p:cond delay="0"/>
                                          </p:stCondLst>
                                        </p:cTn>
                                        <p:tgtEl>
                                          <p:spTgt spid="28"/>
                                        </p:tgtEl>
                                        <p:attrNameLst>
                                          <p:attrName>style.visibility</p:attrName>
                                        </p:attrNameLst>
                                      </p:cBhvr>
                                      <p:to>
                                        <p:strVal val="visible"/>
                                      </p:to>
                                    </p:set>
                                    <p:animEffect transition="in" filter="wipe(up)">
                                      <p:cBhvr>
                                        <p:cTn id="76" dur="500"/>
                                        <p:tgtEl>
                                          <p:spTgt spid="28"/>
                                        </p:tgtEl>
                                      </p:cBhvr>
                                    </p:animEffect>
                                  </p:childTnLst>
                                </p:cTn>
                              </p:par>
                            </p:childTnLst>
                          </p:cTn>
                        </p:par>
                        <p:par>
                          <p:cTn id="77" fill="hold">
                            <p:stCondLst>
                              <p:cond delay="14000"/>
                            </p:stCondLst>
                            <p:childTnLst>
                              <p:par>
                                <p:cTn id="78" presetID="10" presetClass="entr" presetSubtype="0" fill="hold" grpId="0" nodeType="afterEffect">
                                  <p:stCondLst>
                                    <p:cond delay="0"/>
                                  </p:stCondLst>
                                  <p:childTnLst>
                                    <p:set>
                                      <p:cBhvr>
                                        <p:cTn id="79" dur="1" fill="hold">
                                          <p:stCondLst>
                                            <p:cond delay="0"/>
                                          </p:stCondLst>
                                        </p:cTn>
                                        <p:tgtEl>
                                          <p:spTgt spid="29"/>
                                        </p:tgtEl>
                                        <p:attrNameLst>
                                          <p:attrName>style.visibility</p:attrName>
                                        </p:attrNameLst>
                                      </p:cBhvr>
                                      <p:to>
                                        <p:strVal val="visible"/>
                                      </p:to>
                                    </p:set>
                                    <p:animEffect transition="in" filter="fade">
                                      <p:cBhvr>
                                        <p:cTn id="80" dur="500"/>
                                        <p:tgtEl>
                                          <p:spTgt spid="29"/>
                                        </p:tgtEl>
                                      </p:cBhvr>
                                    </p:animEffect>
                                  </p:childTnLst>
                                </p:cTn>
                              </p:par>
                            </p:childTnLst>
                          </p:cTn>
                        </p:par>
                        <p:par>
                          <p:cTn id="81" fill="hold">
                            <p:stCondLst>
                              <p:cond delay="14500"/>
                            </p:stCondLst>
                            <p:childTnLst>
                              <p:par>
                                <p:cTn id="82" presetID="10" presetClass="entr" presetSubtype="0" fill="hold" nodeType="afterEffect">
                                  <p:stCondLst>
                                    <p:cond delay="0"/>
                                  </p:stCondLst>
                                  <p:childTnLst>
                                    <p:set>
                                      <p:cBhvr>
                                        <p:cTn id="83" dur="1" fill="hold">
                                          <p:stCondLst>
                                            <p:cond delay="0"/>
                                          </p:stCondLst>
                                        </p:cTn>
                                        <p:tgtEl>
                                          <p:spTgt spid="31"/>
                                        </p:tgtEl>
                                        <p:attrNameLst>
                                          <p:attrName>style.visibility</p:attrName>
                                        </p:attrNameLst>
                                      </p:cBhvr>
                                      <p:to>
                                        <p:strVal val="visible"/>
                                      </p:to>
                                    </p:set>
                                    <p:animEffect transition="in" filter="fade">
                                      <p:cBhvr>
                                        <p:cTn id="84" dur="750"/>
                                        <p:tgtEl>
                                          <p:spTgt spid="31"/>
                                        </p:tgtEl>
                                      </p:cBhvr>
                                    </p:animEffect>
                                  </p:childTnLst>
                                </p:cTn>
                              </p:par>
                            </p:childTnLst>
                          </p:cTn>
                        </p:par>
                        <p:par>
                          <p:cTn id="85" fill="hold">
                            <p:stCondLst>
                              <p:cond delay="15500"/>
                            </p:stCondLst>
                            <p:childTnLst>
                              <p:par>
                                <p:cTn id="86" presetID="10" presetClass="entr" presetSubtype="0" fill="hold" grpId="0" nodeType="afterEffect">
                                  <p:stCondLst>
                                    <p:cond delay="0"/>
                                  </p:stCondLst>
                                  <p:childTnLst>
                                    <p:set>
                                      <p:cBhvr>
                                        <p:cTn id="87" dur="1" fill="hold">
                                          <p:stCondLst>
                                            <p:cond delay="0"/>
                                          </p:stCondLst>
                                        </p:cTn>
                                        <p:tgtEl>
                                          <p:spTgt spid="30"/>
                                        </p:tgtEl>
                                        <p:attrNameLst>
                                          <p:attrName>style.visibility</p:attrName>
                                        </p:attrNameLst>
                                      </p:cBhvr>
                                      <p:to>
                                        <p:strVal val="visible"/>
                                      </p:to>
                                    </p:set>
                                    <p:animEffect transition="in" filter="fade">
                                      <p:cBhvr>
                                        <p:cTn id="88" dur="1000"/>
                                        <p:tgtEl>
                                          <p:spTgt spid="30"/>
                                        </p:tgtEl>
                                      </p:cBhvr>
                                    </p:animEffect>
                                  </p:childTnLst>
                                </p:cTn>
                              </p:par>
                            </p:childTnLst>
                          </p:cTn>
                        </p:par>
                        <p:par>
                          <p:cTn id="89" fill="hold">
                            <p:stCondLst>
                              <p:cond delay="16500"/>
                            </p:stCondLst>
                            <p:childTnLst>
                              <p:par>
                                <p:cTn id="90" presetID="22" presetClass="entr" presetSubtype="8" fill="hold" grpId="0" nodeType="after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wipe(left)">
                                      <p:cBhvr>
                                        <p:cTn id="92"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3" grpId="0"/>
      <p:bldP spid="15" grpId="0" animBg="1"/>
      <p:bldP spid="16" grpId="0" animBg="1"/>
      <p:bldP spid="20" grpId="0"/>
      <p:bldP spid="22" grpId="0" animBg="1"/>
      <p:bldP spid="23" grpId="0" animBg="1"/>
      <p:bldP spid="27" grpId="0"/>
      <p:bldP spid="29" grpId="0" animBg="1"/>
      <p:bldP spid="30" grpId="0" animBg="1"/>
      <p:bldP spid="3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矩形 3"/>
          <p:cNvSpPr/>
          <p:nvPr/>
        </p:nvSpPr>
        <p:spPr>
          <a:xfrm>
            <a:off x="0" y="3518455"/>
            <a:ext cx="4187106" cy="2355247"/>
          </a:xfrm>
          <a:prstGeom prst="rect">
            <a:avLst/>
          </a:prstGeom>
          <a:blipFill dpi="0" rotWithShape="1">
            <a:blip r:embed="rId4"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4187106" y="3518455"/>
            <a:ext cx="2354400" cy="2355247"/>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 name="组合 6"/>
          <p:cNvGrpSpPr/>
          <p:nvPr/>
        </p:nvGrpSpPr>
        <p:grpSpPr>
          <a:xfrm>
            <a:off x="6236196" y="3518455"/>
            <a:ext cx="5955804" cy="2356960"/>
            <a:chOff x="4257077" y="2119893"/>
            <a:chExt cx="5955804" cy="2356960"/>
          </a:xfrm>
          <a:solidFill>
            <a:schemeClr val="accent1"/>
          </a:solidFill>
        </p:grpSpPr>
        <p:sp>
          <p:nvSpPr>
            <p:cNvPr id="8" name="等腰三角形 7"/>
            <p:cNvSpPr/>
            <p:nvPr/>
          </p:nvSpPr>
          <p:spPr>
            <a:xfrm rot="16200000">
              <a:off x="4224440" y="3094390"/>
              <a:ext cx="473237" cy="407963"/>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4552497" y="2119893"/>
              <a:ext cx="5660384" cy="235696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25000"/>
                </a:lnSpc>
                <a:spcBef>
                  <a:spcPts val="1200"/>
                </a:spcBef>
              </a:pPr>
              <a:r>
                <a:rPr lang="en-US" altLang="zh-CN" sz="2400" b="1" dirty="0">
                  <a:solidFill>
                    <a:schemeClr val="bg1"/>
                  </a:solidFill>
                  <a:latin typeface="Arial" panose="020B0604020202020204" pitchFamily="34" charset="0"/>
                  <a:ea typeface="宋体" panose="02010600030101010101" pitchFamily="2" charset="-122"/>
                  <a:cs typeface="Arial" panose="020B0604020202020204" pitchFamily="34" charset="0"/>
                </a:rPr>
                <a:t>PART 02  </a:t>
              </a:r>
              <a:r>
                <a:rPr lang="zh-CN" altLang="en-US" sz="2400" dirty="0">
                  <a:latin typeface="阿里巴巴普惠体 B" panose="00020600040101010101" pitchFamily="18" charset="-122"/>
                  <a:ea typeface="阿里巴巴普惠体 B" panose="00020600040101010101" pitchFamily="18" charset="-122"/>
                  <a:cs typeface="阿里巴巴普惠体 B" panose="00020600040101010101" pitchFamily="18" charset="-122"/>
                </a:rPr>
                <a:t>点击输入标题内容</a:t>
              </a:r>
              <a:endParaRPr lang="en-US" altLang="zh-CN" sz="2400" b="1" dirty="0">
                <a:solidFill>
                  <a:schemeClr val="bg1"/>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endParaRPr>
            </a:p>
            <a:p>
              <a:pPr>
                <a:lnSpc>
                  <a:spcPct val="120000"/>
                </a:lnSpc>
                <a:spcBef>
                  <a:spcPts val="1200"/>
                </a:spcBef>
              </a:pPr>
              <a:r>
                <a:rPr lang="zh-CN" altLang="en-US" sz="1600"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输入简要介绍输入简要介绍输入简要介绍输入简要介绍输入简要介绍输入简要介绍输入简要介绍输入简要介绍输入简要介绍输入简要介绍输入简要介绍输入简要介绍输入简要介绍。</a:t>
              </a:r>
              <a:endParaRPr lang="en-US" altLang="zh-CN" sz="1600"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p:txBody>
        </p:sp>
      </p:gr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1000"/>
                                        <p:tgtEl>
                                          <p:spTgt spid="4"/>
                                        </p:tgtEl>
                                      </p:cBhvr>
                                    </p:animEffect>
                                  </p:childTnLst>
                                </p:cTn>
                              </p:par>
                              <p:par>
                                <p:cTn id="8" presetID="9" presetClass="entr" presetSubtype="0" fill="hold" grpId="0" nodeType="withEffect">
                                  <p:stCondLst>
                                    <p:cond delay="500"/>
                                  </p:stCondLst>
                                  <p:childTnLst>
                                    <p:set>
                                      <p:cBhvr>
                                        <p:cTn id="9" dur="1" fill="hold">
                                          <p:stCondLst>
                                            <p:cond delay="0"/>
                                          </p:stCondLst>
                                        </p:cTn>
                                        <p:tgtEl>
                                          <p:spTgt spid="6"/>
                                        </p:tgtEl>
                                        <p:attrNameLst>
                                          <p:attrName>style.visibility</p:attrName>
                                        </p:attrNameLst>
                                      </p:cBhvr>
                                      <p:to>
                                        <p:strVal val="visible"/>
                                      </p:to>
                                    </p:set>
                                    <p:animEffect transition="in" filter="dissolve">
                                      <p:cBhvr>
                                        <p:cTn id="10" dur="1000"/>
                                        <p:tgtEl>
                                          <p:spTgt spid="6"/>
                                        </p:tgtEl>
                                      </p:cBhvr>
                                    </p:animEffect>
                                  </p:childTnLst>
                                </p:cTn>
                              </p:par>
                            </p:childTnLst>
                          </p:cTn>
                        </p:par>
                        <p:par>
                          <p:cTn id="11" fill="hold">
                            <p:stCondLst>
                              <p:cond delay="1000"/>
                            </p:stCondLst>
                            <p:childTnLst>
                              <p:par>
                                <p:cTn id="12" presetID="12" presetClass="entr" presetSubtype="2" fill="hold" nodeType="after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additive="base">
                                        <p:cTn id="14" dur="1000"/>
                                        <p:tgtEl>
                                          <p:spTgt spid="7"/>
                                        </p:tgtEl>
                                        <p:attrNameLst>
                                          <p:attrName>ppt_x</p:attrName>
                                        </p:attrNameLst>
                                      </p:cBhvr>
                                      <p:tavLst>
                                        <p:tav tm="0">
                                          <p:val>
                                            <p:strVal val="#ppt_x+#ppt_w*1.125000"/>
                                          </p:val>
                                        </p:tav>
                                        <p:tav tm="100000">
                                          <p:val>
                                            <p:strVal val="#ppt_x"/>
                                          </p:val>
                                        </p:tav>
                                      </p:tavLst>
                                    </p:anim>
                                    <p:animEffect transition="in" filter="wipe(left)">
                                      <p:cBhvr>
                                        <p:cTn id="15"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 name="组合 1"/>
          <p:cNvGrpSpPr/>
          <p:nvPr/>
        </p:nvGrpSpPr>
        <p:grpSpPr>
          <a:xfrm>
            <a:off x="0" y="155101"/>
            <a:ext cx="4995078" cy="615553"/>
            <a:chOff x="0" y="155101"/>
            <a:chExt cx="4995078" cy="615553"/>
          </a:xfrm>
        </p:grpSpPr>
        <p:sp>
          <p:nvSpPr>
            <p:cNvPr id="4" name="矩形 3"/>
            <p:cNvSpPr/>
            <p:nvPr/>
          </p:nvSpPr>
          <p:spPr>
            <a:xfrm>
              <a:off x="0" y="229719"/>
              <a:ext cx="982639" cy="46631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982636" y="155101"/>
              <a:ext cx="4012442" cy="615553"/>
            </a:xfrm>
            <a:prstGeom prst="rect">
              <a:avLst/>
            </a:prstGeom>
            <a:noFill/>
          </p:spPr>
          <p:txBody>
            <a:bodyPr wrap="square" rtlCol="0">
              <a:spAutoFit/>
            </a:bodyPr>
            <a:lstStyle/>
            <a:p>
              <a:r>
                <a:rPr lang="zh-CN" altLang="en-US" sz="2000" dirty="0">
                  <a:solidFill>
                    <a:schemeClr val="tx1">
                      <a:lumMod val="85000"/>
                      <a:lumOff val="15000"/>
                    </a:schemeClr>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rPr>
                <a:t>点击输入标题内容</a:t>
              </a:r>
              <a:endParaRPr lang="en-US" altLang="zh-CN" sz="2000" dirty="0">
                <a:solidFill>
                  <a:schemeClr val="tx1">
                    <a:lumMod val="85000"/>
                    <a:lumOff val="15000"/>
                  </a:schemeClr>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endParaRPr>
            </a:p>
            <a:p>
              <a:r>
                <a:rPr lang="zh-CN" altLang="en-US" sz="1400" dirty="0">
                  <a:solidFill>
                    <a:schemeClr val="tx1">
                      <a:lumMod val="85000"/>
                      <a:lumOff val="1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输入简要介绍输入简要介绍</a:t>
              </a:r>
            </a:p>
          </p:txBody>
        </p:sp>
      </p:grpSp>
      <p:grpSp>
        <p:nvGrpSpPr>
          <p:cNvPr id="6" name="组合 5"/>
          <p:cNvGrpSpPr/>
          <p:nvPr/>
        </p:nvGrpSpPr>
        <p:grpSpPr>
          <a:xfrm>
            <a:off x="2540125" y="1667871"/>
            <a:ext cx="618978" cy="2039814"/>
            <a:chOff x="5240216" y="1758467"/>
            <a:chExt cx="618978" cy="2039814"/>
          </a:xfrm>
        </p:grpSpPr>
        <p:sp>
          <p:nvSpPr>
            <p:cNvPr id="7" name="圆角矩形 6"/>
            <p:cNvSpPr/>
            <p:nvPr/>
          </p:nvSpPr>
          <p:spPr>
            <a:xfrm rot="5400000">
              <a:off x="4529798" y="2468885"/>
              <a:ext cx="2039814" cy="618978"/>
            </a:xfrm>
            <a:prstGeom prst="roundRect">
              <a:avLst>
                <a:gd name="adj" fmla="val 50000"/>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latin typeface="阿里巴巴普惠体 B" panose="00020600040101010101" pitchFamily="18" charset="-122"/>
                  <a:ea typeface="阿里巴巴普惠体 B" panose="00020600040101010101" pitchFamily="18" charset="-122"/>
                  <a:cs typeface="阿里巴巴普惠体 B" panose="00020600040101010101" pitchFamily="18" charset="-122"/>
                </a:rPr>
                <a:t>        </a:t>
              </a:r>
              <a:r>
                <a:rPr lang="zh-CN" altLang="en-US" dirty="0">
                  <a:latin typeface="阿里巴巴普惠体 B" panose="00020600040101010101" pitchFamily="18" charset="-122"/>
                  <a:ea typeface="阿里巴巴普惠体 B" panose="00020600040101010101" pitchFamily="18" charset="-122"/>
                  <a:cs typeface="阿里巴巴普惠体 B" panose="00020600040101010101" pitchFamily="18" charset="-122"/>
                </a:rPr>
                <a:t>标题内容  </a:t>
              </a:r>
            </a:p>
          </p:txBody>
        </p:sp>
        <p:sp>
          <p:nvSpPr>
            <p:cNvPr id="8" name="椭圆 7"/>
            <p:cNvSpPr/>
            <p:nvPr/>
          </p:nvSpPr>
          <p:spPr>
            <a:xfrm>
              <a:off x="5315704" y="1842867"/>
              <a:ext cx="468000" cy="468000"/>
            </a:xfrm>
            <a:prstGeom prst="ellipse">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solidFill>
                    <a:schemeClr val="tx1"/>
                  </a:solidFill>
                  <a:latin typeface="宋体" panose="02010600030101010101" pitchFamily="2" charset="-122"/>
                  <a:ea typeface="宋体" panose="02010600030101010101" pitchFamily="2" charset="-122"/>
                </a:rPr>
                <a:t>1</a:t>
              </a:r>
              <a:endParaRPr lang="zh-CN" altLang="en-US" b="1" dirty="0">
                <a:solidFill>
                  <a:schemeClr val="tx1"/>
                </a:solidFill>
                <a:latin typeface="宋体" panose="02010600030101010101" pitchFamily="2" charset="-122"/>
                <a:ea typeface="宋体" panose="02010600030101010101" pitchFamily="2" charset="-122"/>
              </a:endParaRPr>
            </a:p>
          </p:txBody>
        </p:sp>
      </p:grpSp>
      <p:grpSp>
        <p:nvGrpSpPr>
          <p:cNvPr id="9" name="组合 8"/>
          <p:cNvGrpSpPr/>
          <p:nvPr/>
        </p:nvGrpSpPr>
        <p:grpSpPr>
          <a:xfrm>
            <a:off x="3271645" y="3848360"/>
            <a:ext cx="618978" cy="2039814"/>
            <a:chOff x="5971736" y="3938956"/>
            <a:chExt cx="618978" cy="2039814"/>
          </a:xfrm>
        </p:grpSpPr>
        <p:sp>
          <p:nvSpPr>
            <p:cNvPr id="10" name="圆角矩形 9"/>
            <p:cNvSpPr/>
            <p:nvPr/>
          </p:nvSpPr>
          <p:spPr>
            <a:xfrm rot="5400000">
              <a:off x="5261318" y="4649374"/>
              <a:ext cx="2039814" cy="618978"/>
            </a:xfrm>
            <a:prstGeom prst="roundRect">
              <a:avLst>
                <a:gd name="adj" fmla="val 50000"/>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dirty="0">
                  <a:latin typeface="阿里巴巴普惠体 B" panose="00020600040101010101" pitchFamily="18" charset="-122"/>
                  <a:ea typeface="阿里巴巴普惠体 B" panose="00020600040101010101" pitchFamily="18" charset="-122"/>
                  <a:cs typeface="阿里巴巴普惠体 B" panose="00020600040101010101" pitchFamily="18" charset="-122"/>
                </a:rPr>
                <a:t>   标题内容</a:t>
              </a:r>
              <a:endParaRPr lang="zh-CN" altLang="en-US" dirty="0">
                <a:latin typeface="宋体" panose="02010600030101010101" pitchFamily="2" charset="-122"/>
                <a:ea typeface="宋体" panose="02010600030101010101" pitchFamily="2" charset="-122"/>
              </a:endParaRPr>
            </a:p>
          </p:txBody>
        </p:sp>
        <p:sp>
          <p:nvSpPr>
            <p:cNvPr id="11" name="椭圆 10"/>
            <p:cNvSpPr/>
            <p:nvPr/>
          </p:nvSpPr>
          <p:spPr>
            <a:xfrm>
              <a:off x="6047224" y="5444194"/>
              <a:ext cx="468000" cy="468000"/>
            </a:xfrm>
            <a:prstGeom prst="ellipse">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solidFill>
                    <a:schemeClr val="tx1"/>
                  </a:solidFill>
                  <a:latin typeface="宋体" panose="02010600030101010101" pitchFamily="2" charset="-122"/>
                  <a:ea typeface="宋体" panose="02010600030101010101" pitchFamily="2" charset="-122"/>
                </a:rPr>
                <a:t>3</a:t>
              </a:r>
              <a:endParaRPr lang="zh-CN" altLang="en-US" b="1" dirty="0">
                <a:solidFill>
                  <a:schemeClr val="tx1"/>
                </a:solidFill>
                <a:latin typeface="宋体" panose="02010600030101010101" pitchFamily="2" charset="-122"/>
                <a:ea typeface="宋体" panose="02010600030101010101" pitchFamily="2" charset="-122"/>
              </a:endParaRPr>
            </a:p>
          </p:txBody>
        </p:sp>
      </p:grpSp>
      <p:grpSp>
        <p:nvGrpSpPr>
          <p:cNvPr id="12" name="组合 11"/>
          <p:cNvGrpSpPr/>
          <p:nvPr/>
        </p:nvGrpSpPr>
        <p:grpSpPr>
          <a:xfrm>
            <a:off x="3271645" y="3088707"/>
            <a:ext cx="2039814" cy="618978"/>
            <a:chOff x="5971736" y="3179303"/>
            <a:chExt cx="2039814" cy="618978"/>
          </a:xfrm>
        </p:grpSpPr>
        <p:sp>
          <p:nvSpPr>
            <p:cNvPr id="13" name="圆角矩形 12"/>
            <p:cNvSpPr/>
            <p:nvPr/>
          </p:nvSpPr>
          <p:spPr>
            <a:xfrm>
              <a:off x="5971736" y="3179303"/>
              <a:ext cx="2039814" cy="618978"/>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600" dirty="0">
                  <a:latin typeface="阿里巴巴普惠体 B" panose="00020600040101010101" pitchFamily="18" charset="-122"/>
                  <a:ea typeface="阿里巴巴普惠体 B" panose="00020600040101010101" pitchFamily="18" charset="-122"/>
                  <a:cs typeface="阿里巴巴普惠体 B" panose="00020600040101010101" pitchFamily="18" charset="-122"/>
                </a:rPr>
                <a:t>   </a:t>
              </a:r>
              <a:r>
                <a:rPr lang="zh-CN" altLang="en-US" dirty="0">
                  <a:latin typeface="阿里巴巴普惠体 B" panose="00020600040101010101" pitchFamily="18" charset="-122"/>
                  <a:ea typeface="阿里巴巴普惠体 B" panose="00020600040101010101" pitchFamily="18" charset="-122"/>
                  <a:cs typeface="阿里巴巴普惠体 B" panose="00020600040101010101" pitchFamily="18" charset="-122"/>
                </a:rPr>
                <a:t>标题内容</a:t>
              </a:r>
              <a:endParaRPr lang="zh-CN" altLang="en-US" dirty="0">
                <a:latin typeface="宋体" panose="02010600030101010101" pitchFamily="2" charset="-122"/>
                <a:ea typeface="宋体" panose="02010600030101010101" pitchFamily="2" charset="-122"/>
              </a:endParaRPr>
            </a:p>
          </p:txBody>
        </p:sp>
        <p:sp>
          <p:nvSpPr>
            <p:cNvPr id="14" name="椭圆 13"/>
            <p:cNvSpPr/>
            <p:nvPr/>
          </p:nvSpPr>
          <p:spPr>
            <a:xfrm>
              <a:off x="7468062" y="3254792"/>
              <a:ext cx="468000" cy="468000"/>
            </a:xfrm>
            <a:prstGeom prst="ellipse">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solidFill>
                    <a:schemeClr val="tx1"/>
                  </a:solidFill>
                  <a:latin typeface="宋体" panose="02010600030101010101" pitchFamily="2" charset="-122"/>
                  <a:ea typeface="宋体" panose="02010600030101010101" pitchFamily="2" charset="-122"/>
                </a:rPr>
                <a:t>2</a:t>
              </a:r>
              <a:endParaRPr lang="zh-CN" altLang="en-US" b="1" dirty="0">
                <a:solidFill>
                  <a:schemeClr val="tx1"/>
                </a:solidFill>
                <a:latin typeface="宋体" panose="02010600030101010101" pitchFamily="2" charset="-122"/>
                <a:ea typeface="宋体" panose="02010600030101010101" pitchFamily="2" charset="-122"/>
              </a:endParaRPr>
            </a:p>
          </p:txBody>
        </p:sp>
      </p:grpSp>
      <p:grpSp>
        <p:nvGrpSpPr>
          <p:cNvPr id="15" name="组合 14"/>
          <p:cNvGrpSpPr/>
          <p:nvPr/>
        </p:nvGrpSpPr>
        <p:grpSpPr>
          <a:xfrm>
            <a:off x="1119289" y="3848360"/>
            <a:ext cx="2039814" cy="618978"/>
            <a:chOff x="3819380" y="3938956"/>
            <a:chExt cx="2039814" cy="618978"/>
          </a:xfrm>
        </p:grpSpPr>
        <p:sp>
          <p:nvSpPr>
            <p:cNvPr id="16" name="圆角矩形 15"/>
            <p:cNvSpPr/>
            <p:nvPr/>
          </p:nvSpPr>
          <p:spPr>
            <a:xfrm>
              <a:off x="3819380" y="3938956"/>
              <a:ext cx="2039814" cy="618978"/>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latin typeface="阿里巴巴普惠体 B" panose="00020600040101010101" pitchFamily="18" charset="-122"/>
                  <a:ea typeface="阿里巴巴普惠体 B" panose="00020600040101010101" pitchFamily="18" charset="-122"/>
                  <a:cs typeface="阿里巴巴普惠体 B" panose="00020600040101010101" pitchFamily="18" charset="-122"/>
                </a:rPr>
                <a:t>       标题内容    </a:t>
              </a:r>
            </a:p>
          </p:txBody>
        </p:sp>
        <p:sp>
          <p:nvSpPr>
            <p:cNvPr id="17" name="椭圆 16"/>
            <p:cNvSpPr/>
            <p:nvPr/>
          </p:nvSpPr>
          <p:spPr>
            <a:xfrm>
              <a:off x="3908936" y="4014445"/>
              <a:ext cx="468000" cy="468000"/>
            </a:xfrm>
            <a:prstGeom prst="ellipse">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solidFill>
                    <a:schemeClr val="tx1"/>
                  </a:solidFill>
                  <a:latin typeface="宋体" panose="02010600030101010101" pitchFamily="2" charset="-122"/>
                  <a:ea typeface="宋体" panose="02010600030101010101" pitchFamily="2" charset="-122"/>
                </a:rPr>
                <a:t>4</a:t>
              </a:r>
              <a:endParaRPr lang="zh-CN" altLang="en-US" b="1" dirty="0">
                <a:solidFill>
                  <a:schemeClr val="tx1"/>
                </a:solidFill>
                <a:latin typeface="宋体" panose="02010600030101010101" pitchFamily="2" charset="-122"/>
                <a:ea typeface="宋体" panose="02010600030101010101" pitchFamily="2" charset="-122"/>
              </a:endParaRPr>
            </a:p>
          </p:txBody>
        </p:sp>
      </p:grpSp>
      <p:sp>
        <p:nvSpPr>
          <p:cNvPr id="18" name="矩形 17"/>
          <p:cNvSpPr/>
          <p:nvPr/>
        </p:nvSpPr>
        <p:spPr>
          <a:xfrm>
            <a:off x="3271645" y="1667871"/>
            <a:ext cx="2662914" cy="1015663"/>
          </a:xfrm>
          <a:prstGeom prst="rect">
            <a:avLst/>
          </a:prstGeom>
        </p:spPr>
        <p:txBody>
          <a:bodyPr wrap="square">
            <a:spAutoFit/>
          </a:bodyPr>
          <a:lstStyle/>
          <a:p>
            <a:pPr>
              <a:lnSpc>
                <a:spcPct val="125000"/>
              </a:lnSpc>
            </a:pPr>
            <a:r>
              <a:rPr lang="zh-CN" altLang="en-US" sz="1600" dirty="0">
                <a:solidFill>
                  <a:schemeClr val="tx1">
                    <a:lumMod val="85000"/>
                    <a:lumOff val="1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输入简要介绍输入简要介绍输入简要介绍输入简要介绍输入简要介绍输入简要介绍</a:t>
            </a:r>
            <a:endParaRPr lang="zh-CN" altLang="en-US" sz="1600" dirty="0">
              <a:solidFill>
                <a:schemeClr val="tx1">
                  <a:lumMod val="85000"/>
                  <a:lumOff val="15000"/>
                </a:schemeClr>
              </a:solidFill>
              <a:latin typeface="宋体" panose="02010600030101010101" pitchFamily="2" charset="-122"/>
              <a:ea typeface="宋体" panose="02010600030101010101" pitchFamily="2" charset="-122"/>
            </a:endParaRPr>
          </a:p>
        </p:txBody>
      </p:sp>
      <p:sp>
        <p:nvSpPr>
          <p:cNvPr id="19" name="矩形 18"/>
          <p:cNvSpPr/>
          <p:nvPr/>
        </p:nvSpPr>
        <p:spPr>
          <a:xfrm rot="5400000">
            <a:off x="3599390" y="4362006"/>
            <a:ext cx="2328854" cy="1302280"/>
          </a:xfrm>
          <a:prstGeom prst="rect">
            <a:avLst/>
          </a:prstGeom>
        </p:spPr>
        <p:txBody>
          <a:bodyPr wrap="square">
            <a:spAutoFit/>
          </a:bodyPr>
          <a:lstStyle/>
          <a:p>
            <a:pPr>
              <a:lnSpc>
                <a:spcPct val="125000"/>
              </a:lnSpc>
            </a:pPr>
            <a:r>
              <a:rPr lang="zh-CN" altLang="en-US" sz="1600" dirty="0">
                <a:solidFill>
                  <a:schemeClr val="tx1">
                    <a:lumMod val="85000"/>
                    <a:lumOff val="1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输入简要介绍输入简要介绍输入简要介绍输入简要介绍输入简要介绍输入简要介绍</a:t>
            </a:r>
            <a:endParaRPr lang="zh-CN" altLang="en-US" sz="1600" dirty="0">
              <a:solidFill>
                <a:schemeClr val="tx1">
                  <a:lumMod val="85000"/>
                  <a:lumOff val="15000"/>
                </a:schemeClr>
              </a:solidFill>
              <a:latin typeface="宋体" panose="02010600030101010101" pitchFamily="2" charset="-122"/>
              <a:ea typeface="宋体" panose="02010600030101010101" pitchFamily="2" charset="-122"/>
            </a:endParaRPr>
          </a:p>
        </p:txBody>
      </p:sp>
      <p:sp>
        <p:nvSpPr>
          <p:cNvPr id="20" name="矩形 19"/>
          <p:cNvSpPr/>
          <p:nvPr/>
        </p:nvSpPr>
        <p:spPr>
          <a:xfrm>
            <a:off x="455619" y="4805935"/>
            <a:ext cx="2662914" cy="1015663"/>
          </a:xfrm>
          <a:prstGeom prst="rect">
            <a:avLst/>
          </a:prstGeom>
        </p:spPr>
        <p:txBody>
          <a:bodyPr wrap="square">
            <a:spAutoFit/>
          </a:bodyPr>
          <a:lstStyle/>
          <a:p>
            <a:pPr>
              <a:lnSpc>
                <a:spcPct val="125000"/>
              </a:lnSpc>
            </a:pPr>
            <a:r>
              <a:rPr lang="zh-CN" altLang="en-US" sz="1600" dirty="0">
                <a:solidFill>
                  <a:schemeClr val="tx1">
                    <a:lumMod val="85000"/>
                    <a:lumOff val="1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输入简要介绍输入简要介绍输入简要介绍输入简要介绍输入简要介绍输入简要介绍</a:t>
            </a:r>
            <a:endParaRPr lang="zh-CN" altLang="en-US" sz="1600" dirty="0">
              <a:solidFill>
                <a:schemeClr val="tx1">
                  <a:lumMod val="85000"/>
                  <a:lumOff val="15000"/>
                </a:schemeClr>
              </a:solidFill>
              <a:latin typeface="宋体" panose="02010600030101010101" pitchFamily="2" charset="-122"/>
              <a:ea typeface="宋体" panose="02010600030101010101" pitchFamily="2" charset="-122"/>
            </a:endParaRPr>
          </a:p>
        </p:txBody>
      </p:sp>
      <p:sp>
        <p:nvSpPr>
          <p:cNvPr id="21" name="矩形 20"/>
          <p:cNvSpPr/>
          <p:nvPr/>
        </p:nvSpPr>
        <p:spPr>
          <a:xfrm rot="5400000">
            <a:off x="492963" y="2030082"/>
            <a:ext cx="2281626" cy="1302280"/>
          </a:xfrm>
          <a:prstGeom prst="rect">
            <a:avLst/>
          </a:prstGeom>
        </p:spPr>
        <p:txBody>
          <a:bodyPr wrap="square">
            <a:spAutoFit/>
          </a:bodyPr>
          <a:lstStyle/>
          <a:p>
            <a:pPr>
              <a:lnSpc>
                <a:spcPct val="125000"/>
              </a:lnSpc>
            </a:pPr>
            <a:r>
              <a:rPr lang="zh-CN" altLang="en-US" sz="1600" dirty="0">
                <a:solidFill>
                  <a:schemeClr val="tx1">
                    <a:lumMod val="85000"/>
                    <a:lumOff val="1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输入简要介绍输入简要介绍输入简要介绍输入简要介绍输入简要介绍输入简要介绍</a:t>
            </a:r>
            <a:endParaRPr lang="zh-CN" altLang="en-US" sz="1600" dirty="0">
              <a:solidFill>
                <a:schemeClr val="tx1">
                  <a:lumMod val="85000"/>
                  <a:lumOff val="15000"/>
                </a:schemeClr>
              </a:solidFill>
              <a:latin typeface="宋体" panose="02010600030101010101" pitchFamily="2" charset="-122"/>
              <a:ea typeface="宋体" panose="02010600030101010101" pitchFamily="2" charset="-122"/>
            </a:endParaRPr>
          </a:p>
        </p:txBody>
      </p:sp>
      <p:sp>
        <p:nvSpPr>
          <p:cNvPr id="22" name="矩形 21"/>
          <p:cNvSpPr/>
          <p:nvPr/>
        </p:nvSpPr>
        <p:spPr>
          <a:xfrm>
            <a:off x="6732297" y="1186731"/>
            <a:ext cx="4657448" cy="1032975"/>
          </a:xfrm>
          <a:prstGeom prst="rect">
            <a:avLst/>
          </a:prstGeom>
        </p:spPr>
        <p:txBody>
          <a:bodyPr wrap="square">
            <a:spAutoFit/>
          </a:bodyPr>
          <a:lstStyle/>
          <a:p>
            <a:pPr marL="285750" indent="-285750">
              <a:lnSpc>
                <a:spcPct val="125000"/>
              </a:lnSpc>
              <a:buFont typeface="Wingdings" panose="05000000000000000000" pitchFamily="2" charset="2"/>
              <a:buChar char="n"/>
            </a:pPr>
            <a:r>
              <a:rPr lang="zh-CN" altLang="en-US" dirty="0">
                <a:solidFill>
                  <a:schemeClr val="accent1"/>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rPr>
              <a:t>标题内容</a:t>
            </a:r>
            <a:endParaRPr lang="en-US" altLang="zh-CN" dirty="0">
              <a:solidFill>
                <a:schemeClr val="accent1"/>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endParaRPr>
          </a:p>
          <a:p>
            <a:pPr>
              <a:lnSpc>
                <a:spcPct val="125000"/>
              </a:lnSpc>
            </a:pPr>
            <a:r>
              <a:rPr lang="zh-CN" altLang="en-US" sz="1600" dirty="0">
                <a:solidFill>
                  <a:schemeClr val="tx1">
                    <a:lumMod val="85000"/>
                    <a:lumOff val="1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输入简要介绍输入简要介绍输入简要介绍输入简要介绍输入简要介绍输入简要介绍</a:t>
            </a:r>
            <a:endParaRPr lang="zh-CN" altLang="en-US" sz="1600" dirty="0">
              <a:solidFill>
                <a:schemeClr val="tx1">
                  <a:lumMod val="85000"/>
                  <a:lumOff val="15000"/>
                </a:schemeClr>
              </a:solidFill>
              <a:latin typeface="宋体" panose="02010600030101010101" pitchFamily="2" charset="-122"/>
              <a:ea typeface="宋体" panose="02010600030101010101" pitchFamily="2" charset="-122"/>
            </a:endParaRPr>
          </a:p>
        </p:txBody>
      </p:sp>
      <p:sp>
        <p:nvSpPr>
          <p:cNvPr id="23" name="矩形 22"/>
          <p:cNvSpPr/>
          <p:nvPr/>
        </p:nvSpPr>
        <p:spPr>
          <a:xfrm>
            <a:off x="6732297" y="2437355"/>
            <a:ext cx="4657448" cy="1032975"/>
          </a:xfrm>
          <a:prstGeom prst="rect">
            <a:avLst/>
          </a:prstGeom>
        </p:spPr>
        <p:txBody>
          <a:bodyPr wrap="square">
            <a:spAutoFit/>
          </a:bodyPr>
          <a:lstStyle/>
          <a:p>
            <a:pPr marL="285750" indent="-285750">
              <a:lnSpc>
                <a:spcPct val="125000"/>
              </a:lnSpc>
              <a:buFont typeface="Wingdings" panose="05000000000000000000" pitchFamily="2" charset="2"/>
              <a:buChar char="n"/>
            </a:pPr>
            <a:r>
              <a:rPr lang="zh-CN" altLang="en-US" dirty="0">
                <a:solidFill>
                  <a:schemeClr val="accent1"/>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rPr>
              <a:t>标题内容</a:t>
            </a:r>
            <a:endParaRPr lang="en-US" altLang="zh-CN" dirty="0">
              <a:solidFill>
                <a:schemeClr val="accent1"/>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endParaRPr>
          </a:p>
          <a:p>
            <a:pPr>
              <a:lnSpc>
                <a:spcPct val="125000"/>
              </a:lnSpc>
            </a:pPr>
            <a:r>
              <a:rPr lang="zh-CN" altLang="en-US" sz="1600" dirty="0">
                <a:solidFill>
                  <a:schemeClr val="tx1">
                    <a:lumMod val="85000"/>
                    <a:lumOff val="1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输入简要介绍输入简要介绍输入简要介绍输入简要介绍输入简要介绍输入简要介绍</a:t>
            </a:r>
            <a:endParaRPr lang="zh-CN" altLang="en-US" sz="1600" dirty="0">
              <a:solidFill>
                <a:schemeClr val="tx1">
                  <a:lumMod val="85000"/>
                  <a:lumOff val="15000"/>
                </a:schemeClr>
              </a:solidFill>
              <a:latin typeface="宋体" panose="02010600030101010101" pitchFamily="2" charset="-122"/>
              <a:ea typeface="宋体" panose="02010600030101010101" pitchFamily="2" charset="-122"/>
            </a:endParaRPr>
          </a:p>
        </p:txBody>
      </p:sp>
      <p:sp>
        <p:nvSpPr>
          <p:cNvPr id="24" name="矩形 23"/>
          <p:cNvSpPr/>
          <p:nvPr/>
        </p:nvSpPr>
        <p:spPr>
          <a:xfrm>
            <a:off x="6732297" y="3687979"/>
            <a:ext cx="4657448" cy="1032975"/>
          </a:xfrm>
          <a:prstGeom prst="rect">
            <a:avLst/>
          </a:prstGeom>
        </p:spPr>
        <p:txBody>
          <a:bodyPr wrap="square">
            <a:spAutoFit/>
          </a:bodyPr>
          <a:lstStyle/>
          <a:p>
            <a:pPr marL="285750" indent="-285750">
              <a:lnSpc>
                <a:spcPct val="125000"/>
              </a:lnSpc>
              <a:buFont typeface="Wingdings" panose="05000000000000000000" pitchFamily="2" charset="2"/>
              <a:buChar char="n"/>
            </a:pPr>
            <a:r>
              <a:rPr lang="zh-CN" altLang="en-US" dirty="0">
                <a:solidFill>
                  <a:schemeClr val="accent1"/>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rPr>
              <a:t>标题内容</a:t>
            </a:r>
            <a:endParaRPr lang="en-US" altLang="zh-CN" dirty="0">
              <a:solidFill>
                <a:schemeClr val="accent1"/>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endParaRPr>
          </a:p>
          <a:p>
            <a:pPr>
              <a:lnSpc>
                <a:spcPct val="125000"/>
              </a:lnSpc>
            </a:pPr>
            <a:r>
              <a:rPr lang="zh-CN" altLang="en-US" sz="1600" dirty="0">
                <a:solidFill>
                  <a:schemeClr val="tx1">
                    <a:lumMod val="85000"/>
                    <a:lumOff val="1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输入简要介绍输入简要介绍输入简要介绍输入简要介绍输入简要介绍输入简要介绍</a:t>
            </a:r>
            <a:endParaRPr lang="zh-CN" altLang="en-US" sz="1600" dirty="0">
              <a:solidFill>
                <a:schemeClr val="tx1">
                  <a:lumMod val="85000"/>
                  <a:lumOff val="15000"/>
                </a:schemeClr>
              </a:solidFill>
              <a:latin typeface="宋体" panose="02010600030101010101" pitchFamily="2" charset="-122"/>
              <a:ea typeface="宋体" panose="02010600030101010101" pitchFamily="2" charset="-122"/>
            </a:endParaRPr>
          </a:p>
        </p:txBody>
      </p:sp>
      <p:sp>
        <p:nvSpPr>
          <p:cNvPr id="25" name="矩形 24"/>
          <p:cNvSpPr/>
          <p:nvPr/>
        </p:nvSpPr>
        <p:spPr>
          <a:xfrm>
            <a:off x="6732297" y="4938603"/>
            <a:ext cx="4657448" cy="1032975"/>
          </a:xfrm>
          <a:prstGeom prst="rect">
            <a:avLst/>
          </a:prstGeom>
        </p:spPr>
        <p:txBody>
          <a:bodyPr wrap="square">
            <a:spAutoFit/>
          </a:bodyPr>
          <a:lstStyle/>
          <a:p>
            <a:pPr marL="285750" indent="-285750">
              <a:lnSpc>
                <a:spcPct val="125000"/>
              </a:lnSpc>
              <a:buFont typeface="Wingdings" panose="05000000000000000000" pitchFamily="2" charset="2"/>
              <a:buChar char="n"/>
            </a:pPr>
            <a:r>
              <a:rPr lang="zh-CN" altLang="en-US" dirty="0">
                <a:solidFill>
                  <a:schemeClr val="accent1"/>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rPr>
              <a:t>标题内容</a:t>
            </a:r>
            <a:endParaRPr lang="en-US" altLang="zh-CN" dirty="0">
              <a:solidFill>
                <a:schemeClr val="accent1"/>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endParaRPr>
          </a:p>
          <a:p>
            <a:pPr>
              <a:lnSpc>
                <a:spcPct val="125000"/>
              </a:lnSpc>
            </a:pPr>
            <a:r>
              <a:rPr lang="zh-CN" altLang="en-US" sz="1600" dirty="0">
                <a:solidFill>
                  <a:schemeClr val="tx1">
                    <a:lumMod val="85000"/>
                    <a:lumOff val="1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输入简要介绍输入简要介绍输入简要介绍输入简要介绍输入简要介绍输入简要介绍</a:t>
            </a:r>
            <a:endParaRPr lang="zh-CN" altLang="en-US" sz="1600" dirty="0">
              <a:solidFill>
                <a:schemeClr val="tx1">
                  <a:lumMod val="85000"/>
                  <a:lumOff val="15000"/>
                </a:schemeClr>
              </a:solidFill>
              <a:latin typeface="宋体" panose="02010600030101010101" pitchFamily="2" charset="-122"/>
              <a:ea typeface="宋体" panose="02010600030101010101" pitchFamily="2" charset="-122"/>
            </a:endParaRPr>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up)">
                                      <p:cBhvr>
                                        <p:cTn id="12" dur="500"/>
                                        <p:tgtEl>
                                          <p:spTgt spid="6"/>
                                        </p:tgtEl>
                                      </p:cBhvr>
                                    </p:animEffect>
                                  </p:childTnLst>
                                </p:cTn>
                              </p:par>
                            </p:childTnLst>
                          </p:cTn>
                        </p:par>
                        <p:par>
                          <p:cTn id="13" fill="hold">
                            <p:stCondLst>
                              <p:cond delay="1000"/>
                            </p:stCondLst>
                            <p:childTnLst>
                              <p:par>
                                <p:cTn id="14" presetID="10" presetClass="entr" presetSubtype="0" fill="hold" grpId="0" nodeType="afterEffect">
                                  <p:stCondLst>
                                    <p:cond delay="0"/>
                                  </p:stCondLst>
                                  <p:iterate type="lt">
                                    <p:tmPct val="10000"/>
                                  </p:iterate>
                                  <p:childTnLst>
                                    <p:set>
                                      <p:cBhvr>
                                        <p:cTn id="15" dur="1" fill="hold">
                                          <p:stCondLst>
                                            <p:cond delay="0"/>
                                          </p:stCondLst>
                                        </p:cTn>
                                        <p:tgtEl>
                                          <p:spTgt spid="18"/>
                                        </p:tgtEl>
                                        <p:attrNameLst>
                                          <p:attrName>style.visibility</p:attrName>
                                        </p:attrNameLst>
                                      </p:cBhvr>
                                      <p:to>
                                        <p:strVal val="visible"/>
                                      </p:to>
                                    </p:set>
                                    <p:animEffect transition="in" filter="fade">
                                      <p:cBhvr>
                                        <p:cTn id="16" dur="500"/>
                                        <p:tgtEl>
                                          <p:spTgt spid="18"/>
                                        </p:tgtEl>
                                      </p:cBhvr>
                                    </p:animEffect>
                                  </p:childTnLst>
                                </p:cTn>
                              </p:par>
                            </p:childTnLst>
                          </p:cTn>
                        </p:par>
                        <p:par>
                          <p:cTn id="17" fill="hold">
                            <p:stCondLst>
                              <p:cond delay="3250"/>
                            </p:stCondLst>
                            <p:childTnLst>
                              <p:par>
                                <p:cTn id="18" presetID="22" presetClass="entr" presetSubtype="2"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right)">
                                      <p:cBhvr>
                                        <p:cTn id="20" dur="500"/>
                                        <p:tgtEl>
                                          <p:spTgt spid="12"/>
                                        </p:tgtEl>
                                      </p:cBhvr>
                                    </p:animEffect>
                                  </p:childTnLst>
                                </p:cTn>
                              </p:par>
                            </p:childTnLst>
                          </p:cTn>
                        </p:par>
                        <p:par>
                          <p:cTn id="21" fill="hold">
                            <p:stCondLst>
                              <p:cond delay="3750"/>
                            </p:stCondLst>
                            <p:childTnLst>
                              <p:par>
                                <p:cTn id="22" presetID="10" presetClass="entr" presetSubtype="0" fill="hold" grpId="0" nodeType="afterEffect">
                                  <p:stCondLst>
                                    <p:cond delay="0"/>
                                  </p:stCondLst>
                                  <p:iterate type="lt">
                                    <p:tmPct val="10000"/>
                                  </p:iterate>
                                  <p:childTnLst>
                                    <p:set>
                                      <p:cBhvr>
                                        <p:cTn id="23" dur="1" fill="hold">
                                          <p:stCondLst>
                                            <p:cond delay="0"/>
                                          </p:stCondLst>
                                        </p:cTn>
                                        <p:tgtEl>
                                          <p:spTgt spid="19"/>
                                        </p:tgtEl>
                                        <p:attrNameLst>
                                          <p:attrName>style.visibility</p:attrName>
                                        </p:attrNameLst>
                                      </p:cBhvr>
                                      <p:to>
                                        <p:strVal val="visible"/>
                                      </p:to>
                                    </p:set>
                                    <p:animEffect transition="in" filter="fade">
                                      <p:cBhvr>
                                        <p:cTn id="24" dur="500"/>
                                        <p:tgtEl>
                                          <p:spTgt spid="19"/>
                                        </p:tgtEl>
                                      </p:cBhvr>
                                    </p:animEffect>
                                  </p:childTnLst>
                                </p:cTn>
                              </p:par>
                            </p:childTnLst>
                          </p:cTn>
                        </p:par>
                        <p:par>
                          <p:cTn id="25" fill="hold">
                            <p:stCondLst>
                              <p:cond delay="6000"/>
                            </p:stCondLst>
                            <p:childTnLst>
                              <p:par>
                                <p:cTn id="26" presetID="22" presetClass="entr" presetSubtype="4" fill="hold" nodeType="after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wipe(down)">
                                      <p:cBhvr>
                                        <p:cTn id="28" dur="500"/>
                                        <p:tgtEl>
                                          <p:spTgt spid="9"/>
                                        </p:tgtEl>
                                      </p:cBhvr>
                                    </p:animEffect>
                                  </p:childTnLst>
                                </p:cTn>
                              </p:par>
                            </p:childTnLst>
                          </p:cTn>
                        </p:par>
                        <p:par>
                          <p:cTn id="29" fill="hold">
                            <p:stCondLst>
                              <p:cond delay="6500"/>
                            </p:stCondLst>
                            <p:childTnLst>
                              <p:par>
                                <p:cTn id="30" presetID="10" presetClass="entr" presetSubtype="0" fill="hold" grpId="0" nodeType="afterEffect">
                                  <p:stCondLst>
                                    <p:cond delay="0"/>
                                  </p:stCondLst>
                                  <p:iterate type="lt">
                                    <p:tmPct val="10000"/>
                                  </p:iterate>
                                  <p:childTnLst>
                                    <p:set>
                                      <p:cBhvr>
                                        <p:cTn id="31" dur="1" fill="hold">
                                          <p:stCondLst>
                                            <p:cond delay="0"/>
                                          </p:stCondLst>
                                        </p:cTn>
                                        <p:tgtEl>
                                          <p:spTgt spid="20"/>
                                        </p:tgtEl>
                                        <p:attrNameLst>
                                          <p:attrName>style.visibility</p:attrName>
                                        </p:attrNameLst>
                                      </p:cBhvr>
                                      <p:to>
                                        <p:strVal val="visible"/>
                                      </p:to>
                                    </p:set>
                                    <p:animEffect transition="in" filter="fade">
                                      <p:cBhvr>
                                        <p:cTn id="32" dur="500"/>
                                        <p:tgtEl>
                                          <p:spTgt spid="20"/>
                                        </p:tgtEl>
                                      </p:cBhvr>
                                    </p:animEffect>
                                  </p:childTnLst>
                                </p:cTn>
                              </p:par>
                            </p:childTnLst>
                          </p:cTn>
                        </p:par>
                        <p:par>
                          <p:cTn id="33" fill="hold">
                            <p:stCondLst>
                              <p:cond delay="8750"/>
                            </p:stCondLst>
                            <p:childTnLst>
                              <p:par>
                                <p:cTn id="34" presetID="22" presetClass="entr" presetSubtype="8" fill="hold" nodeType="after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wipe(left)">
                                      <p:cBhvr>
                                        <p:cTn id="36" dur="500"/>
                                        <p:tgtEl>
                                          <p:spTgt spid="15"/>
                                        </p:tgtEl>
                                      </p:cBhvr>
                                    </p:animEffect>
                                  </p:childTnLst>
                                </p:cTn>
                              </p:par>
                            </p:childTnLst>
                          </p:cTn>
                        </p:par>
                        <p:par>
                          <p:cTn id="37" fill="hold">
                            <p:stCondLst>
                              <p:cond delay="9250"/>
                            </p:stCondLst>
                            <p:childTnLst>
                              <p:par>
                                <p:cTn id="38" presetID="10" presetClass="entr" presetSubtype="0" fill="hold" grpId="0" nodeType="afterEffect">
                                  <p:stCondLst>
                                    <p:cond delay="0"/>
                                  </p:stCondLst>
                                  <p:iterate type="lt">
                                    <p:tmPct val="10000"/>
                                  </p:iterate>
                                  <p:childTnLst>
                                    <p:set>
                                      <p:cBhvr>
                                        <p:cTn id="39" dur="1" fill="hold">
                                          <p:stCondLst>
                                            <p:cond delay="0"/>
                                          </p:stCondLst>
                                        </p:cTn>
                                        <p:tgtEl>
                                          <p:spTgt spid="21"/>
                                        </p:tgtEl>
                                        <p:attrNameLst>
                                          <p:attrName>style.visibility</p:attrName>
                                        </p:attrNameLst>
                                      </p:cBhvr>
                                      <p:to>
                                        <p:strVal val="visible"/>
                                      </p:to>
                                    </p:set>
                                    <p:animEffect transition="in" filter="fade">
                                      <p:cBhvr>
                                        <p:cTn id="40" dur="500"/>
                                        <p:tgtEl>
                                          <p:spTgt spid="21"/>
                                        </p:tgtEl>
                                      </p:cBhvr>
                                    </p:animEffect>
                                  </p:childTnLst>
                                </p:cTn>
                              </p:par>
                              <p:par>
                                <p:cTn id="41" presetID="10" presetClass="entr" presetSubtype="0" fill="hold" grpId="0" nodeType="withEffect">
                                  <p:stCondLst>
                                    <p:cond delay="0"/>
                                  </p:stCondLst>
                                  <p:iterate type="lt">
                                    <p:tmPct val="10000"/>
                                  </p:iterate>
                                  <p:childTnLst>
                                    <p:set>
                                      <p:cBhvr>
                                        <p:cTn id="42" dur="1" fill="hold">
                                          <p:stCondLst>
                                            <p:cond delay="0"/>
                                          </p:stCondLst>
                                        </p:cTn>
                                        <p:tgtEl>
                                          <p:spTgt spid="22"/>
                                        </p:tgtEl>
                                        <p:attrNameLst>
                                          <p:attrName>style.visibility</p:attrName>
                                        </p:attrNameLst>
                                      </p:cBhvr>
                                      <p:to>
                                        <p:strVal val="visible"/>
                                      </p:to>
                                    </p:set>
                                    <p:animEffect transition="in" filter="fade">
                                      <p:cBhvr>
                                        <p:cTn id="43" dur="500"/>
                                        <p:tgtEl>
                                          <p:spTgt spid="22"/>
                                        </p:tgtEl>
                                      </p:cBhvr>
                                    </p:animEffect>
                                  </p:childTnLst>
                                </p:cTn>
                              </p:par>
                              <p:par>
                                <p:cTn id="44" presetID="10" presetClass="entr" presetSubtype="0" fill="hold" grpId="0" nodeType="withEffect">
                                  <p:stCondLst>
                                    <p:cond delay="0"/>
                                  </p:stCondLst>
                                  <p:iterate type="lt">
                                    <p:tmPct val="10000"/>
                                  </p:iterate>
                                  <p:childTnLst>
                                    <p:set>
                                      <p:cBhvr>
                                        <p:cTn id="45" dur="1" fill="hold">
                                          <p:stCondLst>
                                            <p:cond delay="0"/>
                                          </p:stCondLst>
                                        </p:cTn>
                                        <p:tgtEl>
                                          <p:spTgt spid="23"/>
                                        </p:tgtEl>
                                        <p:attrNameLst>
                                          <p:attrName>style.visibility</p:attrName>
                                        </p:attrNameLst>
                                      </p:cBhvr>
                                      <p:to>
                                        <p:strVal val="visible"/>
                                      </p:to>
                                    </p:set>
                                    <p:animEffect transition="in" filter="fade">
                                      <p:cBhvr>
                                        <p:cTn id="46" dur="500"/>
                                        <p:tgtEl>
                                          <p:spTgt spid="23"/>
                                        </p:tgtEl>
                                      </p:cBhvr>
                                    </p:animEffect>
                                  </p:childTnLst>
                                </p:cTn>
                              </p:par>
                              <p:par>
                                <p:cTn id="47" presetID="10" presetClass="entr" presetSubtype="0" fill="hold" grpId="0" nodeType="withEffect">
                                  <p:stCondLst>
                                    <p:cond delay="0"/>
                                  </p:stCondLst>
                                  <p:iterate type="lt">
                                    <p:tmPct val="10000"/>
                                  </p:iterate>
                                  <p:childTnLst>
                                    <p:set>
                                      <p:cBhvr>
                                        <p:cTn id="48" dur="1" fill="hold">
                                          <p:stCondLst>
                                            <p:cond delay="0"/>
                                          </p:stCondLst>
                                        </p:cTn>
                                        <p:tgtEl>
                                          <p:spTgt spid="24"/>
                                        </p:tgtEl>
                                        <p:attrNameLst>
                                          <p:attrName>style.visibility</p:attrName>
                                        </p:attrNameLst>
                                      </p:cBhvr>
                                      <p:to>
                                        <p:strVal val="visible"/>
                                      </p:to>
                                    </p:set>
                                    <p:animEffect transition="in" filter="fade">
                                      <p:cBhvr>
                                        <p:cTn id="49" dur="500"/>
                                        <p:tgtEl>
                                          <p:spTgt spid="24"/>
                                        </p:tgtEl>
                                      </p:cBhvr>
                                    </p:animEffect>
                                  </p:childTnLst>
                                </p:cTn>
                              </p:par>
                              <p:par>
                                <p:cTn id="50" presetID="10" presetClass="entr" presetSubtype="0" fill="hold" grpId="0" nodeType="withEffect">
                                  <p:stCondLst>
                                    <p:cond delay="0"/>
                                  </p:stCondLst>
                                  <p:iterate type="lt">
                                    <p:tmPct val="10000"/>
                                  </p:iterate>
                                  <p:childTnLst>
                                    <p:set>
                                      <p:cBhvr>
                                        <p:cTn id="51" dur="1" fill="hold">
                                          <p:stCondLst>
                                            <p:cond delay="0"/>
                                          </p:stCondLst>
                                        </p:cTn>
                                        <p:tgtEl>
                                          <p:spTgt spid="25"/>
                                        </p:tgtEl>
                                        <p:attrNameLst>
                                          <p:attrName>style.visibility</p:attrName>
                                        </p:attrNameLst>
                                      </p:cBhvr>
                                      <p:to>
                                        <p:strVal val="visible"/>
                                      </p:to>
                                    </p:set>
                                    <p:animEffect transition="in" filter="fade">
                                      <p:cBhvr>
                                        <p:cTn id="5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P spid="21" grpId="0"/>
      <p:bldP spid="22" grpId="0"/>
      <p:bldP spid="23" grpId="0"/>
      <p:bldP spid="24" grpId="0"/>
      <p:bldP spid="2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 name="组合 1"/>
          <p:cNvGrpSpPr/>
          <p:nvPr/>
        </p:nvGrpSpPr>
        <p:grpSpPr>
          <a:xfrm>
            <a:off x="0" y="155101"/>
            <a:ext cx="4995078" cy="615553"/>
            <a:chOff x="0" y="155101"/>
            <a:chExt cx="4995078" cy="615553"/>
          </a:xfrm>
        </p:grpSpPr>
        <p:sp>
          <p:nvSpPr>
            <p:cNvPr id="4" name="矩形 3"/>
            <p:cNvSpPr/>
            <p:nvPr/>
          </p:nvSpPr>
          <p:spPr>
            <a:xfrm>
              <a:off x="0" y="229719"/>
              <a:ext cx="982639" cy="46631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982636" y="155101"/>
              <a:ext cx="4012442" cy="615553"/>
            </a:xfrm>
            <a:prstGeom prst="rect">
              <a:avLst/>
            </a:prstGeom>
            <a:noFill/>
          </p:spPr>
          <p:txBody>
            <a:bodyPr wrap="square" rtlCol="0">
              <a:spAutoFit/>
            </a:bodyPr>
            <a:lstStyle/>
            <a:p>
              <a:r>
                <a:rPr lang="zh-CN" altLang="en-US" sz="2000" dirty="0">
                  <a:solidFill>
                    <a:schemeClr val="tx1">
                      <a:lumMod val="85000"/>
                      <a:lumOff val="15000"/>
                    </a:schemeClr>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rPr>
                <a:t>点击输入标题内容</a:t>
              </a:r>
              <a:endParaRPr lang="en-US" altLang="zh-CN" sz="2000" dirty="0">
                <a:solidFill>
                  <a:schemeClr val="tx1">
                    <a:lumMod val="85000"/>
                    <a:lumOff val="15000"/>
                  </a:schemeClr>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endParaRPr>
            </a:p>
            <a:p>
              <a:r>
                <a:rPr lang="zh-CN" altLang="en-US" sz="1400" dirty="0">
                  <a:solidFill>
                    <a:schemeClr val="tx1">
                      <a:lumMod val="85000"/>
                      <a:lumOff val="1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输入简要介绍输入简要介绍</a:t>
              </a:r>
            </a:p>
          </p:txBody>
        </p:sp>
      </p:grpSp>
      <p:sp>
        <p:nvSpPr>
          <p:cNvPr id="6" name="文本框 5"/>
          <p:cNvSpPr txBox="1"/>
          <p:nvPr/>
        </p:nvSpPr>
        <p:spPr>
          <a:xfrm>
            <a:off x="1038488" y="1250345"/>
            <a:ext cx="9893216" cy="686726"/>
          </a:xfrm>
          <a:prstGeom prst="rect">
            <a:avLst/>
          </a:prstGeom>
          <a:noFill/>
        </p:spPr>
        <p:txBody>
          <a:bodyPr wrap="square" rtlCol="0">
            <a:spAutoFit/>
          </a:bodyPr>
          <a:lstStyle/>
          <a:p>
            <a:pPr>
              <a:lnSpc>
                <a:spcPct val="125000"/>
              </a:lnSpc>
            </a:pPr>
            <a:r>
              <a:rPr lang="zh-CN" altLang="en-US" sz="1600" dirty="0">
                <a:solidFill>
                  <a:schemeClr val="tx1">
                    <a:lumMod val="85000"/>
                    <a:lumOff val="1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输入简要介绍输入简要介绍输入简要介绍输入简要介绍输入简要介绍输入简要介绍输入简要介绍输入简要介绍输入简要介绍输入简要介绍输入简要介绍输入简要介绍输入简要介绍输入简要介绍</a:t>
            </a:r>
            <a:endParaRPr lang="zh-CN" altLang="en-US" sz="1600" dirty="0">
              <a:solidFill>
                <a:schemeClr val="tx1">
                  <a:lumMod val="85000"/>
                  <a:lumOff val="15000"/>
                </a:schemeClr>
              </a:solidFill>
              <a:latin typeface="宋体" panose="02010600030101010101" pitchFamily="2" charset="-122"/>
              <a:ea typeface="宋体" panose="02010600030101010101" pitchFamily="2" charset="-122"/>
            </a:endParaRPr>
          </a:p>
        </p:txBody>
      </p:sp>
      <p:cxnSp>
        <p:nvCxnSpPr>
          <p:cNvPr id="7" name="直接连接符 6"/>
          <p:cNvCxnSpPr/>
          <p:nvPr/>
        </p:nvCxnSpPr>
        <p:spPr>
          <a:xfrm>
            <a:off x="982636" y="2179190"/>
            <a:ext cx="10144276"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8" name="文本框 7"/>
          <p:cNvSpPr txBox="1"/>
          <p:nvPr/>
        </p:nvSpPr>
        <p:spPr>
          <a:xfrm>
            <a:off x="314325" y="2230326"/>
            <a:ext cx="1733550" cy="704850"/>
          </a:xfrm>
          <a:prstGeom prst="rect">
            <a:avLst/>
          </a:prstGeom>
          <a:noFill/>
        </p:spPr>
        <p:txBody>
          <a:bodyPr wrap="none" rtlCol="0">
            <a:noAutofit/>
          </a:bodyPr>
          <a:lstStyle/>
          <a:p>
            <a:r>
              <a:rPr lang="zh-CN" altLang="en-US" sz="8000" dirty="0">
                <a:solidFill>
                  <a:schemeClr val="accent1"/>
                </a:solidFill>
                <a:latin typeface="宋体" panose="02010600030101010101" pitchFamily="2" charset="-122"/>
                <a:ea typeface="宋体" panose="02010600030101010101" pitchFamily="2" charset="-122"/>
              </a:rPr>
              <a:t>“</a:t>
            </a:r>
          </a:p>
        </p:txBody>
      </p:sp>
      <p:sp>
        <p:nvSpPr>
          <p:cNvPr id="9" name="文本框 8"/>
          <p:cNvSpPr txBox="1"/>
          <p:nvPr/>
        </p:nvSpPr>
        <p:spPr>
          <a:xfrm>
            <a:off x="1362075" y="2381150"/>
            <a:ext cx="9569629" cy="667170"/>
          </a:xfrm>
          <a:prstGeom prst="rect">
            <a:avLst/>
          </a:prstGeom>
          <a:noFill/>
        </p:spPr>
        <p:txBody>
          <a:bodyPr wrap="square" rtlCol="0">
            <a:spAutoFit/>
          </a:bodyPr>
          <a:lstStyle/>
          <a:p>
            <a:pPr>
              <a:lnSpc>
                <a:spcPct val="120000"/>
              </a:lnSpc>
            </a:pPr>
            <a:r>
              <a:rPr lang="zh-CN" altLang="en-US" sz="1600" dirty="0">
                <a:solidFill>
                  <a:schemeClr val="accent1"/>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rPr>
              <a:t>点击输入主题点击输入主题点击输入主题点击输入主题点击输入主题点击输入主题点击输入主题点击输入主题点击输入主题点击输入主题点击输入主题点击输入主题</a:t>
            </a:r>
          </a:p>
        </p:txBody>
      </p:sp>
      <p:sp>
        <p:nvSpPr>
          <p:cNvPr id="10" name="矩形 9"/>
          <p:cNvSpPr/>
          <p:nvPr/>
        </p:nvSpPr>
        <p:spPr>
          <a:xfrm>
            <a:off x="1181100" y="3384428"/>
            <a:ext cx="1440000" cy="936000"/>
          </a:xfrm>
          <a:prstGeom prst="rect">
            <a:avLst/>
          </a:prstGeom>
          <a:blipFill dpi="0" rotWithShape="1">
            <a:blip r:embed="rId4"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p:cNvSpPr txBox="1"/>
          <p:nvPr/>
        </p:nvSpPr>
        <p:spPr>
          <a:xfrm>
            <a:off x="2687339" y="3458159"/>
            <a:ext cx="2941674" cy="738664"/>
          </a:xfrm>
          <a:prstGeom prst="rect">
            <a:avLst/>
          </a:prstGeom>
          <a:noFill/>
        </p:spPr>
        <p:txBody>
          <a:bodyPr wrap="square" rtlCol="0">
            <a:spAutoFit/>
          </a:bodyPr>
          <a:lstStyle/>
          <a:p>
            <a:r>
              <a:rPr lang="zh-CN" altLang="en-US" sz="1400" dirty="0">
                <a:solidFill>
                  <a:schemeClr val="tx1">
                    <a:lumMod val="85000"/>
                    <a:lumOff val="1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输入简要介绍输入简要介绍输入简要介绍输入简要介绍输入简要介绍</a:t>
            </a:r>
            <a:endParaRPr lang="en-US" altLang="zh-CN" sz="1400" dirty="0">
              <a:solidFill>
                <a:schemeClr val="tx1">
                  <a:lumMod val="85000"/>
                  <a:lumOff val="1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a:p>
            <a:r>
              <a:rPr lang="zh-CN" altLang="en-US" sz="1400" dirty="0">
                <a:solidFill>
                  <a:schemeClr val="tx1">
                    <a:lumMod val="85000"/>
                    <a:lumOff val="1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输入简要介绍</a:t>
            </a:r>
            <a:endParaRPr lang="zh-CN" altLang="en-US" sz="1400" dirty="0">
              <a:solidFill>
                <a:schemeClr val="tx1">
                  <a:lumMod val="85000"/>
                  <a:lumOff val="15000"/>
                </a:schemeClr>
              </a:solidFill>
              <a:latin typeface="宋体" panose="02010600030101010101" pitchFamily="2" charset="-122"/>
              <a:ea typeface="宋体" panose="02010600030101010101" pitchFamily="2" charset="-122"/>
            </a:endParaRPr>
          </a:p>
        </p:txBody>
      </p:sp>
      <p:sp>
        <p:nvSpPr>
          <p:cNvPr id="12" name="矩形 11"/>
          <p:cNvSpPr/>
          <p:nvPr/>
        </p:nvSpPr>
        <p:spPr>
          <a:xfrm>
            <a:off x="1181100" y="4794128"/>
            <a:ext cx="1440000" cy="936000"/>
          </a:xfrm>
          <a:prstGeom prst="rect">
            <a:avLst/>
          </a:prstGeom>
          <a:blipFill dpi="0" rotWithShape="1">
            <a:blip r:embed="rId4"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12"/>
          <p:cNvSpPr txBox="1"/>
          <p:nvPr/>
        </p:nvSpPr>
        <p:spPr>
          <a:xfrm>
            <a:off x="2687338" y="4861715"/>
            <a:ext cx="2815840" cy="954107"/>
          </a:xfrm>
          <a:prstGeom prst="rect">
            <a:avLst/>
          </a:prstGeom>
          <a:noFill/>
        </p:spPr>
        <p:txBody>
          <a:bodyPr wrap="square" rtlCol="0">
            <a:spAutoFit/>
          </a:bodyPr>
          <a:lstStyle/>
          <a:p>
            <a:r>
              <a:rPr lang="zh-CN" altLang="en-US" sz="1400" dirty="0">
                <a:solidFill>
                  <a:schemeClr val="tx1">
                    <a:lumMod val="85000"/>
                    <a:lumOff val="1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输入简要介绍输入简要介绍输入简要介绍输入简要介绍输入简要介绍</a:t>
            </a:r>
            <a:endParaRPr lang="en-US" altLang="zh-CN" sz="1400" dirty="0">
              <a:solidFill>
                <a:schemeClr val="tx1">
                  <a:lumMod val="85000"/>
                  <a:lumOff val="1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a:p>
            <a:r>
              <a:rPr lang="zh-CN" altLang="en-US" sz="1400" dirty="0">
                <a:solidFill>
                  <a:schemeClr val="tx1">
                    <a:lumMod val="85000"/>
                    <a:lumOff val="1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输入简要介绍</a:t>
            </a:r>
            <a:endParaRPr lang="zh-CN" altLang="en-US" sz="1400" dirty="0">
              <a:solidFill>
                <a:schemeClr val="tx1">
                  <a:lumMod val="85000"/>
                  <a:lumOff val="15000"/>
                </a:schemeClr>
              </a:solidFill>
              <a:latin typeface="宋体" panose="02010600030101010101" pitchFamily="2" charset="-122"/>
              <a:ea typeface="宋体" panose="02010600030101010101" pitchFamily="2" charset="-122"/>
            </a:endParaRPr>
          </a:p>
        </p:txBody>
      </p:sp>
      <p:sp>
        <p:nvSpPr>
          <p:cNvPr id="14" name="矩形 13"/>
          <p:cNvSpPr/>
          <p:nvPr/>
        </p:nvSpPr>
        <p:spPr>
          <a:xfrm>
            <a:off x="6441177" y="3384428"/>
            <a:ext cx="1440000" cy="936000"/>
          </a:xfrm>
          <a:prstGeom prst="rect">
            <a:avLst/>
          </a:prstGeom>
          <a:blipFill dpi="0" rotWithShape="1">
            <a:blip r:embed="rId4"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p:cNvSpPr txBox="1"/>
          <p:nvPr/>
        </p:nvSpPr>
        <p:spPr>
          <a:xfrm>
            <a:off x="7947414" y="3458159"/>
            <a:ext cx="2803463" cy="954107"/>
          </a:xfrm>
          <a:prstGeom prst="rect">
            <a:avLst/>
          </a:prstGeom>
          <a:noFill/>
        </p:spPr>
        <p:txBody>
          <a:bodyPr wrap="square" rtlCol="0">
            <a:spAutoFit/>
          </a:bodyPr>
          <a:lstStyle/>
          <a:p>
            <a:r>
              <a:rPr lang="zh-CN" altLang="en-US" sz="1400" dirty="0">
                <a:solidFill>
                  <a:schemeClr val="tx1">
                    <a:lumMod val="85000"/>
                    <a:lumOff val="1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输入简要介绍输入简要介绍输入简要介绍输入简要介绍输入简要介绍</a:t>
            </a:r>
            <a:endParaRPr lang="en-US" altLang="zh-CN" sz="1400" dirty="0">
              <a:solidFill>
                <a:schemeClr val="tx1">
                  <a:lumMod val="85000"/>
                  <a:lumOff val="1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a:p>
            <a:r>
              <a:rPr lang="zh-CN" altLang="en-US" sz="1400" dirty="0">
                <a:solidFill>
                  <a:schemeClr val="tx1">
                    <a:lumMod val="85000"/>
                    <a:lumOff val="1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输入简要介绍</a:t>
            </a:r>
            <a:endParaRPr lang="zh-CN" altLang="en-US" sz="1400" dirty="0">
              <a:solidFill>
                <a:schemeClr val="tx1">
                  <a:lumMod val="85000"/>
                  <a:lumOff val="15000"/>
                </a:schemeClr>
              </a:solidFill>
              <a:latin typeface="宋体" panose="02010600030101010101" pitchFamily="2" charset="-122"/>
              <a:ea typeface="宋体" panose="02010600030101010101" pitchFamily="2" charset="-122"/>
            </a:endParaRPr>
          </a:p>
        </p:txBody>
      </p:sp>
      <p:sp>
        <p:nvSpPr>
          <p:cNvPr id="16" name="矩形 15"/>
          <p:cNvSpPr/>
          <p:nvPr/>
        </p:nvSpPr>
        <p:spPr>
          <a:xfrm>
            <a:off x="6441177" y="4794128"/>
            <a:ext cx="1440000" cy="936000"/>
          </a:xfrm>
          <a:prstGeom prst="rect">
            <a:avLst/>
          </a:prstGeom>
          <a:blipFill dpi="0" rotWithShape="1">
            <a:blip r:embed="rId4"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文本框 16"/>
          <p:cNvSpPr txBox="1"/>
          <p:nvPr/>
        </p:nvSpPr>
        <p:spPr>
          <a:xfrm>
            <a:off x="7947414" y="4861715"/>
            <a:ext cx="2870575" cy="738664"/>
          </a:xfrm>
          <a:prstGeom prst="rect">
            <a:avLst/>
          </a:prstGeom>
          <a:noFill/>
        </p:spPr>
        <p:txBody>
          <a:bodyPr wrap="square" rtlCol="0">
            <a:spAutoFit/>
          </a:bodyPr>
          <a:lstStyle/>
          <a:p>
            <a:r>
              <a:rPr lang="zh-CN" altLang="en-US" sz="1400" dirty="0">
                <a:solidFill>
                  <a:schemeClr val="tx1">
                    <a:lumMod val="85000"/>
                    <a:lumOff val="1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输入简要介绍输入简要介绍输入简要介绍输入简要介绍输入简要介绍</a:t>
            </a:r>
            <a:endParaRPr lang="en-US" altLang="zh-CN" sz="1400" dirty="0">
              <a:solidFill>
                <a:schemeClr val="tx1">
                  <a:lumMod val="85000"/>
                  <a:lumOff val="1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a:p>
            <a:r>
              <a:rPr lang="zh-CN" altLang="en-US" sz="1400" dirty="0">
                <a:solidFill>
                  <a:schemeClr val="tx1">
                    <a:lumMod val="85000"/>
                    <a:lumOff val="1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输入简要介绍</a:t>
            </a:r>
            <a:endParaRPr lang="zh-CN" altLang="en-US" sz="1400" dirty="0">
              <a:solidFill>
                <a:schemeClr val="tx1">
                  <a:lumMod val="85000"/>
                  <a:lumOff val="15000"/>
                </a:schemeClr>
              </a:solidFill>
              <a:latin typeface="宋体" panose="02010600030101010101" pitchFamily="2" charset="-122"/>
              <a:ea typeface="宋体" panose="02010600030101010101" pitchFamily="2" charset="-122"/>
            </a:endParaRPr>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iterate type="lt">
                                    <p:tmPct val="10000"/>
                                  </p:iterate>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par>
                          <p:cTn id="13" fill="hold">
                            <p:stCondLst>
                              <p:cond delay="5150"/>
                            </p:stCondLst>
                            <p:childTnLst>
                              <p:par>
                                <p:cTn id="14" presetID="22" presetClass="entr" presetSubtype="8" fill="hold"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left)">
                                      <p:cBhvr>
                                        <p:cTn id="16" dur="1000"/>
                                        <p:tgtEl>
                                          <p:spTgt spid="7"/>
                                        </p:tgtEl>
                                      </p:cBhvr>
                                    </p:animEffect>
                                  </p:childTnLst>
                                </p:cTn>
                              </p:par>
                            </p:childTnLst>
                          </p:cTn>
                        </p:par>
                        <p:par>
                          <p:cTn id="17" fill="hold">
                            <p:stCondLst>
                              <p:cond delay="6150"/>
                            </p:stCondLst>
                            <p:childTnLst>
                              <p:par>
                                <p:cTn id="18" presetID="10" presetClass="entr" presetSubtype="0"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750"/>
                                        <p:tgtEl>
                                          <p:spTgt spid="8"/>
                                        </p:tgtEl>
                                      </p:cBhvr>
                                    </p:animEffect>
                                  </p:childTnLst>
                                </p:cTn>
                              </p:par>
                            </p:childTnLst>
                          </p:cTn>
                        </p:par>
                        <p:par>
                          <p:cTn id="21" fill="hold">
                            <p:stCondLst>
                              <p:cond delay="7150"/>
                            </p:stCondLst>
                            <p:childTnLst>
                              <p:par>
                                <p:cTn id="22" presetID="10" presetClass="entr" presetSubtype="0" fill="hold" grpId="0" nodeType="afterEffect">
                                  <p:stCondLst>
                                    <p:cond delay="0"/>
                                  </p:stCondLst>
                                  <p:iterate type="lt">
                                    <p:tmPct val="10000"/>
                                  </p:iterate>
                                  <p:childTnLst>
                                    <p:set>
                                      <p:cBhvr>
                                        <p:cTn id="23" dur="1" fill="hold">
                                          <p:stCondLst>
                                            <p:cond delay="0"/>
                                          </p:stCondLst>
                                        </p:cTn>
                                        <p:tgtEl>
                                          <p:spTgt spid="9"/>
                                        </p:tgtEl>
                                        <p:attrNameLst>
                                          <p:attrName>style.visibility</p:attrName>
                                        </p:attrNameLst>
                                      </p:cBhvr>
                                      <p:to>
                                        <p:strVal val="visible"/>
                                      </p:to>
                                    </p:set>
                                    <p:animEffect transition="in" filter="fade">
                                      <p:cBhvr>
                                        <p:cTn id="24" dur="500"/>
                                        <p:tgtEl>
                                          <p:spTgt spid="9"/>
                                        </p:tgtEl>
                                      </p:cBhvr>
                                    </p:animEffect>
                                  </p:childTnLst>
                                </p:cTn>
                              </p:par>
                            </p:childTnLst>
                          </p:cTn>
                        </p:par>
                        <p:par>
                          <p:cTn id="25" fill="hold">
                            <p:stCondLst>
                              <p:cond delay="10950"/>
                            </p:stCondLst>
                            <p:childTnLst>
                              <p:par>
                                <p:cTn id="26" presetID="9"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dissolve">
                                      <p:cBhvr>
                                        <p:cTn id="28" dur="500"/>
                                        <p:tgtEl>
                                          <p:spTgt spid="10"/>
                                        </p:tgtEl>
                                      </p:cBhvr>
                                    </p:animEffect>
                                  </p:childTnLst>
                                </p:cTn>
                              </p:par>
                            </p:childTnLst>
                          </p:cTn>
                        </p:par>
                        <p:par>
                          <p:cTn id="29" fill="hold">
                            <p:stCondLst>
                              <p:cond delay="11450"/>
                            </p:stCondLst>
                            <p:childTnLst>
                              <p:par>
                                <p:cTn id="30" presetID="10" presetClass="entr" presetSubtype="0" fill="hold" grpId="0" nodeType="afterEffect">
                                  <p:stCondLst>
                                    <p:cond delay="0"/>
                                  </p:stCondLst>
                                  <p:iterate type="lt">
                                    <p:tmPct val="10000"/>
                                  </p:iterate>
                                  <p:childTnLst>
                                    <p:set>
                                      <p:cBhvr>
                                        <p:cTn id="31" dur="1" fill="hold">
                                          <p:stCondLst>
                                            <p:cond delay="0"/>
                                          </p:stCondLst>
                                        </p:cTn>
                                        <p:tgtEl>
                                          <p:spTgt spid="11"/>
                                        </p:tgtEl>
                                        <p:attrNameLst>
                                          <p:attrName>style.visibility</p:attrName>
                                        </p:attrNameLst>
                                      </p:cBhvr>
                                      <p:to>
                                        <p:strVal val="visible"/>
                                      </p:to>
                                    </p:set>
                                    <p:animEffect transition="in" filter="fade">
                                      <p:cBhvr>
                                        <p:cTn id="32" dur="500"/>
                                        <p:tgtEl>
                                          <p:spTgt spid="11"/>
                                        </p:tgtEl>
                                      </p:cBhvr>
                                    </p:animEffect>
                                  </p:childTnLst>
                                </p:cTn>
                              </p:par>
                            </p:childTnLst>
                          </p:cTn>
                        </p:par>
                        <p:par>
                          <p:cTn id="33" fill="hold">
                            <p:stCondLst>
                              <p:cond delay="13700"/>
                            </p:stCondLst>
                            <p:childTnLst>
                              <p:par>
                                <p:cTn id="34" presetID="9" presetClass="entr" presetSubtype="0"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dissolve">
                                      <p:cBhvr>
                                        <p:cTn id="36" dur="500"/>
                                        <p:tgtEl>
                                          <p:spTgt spid="12"/>
                                        </p:tgtEl>
                                      </p:cBhvr>
                                    </p:animEffect>
                                  </p:childTnLst>
                                </p:cTn>
                              </p:par>
                            </p:childTnLst>
                          </p:cTn>
                        </p:par>
                        <p:par>
                          <p:cTn id="37" fill="hold">
                            <p:stCondLst>
                              <p:cond delay="14200"/>
                            </p:stCondLst>
                            <p:childTnLst>
                              <p:par>
                                <p:cTn id="38" presetID="10" presetClass="entr" presetSubtype="0" fill="hold" grpId="0" nodeType="afterEffect">
                                  <p:stCondLst>
                                    <p:cond delay="0"/>
                                  </p:stCondLst>
                                  <p:iterate type="lt">
                                    <p:tmPct val="10000"/>
                                  </p:iterate>
                                  <p:childTnLst>
                                    <p:set>
                                      <p:cBhvr>
                                        <p:cTn id="39" dur="1" fill="hold">
                                          <p:stCondLst>
                                            <p:cond delay="0"/>
                                          </p:stCondLst>
                                        </p:cTn>
                                        <p:tgtEl>
                                          <p:spTgt spid="13"/>
                                        </p:tgtEl>
                                        <p:attrNameLst>
                                          <p:attrName>style.visibility</p:attrName>
                                        </p:attrNameLst>
                                      </p:cBhvr>
                                      <p:to>
                                        <p:strVal val="visible"/>
                                      </p:to>
                                    </p:set>
                                    <p:animEffect transition="in" filter="fade">
                                      <p:cBhvr>
                                        <p:cTn id="40" dur="500"/>
                                        <p:tgtEl>
                                          <p:spTgt spid="13"/>
                                        </p:tgtEl>
                                      </p:cBhvr>
                                    </p:animEffect>
                                  </p:childTnLst>
                                </p:cTn>
                              </p:par>
                            </p:childTnLst>
                          </p:cTn>
                        </p:par>
                        <p:par>
                          <p:cTn id="41" fill="hold">
                            <p:stCondLst>
                              <p:cond delay="16450"/>
                            </p:stCondLst>
                            <p:childTnLst>
                              <p:par>
                                <p:cTn id="42" presetID="9" presetClass="entr" presetSubtype="0" fill="hold" grpId="0" nodeType="after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dissolve">
                                      <p:cBhvr>
                                        <p:cTn id="44" dur="500"/>
                                        <p:tgtEl>
                                          <p:spTgt spid="14"/>
                                        </p:tgtEl>
                                      </p:cBhvr>
                                    </p:animEffect>
                                  </p:childTnLst>
                                </p:cTn>
                              </p:par>
                            </p:childTnLst>
                          </p:cTn>
                        </p:par>
                        <p:par>
                          <p:cTn id="45" fill="hold">
                            <p:stCondLst>
                              <p:cond delay="16950"/>
                            </p:stCondLst>
                            <p:childTnLst>
                              <p:par>
                                <p:cTn id="46" presetID="10" presetClass="entr" presetSubtype="0" fill="hold" grpId="0" nodeType="afterEffect">
                                  <p:stCondLst>
                                    <p:cond delay="0"/>
                                  </p:stCondLst>
                                  <p:iterate type="lt">
                                    <p:tmPct val="10000"/>
                                  </p:iterate>
                                  <p:childTnLst>
                                    <p:set>
                                      <p:cBhvr>
                                        <p:cTn id="47" dur="1" fill="hold">
                                          <p:stCondLst>
                                            <p:cond delay="0"/>
                                          </p:stCondLst>
                                        </p:cTn>
                                        <p:tgtEl>
                                          <p:spTgt spid="15"/>
                                        </p:tgtEl>
                                        <p:attrNameLst>
                                          <p:attrName>style.visibility</p:attrName>
                                        </p:attrNameLst>
                                      </p:cBhvr>
                                      <p:to>
                                        <p:strVal val="visible"/>
                                      </p:to>
                                    </p:set>
                                    <p:animEffect transition="in" filter="fade">
                                      <p:cBhvr>
                                        <p:cTn id="48" dur="500"/>
                                        <p:tgtEl>
                                          <p:spTgt spid="15"/>
                                        </p:tgtEl>
                                      </p:cBhvr>
                                    </p:animEffect>
                                  </p:childTnLst>
                                </p:cTn>
                              </p:par>
                            </p:childTnLst>
                          </p:cTn>
                        </p:par>
                        <p:par>
                          <p:cTn id="49" fill="hold">
                            <p:stCondLst>
                              <p:cond delay="19200"/>
                            </p:stCondLst>
                            <p:childTnLst>
                              <p:par>
                                <p:cTn id="50" presetID="9" presetClass="entr" presetSubtype="0" fill="hold" grpId="0" nodeType="after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dissolve">
                                      <p:cBhvr>
                                        <p:cTn id="52" dur="500"/>
                                        <p:tgtEl>
                                          <p:spTgt spid="16"/>
                                        </p:tgtEl>
                                      </p:cBhvr>
                                    </p:animEffect>
                                  </p:childTnLst>
                                </p:cTn>
                              </p:par>
                            </p:childTnLst>
                          </p:cTn>
                        </p:par>
                        <p:par>
                          <p:cTn id="53" fill="hold">
                            <p:stCondLst>
                              <p:cond delay="19700"/>
                            </p:stCondLst>
                            <p:childTnLst>
                              <p:par>
                                <p:cTn id="54" presetID="10" presetClass="entr" presetSubtype="0" fill="hold" grpId="0" nodeType="afterEffect">
                                  <p:stCondLst>
                                    <p:cond delay="0"/>
                                  </p:stCondLst>
                                  <p:iterate type="lt">
                                    <p:tmPct val="10000"/>
                                  </p:iterate>
                                  <p:childTnLst>
                                    <p:set>
                                      <p:cBhvr>
                                        <p:cTn id="55" dur="1" fill="hold">
                                          <p:stCondLst>
                                            <p:cond delay="0"/>
                                          </p:stCondLst>
                                        </p:cTn>
                                        <p:tgtEl>
                                          <p:spTgt spid="17"/>
                                        </p:tgtEl>
                                        <p:attrNameLst>
                                          <p:attrName>style.visibility</p:attrName>
                                        </p:attrNameLst>
                                      </p:cBhvr>
                                      <p:to>
                                        <p:strVal val="visible"/>
                                      </p:to>
                                    </p:set>
                                    <p:animEffect transition="in" filter="fade">
                                      <p:cBhvr>
                                        <p:cTn id="5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p:bldP spid="10" grpId="0" animBg="1"/>
      <p:bldP spid="11" grpId="0"/>
      <p:bldP spid="12" grpId="0" animBg="1"/>
      <p:bldP spid="13" grpId="0"/>
      <p:bldP spid="14" grpId="0" animBg="1"/>
      <p:bldP spid="15" grpId="0"/>
      <p:bldP spid="16" grpId="0" animBg="1"/>
      <p:bldP spid="17" grpId="0"/>
    </p:bldLst>
  </p:timing>
</p:sld>
</file>

<file path=ppt/theme/theme1.xml><?xml version="1.0" encoding="utf-8"?>
<a:theme xmlns:a="http://schemas.openxmlformats.org/drawingml/2006/main" name="办公资源网：www.bangongziyuan.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1733</Words>
  <Application>Microsoft Office PowerPoint</Application>
  <PresentationFormat>宽屏</PresentationFormat>
  <Paragraphs>240</Paragraphs>
  <Slides>21</Slides>
  <Notes>21</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21</vt:i4>
      </vt:variant>
    </vt:vector>
  </HeadingPairs>
  <TitlesOfParts>
    <vt:vector size="29" baseType="lpstr">
      <vt:lpstr>阿里巴巴普惠体 B</vt:lpstr>
      <vt:lpstr>阿里巴巴普惠体 R</vt:lpstr>
      <vt:lpstr>宋体</vt:lpstr>
      <vt:lpstr>Arial</vt:lpstr>
      <vt:lpstr>Calibri</vt:lpstr>
      <vt:lpstr>Calibri Light</vt:lpstr>
      <vt:lpstr>Wingdings</vt:lpstr>
      <vt:lpstr>办公资源网：www.bangongziyuan.com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办公资源网</Manager>
  <Company>办公资源网:www.bangongziyuan.com;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企业商务PPT模板</dc:title>
  <dc:subject>商务PPT模板</dc:subject>
  <dc:creator>办公资源网</dc:creator>
  <cp:keywords>www.bangongziyuan.com</cp:keywords>
  <dc:description>办公资源网:www.bangongziyuan.com;</dc:description>
  <cp:lastModifiedBy>天 下</cp:lastModifiedBy>
  <cp:revision>79</cp:revision>
  <dcterms:created xsi:type="dcterms:W3CDTF">2014-12-17T15:36:00Z</dcterms:created>
  <dcterms:modified xsi:type="dcterms:W3CDTF">2021-01-05T01:51:43Z</dcterms:modified>
  <cp:category>PPT</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2052-11.1.0.9513</vt:lpwstr>
  </property>
</Properties>
</file>