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6" r:id="rId2"/>
    <p:sldId id="259" r:id="rId3"/>
    <p:sldId id="260" r:id="rId4"/>
    <p:sldId id="268" r:id="rId5"/>
    <p:sldId id="261" r:id="rId6"/>
    <p:sldId id="263" r:id="rId7"/>
    <p:sldId id="269" r:id="rId8"/>
    <p:sldId id="264" r:id="rId9"/>
    <p:sldId id="270" r:id="rId10"/>
    <p:sldId id="267" r:id="rId11"/>
  </p:sldIdLst>
  <p:sldSz cx="12192000" cy="6858000"/>
  <p:notesSz cx="6858000" cy="9144000"/>
  <p:embeddedFontLst>
    <p:embeddedFont>
      <p:font typeface="微软雅黑" panose="020B0503020204020204" pitchFamily="34" charset="-122"/>
      <p:regular r:id="rId13"/>
      <p:bold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Impact" panose="020B0806030902050204" pitchFamily="34" charset="0"/>
      <p:regular r:id="rId21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438">
          <p15:clr>
            <a:srgbClr val="A4A3A4"/>
          </p15:clr>
        </p15:guide>
        <p15:guide id="3" pos="708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B0F0"/>
    <a:srgbClr val="A7CF8B"/>
    <a:srgbClr val="F19E28"/>
    <a:srgbClr val="FFC009"/>
    <a:srgbClr val="ED7D31"/>
    <a:srgbClr val="5C5C5C"/>
    <a:srgbClr val="FDFDFD"/>
    <a:srgbClr val="037097"/>
    <a:srgbClr val="2E76B7"/>
    <a:srgbClr val="04B0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90" autoAdjust="0"/>
    <p:restoredTop sz="94660"/>
  </p:normalViewPr>
  <p:slideViewPr>
    <p:cSldViewPr snapToGrid="0" showGuides="1">
      <p:cViewPr varScale="1">
        <p:scale>
          <a:sx n="65" d="100"/>
          <a:sy n="65" d="100"/>
        </p:scale>
        <p:origin x="48" y="624"/>
      </p:cViewPr>
      <p:guideLst>
        <p:guide orient="horz" pos="2137"/>
        <p:guide pos="438"/>
        <p:guide pos="70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27FA-DB3E-4BE2-B064-11FC39AB4E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6A4-937A-4E65-B70D-E10D94DD7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27FA-DB3E-4BE2-B064-11FC39AB4E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6A4-937A-4E65-B70D-E10D94DD7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27FA-DB3E-4BE2-B064-11FC39AB4E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6A4-937A-4E65-B70D-E10D94DD7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27FA-DB3E-4BE2-B064-11FC39AB4E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6A4-937A-4E65-B70D-E10D94DD7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27FA-DB3E-4BE2-B064-11FC39AB4E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6A4-937A-4E65-B70D-E10D94DD7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27FA-DB3E-4BE2-B064-11FC39AB4E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6A4-937A-4E65-B70D-E10D94DD7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6" b="10318"/>
          <a:stretch>
            <a:fillRect/>
          </a:stretch>
        </p:blipFill>
        <p:spPr>
          <a:xfrm>
            <a:off x="7382" y="14513"/>
            <a:ext cx="12423141" cy="6850743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1" y="-7256"/>
            <a:ext cx="12430524" cy="6865256"/>
          </a:xfrm>
          <a:prstGeom prst="rect">
            <a:avLst/>
          </a:prstGeom>
          <a:solidFill>
            <a:schemeClr val="tx1">
              <a:lumMod val="95000"/>
              <a:lumOff val="5000"/>
              <a:alpha val="65000"/>
            </a:scheme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27FA-DB3E-4BE2-B064-11FC39AB4E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6A4-937A-4E65-B70D-E10D94DD7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27FA-DB3E-4BE2-B064-11FC39AB4E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6A4-937A-4E65-B70D-E10D94DD7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427FA-DB3E-4BE2-B064-11FC39AB4E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2E6A4-937A-4E65-B70D-E10D94DD7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D427FA-DB3E-4BE2-B064-11FC39AB4E87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2E6A4-937A-4E65-B70D-E10D94DD79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椭圆 8"/>
          <p:cNvSpPr/>
          <p:nvPr/>
        </p:nvSpPr>
        <p:spPr>
          <a:xfrm>
            <a:off x="3450359" y="783359"/>
            <a:ext cx="5291282" cy="5291282"/>
          </a:xfrm>
          <a:prstGeom prst="ellipse">
            <a:avLst/>
          </a:prstGeom>
          <a:solidFill>
            <a:schemeClr val="bg1">
              <a:alpha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椭圆 10"/>
          <p:cNvSpPr/>
          <p:nvPr/>
        </p:nvSpPr>
        <p:spPr>
          <a:xfrm>
            <a:off x="2903971" y="236971"/>
            <a:ext cx="6384059" cy="6384059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弧形 12"/>
          <p:cNvSpPr/>
          <p:nvPr/>
        </p:nvSpPr>
        <p:spPr>
          <a:xfrm>
            <a:off x="2274022" y="-392978"/>
            <a:ext cx="7643956" cy="7643956"/>
          </a:xfrm>
          <a:prstGeom prst="arc">
            <a:avLst>
              <a:gd name="adj1" fmla="val 17815929"/>
              <a:gd name="adj2" fmla="val 171657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2267759" y="-399241"/>
            <a:ext cx="7656482" cy="7656482"/>
          </a:xfrm>
          <a:prstGeom prst="ellipse">
            <a:avLst/>
          </a:prstGeom>
          <a:noFill/>
          <a:ln w="12700"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333703" y="-1333297"/>
            <a:ext cx="9524595" cy="9524595"/>
          </a:xfrm>
          <a:prstGeom prst="ellipse">
            <a:avLst/>
          </a:prstGeom>
          <a:noFill/>
          <a:ln w="12700">
            <a:solidFill>
              <a:srgbClr val="FFC000">
                <a:alpha val="16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弧形 17"/>
          <p:cNvSpPr/>
          <p:nvPr/>
        </p:nvSpPr>
        <p:spPr>
          <a:xfrm>
            <a:off x="1333703" y="-1333297"/>
            <a:ext cx="9524595" cy="9524595"/>
          </a:xfrm>
          <a:prstGeom prst="arc">
            <a:avLst>
              <a:gd name="adj1" fmla="val 8016189"/>
              <a:gd name="adj2" fmla="val 11631849"/>
            </a:avLst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" name="组合 4"/>
          <p:cNvGrpSpPr/>
          <p:nvPr/>
        </p:nvGrpSpPr>
        <p:grpSpPr>
          <a:xfrm>
            <a:off x="4111470" y="2349883"/>
            <a:ext cx="3962400" cy="3368588"/>
            <a:chOff x="4111470" y="2349883"/>
            <a:chExt cx="3962400" cy="3368588"/>
          </a:xfrm>
        </p:grpSpPr>
        <p:grpSp>
          <p:nvGrpSpPr>
            <p:cNvPr id="3" name="组合 2"/>
            <p:cNvGrpSpPr/>
            <p:nvPr/>
          </p:nvGrpSpPr>
          <p:grpSpPr>
            <a:xfrm>
              <a:off x="5601232" y="4904769"/>
              <a:ext cx="1026336" cy="813702"/>
              <a:chOff x="5205109" y="1144352"/>
              <a:chExt cx="1622116" cy="1286052"/>
            </a:xfrm>
          </p:grpSpPr>
          <p:sp>
            <p:nvSpPr>
              <p:cNvPr id="19" name="圆角矩形 18"/>
              <p:cNvSpPr/>
              <p:nvPr/>
            </p:nvSpPr>
            <p:spPr>
              <a:xfrm>
                <a:off x="5205109" y="1509509"/>
                <a:ext cx="847725" cy="647700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0" name="圆角矩形 19"/>
              <p:cNvSpPr/>
              <p:nvPr/>
            </p:nvSpPr>
            <p:spPr>
              <a:xfrm>
                <a:off x="5672137" y="1782704"/>
                <a:ext cx="847725" cy="647700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3" name="圆角矩形 22"/>
              <p:cNvSpPr/>
              <p:nvPr/>
            </p:nvSpPr>
            <p:spPr>
              <a:xfrm>
                <a:off x="6213983" y="1411750"/>
                <a:ext cx="613242" cy="468544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4" name="圆角矩形 23"/>
              <p:cNvSpPr/>
              <p:nvPr/>
            </p:nvSpPr>
            <p:spPr>
              <a:xfrm>
                <a:off x="5853442" y="1243964"/>
                <a:ext cx="513084" cy="392019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圆角矩形 25"/>
              <p:cNvSpPr/>
              <p:nvPr/>
            </p:nvSpPr>
            <p:spPr>
              <a:xfrm>
                <a:off x="6452613" y="1144352"/>
                <a:ext cx="253961" cy="194038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4324880" y="3996104"/>
              <a:ext cx="3570208" cy="769441"/>
            </a:xfrm>
            <a:prstGeom prst="rect">
              <a:avLst/>
            </a:prstGeom>
            <a:noFill/>
            <a:effectLst>
              <a:outerShdw blurRad="889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zh-CN" altLang="en-US" sz="4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年度工作总结</a:t>
              </a:r>
            </a:p>
          </p:txBody>
        </p:sp>
        <p:grpSp>
          <p:nvGrpSpPr>
            <p:cNvPr id="4" name="组合 3"/>
            <p:cNvGrpSpPr/>
            <p:nvPr/>
          </p:nvGrpSpPr>
          <p:grpSpPr>
            <a:xfrm>
              <a:off x="4111470" y="2349883"/>
              <a:ext cx="3962400" cy="1785104"/>
              <a:chOff x="4111470" y="2349883"/>
              <a:chExt cx="3962400" cy="1785104"/>
            </a:xfrm>
          </p:grpSpPr>
          <p:sp>
            <p:nvSpPr>
              <p:cNvPr id="27" name="矩形 26"/>
              <p:cNvSpPr/>
              <p:nvPr/>
            </p:nvSpPr>
            <p:spPr>
              <a:xfrm flipV="1">
                <a:off x="4111470" y="2388418"/>
                <a:ext cx="39624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矩形 27"/>
              <p:cNvSpPr/>
              <p:nvPr/>
            </p:nvSpPr>
            <p:spPr>
              <a:xfrm flipV="1">
                <a:off x="4111470" y="3983725"/>
                <a:ext cx="3962400" cy="4571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4648353" y="2349883"/>
                <a:ext cx="3007360" cy="1785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1000" dirty="0">
                    <a:solidFill>
                      <a:srgbClr val="FFC000"/>
                    </a:solidFill>
                    <a:latin typeface="Impact" panose="020B0806030902050204" pitchFamily="34" charset="0"/>
                  </a:rPr>
                  <a:t>202X</a:t>
                </a:r>
                <a:endParaRPr lang="zh-CN" altLang="en-US" sz="11000" dirty="0">
                  <a:solidFill>
                    <a:srgbClr val="FFC000"/>
                  </a:solidFill>
                  <a:latin typeface="Impact" panose="020B0806030902050204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椭圆 3"/>
          <p:cNvSpPr/>
          <p:nvPr/>
        </p:nvSpPr>
        <p:spPr>
          <a:xfrm>
            <a:off x="3450359" y="783359"/>
            <a:ext cx="5291282" cy="5291282"/>
          </a:xfrm>
          <a:prstGeom prst="ellipse">
            <a:avLst/>
          </a:prstGeom>
          <a:solidFill>
            <a:schemeClr val="bg1">
              <a:alpha val="1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椭圆 4"/>
          <p:cNvSpPr/>
          <p:nvPr/>
        </p:nvSpPr>
        <p:spPr>
          <a:xfrm>
            <a:off x="2903971" y="236971"/>
            <a:ext cx="6384059" cy="6384059"/>
          </a:xfrm>
          <a:prstGeom prst="ellipse">
            <a:avLst/>
          </a:prstGeom>
          <a:noFill/>
          <a:ln w="127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弧形 5"/>
          <p:cNvSpPr/>
          <p:nvPr/>
        </p:nvSpPr>
        <p:spPr>
          <a:xfrm>
            <a:off x="2274022" y="-392978"/>
            <a:ext cx="7643956" cy="7643956"/>
          </a:xfrm>
          <a:prstGeom prst="arc">
            <a:avLst>
              <a:gd name="adj1" fmla="val 17815929"/>
              <a:gd name="adj2" fmla="val 171657"/>
            </a:avLst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2267759" y="-399241"/>
            <a:ext cx="7656482" cy="7656482"/>
          </a:xfrm>
          <a:prstGeom prst="ellipse">
            <a:avLst/>
          </a:prstGeom>
          <a:noFill/>
          <a:ln w="12700">
            <a:solidFill>
              <a:srgbClr val="FFC000">
                <a:alpha val="2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3965807" y="1144352"/>
            <a:ext cx="4288353" cy="3108170"/>
            <a:chOff x="3965807" y="1144352"/>
            <a:chExt cx="4288353" cy="3108170"/>
          </a:xfrm>
        </p:grpSpPr>
        <p:grpSp>
          <p:nvGrpSpPr>
            <p:cNvPr id="3" name="组合 2"/>
            <p:cNvGrpSpPr/>
            <p:nvPr/>
          </p:nvGrpSpPr>
          <p:grpSpPr>
            <a:xfrm>
              <a:off x="5205109" y="1144352"/>
              <a:ext cx="1622116" cy="1286052"/>
              <a:chOff x="5205109" y="1144352"/>
              <a:chExt cx="1622116" cy="1286052"/>
            </a:xfrm>
          </p:grpSpPr>
          <p:sp>
            <p:nvSpPr>
              <p:cNvPr id="8" name="圆角矩形 7"/>
              <p:cNvSpPr/>
              <p:nvPr/>
            </p:nvSpPr>
            <p:spPr>
              <a:xfrm>
                <a:off x="5205109" y="1509509"/>
                <a:ext cx="847725" cy="647700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5672137" y="1782704"/>
                <a:ext cx="847725" cy="647700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6213983" y="1411750"/>
                <a:ext cx="613242" cy="468544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5853442" y="1243964"/>
                <a:ext cx="513084" cy="392019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6452613" y="1144352"/>
                <a:ext cx="253961" cy="194038"/>
              </a:xfrm>
              <a:prstGeom prst="roundRect">
                <a:avLst/>
              </a:prstGeom>
              <a:solidFill>
                <a:schemeClr val="bg1">
                  <a:alpha val="1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7" name="文本框 16"/>
            <p:cNvSpPr txBox="1"/>
            <p:nvPr/>
          </p:nvSpPr>
          <p:spPr>
            <a:xfrm>
              <a:off x="3965807" y="2929083"/>
              <a:ext cx="4288353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8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谢谢观赏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图片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13" b="10761"/>
          <a:stretch>
            <a:fillRect/>
          </a:stretch>
        </p:blipFill>
        <p:spPr>
          <a:xfrm>
            <a:off x="-294566" y="-139700"/>
            <a:ext cx="12781132" cy="6997700"/>
          </a:xfrm>
          <a:prstGeom prst="rect">
            <a:avLst/>
          </a:prstGeom>
        </p:spPr>
      </p:pic>
      <p:sp>
        <p:nvSpPr>
          <p:cNvPr id="56" name="任意多边形 55"/>
          <p:cNvSpPr/>
          <p:nvPr/>
        </p:nvSpPr>
        <p:spPr>
          <a:xfrm>
            <a:off x="3325091" y="-139699"/>
            <a:ext cx="9302338" cy="6997699"/>
          </a:xfrm>
          <a:custGeom>
            <a:avLst/>
            <a:gdLst>
              <a:gd name="connsiteX0" fmla="*/ 4420918 w 10047667"/>
              <a:gd name="connsiteY0" fmla="*/ 0 h 6997699"/>
              <a:gd name="connsiteX1" fmla="*/ 10024182 w 10047667"/>
              <a:gd name="connsiteY1" fmla="*/ 0 h 6997699"/>
              <a:gd name="connsiteX2" fmla="*/ 10047667 w 10047667"/>
              <a:gd name="connsiteY2" fmla="*/ 6997699 h 6997699"/>
              <a:gd name="connsiteX3" fmla="*/ 0 w 10047667"/>
              <a:gd name="connsiteY3" fmla="*/ 6997699 h 6997699"/>
              <a:gd name="connsiteX4" fmla="*/ 4420918 w 10047667"/>
              <a:gd name="connsiteY4" fmla="*/ 0 h 6997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7667" h="6997699">
                <a:moveTo>
                  <a:pt x="4420918" y="0"/>
                </a:moveTo>
                <a:lnTo>
                  <a:pt x="10024182" y="0"/>
                </a:lnTo>
                <a:lnTo>
                  <a:pt x="10047667" y="6997699"/>
                </a:lnTo>
                <a:lnTo>
                  <a:pt x="0" y="6997699"/>
                </a:lnTo>
                <a:lnTo>
                  <a:pt x="4420918" y="0"/>
                </a:lnTo>
                <a:close/>
              </a:path>
            </a:pathLst>
          </a:custGeom>
          <a:solidFill>
            <a:srgbClr val="5C5C5C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-294566" y="-139700"/>
            <a:ext cx="3743325" cy="1419225"/>
            <a:chOff x="-294566" y="-139700"/>
            <a:chExt cx="3743325" cy="1419225"/>
          </a:xfrm>
        </p:grpSpPr>
        <p:sp>
          <p:nvSpPr>
            <p:cNvPr id="6" name="等腰三角形 5"/>
            <p:cNvSpPr/>
            <p:nvPr/>
          </p:nvSpPr>
          <p:spPr>
            <a:xfrm flipV="1">
              <a:off x="-294566" y="-139700"/>
              <a:ext cx="3743325" cy="1419225"/>
            </a:xfrm>
            <a:prstGeom prst="triangle">
              <a:avLst>
                <a:gd name="adj" fmla="val 32200"/>
              </a:avLst>
            </a:prstGeom>
            <a:solidFill>
              <a:srgbClr val="F19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429335" y="-111125"/>
              <a:ext cx="141577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48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6250250" y="567120"/>
            <a:ext cx="888677" cy="888677"/>
            <a:chOff x="6404488" y="390848"/>
            <a:chExt cx="888677" cy="888677"/>
          </a:xfrm>
        </p:grpSpPr>
        <p:sp>
          <p:nvSpPr>
            <p:cNvPr id="18" name="椭圆 17"/>
            <p:cNvSpPr/>
            <p:nvPr/>
          </p:nvSpPr>
          <p:spPr>
            <a:xfrm>
              <a:off x="6404488" y="390848"/>
              <a:ext cx="888677" cy="888677"/>
            </a:xfrm>
            <a:prstGeom prst="ellipse">
              <a:avLst/>
            </a:prstGeom>
            <a:solidFill>
              <a:srgbClr val="F19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497608" y="450465"/>
              <a:ext cx="702436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4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5361573" y="2073258"/>
            <a:ext cx="888677" cy="888677"/>
            <a:chOff x="5515811" y="1896986"/>
            <a:chExt cx="888677" cy="888677"/>
          </a:xfrm>
        </p:grpSpPr>
        <p:sp>
          <p:nvSpPr>
            <p:cNvPr id="60" name="椭圆 59"/>
            <p:cNvSpPr/>
            <p:nvPr/>
          </p:nvSpPr>
          <p:spPr>
            <a:xfrm>
              <a:off x="5515811" y="1896986"/>
              <a:ext cx="888677" cy="888677"/>
            </a:xfrm>
            <a:prstGeom prst="ellipse">
              <a:avLst/>
            </a:prstGeom>
            <a:solidFill>
              <a:srgbClr val="F19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5574466" y="1956603"/>
              <a:ext cx="7713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4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6" name="组合 65"/>
          <p:cNvGrpSpPr/>
          <p:nvPr/>
        </p:nvGrpSpPr>
        <p:grpSpPr>
          <a:xfrm>
            <a:off x="4472896" y="3579396"/>
            <a:ext cx="888677" cy="888677"/>
            <a:chOff x="4627134" y="3403124"/>
            <a:chExt cx="888677" cy="888677"/>
          </a:xfrm>
        </p:grpSpPr>
        <p:sp>
          <p:nvSpPr>
            <p:cNvPr id="61" name="椭圆 60"/>
            <p:cNvSpPr/>
            <p:nvPr/>
          </p:nvSpPr>
          <p:spPr>
            <a:xfrm>
              <a:off x="4627134" y="3403124"/>
              <a:ext cx="888677" cy="888677"/>
            </a:xfrm>
            <a:prstGeom prst="ellipse">
              <a:avLst/>
            </a:prstGeom>
            <a:solidFill>
              <a:srgbClr val="F19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4677774" y="3462741"/>
              <a:ext cx="78739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4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3584269" y="5085533"/>
            <a:ext cx="888677" cy="888677"/>
            <a:chOff x="3738507" y="4909261"/>
            <a:chExt cx="888677" cy="888677"/>
          </a:xfrm>
        </p:grpSpPr>
        <p:sp>
          <p:nvSpPr>
            <p:cNvPr id="62" name="椭圆 61"/>
            <p:cNvSpPr/>
            <p:nvPr/>
          </p:nvSpPr>
          <p:spPr>
            <a:xfrm>
              <a:off x="3738507" y="4909261"/>
              <a:ext cx="888677" cy="888677"/>
            </a:xfrm>
            <a:prstGeom prst="ellipse">
              <a:avLst/>
            </a:prstGeom>
            <a:solidFill>
              <a:srgbClr val="F19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65" name="文本框 64"/>
            <p:cNvSpPr txBox="1"/>
            <p:nvPr/>
          </p:nvSpPr>
          <p:spPr>
            <a:xfrm>
              <a:off x="3797963" y="4968878"/>
              <a:ext cx="769763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44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69" name="文本框 68"/>
          <p:cNvSpPr txBox="1"/>
          <p:nvPr/>
        </p:nvSpPr>
        <p:spPr>
          <a:xfrm>
            <a:off x="7822022" y="74984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7138927" y="225698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6250250" y="376412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</a:p>
        </p:txBody>
      </p:sp>
      <p:sp>
        <p:nvSpPr>
          <p:cNvPr id="72" name="文本框 71"/>
          <p:cNvSpPr txBox="1"/>
          <p:nvPr/>
        </p:nvSpPr>
        <p:spPr>
          <a:xfrm>
            <a:off x="5420228" y="5271267"/>
            <a:ext cx="32624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点此添加标题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等腰三角形 31"/>
          <p:cNvSpPr/>
          <p:nvPr/>
        </p:nvSpPr>
        <p:spPr>
          <a:xfrm>
            <a:off x="6977154" y="3515630"/>
            <a:ext cx="452674" cy="126748"/>
          </a:xfrm>
          <a:prstGeom prst="triangle">
            <a:avLst/>
          </a:prstGeom>
          <a:solidFill>
            <a:srgbClr val="A7CF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3" name="等腰三角形 32"/>
          <p:cNvSpPr/>
          <p:nvPr/>
        </p:nvSpPr>
        <p:spPr>
          <a:xfrm flipV="1">
            <a:off x="9438696" y="3635701"/>
            <a:ext cx="452674" cy="126748"/>
          </a:xfrm>
          <a:prstGeom prst="triangle">
            <a:avLst/>
          </a:prstGeom>
          <a:solidFill>
            <a:srgbClr val="FFC00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4" name="等腰三角形 33"/>
          <p:cNvSpPr/>
          <p:nvPr/>
        </p:nvSpPr>
        <p:spPr>
          <a:xfrm flipV="1">
            <a:off x="4515612" y="3635703"/>
            <a:ext cx="452674" cy="126748"/>
          </a:xfrm>
          <a:prstGeom prst="triangle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>
            <a:off x="2054070" y="3515629"/>
            <a:ext cx="452674" cy="126748"/>
          </a:xfrm>
          <a:prstGeom prst="triangle">
            <a:avLst/>
          </a:prstGeom>
          <a:solidFill>
            <a:srgbClr val="05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8994010" y="4439088"/>
            <a:ext cx="1377818" cy="1377818"/>
            <a:chOff x="8994010" y="4195397"/>
            <a:chExt cx="1377818" cy="1377818"/>
          </a:xfrm>
        </p:grpSpPr>
        <p:sp>
          <p:nvSpPr>
            <p:cNvPr id="55" name="椭圆 54"/>
            <p:cNvSpPr/>
            <p:nvPr/>
          </p:nvSpPr>
          <p:spPr>
            <a:xfrm>
              <a:off x="8994010" y="4195397"/>
              <a:ext cx="1377818" cy="1377818"/>
            </a:xfrm>
            <a:prstGeom prst="ellipse">
              <a:avLst/>
            </a:prstGeom>
            <a:solidFill>
              <a:srgbClr val="FFC009"/>
            </a:solidFill>
            <a:ln>
              <a:solidFill>
                <a:srgbClr val="FFC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2" t="10575" r="23792" b="10840"/>
            <a:stretch>
              <a:fillRect/>
            </a:stretch>
          </p:blipFill>
          <p:spPr>
            <a:xfrm>
              <a:off x="9011896" y="4213283"/>
              <a:ext cx="1342046" cy="1342046"/>
            </a:xfrm>
            <a:custGeom>
              <a:avLst/>
              <a:gdLst>
                <a:gd name="connsiteX0" fmla="*/ 671023 w 1342046"/>
                <a:gd name="connsiteY0" fmla="*/ 0 h 1342046"/>
                <a:gd name="connsiteX1" fmla="*/ 1342046 w 1342046"/>
                <a:gd name="connsiteY1" fmla="*/ 671023 h 1342046"/>
                <a:gd name="connsiteX2" fmla="*/ 671023 w 1342046"/>
                <a:gd name="connsiteY2" fmla="*/ 1342046 h 1342046"/>
                <a:gd name="connsiteX3" fmla="*/ 0 w 1342046"/>
                <a:gd name="connsiteY3" fmla="*/ 671023 h 1342046"/>
                <a:gd name="connsiteX4" fmla="*/ 671023 w 1342046"/>
                <a:gd name="connsiteY4" fmla="*/ 0 h 134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046" h="1342046">
                  <a:moveTo>
                    <a:pt x="671023" y="0"/>
                  </a:moveTo>
                  <a:cubicBezTo>
                    <a:pt x="1041619" y="0"/>
                    <a:pt x="1342046" y="300427"/>
                    <a:pt x="1342046" y="671023"/>
                  </a:cubicBezTo>
                  <a:cubicBezTo>
                    <a:pt x="1342046" y="1041619"/>
                    <a:pt x="1041619" y="1342046"/>
                    <a:pt x="671023" y="1342046"/>
                  </a:cubicBezTo>
                  <a:cubicBezTo>
                    <a:pt x="300427" y="1342046"/>
                    <a:pt x="0" y="1041619"/>
                    <a:pt x="0" y="671023"/>
                  </a:cubicBezTo>
                  <a:cubicBezTo>
                    <a:pt x="0" y="300427"/>
                    <a:pt x="300427" y="0"/>
                    <a:pt x="671023" y="0"/>
                  </a:cubicBezTo>
                  <a:close/>
                </a:path>
              </a:pathLst>
            </a:custGeom>
          </p:spPr>
        </p:pic>
      </p:grpSp>
      <p:grpSp>
        <p:nvGrpSpPr>
          <p:cNvPr id="11" name="组合 10"/>
          <p:cNvGrpSpPr/>
          <p:nvPr/>
        </p:nvGrpSpPr>
        <p:grpSpPr>
          <a:xfrm>
            <a:off x="4050394" y="4439088"/>
            <a:ext cx="1377818" cy="1377818"/>
            <a:chOff x="4050394" y="4193898"/>
            <a:chExt cx="1377818" cy="1377818"/>
          </a:xfrm>
        </p:grpSpPr>
        <p:sp>
          <p:nvSpPr>
            <p:cNvPr id="54" name="椭圆 53"/>
            <p:cNvSpPr/>
            <p:nvPr/>
          </p:nvSpPr>
          <p:spPr>
            <a:xfrm>
              <a:off x="4050394" y="4193898"/>
              <a:ext cx="1377818" cy="1377818"/>
            </a:xfrm>
            <a:prstGeom prst="ellipse">
              <a:avLst/>
            </a:prstGeom>
            <a:solidFill>
              <a:srgbClr val="ED7D31"/>
            </a:solidFill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189" t="17442" r="11304" b="18011"/>
            <a:stretch>
              <a:fillRect/>
            </a:stretch>
          </p:blipFill>
          <p:spPr>
            <a:xfrm>
              <a:off x="4068280" y="4211784"/>
              <a:ext cx="1342046" cy="1342046"/>
            </a:xfrm>
            <a:custGeom>
              <a:avLst/>
              <a:gdLst>
                <a:gd name="connsiteX0" fmla="*/ 671023 w 1342046"/>
                <a:gd name="connsiteY0" fmla="*/ 0 h 1342046"/>
                <a:gd name="connsiteX1" fmla="*/ 1342046 w 1342046"/>
                <a:gd name="connsiteY1" fmla="*/ 671023 h 1342046"/>
                <a:gd name="connsiteX2" fmla="*/ 671023 w 1342046"/>
                <a:gd name="connsiteY2" fmla="*/ 1342046 h 1342046"/>
                <a:gd name="connsiteX3" fmla="*/ 0 w 1342046"/>
                <a:gd name="connsiteY3" fmla="*/ 671023 h 1342046"/>
                <a:gd name="connsiteX4" fmla="*/ 671023 w 1342046"/>
                <a:gd name="connsiteY4" fmla="*/ 0 h 134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046" h="1342046">
                  <a:moveTo>
                    <a:pt x="671023" y="0"/>
                  </a:moveTo>
                  <a:cubicBezTo>
                    <a:pt x="1041619" y="0"/>
                    <a:pt x="1342046" y="300427"/>
                    <a:pt x="1342046" y="671023"/>
                  </a:cubicBezTo>
                  <a:cubicBezTo>
                    <a:pt x="1342046" y="1041619"/>
                    <a:pt x="1041619" y="1342046"/>
                    <a:pt x="671023" y="1342046"/>
                  </a:cubicBezTo>
                  <a:cubicBezTo>
                    <a:pt x="300427" y="1342046"/>
                    <a:pt x="0" y="1041619"/>
                    <a:pt x="0" y="671023"/>
                  </a:cubicBezTo>
                  <a:cubicBezTo>
                    <a:pt x="0" y="300427"/>
                    <a:pt x="300427" y="0"/>
                    <a:pt x="671023" y="0"/>
                  </a:cubicBezTo>
                  <a:close/>
                </a:path>
              </a:pathLst>
            </a:custGeom>
          </p:spPr>
        </p:pic>
      </p:grpSp>
      <p:grpSp>
        <p:nvGrpSpPr>
          <p:cNvPr id="14" name="组合 13"/>
          <p:cNvGrpSpPr/>
          <p:nvPr/>
        </p:nvGrpSpPr>
        <p:grpSpPr>
          <a:xfrm>
            <a:off x="1591498" y="1514353"/>
            <a:ext cx="1377818" cy="1377818"/>
            <a:chOff x="1591498" y="1269196"/>
            <a:chExt cx="1377818" cy="1377818"/>
          </a:xfrm>
        </p:grpSpPr>
        <p:sp>
          <p:nvSpPr>
            <p:cNvPr id="10" name="椭圆 9"/>
            <p:cNvSpPr/>
            <p:nvPr/>
          </p:nvSpPr>
          <p:spPr>
            <a:xfrm>
              <a:off x="1591498" y="1269196"/>
              <a:ext cx="1377818" cy="1377818"/>
            </a:xfrm>
            <a:prstGeom prst="ellipse">
              <a:avLst/>
            </a:prstGeom>
            <a:ln>
              <a:solidFill>
                <a:srgbClr val="05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889" t="15425" r="31890" b="20733"/>
            <a:stretch>
              <a:fillRect/>
            </a:stretch>
          </p:blipFill>
          <p:spPr>
            <a:xfrm>
              <a:off x="1609384" y="1287082"/>
              <a:ext cx="1342046" cy="1342046"/>
            </a:xfrm>
            <a:custGeom>
              <a:avLst/>
              <a:gdLst>
                <a:gd name="connsiteX0" fmla="*/ 671023 w 1342046"/>
                <a:gd name="connsiteY0" fmla="*/ 0 h 1342046"/>
                <a:gd name="connsiteX1" fmla="*/ 1342046 w 1342046"/>
                <a:gd name="connsiteY1" fmla="*/ 671023 h 1342046"/>
                <a:gd name="connsiteX2" fmla="*/ 671023 w 1342046"/>
                <a:gd name="connsiteY2" fmla="*/ 1342046 h 1342046"/>
                <a:gd name="connsiteX3" fmla="*/ 0 w 1342046"/>
                <a:gd name="connsiteY3" fmla="*/ 671023 h 1342046"/>
                <a:gd name="connsiteX4" fmla="*/ 671023 w 1342046"/>
                <a:gd name="connsiteY4" fmla="*/ 0 h 134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046" h="1342046">
                  <a:moveTo>
                    <a:pt x="671023" y="0"/>
                  </a:moveTo>
                  <a:cubicBezTo>
                    <a:pt x="1041619" y="0"/>
                    <a:pt x="1342046" y="300427"/>
                    <a:pt x="1342046" y="671023"/>
                  </a:cubicBezTo>
                  <a:cubicBezTo>
                    <a:pt x="1342046" y="1041619"/>
                    <a:pt x="1041619" y="1342046"/>
                    <a:pt x="671023" y="1342046"/>
                  </a:cubicBezTo>
                  <a:cubicBezTo>
                    <a:pt x="300427" y="1342046"/>
                    <a:pt x="0" y="1041619"/>
                    <a:pt x="0" y="671023"/>
                  </a:cubicBezTo>
                  <a:cubicBezTo>
                    <a:pt x="0" y="300427"/>
                    <a:pt x="300427" y="0"/>
                    <a:pt x="671023" y="0"/>
                  </a:cubicBezTo>
                  <a:close/>
                </a:path>
              </a:pathLst>
            </a:custGeom>
          </p:spPr>
        </p:pic>
      </p:grpSp>
      <p:grpSp>
        <p:nvGrpSpPr>
          <p:cNvPr id="102" name="组合 101"/>
          <p:cNvGrpSpPr/>
          <p:nvPr/>
        </p:nvGrpSpPr>
        <p:grpSpPr>
          <a:xfrm>
            <a:off x="96082" y="83902"/>
            <a:ext cx="3226312" cy="630473"/>
            <a:chOff x="188610" y="188677"/>
            <a:chExt cx="3226312" cy="630473"/>
          </a:xfrm>
        </p:grpSpPr>
        <p:grpSp>
          <p:nvGrpSpPr>
            <p:cNvPr id="103" name="组合 102"/>
            <p:cNvGrpSpPr/>
            <p:nvPr/>
          </p:nvGrpSpPr>
          <p:grpSpPr>
            <a:xfrm>
              <a:off x="188610" y="188677"/>
              <a:ext cx="795224" cy="630473"/>
              <a:chOff x="5205109" y="1144352"/>
              <a:chExt cx="1622116" cy="1286052"/>
            </a:xfrm>
          </p:grpSpPr>
          <p:sp>
            <p:nvSpPr>
              <p:cNvPr id="105" name="圆角矩形 104"/>
              <p:cNvSpPr/>
              <p:nvPr/>
            </p:nvSpPr>
            <p:spPr>
              <a:xfrm>
                <a:off x="5205109" y="1509509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6" name="圆角矩形 105"/>
              <p:cNvSpPr/>
              <p:nvPr/>
            </p:nvSpPr>
            <p:spPr>
              <a:xfrm>
                <a:off x="5672137" y="1782704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7" name="圆角矩形 106"/>
              <p:cNvSpPr/>
              <p:nvPr/>
            </p:nvSpPr>
            <p:spPr>
              <a:xfrm>
                <a:off x="6213983" y="1411750"/>
                <a:ext cx="613242" cy="468544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8" name="圆角矩形 107"/>
              <p:cNvSpPr/>
              <p:nvPr/>
            </p:nvSpPr>
            <p:spPr>
              <a:xfrm>
                <a:off x="5853442" y="1243964"/>
                <a:ext cx="513084" cy="392019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9" name="圆角矩形 108"/>
              <p:cNvSpPr/>
              <p:nvPr/>
            </p:nvSpPr>
            <p:spPr>
              <a:xfrm>
                <a:off x="6452613" y="1144352"/>
                <a:ext cx="253961" cy="194038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4" name="文本框 103"/>
            <p:cNvSpPr txBox="1"/>
            <p:nvPr/>
          </p:nvSpPr>
          <p:spPr>
            <a:xfrm>
              <a:off x="1075820" y="242303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621649" y="3548359"/>
            <a:ext cx="10708622" cy="174578"/>
            <a:chOff x="621649" y="3548359"/>
            <a:chExt cx="10708622" cy="174578"/>
          </a:xfrm>
        </p:grpSpPr>
        <p:cxnSp>
          <p:nvCxnSpPr>
            <p:cNvPr id="4" name="直接连接符 3"/>
            <p:cNvCxnSpPr/>
            <p:nvPr/>
          </p:nvCxnSpPr>
          <p:spPr>
            <a:xfrm>
              <a:off x="740625" y="3636929"/>
              <a:ext cx="1053660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椭圆 4"/>
            <p:cNvSpPr/>
            <p:nvPr/>
          </p:nvSpPr>
          <p:spPr>
            <a:xfrm>
              <a:off x="621649" y="3550921"/>
              <a:ext cx="172016" cy="172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/>
          </p:nvSpPr>
          <p:spPr>
            <a:xfrm>
              <a:off x="11158255" y="3548359"/>
              <a:ext cx="172016" cy="17201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508115" y="1514353"/>
            <a:ext cx="1377818" cy="1377818"/>
            <a:chOff x="6508115" y="1270629"/>
            <a:chExt cx="1377818" cy="1377818"/>
          </a:xfrm>
        </p:grpSpPr>
        <p:sp>
          <p:nvSpPr>
            <p:cNvPr id="50" name="椭圆 49"/>
            <p:cNvSpPr/>
            <p:nvPr/>
          </p:nvSpPr>
          <p:spPr>
            <a:xfrm>
              <a:off x="6508115" y="1270629"/>
              <a:ext cx="1377818" cy="1377818"/>
            </a:xfrm>
            <a:prstGeom prst="ellipse">
              <a:avLst/>
            </a:prstGeom>
            <a:solidFill>
              <a:srgbClr val="A7CF8B"/>
            </a:solidFill>
            <a:ln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pic>
          <p:nvPicPr>
            <p:cNvPr id="44" name="图片 4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642" t="824" r="3223" b="3022"/>
            <a:stretch>
              <a:fillRect/>
            </a:stretch>
          </p:blipFill>
          <p:spPr>
            <a:xfrm>
              <a:off x="6526001" y="1288515"/>
              <a:ext cx="1342046" cy="1342046"/>
            </a:xfrm>
            <a:custGeom>
              <a:avLst/>
              <a:gdLst>
                <a:gd name="connsiteX0" fmla="*/ 671023 w 1342046"/>
                <a:gd name="connsiteY0" fmla="*/ 0 h 1342046"/>
                <a:gd name="connsiteX1" fmla="*/ 1342046 w 1342046"/>
                <a:gd name="connsiteY1" fmla="*/ 671023 h 1342046"/>
                <a:gd name="connsiteX2" fmla="*/ 671023 w 1342046"/>
                <a:gd name="connsiteY2" fmla="*/ 1342046 h 1342046"/>
                <a:gd name="connsiteX3" fmla="*/ 0 w 1342046"/>
                <a:gd name="connsiteY3" fmla="*/ 671023 h 1342046"/>
                <a:gd name="connsiteX4" fmla="*/ 671023 w 1342046"/>
                <a:gd name="connsiteY4" fmla="*/ 0 h 1342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046" h="1342046">
                  <a:moveTo>
                    <a:pt x="671023" y="0"/>
                  </a:moveTo>
                  <a:cubicBezTo>
                    <a:pt x="1041619" y="0"/>
                    <a:pt x="1342046" y="300427"/>
                    <a:pt x="1342046" y="671023"/>
                  </a:cubicBezTo>
                  <a:cubicBezTo>
                    <a:pt x="1342046" y="1041619"/>
                    <a:pt x="1041619" y="1342046"/>
                    <a:pt x="671023" y="1342046"/>
                  </a:cubicBezTo>
                  <a:cubicBezTo>
                    <a:pt x="300427" y="1342046"/>
                    <a:pt x="0" y="1041619"/>
                    <a:pt x="0" y="671023"/>
                  </a:cubicBezTo>
                  <a:cubicBezTo>
                    <a:pt x="0" y="300427"/>
                    <a:pt x="300427" y="0"/>
                    <a:pt x="671023" y="0"/>
                  </a:cubicBezTo>
                  <a:close/>
                </a:path>
              </a:pathLst>
            </a:custGeom>
          </p:spPr>
        </p:pic>
      </p:grpSp>
      <p:sp>
        <p:nvSpPr>
          <p:cNvPr id="45" name="矩形 44"/>
          <p:cNvSpPr/>
          <p:nvPr/>
        </p:nvSpPr>
        <p:spPr>
          <a:xfrm>
            <a:off x="3114169" y="1550766"/>
            <a:ext cx="2078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sp>
        <p:nvSpPr>
          <p:cNvPr id="46" name="矩形 45"/>
          <p:cNvSpPr/>
          <p:nvPr/>
        </p:nvSpPr>
        <p:spPr>
          <a:xfrm>
            <a:off x="8026964" y="1550766"/>
            <a:ext cx="2078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sp>
        <p:nvSpPr>
          <p:cNvPr id="47" name="矩形 46"/>
          <p:cNvSpPr/>
          <p:nvPr/>
        </p:nvSpPr>
        <p:spPr>
          <a:xfrm>
            <a:off x="1929845" y="4942170"/>
            <a:ext cx="2078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sp>
        <p:nvSpPr>
          <p:cNvPr id="48" name="矩形 47"/>
          <p:cNvSpPr/>
          <p:nvPr/>
        </p:nvSpPr>
        <p:spPr>
          <a:xfrm>
            <a:off x="6842640" y="4942170"/>
            <a:ext cx="2078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grpSp>
        <p:nvGrpSpPr>
          <p:cNvPr id="16" name="组合 15"/>
          <p:cNvGrpSpPr/>
          <p:nvPr/>
        </p:nvGrpSpPr>
        <p:grpSpPr>
          <a:xfrm>
            <a:off x="4461773" y="2620002"/>
            <a:ext cx="239705" cy="239704"/>
            <a:chOff x="10717857" y="867164"/>
            <a:chExt cx="403000" cy="403000"/>
          </a:xfrm>
        </p:grpSpPr>
        <p:sp>
          <p:nvSpPr>
            <p:cNvPr id="15" name="椭圆 14"/>
            <p:cNvSpPr/>
            <p:nvPr/>
          </p:nvSpPr>
          <p:spPr>
            <a:xfrm>
              <a:off x="10717857" y="867164"/>
              <a:ext cx="403000" cy="403000"/>
            </a:xfrm>
            <a:prstGeom prst="ellipse">
              <a:avLst/>
            </a:prstGeom>
            <a:solidFill>
              <a:srgbClr val="F19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8" name="组合 77"/>
            <p:cNvGrpSpPr/>
            <p:nvPr/>
          </p:nvGrpSpPr>
          <p:grpSpPr>
            <a:xfrm>
              <a:off x="10804100" y="953407"/>
              <a:ext cx="230515" cy="230515"/>
              <a:chOff x="6267451" y="2335213"/>
              <a:chExt cx="425450" cy="425450"/>
            </a:xfrm>
          </p:grpSpPr>
          <p:sp>
            <p:nvSpPr>
              <p:cNvPr id="79" name="Freeform 7"/>
              <p:cNvSpPr>
                <a:spLocks noEditPoints="1"/>
              </p:cNvSpPr>
              <p:nvPr/>
            </p:nvSpPr>
            <p:spPr bwMode="auto">
              <a:xfrm>
                <a:off x="6267451" y="2335213"/>
                <a:ext cx="425450" cy="425450"/>
              </a:xfrm>
              <a:custGeom>
                <a:avLst/>
                <a:gdLst>
                  <a:gd name="T0" fmla="*/ 90 w 100"/>
                  <a:gd name="T1" fmla="*/ 0 h 100"/>
                  <a:gd name="T2" fmla="*/ 10 w 100"/>
                  <a:gd name="T3" fmla="*/ 0 h 100"/>
                  <a:gd name="T4" fmla="*/ 0 w 100"/>
                  <a:gd name="T5" fmla="*/ 10 h 100"/>
                  <a:gd name="T6" fmla="*/ 0 w 100"/>
                  <a:gd name="T7" fmla="*/ 90 h 100"/>
                  <a:gd name="T8" fmla="*/ 10 w 100"/>
                  <a:gd name="T9" fmla="*/ 100 h 100"/>
                  <a:gd name="T10" fmla="*/ 90 w 100"/>
                  <a:gd name="T11" fmla="*/ 100 h 100"/>
                  <a:gd name="T12" fmla="*/ 100 w 100"/>
                  <a:gd name="T13" fmla="*/ 90 h 100"/>
                  <a:gd name="T14" fmla="*/ 100 w 100"/>
                  <a:gd name="T15" fmla="*/ 10 h 100"/>
                  <a:gd name="T16" fmla="*/ 90 w 100"/>
                  <a:gd name="T17" fmla="*/ 0 h 100"/>
                  <a:gd name="T18" fmla="*/ 98 w 100"/>
                  <a:gd name="T19" fmla="*/ 90 h 100"/>
                  <a:gd name="T20" fmla="*/ 90 w 100"/>
                  <a:gd name="T21" fmla="*/ 98 h 100"/>
                  <a:gd name="T22" fmla="*/ 10 w 100"/>
                  <a:gd name="T23" fmla="*/ 98 h 100"/>
                  <a:gd name="T24" fmla="*/ 2 w 100"/>
                  <a:gd name="T25" fmla="*/ 90 h 100"/>
                  <a:gd name="T26" fmla="*/ 2 w 100"/>
                  <a:gd name="T27" fmla="*/ 10 h 100"/>
                  <a:gd name="T28" fmla="*/ 10 w 100"/>
                  <a:gd name="T29" fmla="*/ 2 h 100"/>
                  <a:gd name="T30" fmla="*/ 90 w 100"/>
                  <a:gd name="T31" fmla="*/ 2 h 100"/>
                  <a:gd name="T32" fmla="*/ 98 w 100"/>
                  <a:gd name="T33" fmla="*/ 10 h 100"/>
                  <a:gd name="T34" fmla="*/ 98 w 100"/>
                  <a:gd name="T35" fmla="*/ 9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00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5"/>
                      <a:pt x="4" y="100"/>
                      <a:pt x="1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96" y="100"/>
                      <a:pt x="100" y="95"/>
                      <a:pt x="100" y="9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4"/>
                      <a:pt x="96" y="0"/>
                      <a:pt x="90" y="0"/>
                    </a:cubicBezTo>
                    <a:close/>
                    <a:moveTo>
                      <a:pt x="98" y="90"/>
                    </a:moveTo>
                    <a:cubicBezTo>
                      <a:pt x="98" y="94"/>
                      <a:pt x="94" y="98"/>
                      <a:pt x="90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6" y="98"/>
                      <a:pt x="2" y="94"/>
                      <a:pt x="2" y="9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2"/>
                      <a:pt x="10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4" y="2"/>
                      <a:pt x="98" y="5"/>
                      <a:pt x="98" y="10"/>
                    </a:cubicBezTo>
                    <a:lnTo>
                      <a:pt x="9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8"/>
              <p:cNvSpPr>
                <a:spLocks noEditPoints="1"/>
              </p:cNvSpPr>
              <p:nvPr/>
            </p:nvSpPr>
            <p:spPr bwMode="auto">
              <a:xfrm>
                <a:off x="6353176" y="2420938"/>
                <a:ext cx="254000" cy="246063"/>
              </a:xfrm>
              <a:custGeom>
                <a:avLst/>
                <a:gdLst>
                  <a:gd name="T0" fmla="*/ 31 w 60"/>
                  <a:gd name="T1" fmla="*/ 0 h 58"/>
                  <a:gd name="T2" fmla="*/ 10 w 60"/>
                  <a:gd name="T3" fmla="*/ 8 h 58"/>
                  <a:gd name="T4" fmla="*/ 6 w 60"/>
                  <a:gd name="T5" fmla="*/ 6 h 58"/>
                  <a:gd name="T6" fmla="*/ 4 w 60"/>
                  <a:gd name="T7" fmla="*/ 6 h 58"/>
                  <a:gd name="T8" fmla="*/ 1 w 60"/>
                  <a:gd name="T9" fmla="*/ 13 h 58"/>
                  <a:gd name="T10" fmla="*/ 4 w 60"/>
                  <a:gd name="T11" fmla="*/ 22 h 58"/>
                  <a:gd name="T12" fmla="*/ 9 w 60"/>
                  <a:gd name="T13" fmla="*/ 26 h 58"/>
                  <a:gd name="T14" fmla="*/ 11 w 60"/>
                  <a:gd name="T15" fmla="*/ 25 h 58"/>
                  <a:gd name="T16" fmla="*/ 20 w 60"/>
                  <a:gd name="T17" fmla="*/ 22 h 58"/>
                  <a:gd name="T18" fmla="*/ 24 w 60"/>
                  <a:gd name="T19" fmla="*/ 16 h 58"/>
                  <a:gd name="T20" fmla="*/ 21 w 60"/>
                  <a:gd name="T21" fmla="*/ 13 h 58"/>
                  <a:gd name="T22" fmla="*/ 31 w 60"/>
                  <a:gd name="T23" fmla="*/ 9 h 58"/>
                  <a:gd name="T24" fmla="*/ 50 w 60"/>
                  <a:gd name="T25" fmla="*/ 29 h 58"/>
                  <a:gd name="T26" fmla="*/ 31 w 60"/>
                  <a:gd name="T27" fmla="*/ 48 h 58"/>
                  <a:gd name="T28" fmla="*/ 14 w 60"/>
                  <a:gd name="T29" fmla="*/ 35 h 58"/>
                  <a:gd name="T30" fmla="*/ 13 w 60"/>
                  <a:gd name="T31" fmla="*/ 33 h 58"/>
                  <a:gd name="T32" fmla="*/ 11 w 60"/>
                  <a:gd name="T33" fmla="*/ 34 h 58"/>
                  <a:gd name="T34" fmla="*/ 5 w 60"/>
                  <a:gd name="T35" fmla="*/ 36 h 58"/>
                  <a:gd name="T36" fmla="*/ 3 w 60"/>
                  <a:gd name="T37" fmla="*/ 37 h 58"/>
                  <a:gd name="T38" fmla="*/ 4 w 60"/>
                  <a:gd name="T39" fmla="*/ 39 h 58"/>
                  <a:gd name="T40" fmla="*/ 31 w 60"/>
                  <a:gd name="T41" fmla="*/ 58 h 58"/>
                  <a:gd name="T42" fmla="*/ 60 w 60"/>
                  <a:gd name="T43" fmla="*/ 29 h 58"/>
                  <a:gd name="T44" fmla="*/ 52 w 60"/>
                  <a:gd name="T45" fmla="*/ 8 h 58"/>
                  <a:gd name="T46" fmla="*/ 31 w 60"/>
                  <a:gd name="T47" fmla="*/ 0 h 58"/>
                  <a:gd name="T48" fmla="*/ 31 w 60"/>
                  <a:gd name="T49" fmla="*/ 56 h 58"/>
                  <a:gd name="T50" fmla="*/ 6 w 60"/>
                  <a:gd name="T51" fmla="*/ 38 h 58"/>
                  <a:gd name="T52" fmla="*/ 12 w 60"/>
                  <a:gd name="T53" fmla="*/ 36 h 58"/>
                  <a:gd name="T54" fmla="*/ 31 w 60"/>
                  <a:gd name="T55" fmla="*/ 50 h 58"/>
                  <a:gd name="T56" fmla="*/ 52 w 60"/>
                  <a:gd name="T57" fmla="*/ 29 h 58"/>
                  <a:gd name="T58" fmla="*/ 31 w 60"/>
                  <a:gd name="T59" fmla="*/ 7 h 58"/>
                  <a:gd name="T60" fmla="*/ 16 w 60"/>
                  <a:gd name="T61" fmla="*/ 15 h 58"/>
                  <a:gd name="T62" fmla="*/ 18 w 60"/>
                  <a:gd name="T63" fmla="*/ 14 h 58"/>
                  <a:gd name="T64" fmla="*/ 19 w 60"/>
                  <a:gd name="T65" fmla="*/ 14 h 58"/>
                  <a:gd name="T66" fmla="*/ 22 w 60"/>
                  <a:gd name="T67" fmla="*/ 16 h 58"/>
                  <a:gd name="T68" fmla="*/ 20 w 60"/>
                  <a:gd name="T69" fmla="*/ 20 h 58"/>
                  <a:gd name="T70" fmla="*/ 10 w 60"/>
                  <a:gd name="T71" fmla="*/ 24 h 58"/>
                  <a:gd name="T72" fmla="*/ 9 w 60"/>
                  <a:gd name="T73" fmla="*/ 24 h 58"/>
                  <a:gd name="T74" fmla="*/ 6 w 60"/>
                  <a:gd name="T75" fmla="*/ 22 h 58"/>
                  <a:gd name="T76" fmla="*/ 3 w 60"/>
                  <a:gd name="T77" fmla="*/ 12 h 58"/>
                  <a:gd name="T78" fmla="*/ 5 w 60"/>
                  <a:gd name="T79" fmla="*/ 8 h 58"/>
                  <a:gd name="T80" fmla="*/ 6 w 60"/>
                  <a:gd name="T81" fmla="*/ 8 h 58"/>
                  <a:gd name="T82" fmla="*/ 9 w 60"/>
                  <a:gd name="T83" fmla="*/ 10 h 58"/>
                  <a:gd name="T84" fmla="*/ 10 w 60"/>
                  <a:gd name="T85" fmla="*/ 12 h 58"/>
                  <a:gd name="T86" fmla="*/ 31 w 60"/>
                  <a:gd name="T87" fmla="*/ 2 h 58"/>
                  <a:gd name="T88" fmla="*/ 58 w 60"/>
                  <a:gd name="T89" fmla="*/ 29 h 58"/>
                  <a:gd name="T90" fmla="*/ 31 w 60"/>
                  <a:gd name="T91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58">
                    <a:moveTo>
                      <a:pt x="31" y="0"/>
                    </a:moveTo>
                    <a:cubicBezTo>
                      <a:pt x="23" y="0"/>
                      <a:pt x="16" y="3"/>
                      <a:pt x="10" y="8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2" y="7"/>
                      <a:pt x="0" y="10"/>
                      <a:pt x="1" y="1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4"/>
                      <a:pt x="7" y="26"/>
                      <a:pt x="9" y="26"/>
                    </a:cubicBezTo>
                    <a:cubicBezTo>
                      <a:pt x="10" y="26"/>
                      <a:pt x="10" y="26"/>
                      <a:pt x="11" y="25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3" y="21"/>
                      <a:pt x="24" y="18"/>
                      <a:pt x="24" y="16"/>
                    </a:cubicBezTo>
                    <a:cubicBezTo>
                      <a:pt x="23" y="14"/>
                      <a:pt x="22" y="13"/>
                      <a:pt x="21" y="13"/>
                    </a:cubicBezTo>
                    <a:cubicBezTo>
                      <a:pt x="24" y="11"/>
                      <a:pt x="28" y="9"/>
                      <a:pt x="31" y="9"/>
                    </a:cubicBezTo>
                    <a:cubicBezTo>
                      <a:pt x="41" y="9"/>
                      <a:pt x="50" y="18"/>
                      <a:pt x="50" y="29"/>
                    </a:cubicBezTo>
                    <a:cubicBezTo>
                      <a:pt x="50" y="39"/>
                      <a:pt x="41" y="48"/>
                      <a:pt x="31" y="48"/>
                    </a:cubicBezTo>
                    <a:cubicBezTo>
                      <a:pt x="24" y="48"/>
                      <a:pt x="17" y="42"/>
                      <a:pt x="14" y="3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8" y="50"/>
                      <a:pt x="19" y="58"/>
                      <a:pt x="31" y="58"/>
                    </a:cubicBezTo>
                    <a:cubicBezTo>
                      <a:pt x="47" y="58"/>
                      <a:pt x="60" y="45"/>
                      <a:pt x="60" y="29"/>
                    </a:cubicBezTo>
                    <a:cubicBezTo>
                      <a:pt x="60" y="21"/>
                      <a:pt x="57" y="13"/>
                      <a:pt x="52" y="8"/>
                    </a:cubicBezTo>
                    <a:cubicBezTo>
                      <a:pt x="46" y="3"/>
                      <a:pt x="39" y="0"/>
                      <a:pt x="31" y="0"/>
                    </a:cubicBezTo>
                    <a:close/>
                    <a:moveTo>
                      <a:pt x="31" y="56"/>
                    </a:moveTo>
                    <a:cubicBezTo>
                      <a:pt x="20" y="56"/>
                      <a:pt x="10" y="48"/>
                      <a:pt x="6" y="38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5" y="44"/>
                      <a:pt x="23" y="50"/>
                      <a:pt x="31" y="50"/>
                    </a:cubicBezTo>
                    <a:cubicBezTo>
                      <a:pt x="43" y="50"/>
                      <a:pt x="52" y="40"/>
                      <a:pt x="52" y="29"/>
                    </a:cubicBezTo>
                    <a:cubicBezTo>
                      <a:pt x="52" y="17"/>
                      <a:pt x="43" y="7"/>
                      <a:pt x="31" y="7"/>
                    </a:cubicBezTo>
                    <a:cubicBezTo>
                      <a:pt x="25" y="7"/>
                      <a:pt x="20" y="11"/>
                      <a:pt x="16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5"/>
                      <a:pt x="22" y="16"/>
                    </a:cubicBezTo>
                    <a:cubicBezTo>
                      <a:pt x="22" y="18"/>
                      <a:pt x="21" y="20"/>
                      <a:pt x="20" y="20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6" y="23"/>
                      <a:pt x="6" y="2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0"/>
                      <a:pt x="3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9"/>
                      <a:pt x="9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5" y="6"/>
                      <a:pt x="23" y="2"/>
                      <a:pt x="31" y="2"/>
                    </a:cubicBezTo>
                    <a:cubicBezTo>
                      <a:pt x="46" y="2"/>
                      <a:pt x="58" y="14"/>
                      <a:pt x="58" y="29"/>
                    </a:cubicBezTo>
                    <a:cubicBezTo>
                      <a:pt x="58" y="43"/>
                      <a:pt x="46" y="56"/>
                      <a:pt x="31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782486" y="2620002"/>
            <a:ext cx="239705" cy="239704"/>
            <a:chOff x="9606855" y="862858"/>
            <a:chExt cx="403000" cy="403000"/>
          </a:xfrm>
        </p:grpSpPr>
        <p:sp>
          <p:nvSpPr>
            <p:cNvPr id="99" name="椭圆 98"/>
            <p:cNvSpPr/>
            <p:nvPr/>
          </p:nvSpPr>
          <p:spPr>
            <a:xfrm>
              <a:off x="9606855" y="862858"/>
              <a:ext cx="403000" cy="403000"/>
            </a:xfrm>
            <a:prstGeom prst="ellipse">
              <a:avLst/>
            </a:prstGeom>
            <a:solidFill>
              <a:srgbClr val="A7C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81" name="组合 80"/>
            <p:cNvGrpSpPr/>
            <p:nvPr/>
          </p:nvGrpSpPr>
          <p:grpSpPr>
            <a:xfrm>
              <a:off x="9725783" y="946950"/>
              <a:ext cx="165145" cy="234816"/>
              <a:chOff x="8016876" y="2344738"/>
              <a:chExt cx="304800" cy="433388"/>
            </a:xfrm>
          </p:grpSpPr>
          <p:sp>
            <p:nvSpPr>
              <p:cNvPr id="82" name="Freeform 11"/>
              <p:cNvSpPr>
                <a:spLocks noEditPoints="1"/>
              </p:cNvSpPr>
              <p:nvPr/>
            </p:nvSpPr>
            <p:spPr bwMode="auto">
              <a:xfrm>
                <a:off x="8016876" y="2344738"/>
                <a:ext cx="304800" cy="212725"/>
              </a:xfrm>
              <a:custGeom>
                <a:avLst/>
                <a:gdLst>
                  <a:gd name="T0" fmla="*/ 8 w 72"/>
                  <a:gd name="T1" fmla="*/ 16 h 50"/>
                  <a:gd name="T2" fmla="*/ 8 w 72"/>
                  <a:gd name="T3" fmla="*/ 16 h 50"/>
                  <a:gd name="T4" fmla="*/ 8 w 72"/>
                  <a:gd name="T5" fmla="*/ 21 h 50"/>
                  <a:gd name="T6" fmla="*/ 33 w 72"/>
                  <a:gd name="T7" fmla="*/ 50 h 50"/>
                  <a:gd name="T8" fmla="*/ 35 w 72"/>
                  <a:gd name="T9" fmla="*/ 50 h 50"/>
                  <a:gd name="T10" fmla="*/ 35 w 72"/>
                  <a:gd name="T11" fmla="*/ 48 h 50"/>
                  <a:gd name="T12" fmla="*/ 35 w 72"/>
                  <a:gd name="T13" fmla="*/ 44 h 50"/>
                  <a:gd name="T14" fmla="*/ 35 w 72"/>
                  <a:gd name="T15" fmla="*/ 43 h 50"/>
                  <a:gd name="T16" fmla="*/ 33 w 72"/>
                  <a:gd name="T17" fmla="*/ 42 h 50"/>
                  <a:gd name="T18" fmla="*/ 20 w 72"/>
                  <a:gd name="T19" fmla="*/ 35 h 50"/>
                  <a:gd name="T20" fmla="*/ 52 w 72"/>
                  <a:gd name="T21" fmla="*/ 35 h 50"/>
                  <a:gd name="T22" fmla="*/ 39 w 72"/>
                  <a:gd name="T23" fmla="*/ 42 h 50"/>
                  <a:gd name="T24" fmla="*/ 37 w 72"/>
                  <a:gd name="T25" fmla="*/ 43 h 50"/>
                  <a:gd name="T26" fmla="*/ 37 w 72"/>
                  <a:gd name="T27" fmla="*/ 44 h 50"/>
                  <a:gd name="T28" fmla="*/ 37 w 72"/>
                  <a:gd name="T29" fmla="*/ 48 h 50"/>
                  <a:gd name="T30" fmla="*/ 37 w 72"/>
                  <a:gd name="T31" fmla="*/ 50 h 50"/>
                  <a:gd name="T32" fmla="*/ 39 w 72"/>
                  <a:gd name="T33" fmla="*/ 50 h 50"/>
                  <a:gd name="T34" fmla="*/ 64 w 72"/>
                  <a:gd name="T35" fmla="*/ 21 h 50"/>
                  <a:gd name="T36" fmla="*/ 64 w 72"/>
                  <a:gd name="T37" fmla="*/ 16 h 50"/>
                  <a:gd name="T38" fmla="*/ 64 w 72"/>
                  <a:gd name="T39" fmla="*/ 16 h 50"/>
                  <a:gd name="T40" fmla="*/ 72 w 72"/>
                  <a:gd name="T41" fmla="*/ 8 h 50"/>
                  <a:gd name="T42" fmla="*/ 64 w 72"/>
                  <a:gd name="T43" fmla="*/ 0 h 50"/>
                  <a:gd name="T44" fmla="*/ 37 w 72"/>
                  <a:gd name="T45" fmla="*/ 0 h 50"/>
                  <a:gd name="T46" fmla="*/ 36 w 72"/>
                  <a:gd name="T47" fmla="*/ 0 h 50"/>
                  <a:gd name="T48" fmla="*/ 8 w 72"/>
                  <a:gd name="T49" fmla="*/ 0 h 50"/>
                  <a:gd name="T50" fmla="*/ 0 w 72"/>
                  <a:gd name="T51" fmla="*/ 8 h 50"/>
                  <a:gd name="T52" fmla="*/ 8 w 72"/>
                  <a:gd name="T53" fmla="*/ 16 h 50"/>
                  <a:gd name="T54" fmla="*/ 62 w 72"/>
                  <a:gd name="T55" fmla="*/ 21 h 50"/>
                  <a:gd name="T56" fmla="*/ 39 w 72"/>
                  <a:gd name="T57" fmla="*/ 48 h 50"/>
                  <a:gd name="T58" fmla="*/ 39 w 72"/>
                  <a:gd name="T59" fmla="*/ 44 h 50"/>
                  <a:gd name="T60" fmla="*/ 55 w 72"/>
                  <a:gd name="T61" fmla="*/ 33 h 50"/>
                  <a:gd name="T62" fmla="*/ 17 w 72"/>
                  <a:gd name="T63" fmla="*/ 33 h 50"/>
                  <a:gd name="T64" fmla="*/ 33 w 72"/>
                  <a:gd name="T65" fmla="*/ 44 h 50"/>
                  <a:gd name="T66" fmla="*/ 33 w 72"/>
                  <a:gd name="T67" fmla="*/ 48 h 50"/>
                  <a:gd name="T68" fmla="*/ 10 w 72"/>
                  <a:gd name="T69" fmla="*/ 21 h 50"/>
                  <a:gd name="T70" fmla="*/ 10 w 72"/>
                  <a:gd name="T71" fmla="*/ 16 h 50"/>
                  <a:gd name="T72" fmla="*/ 36 w 72"/>
                  <a:gd name="T73" fmla="*/ 16 h 50"/>
                  <a:gd name="T74" fmla="*/ 37 w 72"/>
                  <a:gd name="T75" fmla="*/ 16 h 50"/>
                  <a:gd name="T76" fmla="*/ 62 w 72"/>
                  <a:gd name="T77" fmla="*/ 16 h 50"/>
                  <a:gd name="T78" fmla="*/ 62 w 72"/>
                  <a:gd name="T79" fmla="*/ 21 h 50"/>
                  <a:gd name="T80" fmla="*/ 8 w 72"/>
                  <a:gd name="T81" fmla="*/ 2 h 50"/>
                  <a:gd name="T82" fmla="*/ 36 w 72"/>
                  <a:gd name="T83" fmla="*/ 2 h 50"/>
                  <a:gd name="T84" fmla="*/ 37 w 72"/>
                  <a:gd name="T85" fmla="*/ 2 h 50"/>
                  <a:gd name="T86" fmla="*/ 64 w 72"/>
                  <a:gd name="T87" fmla="*/ 2 h 50"/>
                  <a:gd name="T88" fmla="*/ 70 w 72"/>
                  <a:gd name="T89" fmla="*/ 8 h 50"/>
                  <a:gd name="T90" fmla="*/ 64 w 72"/>
                  <a:gd name="T91" fmla="*/ 14 h 50"/>
                  <a:gd name="T92" fmla="*/ 37 w 72"/>
                  <a:gd name="T93" fmla="*/ 14 h 50"/>
                  <a:gd name="T94" fmla="*/ 36 w 72"/>
                  <a:gd name="T95" fmla="*/ 14 h 50"/>
                  <a:gd name="T96" fmla="*/ 8 w 72"/>
                  <a:gd name="T97" fmla="*/ 14 h 50"/>
                  <a:gd name="T98" fmla="*/ 2 w 72"/>
                  <a:gd name="T99" fmla="*/ 8 h 50"/>
                  <a:gd name="T100" fmla="*/ 8 w 72"/>
                  <a:gd name="T10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50">
                    <a:moveTo>
                      <a:pt x="8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36"/>
                      <a:pt x="18" y="49"/>
                      <a:pt x="33" y="50"/>
                    </a:cubicBezTo>
                    <a:cubicBezTo>
                      <a:pt x="34" y="50"/>
                      <a:pt x="34" y="50"/>
                      <a:pt x="35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28" y="42"/>
                      <a:pt x="23" y="39"/>
                      <a:pt x="20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49" y="39"/>
                      <a:pt x="44" y="42"/>
                      <a:pt x="39" y="42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54" y="49"/>
                      <a:pt x="64" y="36"/>
                      <a:pt x="64" y="21"/>
                    </a:cubicBezTo>
                    <a:cubicBezTo>
                      <a:pt x="64" y="19"/>
                      <a:pt x="64" y="17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8" y="16"/>
                      <a:pt x="72" y="12"/>
                      <a:pt x="72" y="8"/>
                    </a:cubicBezTo>
                    <a:cubicBezTo>
                      <a:pt x="72" y="3"/>
                      <a:pt x="68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  <a:moveTo>
                      <a:pt x="62" y="21"/>
                    </a:moveTo>
                    <a:cubicBezTo>
                      <a:pt x="62" y="35"/>
                      <a:pt x="52" y="47"/>
                      <a:pt x="39" y="48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6" y="43"/>
                      <a:pt x="52" y="39"/>
                      <a:pt x="55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20" y="39"/>
                      <a:pt x="26" y="43"/>
                      <a:pt x="33" y="44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0" y="47"/>
                      <a:pt x="10" y="35"/>
                      <a:pt x="10" y="21"/>
                    </a:cubicBezTo>
                    <a:cubicBezTo>
                      <a:pt x="10" y="19"/>
                      <a:pt x="10" y="17"/>
                      <a:pt x="10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7"/>
                      <a:pt x="62" y="19"/>
                      <a:pt x="62" y="21"/>
                    </a:cubicBezTo>
                    <a:close/>
                    <a:moveTo>
                      <a:pt x="8" y="2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7" y="2"/>
                      <a:pt x="70" y="4"/>
                      <a:pt x="70" y="8"/>
                    </a:cubicBezTo>
                    <a:cubicBezTo>
                      <a:pt x="70" y="11"/>
                      <a:pt x="67" y="14"/>
                      <a:pt x="64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2" y="11"/>
                      <a:pt x="2" y="8"/>
                    </a:cubicBezTo>
                    <a:cubicBezTo>
                      <a:pt x="2" y="4"/>
                      <a:pt x="5" y="2"/>
                      <a:pt x="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12"/>
              <p:cNvSpPr>
                <a:spLocks noEditPoints="1"/>
              </p:cNvSpPr>
              <p:nvPr/>
            </p:nvSpPr>
            <p:spPr bwMode="auto">
              <a:xfrm>
                <a:off x="8016876" y="2560638"/>
                <a:ext cx="304800" cy="217488"/>
              </a:xfrm>
              <a:custGeom>
                <a:avLst/>
                <a:gdLst>
                  <a:gd name="T0" fmla="*/ 64 w 72"/>
                  <a:gd name="T1" fmla="*/ 35 h 51"/>
                  <a:gd name="T2" fmla="*/ 64 w 72"/>
                  <a:gd name="T3" fmla="*/ 35 h 51"/>
                  <a:gd name="T4" fmla="*/ 64 w 72"/>
                  <a:gd name="T5" fmla="*/ 30 h 51"/>
                  <a:gd name="T6" fmla="*/ 39 w 72"/>
                  <a:gd name="T7" fmla="*/ 0 h 51"/>
                  <a:gd name="T8" fmla="*/ 37 w 72"/>
                  <a:gd name="T9" fmla="*/ 0 h 51"/>
                  <a:gd name="T10" fmla="*/ 37 w 72"/>
                  <a:gd name="T11" fmla="*/ 2 h 51"/>
                  <a:gd name="T12" fmla="*/ 37 w 72"/>
                  <a:gd name="T13" fmla="*/ 18 h 51"/>
                  <a:gd name="T14" fmla="*/ 37 w 72"/>
                  <a:gd name="T15" fmla="*/ 19 h 51"/>
                  <a:gd name="T16" fmla="*/ 39 w 72"/>
                  <a:gd name="T17" fmla="*/ 20 h 51"/>
                  <a:gd name="T18" fmla="*/ 55 w 72"/>
                  <a:gd name="T19" fmla="*/ 29 h 51"/>
                  <a:gd name="T20" fmla="*/ 17 w 72"/>
                  <a:gd name="T21" fmla="*/ 29 h 51"/>
                  <a:gd name="T22" fmla="*/ 33 w 72"/>
                  <a:gd name="T23" fmla="*/ 20 h 51"/>
                  <a:gd name="T24" fmla="*/ 35 w 72"/>
                  <a:gd name="T25" fmla="*/ 19 h 51"/>
                  <a:gd name="T26" fmla="*/ 35 w 72"/>
                  <a:gd name="T27" fmla="*/ 18 h 51"/>
                  <a:gd name="T28" fmla="*/ 35 w 72"/>
                  <a:gd name="T29" fmla="*/ 2 h 51"/>
                  <a:gd name="T30" fmla="*/ 35 w 72"/>
                  <a:gd name="T31" fmla="*/ 0 h 51"/>
                  <a:gd name="T32" fmla="*/ 33 w 72"/>
                  <a:gd name="T33" fmla="*/ 0 h 51"/>
                  <a:gd name="T34" fmla="*/ 8 w 72"/>
                  <a:gd name="T35" fmla="*/ 30 h 51"/>
                  <a:gd name="T36" fmla="*/ 8 w 72"/>
                  <a:gd name="T37" fmla="*/ 35 h 51"/>
                  <a:gd name="T38" fmla="*/ 8 w 72"/>
                  <a:gd name="T39" fmla="*/ 35 h 51"/>
                  <a:gd name="T40" fmla="*/ 0 w 72"/>
                  <a:gd name="T41" fmla="*/ 43 h 51"/>
                  <a:gd name="T42" fmla="*/ 8 w 72"/>
                  <a:gd name="T43" fmla="*/ 51 h 51"/>
                  <a:gd name="T44" fmla="*/ 36 w 72"/>
                  <a:gd name="T45" fmla="*/ 51 h 51"/>
                  <a:gd name="T46" fmla="*/ 37 w 72"/>
                  <a:gd name="T47" fmla="*/ 51 h 51"/>
                  <a:gd name="T48" fmla="*/ 64 w 72"/>
                  <a:gd name="T49" fmla="*/ 51 h 51"/>
                  <a:gd name="T50" fmla="*/ 72 w 72"/>
                  <a:gd name="T51" fmla="*/ 43 h 51"/>
                  <a:gd name="T52" fmla="*/ 64 w 72"/>
                  <a:gd name="T53" fmla="*/ 35 h 51"/>
                  <a:gd name="T54" fmla="*/ 10 w 72"/>
                  <a:gd name="T55" fmla="*/ 30 h 51"/>
                  <a:gd name="T56" fmla="*/ 33 w 72"/>
                  <a:gd name="T57" fmla="*/ 2 h 51"/>
                  <a:gd name="T58" fmla="*/ 33 w 72"/>
                  <a:gd name="T59" fmla="*/ 18 h 51"/>
                  <a:gd name="T60" fmla="*/ 14 w 72"/>
                  <a:gd name="T61" fmla="*/ 31 h 51"/>
                  <a:gd name="T62" fmla="*/ 58 w 72"/>
                  <a:gd name="T63" fmla="*/ 31 h 51"/>
                  <a:gd name="T64" fmla="*/ 39 w 72"/>
                  <a:gd name="T65" fmla="*/ 18 h 51"/>
                  <a:gd name="T66" fmla="*/ 39 w 72"/>
                  <a:gd name="T67" fmla="*/ 2 h 51"/>
                  <a:gd name="T68" fmla="*/ 62 w 72"/>
                  <a:gd name="T69" fmla="*/ 30 h 51"/>
                  <a:gd name="T70" fmla="*/ 62 w 72"/>
                  <a:gd name="T71" fmla="*/ 35 h 51"/>
                  <a:gd name="T72" fmla="*/ 37 w 72"/>
                  <a:gd name="T73" fmla="*/ 35 h 51"/>
                  <a:gd name="T74" fmla="*/ 36 w 72"/>
                  <a:gd name="T75" fmla="*/ 35 h 51"/>
                  <a:gd name="T76" fmla="*/ 10 w 72"/>
                  <a:gd name="T77" fmla="*/ 35 h 51"/>
                  <a:gd name="T78" fmla="*/ 10 w 72"/>
                  <a:gd name="T79" fmla="*/ 30 h 51"/>
                  <a:gd name="T80" fmla="*/ 64 w 72"/>
                  <a:gd name="T81" fmla="*/ 49 h 51"/>
                  <a:gd name="T82" fmla="*/ 37 w 72"/>
                  <a:gd name="T83" fmla="*/ 49 h 51"/>
                  <a:gd name="T84" fmla="*/ 36 w 72"/>
                  <a:gd name="T85" fmla="*/ 49 h 51"/>
                  <a:gd name="T86" fmla="*/ 8 w 72"/>
                  <a:gd name="T87" fmla="*/ 49 h 51"/>
                  <a:gd name="T88" fmla="*/ 2 w 72"/>
                  <a:gd name="T89" fmla="*/ 43 h 51"/>
                  <a:gd name="T90" fmla="*/ 8 w 72"/>
                  <a:gd name="T91" fmla="*/ 37 h 51"/>
                  <a:gd name="T92" fmla="*/ 36 w 72"/>
                  <a:gd name="T93" fmla="*/ 37 h 51"/>
                  <a:gd name="T94" fmla="*/ 37 w 72"/>
                  <a:gd name="T95" fmla="*/ 37 h 51"/>
                  <a:gd name="T96" fmla="*/ 64 w 72"/>
                  <a:gd name="T97" fmla="*/ 37 h 51"/>
                  <a:gd name="T98" fmla="*/ 70 w 72"/>
                  <a:gd name="T99" fmla="*/ 43 h 51"/>
                  <a:gd name="T100" fmla="*/ 64 w 72"/>
                  <a:gd name="T10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51">
                    <a:moveTo>
                      <a:pt x="64" y="35"/>
                    </a:move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33"/>
                      <a:pt x="64" y="31"/>
                      <a:pt x="64" y="30"/>
                    </a:cubicBezTo>
                    <a:cubicBezTo>
                      <a:pt x="64" y="14"/>
                      <a:pt x="54" y="1"/>
                      <a:pt x="39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7" y="20"/>
                      <a:pt x="54" y="24"/>
                      <a:pt x="55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4"/>
                      <a:pt x="25" y="20"/>
                      <a:pt x="33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8" y="1"/>
                      <a:pt x="8" y="14"/>
                      <a:pt x="8" y="30"/>
                    </a:cubicBezTo>
                    <a:cubicBezTo>
                      <a:pt x="8" y="31"/>
                      <a:pt x="8" y="33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4" y="35"/>
                      <a:pt x="0" y="38"/>
                      <a:pt x="0" y="43"/>
                    </a:cubicBezTo>
                    <a:cubicBezTo>
                      <a:pt x="0" y="47"/>
                      <a:pt x="4" y="51"/>
                      <a:pt x="8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8" y="51"/>
                      <a:pt x="72" y="47"/>
                      <a:pt x="72" y="43"/>
                    </a:cubicBezTo>
                    <a:cubicBezTo>
                      <a:pt x="72" y="38"/>
                      <a:pt x="68" y="35"/>
                      <a:pt x="64" y="35"/>
                    </a:cubicBezTo>
                    <a:close/>
                    <a:moveTo>
                      <a:pt x="10" y="30"/>
                    </a:moveTo>
                    <a:cubicBezTo>
                      <a:pt x="10" y="15"/>
                      <a:pt x="20" y="3"/>
                      <a:pt x="33" y="2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2" y="18"/>
                      <a:pt x="15" y="24"/>
                      <a:pt x="14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7" y="24"/>
                      <a:pt x="50" y="18"/>
                      <a:pt x="39" y="18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52" y="3"/>
                      <a:pt x="62" y="15"/>
                      <a:pt x="62" y="30"/>
                    </a:cubicBezTo>
                    <a:cubicBezTo>
                      <a:pt x="62" y="31"/>
                      <a:pt x="62" y="33"/>
                      <a:pt x="62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3"/>
                      <a:pt x="10" y="31"/>
                      <a:pt x="10" y="30"/>
                    </a:cubicBezTo>
                    <a:close/>
                    <a:moveTo>
                      <a:pt x="64" y="49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5" y="49"/>
                      <a:pt x="2" y="46"/>
                      <a:pt x="2" y="43"/>
                    </a:cubicBezTo>
                    <a:cubicBezTo>
                      <a:pt x="2" y="39"/>
                      <a:pt x="5" y="37"/>
                      <a:pt x="8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7" y="37"/>
                      <a:pt x="70" y="39"/>
                      <a:pt x="70" y="43"/>
                    </a:cubicBezTo>
                    <a:cubicBezTo>
                      <a:pt x="70" y="46"/>
                      <a:pt x="67" y="49"/>
                      <a:pt x="6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4122129" y="2620002"/>
            <a:ext cx="239705" cy="239704"/>
            <a:chOff x="10148610" y="867164"/>
            <a:chExt cx="403000" cy="403000"/>
          </a:xfrm>
        </p:grpSpPr>
        <p:sp>
          <p:nvSpPr>
            <p:cNvPr id="98" name="椭圆 97"/>
            <p:cNvSpPr/>
            <p:nvPr/>
          </p:nvSpPr>
          <p:spPr>
            <a:xfrm>
              <a:off x="10148610" y="867164"/>
              <a:ext cx="403000" cy="403000"/>
            </a:xfrm>
            <a:prstGeom prst="ellipse">
              <a:avLst/>
            </a:prstGeom>
            <a:solidFill>
              <a:srgbClr val="FFC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4" name="Freeform 15"/>
            <p:cNvSpPr>
              <a:spLocks noEditPoints="1"/>
            </p:cNvSpPr>
            <p:nvPr/>
          </p:nvSpPr>
          <p:spPr bwMode="auto">
            <a:xfrm>
              <a:off x="10244723" y="976222"/>
              <a:ext cx="192669" cy="202991"/>
            </a:xfrm>
            <a:custGeom>
              <a:avLst/>
              <a:gdLst>
                <a:gd name="T0" fmla="*/ 59 w 84"/>
                <a:gd name="T1" fmla="*/ 0 h 88"/>
                <a:gd name="T2" fmla="*/ 59 w 84"/>
                <a:gd name="T3" fmla="*/ 8 h 88"/>
                <a:gd name="T4" fmla="*/ 59 w 84"/>
                <a:gd name="T5" fmla="*/ 9 h 88"/>
                <a:gd name="T6" fmla="*/ 59 w 84"/>
                <a:gd name="T7" fmla="*/ 46 h 88"/>
                <a:gd name="T8" fmla="*/ 42 w 84"/>
                <a:gd name="T9" fmla="*/ 63 h 88"/>
                <a:gd name="T10" fmla="*/ 41 w 84"/>
                <a:gd name="T11" fmla="*/ 62 h 88"/>
                <a:gd name="T12" fmla="*/ 40 w 84"/>
                <a:gd name="T13" fmla="*/ 62 h 88"/>
                <a:gd name="T14" fmla="*/ 25 w 84"/>
                <a:gd name="T15" fmla="*/ 46 h 88"/>
                <a:gd name="T16" fmla="*/ 25 w 84"/>
                <a:gd name="T17" fmla="*/ 10 h 88"/>
                <a:gd name="T18" fmla="*/ 25 w 84"/>
                <a:gd name="T19" fmla="*/ 8 h 88"/>
                <a:gd name="T20" fmla="*/ 25 w 84"/>
                <a:gd name="T21" fmla="*/ 0 h 88"/>
                <a:gd name="T22" fmla="*/ 0 w 84"/>
                <a:gd name="T23" fmla="*/ 0 h 88"/>
                <a:gd name="T24" fmla="*/ 0 w 84"/>
                <a:gd name="T25" fmla="*/ 8 h 88"/>
                <a:gd name="T26" fmla="*/ 0 w 84"/>
                <a:gd name="T27" fmla="*/ 10 h 88"/>
                <a:gd name="T28" fmla="*/ 0 w 84"/>
                <a:gd name="T29" fmla="*/ 45 h 88"/>
                <a:gd name="T30" fmla="*/ 40 w 84"/>
                <a:gd name="T31" fmla="*/ 87 h 88"/>
                <a:gd name="T32" fmla="*/ 40 w 84"/>
                <a:gd name="T33" fmla="*/ 87 h 88"/>
                <a:gd name="T34" fmla="*/ 42 w 84"/>
                <a:gd name="T35" fmla="*/ 88 h 88"/>
                <a:gd name="T36" fmla="*/ 84 w 84"/>
                <a:gd name="T37" fmla="*/ 45 h 88"/>
                <a:gd name="T38" fmla="*/ 84 w 84"/>
                <a:gd name="T39" fmla="*/ 9 h 88"/>
                <a:gd name="T40" fmla="*/ 84 w 84"/>
                <a:gd name="T41" fmla="*/ 8 h 88"/>
                <a:gd name="T42" fmla="*/ 84 w 84"/>
                <a:gd name="T43" fmla="*/ 0 h 88"/>
                <a:gd name="T44" fmla="*/ 59 w 84"/>
                <a:gd name="T45" fmla="*/ 0 h 88"/>
                <a:gd name="T46" fmla="*/ 2 w 84"/>
                <a:gd name="T47" fmla="*/ 2 h 88"/>
                <a:gd name="T48" fmla="*/ 23 w 84"/>
                <a:gd name="T49" fmla="*/ 2 h 88"/>
                <a:gd name="T50" fmla="*/ 23 w 84"/>
                <a:gd name="T51" fmla="*/ 8 h 88"/>
                <a:gd name="T52" fmla="*/ 2 w 84"/>
                <a:gd name="T53" fmla="*/ 8 h 88"/>
                <a:gd name="T54" fmla="*/ 2 w 84"/>
                <a:gd name="T55" fmla="*/ 2 h 88"/>
                <a:gd name="T56" fmla="*/ 40 w 84"/>
                <a:gd name="T57" fmla="*/ 85 h 88"/>
                <a:gd name="T58" fmla="*/ 2 w 84"/>
                <a:gd name="T59" fmla="*/ 45 h 88"/>
                <a:gd name="T60" fmla="*/ 2 w 84"/>
                <a:gd name="T61" fmla="*/ 10 h 88"/>
                <a:gd name="T62" fmla="*/ 23 w 84"/>
                <a:gd name="T63" fmla="*/ 10 h 88"/>
                <a:gd name="T64" fmla="*/ 23 w 84"/>
                <a:gd name="T65" fmla="*/ 46 h 88"/>
                <a:gd name="T66" fmla="*/ 40 w 84"/>
                <a:gd name="T67" fmla="*/ 64 h 88"/>
                <a:gd name="T68" fmla="*/ 41 w 84"/>
                <a:gd name="T69" fmla="*/ 64 h 88"/>
                <a:gd name="T70" fmla="*/ 41 w 84"/>
                <a:gd name="T71" fmla="*/ 64 h 88"/>
                <a:gd name="T72" fmla="*/ 41 w 84"/>
                <a:gd name="T73" fmla="*/ 85 h 88"/>
                <a:gd name="T74" fmla="*/ 40 w 84"/>
                <a:gd name="T75" fmla="*/ 85 h 88"/>
                <a:gd name="T76" fmla="*/ 82 w 84"/>
                <a:gd name="T77" fmla="*/ 45 h 88"/>
                <a:gd name="T78" fmla="*/ 43 w 84"/>
                <a:gd name="T79" fmla="*/ 85 h 88"/>
                <a:gd name="T80" fmla="*/ 43 w 84"/>
                <a:gd name="T81" fmla="*/ 64 h 88"/>
                <a:gd name="T82" fmla="*/ 61 w 84"/>
                <a:gd name="T83" fmla="*/ 46 h 88"/>
                <a:gd name="T84" fmla="*/ 61 w 84"/>
                <a:gd name="T85" fmla="*/ 10 h 88"/>
                <a:gd name="T86" fmla="*/ 82 w 84"/>
                <a:gd name="T87" fmla="*/ 10 h 88"/>
                <a:gd name="T88" fmla="*/ 82 w 84"/>
                <a:gd name="T89" fmla="*/ 45 h 88"/>
                <a:gd name="T90" fmla="*/ 61 w 84"/>
                <a:gd name="T91" fmla="*/ 2 h 88"/>
                <a:gd name="T92" fmla="*/ 82 w 84"/>
                <a:gd name="T93" fmla="*/ 2 h 88"/>
                <a:gd name="T94" fmla="*/ 82 w 84"/>
                <a:gd name="T95" fmla="*/ 7 h 88"/>
                <a:gd name="T96" fmla="*/ 61 w 84"/>
                <a:gd name="T97" fmla="*/ 7 h 88"/>
                <a:gd name="T98" fmla="*/ 61 w 84"/>
                <a:gd name="T99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" h="88">
                  <a:moveTo>
                    <a:pt x="59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5"/>
                    <a:pt x="51" y="63"/>
                    <a:pt x="42" y="63"/>
                  </a:cubicBezTo>
                  <a:cubicBezTo>
                    <a:pt x="42" y="63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2" y="61"/>
                    <a:pt x="25" y="54"/>
                    <a:pt x="25" y="46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18" y="86"/>
                    <a:pt x="40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1" y="87"/>
                    <a:pt x="41" y="88"/>
                    <a:pt x="42" y="88"/>
                  </a:cubicBezTo>
                  <a:cubicBezTo>
                    <a:pt x="65" y="88"/>
                    <a:pt x="84" y="69"/>
                    <a:pt x="84" y="45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59" y="0"/>
                  </a:lnTo>
                  <a:close/>
                  <a:moveTo>
                    <a:pt x="2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2" y="2"/>
                  </a:lnTo>
                  <a:close/>
                  <a:moveTo>
                    <a:pt x="40" y="85"/>
                  </a:moveTo>
                  <a:cubicBezTo>
                    <a:pt x="19" y="84"/>
                    <a:pt x="2" y="67"/>
                    <a:pt x="2" y="4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5"/>
                    <a:pt x="30" y="63"/>
                    <a:pt x="40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lose/>
                  <a:moveTo>
                    <a:pt x="82" y="45"/>
                  </a:moveTo>
                  <a:cubicBezTo>
                    <a:pt x="82" y="67"/>
                    <a:pt x="65" y="85"/>
                    <a:pt x="43" y="85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53" y="64"/>
                    <a:pt x="61" y="55"/>
                    <a:pt x="61" y="4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82" y="10"/>
                    <a:pt x="82" y="10"/>
                    <a:pt x="82" y="10"/>
                  </a:cubicBezTo>
                  <a:lnTo>
                    <a:pt x="82" y="45"/>
                  </a:lnTo>
                  <a:close/>
                  <a:moveTo>
                    <a:pt x="61" y="2"/>
                  </a:moveTo>
                  <a:cubicBezTo>
                    <a:pt x="82" y="2"/>
                    <a:pt x="82" y="2"/>
                    <a:pt x="82" y="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61" y="7"/>
                    <a:pt x="61" y="7"/>
                    <a:pt x="61" y="7"/>
                  </a:cubicBezTo>
                  <a:lnTo>
                    <a:pt x="6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3442842" y="2620002"/>
            <a:ext cx="239705" cy="239704"/>
            <a:chOff x="9004793" y="862858"/>
            <a:chExt cx="403000" cy="403000"/>
          </a:xfrm>
        </p:grpSpPr>
        <p:sp>
          <p:nvSpPr>
            <p:cNvPr id="100" name="椭圆 99"/>
            <p:cNvSpPr/>
            <p:nvPr/>
          </p:nvSpPr>
          <p:spPr>
            <a:xfrm>
              <a:off x="9004793" y="862858"/>
              <a:ext cx="403000" cy="403000"/>
            </a:xfrm>
            <a:prstGeom prst="ellipse">
              <a:avLst/>
            </a:prstGeom>
            <a:solidFill>
              <a:srgbClr val="05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auto">
            <a:xfrm>
              <a:off x="9091036" y="950391"/>
              <a:ext cx="230515" cy="227935"/>
            </a:xfrm>
            <a:custGeom>
              <a:avLst/>
              <a:gdLst>
                <a:gd name="T0" fmla="*/ 134 w 268"/>
                <a:gd name="T1" fmla="*/ 0 h 265"/>
                <a:gd name="T2" fmla="*/ 0 w 268"/>
                <a:gd name="T3" fmla="*/ 230 h 265"/>
                <a:gd name="T4" fmla="*/ 88 w 268"/>
                <a:gd name="T5" fmla="*/ 230 h 265"/>
                <a:gd name="T6" fmla="*/ 88 w 268"/>
                <a:gd name="T7" fmla="*/ 230 h 265"/>
                <a:gd name="T8" fmla="*/ 134 w 268"/>
                <a:gd name="T9" fmla="*/ 265 h 265"/>
                <a:gd name="T10" fmla="*/ 179 w 268"/>
                <a:gd name="T11" fmla="*/ 230 h 265"/>
                <a:gd name="T12" fmla="*/ 179 w 268"/>
                <a:gd name="T13" fmla="*/ 233 h 265"/>
                <a:gd name="T14" fmla="*/ 268 w 268"/>
                <a:gd name="T15" fmla="*/ 233 h 265"/>
                <a:gd name="T16" fmla="*/ 134 w 268"/>
                <a:gd name="T17" fmla="*/ 0 h 265"/>
                <a:gd name="T18" fmla="*/ 83 w 268"/>
                <a:gd name="T19" fmla="*/ 228 h 265"/>
                <a:gd name="T20" fmla="*/ 8 w 268"/>
                <a:gd name="T21" fmla="*/ 228 h 265"/>
                <a:gd name="T22" fmla="*/ 126 w 268"/>
                <a:gd name="T23" fmla="*/ 27 h 265"/>
                <a:gd name="T24" fmla="*/ 83 w 268"/>
                <a:gd name="T25" fmla="*/ 228 h 265"/>
                <a:gd name="T26" fmla="*/ 131 w 268"/>
                <a:gd name="T27" fmla="*/ 255 h 265"/>
                <a:gd name="T28" fmla="*/ 88 w 268"/>
                <a:gd name="T29" fmla="*/ 225 h 265"/>
                <a:gd name="T30" fmla="*/ 88 w 268"/>
                <a:gd name="T31" fmla="*/ 225 h 265"/>
                <a:gd name="T32" fmla="*/ 131 w 268"/>
                <a:gd name="T33" fmla="*/ 21 h 265"/>
                <a:gd name="T34" fmla="*/ 131 w 268"/>
                <a:gd name="T35" fmla="*/ 255 h 265"/>
                <a:gd name="T36" fmla="*/ 137 w 268"/>
                <a:gd name="T37" fmla="*/ 255 h 265"/>
                <a:gd name="T38" fmla="*/ 137 w 268"/>
                <a:gd name="T39" fmla="*/ 21 h 265"/>
                <a:gd name="T40" fmla="*/ 179 w 268"/>
                <a:gd name="T41" fmla="*/ 225 h 265"/>
                <a:gd name="T42" fmla="*/ 137 w 268"/>
                <a:gd name="T43" fmla="*/ 255 h 265"/>
                <a:gd name="T44" fmla="*/ 185 w 268"/>
                <a:gd name="T45" fmla="*/ 225 h 265"/>
                <a:gd name="T46" fmla="*/ 142 w 268"/>
                <a:gd name="T47" fmla="*/ 27 h 265"/>
                <a:gd name="T48" fmla="*/ 260 w 268"/>
                <a:gd name="T49" fmla="*/ 228 h 265"/>
                <a:gd name="T50" fmla="*/ 185 w 268"/>
                <a:gd name="T51" fmla="*/ 228 h 265"/>
                <a:gd name="T52" fmla="*/ 185 w 268"/>
                <a:gd name="T53" fmla="*/ 22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8" h="265">
                  <a:moveTo>
                    <a:pt x="134" y="0"/>
                  </a:moveTo>
                  <a:lnTo>
                    <a:pt x="0" y="230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134" y="265"/>
                  </a:lnTo>
                  <a:lnTo>
                    <a:pt x="179" y="230"/>
                  </a:lnTo>
                  <a:lnTo>
                    <a:pt x="179" y="233"/>
                  </a:lnTo>
                  <a:lnTo>
                    <a:pt x="268" y="233"/>
                  </a:lnTo>
                  <a:lnTo>
                    <a:pt x="134" y="0"/>
                  </a:lnTo>
                  <a:close/>
                  <a:moveTo>
                    <a:pt x="83" y="228"/>
                  </a:moveTo>
                  <a:lnTo>
                    <a:pt x="8" y="228"/>
                  </a:lnTo>
                  <a:lnTo>
                    <a:pt x="126" y="27"/>
                  </a:lnTo>
                  <a:lnTo>
                    <a:pt x="83" y="228"/>
                  </a:lnTo>
                  <a:close/>
                  <a:moveTo>
                    <a:pt x="131" y="255"/>
                  </a:moveTo>
                  <a:lnTo>
                    <a:pt x="88" y="225"/>
                  </a:lnTo>
                  <a:lnTo>
                    <a:pt x="88" y="225"/>
                  </a:lnTo>
                  <a:lnTo>
                    <a:pt x="131" y="21"/>
                  </a:lnTo>
                  <a:lnTo>
                    <a:pt x="131" y="255"/>
                  </a:lnTo>
                  <a:close/>
                  <a:moveTo>
                    <a:pt x="137" y="255"/>
                  </a:moveTo>
                  <a:lnTo>
                    <a:pt x="137" y="21"/>
                  </a:lnTo>
                  <a:lnTo>
                    <a:pt x="179" y="225"/>
                  </a:lnTo>
                  <a:lnTo>
                    <a:pt x="137" y="255"/>
                  </a:lnTo>
                  <a:close/>
                  <a:moveTo>
                    <a:pt x="185" y="225"/>
                  </a:moveTo>
                  <a:lnTo>
                    <a:pt x="142" y="27"/>
                  </a:lnTo>
                  <a:lnTo>
                    <a:pt x="260" y="228"/>
                  </a:lnTo>
                  <a:lnTo>
                    <a:pt x="185" y="228"/>
                  </a:lnTo>
                  <a:lnTo>
                    <a:pt x="1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1675113" y="303331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6591730" y="3028179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4134009" y="385904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9040788" y="386402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110" name="组合 109"/>
          <p:cNvGrpSpPr/>
          <p:nvPr/>
        </p:nvGrpSpPr>
        <p:grpSpPr>
          <a:xfrm>
            <a:off x="9410784" y="2600676"/>
            <a:ext cx="239705" cy="239704"/>
            <a:chOff x="10717857" y="867164"/>
            <a:chExt cx="403000" cy="403000"/>
          </a:xfrm>
        </p:grpSpPr>
        <p:sp>
          <p:nvSpPr>
            <p:cNvPr id="122" name="椭圆 121"/>
            <p:cNvSpPr/>
            <p:nvPr/>
          </p:nvSpPr>
          <p:spPr>
            <a:xfrm>
              <a:off x="10717857" y="867164"/>
              <a:ext cx="403000" cy="403000"/>
            </a:xfrm>
            <a:prstGeom prst="ellipse">
              <a:avLst/>
            </a:prstGeom>
            <a:solidFill>
              <a:srgbClr val="F19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23" name="组合 122"/>
            <p:cNvGrpSpPr/>
            <p:nvPr/>
          </p:nvGrpSpPr>
          <p:grpSpPr>
            <a:xfrm>
              <a:off x="10804100" y="953407"/>
              <a:ext cx="230515" cy="230515"/>
              <a:chOff x="6267451" y="2335213"/>
              <a:chExt cx="425450" cy="425450"/>
            </a:xfrm>
          </p:grpSpPr>
          <p:sp>
            <p:nvSpPr>
              <p:cNvPr id="124" name="Freeform 7"/>
              <p:cNvSpPr>
                <a:spLocks noEditPoints="1"/>
              </p:cNvSpPr>
              <p:nvPr/>
            </p:nvSpPr>
            <p:spPr bwMode="auto">
              <a:xfrm>
                <a:off x="6267451" y="2335213"/>
                <a:ext cx="425450" cy="425450"/>
              </a:xfrm>
              <a:custGeom>
                <a:avLst/>
                <a:gdLst>
                  <a:gd name="T0" fmla="*/ 90 w 100"/>
                  <a:gd name="T1" fmla="*/ 0 h 100"/>
                  <a:gd name="T2" fmla="*/ 10 w 100"/>
                  <a:gd name="T3" fmla="*/ 0 h 100"/>
                  <a:gd name="T4" fmla="*/ 0 w 100"/>
                  <a:gd name="T5" fmla="*/ 10 h 100"/>
                  <a:gd name="T6" fmla="*/ 0 w 100"/>
                  <a:gd name="T7" fmla="*/ 90 h 100"/>
                  <a:gd name="T8" fmla="*/ 10 w 100"/>
                  <a:gd name="T9" fmla="*/ 100 h 100"/>
                  <a:gd name="T10" fmla="*/ 90 w 100"/>
                  <a:gd name="T11" fmla="*/ 100 h 100"/>
                  <a:gd name="T12" fmla="*/ 100 w 100"/>
                  <a:gd name="T13" fmla="*/ 90 h 100"/>
                  <a:gd name="T14" fmla="*/ 100 w 100"/>
                  <a:gd name="T15" fmla="*/ 10 h 100"/>
                  <a:gd name="T16" fmla="*/ 90 w 100"/>
                  <a:gd name="T17" fmla="*/ 0 h 100"/>
                  <a:gd name="T18" fmla="*/ 98 w 100"/>
                  <a:gd name="T19" fmla="*/ 90 h 100"/>
                  <a:gd name="T20" fmla="*/ 90 w 100"/>
                  <a:gd name="T21" fmla="*/ 98 h 100"/>
                  <a:gd name="T22" fmla="*/ 10 w 100"/>
                  <a:gd name="T23" fmla="*/ 98 h 100"/>
                  <a:gd name="T24" fmla="*/ 2 w 100"/>
                  <a:gd name="T25" fmla="*/ 90 h 100"/>
                  <a:gd name="T26" fmla="*/ 2 w 100"/>
                  <a:gd name="T27" fmla="*/ 10 h 100"/>
                  <a:gd name="T28" fmla="*/ 10 w 100"/>
                  <a:gd name="T29" fmla="*/ 2 h 100"/>
                  <a:gd name="T30" fmla="*/ 90 w 100"/>
                  <a:gd name="T31" fmla="*/ 2 h 100"/>
                  <a:gd name="T32" fmla="*/ 98 w 100"/>
                  <a:gd name="T33" fmla="*/ 10 h 100"/>
                  <a:gd name="T34" fmla="*/ 98 w 100"/>
                  <a:gd name="T35" fmla="*/ 9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00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5"/>
                      <a:pt x="4" y="100"/>
                      <a:pt x="1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96" y="100"/>
                      <a:pt x="100" y="95"/>
                      <a:pt x="100" y="9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4"/>
                      <a:pt x="96" y="0"/>
                      <a:pt x="90" y="0"/>
                    </a:cubicBezTo>
                    <a:close/>
                    <a:moveTo>
                      <a:pt x="98" y="90"/>
                    </a:moveTo>
                    <a:cubicBezTo>
                      <a:pt x="98" y="94"/>
                      <a:pt x="94" y="98"/>
                      <a:pt x="90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6" y="98"/>
                      <a:pt x="2" y="94"/>
                      <a:pt x="2" y="9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2"/>
                      <a:pt x="10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4" y="2"/>
                      <a:pt x="98" y="5"/>
                      <a:pt x="98" y="10"/>
                    </a:cubicBezTo>
                    <a:lnTo>
                      <a:pt x="9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8"/>
              <p:cNvSpPr>
                <a:spLocks noEditPoints="1"/>
              </p:cNvSpPr>
              <p:nvPr/>
            </p:nvSpPr>
            <p:spPr bwMode="auto">
              <a:xfrm>
                <a:off x="6353176" y="2420938"/>
                <a:ext cx="254000" cy="246063"/>
              </a:xfrm>
              <a:custGeom>
                <a:avLst/>
                <a:gdLst>
                  <a:gd name="T0" fmla="*/ 31 w 60"/>
                  <a:gd name="T1" fmla="*/ 0 h 58"/>
                  <a:gd name="T2" fmla="*/ 10 w 60"/>
                  <a:gd name="T3" fmla="*/ 8 h 58"/>
                  <a:gd name="T4" fmla="*/ 6 w 60"/>
                  <a:gd name="T5" fmla="*/ 6 h 58"/>
                  <a:gd name="T6" fmla="*/ 4 w 60"/>
                  <a:gd name="T7" fmla="*/ 6 h 58"/>
                  <a:gd name="T8" fmla="*/ 1 w 60"/>
                  <a:gd name="T9" fmla="*/ 13 h 58"/>
                  <a:gd name="T10" fmla="*/ 4 w 60"/>
                  <a:gd name="T11" fmla="*/ 22 h 58"/>
                  <a:gd name="T12" fmla="*/ 9 w 60"/>
                  <a:gd name="T13" fmla="*/ 26 h 58"/>
                  <a:gd name="T14" fmla="*/ 11 w 60"/>
                  <a:gd name="T15" fmla="*/ 25 h 58"/>
                  <a:gd name="T16" fmla="*/ 20 w 60"/>
                  <a:gd name="T17" fmla="*/ 22 h 58"/>
                  <a:gd name="T18" fmla="*/ 24 w 60"/>
                  <a:gd name="T19" fmla="*/ 16 h 58"/>
                  <a:gd name="T20" fmla="*/ 21 w 60"/>
                  <a:gd name="T21" fmla="*/ 13 h 58"/>
                  <a:gd name="T22" fmla="*/ 31 w 60"/>
                  <a:gd name="T23" fmla="*/ 9 h 58"/>
                  <a:gd name="T24" fmla="*/ 50 w 60"/>
                  <a:gd name="T25" fmla="*/ 29 h 58"/>
                  <a:gd name="T26" fmla="*/ 31 w 60"/>
                  <a:gd name="T27" fmla="*/ 48 h 58"/>
                  <a:gd name="T28" fmla="*/ 14 w 60"/>
                  <a:gd name="T29" fmla="*/ 35 h 58"/>
                  <a:gd name="T30" fmla="*/ 13 w 60"/>
                  <a:gd name="T31" fmla="*/ 33 h 58"/>
                  <a:gd name="T32" fmla="*/ 11 w 60"/>
                  <a:gd name="T33" fmla="*/ 34 h 58"/>
                  <a:gd name="T34" fmla="*/ 5 w 60"/>
                  <a:gd name="T35" fmla="*/ 36 h 58"/>
                  <a:gd name="T36" fmla="*/ 3 w 60"/>
                  <a:gd name="T37" fmla="*/ 37 h 58"/>
                  <a:gd name="T38" fmla="*/ 4 w 60"/>
                  <a:gd name="T39" fmla="*/ 39 h 58"/>
                  <a:gd name="T40" fmla="*/ 31 w 60"/>
                  <a:gd name="T41" fmla="*/ 58 h 58"/>
                  <a:gd name="T42" fmla="*/ 60 w 60"/>
                  <a:gd name="T43" fmla="*/ 29 h 58"/>
                  <a:gd name="T44" fmla="*/ 52 w 60"/>
                  <a:gd name="T45" fmla="*/ 8 h 58"/>
                  <a:gd name="T46" fmla="*/ 31 w 60"/>
                  <a:gd name="T47" fmla="*/ 0 h 58"/>
                  <a:gd name="T48" fmla="*/ 31 w 60"/>
                  <a:gd name="T49" fmla="*/ 56 h 58"/>
                  <a:gd name="T50" fmla="*/ 6 w 60"/>
                  <a:gd name="T51" fmla="*/ 38 h 58"/>
                  <a:gd name="T52" fmla="*/ 12 w 60"/>
                  <a:gd name="T53" fmla="*/ 36 h 58"/>
                  <a:gd name="T54" fmla="*/ 31 w 60"/>
                  <a:gd name="T55" fmla="*/ 50 h 58"/>
                  <a:gd name="T56" fmla="*/ 52 w 60"/>
                  <a:gd name="T57" fmla="*/ 29 h 58"/>
                  <a:gd name="T58" fmla="*/ 31 w 60"/>
                  <a:gd name="T59" fmla="*/ 7 h 58"/>
                  <a:gd name="T60" fmla="*/ 16 w 60"/>
                  <a:gd name="T61" fmla="*/ 15 h 58"/>
                  <a:gd name="T62" fmla="*/ 18 w 60"/>
                  <a:gd name="T63" fmla="*/ 14 h 58"/>
                  <a:gd name="T64" fmla="*/ 19 w 60"/>
                  <a:gd name="T65" fmla="*/ 14 h 58"/>
                  <a:gd name="T66" fmla="*/ 22 w 60"/>
                  <a:gd name="T67" fmla="*/ 16 h 58"/>
                  <a:gd name="T68" fmla="*/ 20 w 60"/>
                  <a:gd name="T69" fmla="*/ 20 h 58"/>
                  <a:gd name="T70" fmla="*/ 10 w 60"/>
                  <a:gd name="T71" fmla="*/ 24 h 58"/>
                  <a:gd name="T72" fmla="*/ 9 w 60"/>
                  <a:gd name="T73" fmla="*/ 24 h 58"/>
                  <a:gd name="T74" fmla="*/ 6 w 60"/>
                  <a:gd name="T75" fmla="*/ 22 h 58"/>
                  <a:gd name="T76" fmla="*/ 3 w 60"/>
                  <a:gd name="T77" fmla="*/ 12 h 58"/>
                  <a:gd name="T78" fmla="*/ 5 w 60"/>
                  <a:gd name="T79" fmla="*/ 8 h 58"/>
                  <a:gd name="T80" fmla="*/ 6 w 60"/>
                  <a:gd name="T81" fmla="*/ 8 h 58"/>
                  <a:gd name="T82" fmla="*/ 9 w 60"/>
                  <a:gd name="T83" fmla="*/ 10 h 58"/>
                  <a:gd name="T84" fmla="*/ 10 w 60"/>
                  <a:gd name="T85" fmla="*/ 12 h 58"/>
                  <a:gd name="T86" fmla="*/ 31 w 60"/>
                  <a:gd name="T87" fmla="*/ 2 h 58"/>
                  <a:gd name="T88" fmla="*/ 58 w 60"/>
                  <a:gd name="T89" fmla="*/ 29 h 58"/>
                  <a:gd name="T90" fmla="*/ 31 w 60"/>
                  <a:gd name="T91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58">
                    <a:moveTo>
                      <a:pt x="31" y="0"/>
                    </a:moveTo>
                    <a:cubicBezTo>
                      <a:pt x="23" y="0"/>
                      <a:pt x="16" y="3"/>
                      <a:pt x="10" y="8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2" y="7"/>
                      <a:pt x="0" y="10"/>
                      <a:pt x="1" y="1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4"/>
                      <a:pt x="7" y="26"/>
                      <a:pt x="9" y="26"/>
                    </a:cubicBezTo>
                    <a:cubicBezTo>
                      <a:pt x="10" y="26"/>
                      <a:pt x="10" y="26"/>
                      <a:pt x="11" y="25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3" y="21"/>
                      <a:pt x="24" y="18"/>
                      <a:pt x="24" y="16"/>
                    </a:cubicBezTo>
                    <a:cubicBezTo>
                      <a:pt x="23" y="14"/>
                      <a:pt x="22" y="13"/>
                      <a:pt x="21" y="13"/>
                    </a:cubicBezTo>
                    <a:cubicBezTo>
                      <a:pt x="24" y="11"/>
                      <a:pt x="28" y="9"/>
                      <a:pt x="31" y="9"/>
                    </a:cubicBezTo>
                    <a:cubicBezTo>
                      <a:pt x="41" y="9"/>
                      <a:pt x="50" y="18"/>
                      <a:pt x="50" y="29"/>
                    </a:cubicBezTo>
                    <a:cubicBezTo>
                      <a:pt x="50" y="39"/>
                      <a:pt x="41" y="48"/>
                      <a:pt x="31" y="48"/>
                    </a:cubicBezTo>
                    <a:cubicBezTo>
                      <a:pt x="24" y="48"/>
                      <a:pt x="17" y="42"/>
                      <a:pt x="14" y="3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8" y="50"/>
                      <a:pt x="19" y="58"/>
                      <a:pt x="31" y="58"/>
                    </a:cubicBezTo>
                    <a:cubicBezTo>
                      <a:pt x="47" y="58"/>
                      <a:pt x="60" y="45"/>
                      <a:pt x="60" y="29"/>
                    </a:cubicBezTo>
                    <a:cubicBezTo>
                      <a:pt x="60" y="21"/>
                      <a:pt x="57" y="13"/>
                      <a:pt x="52" y="8"/>
                    </a:cubicBezTo>
                    <a:cubicBezTo>
                      <a:pt x="46" y="3"/>
                      <a:pt x="39" y="0"/>
                      <a:pt x="31" y="0"/>
                    </a:cubicBezTo>
                    <a:close/>
                    <a:moveTo>
                      <a:pt x="31" y="56"/>
                    </a:moveTo>
                    <a:cubicBezTo>
                      <a:pt x="20" y="56"/>
                      <a:pt x="10" y="48"/>
                      <a:pt x="6" y="38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5" y="44"/>
                      <a:pt x="23" y="50"/>
                      <a:pt x="31" y="50"/>
                    </a:cubicBezTo>
                    <a:cubicBezTo>
                      <a:pt x="43" y="50"/>
                      <a:pt x="52" y="40"/>
                      <a:pt x="52" y="29"/>
                    </a:cubicBezTo>
                    <a:cubicBezTo>
                      <a:pt x="52" y="17"/>
                      <a:pt x="43" y="7"/>
                      <a:pt x="31" y="7"/>
                    </a:cubicBezTo>
                    <a:cubicBezTo>
                      <a:pt x="25" y="7"/>
                      <a:pt x="20" y="11"/>
                      <a:pt x="16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5"/>
                      <a:pt x="22" y="16"/>
                    </a:cubicBezTo>
                    <a:cubicBezTo>
                      <a:pt x="22" y="18"/>
                      <a:pt x="21" y="20"/>
                      <a:pt x="20" y="20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6" y="23"/>
                      <a:pt x="6" y="2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0"/>
                      <a:pt x="3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9"/>
                      <a:pt x="9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5" y="6"/>
                      <a:pt x="23" y="2"/>
                      <a:pt x="31" y="2"/>
                    </a:cubicBezTo>
                    <a:cubicBezTo>
                      <a:pt x="46" y="2"/>
                      <a:pt x="58" y="14"/>
                      <a:pt x="58" y="29"/>
                    </a:cubicBezTo>
                    <a:cubicBezTo>
                      <a:pt x="58" y="43"/>
                      <a:pt x="46" y="56"/>
                      <a:pt x="31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1" name="组合 110"/>
          <p:cNvGrpSpPr/>
          <p:nvPr/>
        </p:nvGrpSpPr>
        <p:grpSpPr>
          <a:xfrm>
            <a:off x="8731497" y="2600676"/>
            <a:ext cx="239705" cy="239704"/>
            <a:chOff x="9606855" y="862858"/>
            <a:chExt cx="403000" cy="403000"/>
          </a:xfrm>
        </p:grpSpPr>
        <p:sp>
          <p:nvSpPr>
            <p:cNvPr id="118" name="椭圆 117"/>
            <p:cNvSpPr/>
            <p:nvPr/>
          </p:nvSpPr>
          <p:spPr>
            <a:xfrm>
              <a:off x="9606855" y="862858"/>
              <a:ext cx="403000" cy="403000"/>
            </a:xfrm>
            <a:prstGeom prst="ellipse">
              <a:avLst/>
            </a:prstGeom>
            <a:solidFill>
              <a:srgbClr val="A7C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19" name="组合 118"/>
            <p:cNvGrpSpPr/>
            <p:nvPr/>
          </p:nvGrpSpPr>
          <p:grpSpPr>
            <a:xfrm>
              <a:off x="9725783" y="946950"/>
              <a:ext cx="165145" cy="234816"/>
              <a:chOff x="8016876" y="2344738"/>
              <a:chExt cx="304800" cy="433388"/>
            </a:xfrm>
          </p:grpSpPr>
          <p:sp>
            <p:nvSpPr>
              <p:cNvPr id="120" name="Freeform 11"/>
              <p:cNvSpPr>
                <a:spLocks noEditPoints="1"/>
              </p:cNvSpPr>
              <p:nvPr/>
            </p:nvSpPr>
            <p:spPr bwMode="auto">
              <a:xfrm>
                <a:off x="8016876" y="2344738"/>
                <a:ext cx="304800" cy="212725"/>
              </a:xfrm>
              <a:custGeom>
                <a:avLst/>
                <a:gdLst>
                  <a:gd name="T0" fmla="*/ 8 w 72"/>
                  <a:gd name="T1" fmla="*/ 16 h 50"/>
                  <a:gd name="T2" fmla="*/ 8 w 72"/>
                  <a:gd name="T3" fmla="*/ 16 h 50"/>
                  <a:gd name="T4" fmla="*/ 8 w 72"/>
                  <a:gd name="T5" fmla="*/ 21 h 50"/>
                  <a:gd name="T6" fmla="*/ 33 w 72"/>
                  <a:gd name="T7" fmla="*/ 50 h 50"/>
                  <a:gd name="T8" fmla="*/ 35 w 72"/>
                  <a:gd name="T9" fmla="*/ 50 h 50"/>
                  <a:gd name="T10" fmla="*/ 35 w 72"/>
                  <a:gd name="T11" fmla="*/ 48 h 50"/>
                  <a:gd name="T12" fmla="*/ 35 w 72"/>
                  <a:gd name="T13" fmla="*/ 44 h 50"/>
                  <a:gd name="T14" fmla="*/ 35 w 72"/>
                  <a:gd name="T15" fmla="*/ 43 h 50"/>
                  <a:gd name="T16" fmla="*/ 33 w 72"/>
                  <a:gd name="T17" fmla="*/ 42 h 50"/>
                  <a:gd name="T18" fmla="*/ 20 w 72"/>
                  <a:gd name="T19" fmla="*/ 35 h 50"/>
                  <a:gd name="T20" fmla="*/ 52 w 72"/>
                  <a:gd name="T21" fmla="*/ 35 h 50"/>
                  <a:gd name="T22" fmla="*/ 39 w 72"/>
                  <a:gd name="T23" fmla="*/ 42 h 50"/>
                  <a:gd name="T24" fmla="*/ 37 w 72"/>
                  <a:gd name="T25" fmla="*/ 43 h 50"/>
                  <a:gd name="T26" fmla="*/ 37 w 72"/>
                  <a:gd name="T27" fmla="*/ 44 h 50"/>
                  <a:gd name="T28" fmla="*/ 37 w 72"/>
                  <a:gd name="T29" fmla="*/ 48 h 50"/>
                  <a:gd name="T30" fmla="*/ 37 w 72"/>
                  <a:gd name="T31" fmla="*/ 50 h 50"/>
                  <a:gd name="T32" fmla="*/ 39 w 72"/>
                  <a:gd name="T33" fmla="*/ 50 h 50"/>
                  <a:gd name="T34" fmla="*/ 64 w 72"/>
                  <a:gd name="T35" fmla="*/ 21 h 50"/>
                  <a:gd name="T36" fmla="*/ 64 w 72"/>
                  <a:gd name="T37" fmla="*/ 16 h 50"/>
                  <a:gd name="T38" fmla="*/ 64 w 72"/>
                  <a:gd name="T39" fmla="*/ 16 h 50"/>
                  <a:gd name="T40" fmla="*/ 72 w 72"/>
                  <a:gd name="T41" fmla="*/ 8 h 50"/>
                  <a:gd name="T42" fmla="*/ 64 w 72"/>
                  <a:gd name="T43" fmla="*/ 0 h 50"/>
                  <a:gd name="T44" fmla="*/ 37 w 72"/>
                  <a:gd name="T45" fmla="*/ 0 h 50"/>
                  <a:gd name="T46" fmla="*/ 36 w 72"/>
                  <a:gd name="T47" fmla="*/ 0 h 50"/>
                  <a:gd name="T48" fmla="*/ 8 w 72"/>
                  <a:gd name="T49" fmla="*/ 0 h 50"/>
                  <a:gd name="T50" fmla="*/ 0 w 72"/>
                  <a:gd name="T51" fmla="*/ 8 h 50"/>
                  <a:gd name="T52" fmla="*/ 8 w 72"/>
                  <a:gd name="T53" fmla="*/ 16 h 50"/>
                  <a:gd name="T54" fmla="*/ 62 w 72"/>
                  <a:gd name="T55" fmla="*/ 21 h 50"/>
                  <a:gd name="T56" fmla="*/ 39 w 72"/>
                  <a:gd name="T57" fmla="*/ 48 h 50"/>
                  <a:gd name="T58" fmla="*/ 39 w 72"/>
                  <a:gd name="T59" fmla="*/ 44 h 50"/>
                  <a:gd name="T60" fmla="*/ 55 w 72"/>
                  <a:gd name="T61" fmla="*/ 33 h 50"/>
                  <a:gd name="T62" fmla="*/ 17 w 72"/>
                  <a:gd name="T63" fmla="*/ 33 h 50"/>
                  <a:gd name="T64" fmla="*/ 33 w 72"/>
                  <a:gd name="T65" fmla="*/ 44 h 50"/>
                  <a:gd name="T66" fmla="*/ 33 w 72"/>
                  <a:gd name="T67" fmla="*/ 48 h 50"/>
                  <a:gd name="T68" fmla="*/ 10 w 72"/>
                  <a:gd name="T69" fmla="*/ 21 h 50"/>
                  <a:gd name="T70" fmla="*/ 10 w 72"/>
                  <a:gd name="T71" fmla="*/ 16 h 50"/>
                  <a:gd name="T72" fmla="*/ 36 w 72"/>
                  <a:gd name="T73" fmla="*/ 16 h 50"/>
                  <a:gd name="T74" fmla="*/ 37 w 72"/>
                  <a:gd name="T75" fmla="*/ 16 h 50"/>
                  <a:gd name="T76" fmla="*/ 62 w 72"/>
                  <a:gd name="T77" fmla="*/ 16 h 50"/>
                  <a:gd name="T78" fmla="*/ 62 w 72"/>
                  <a:gd name="T79" fmla="*/ 21 h 50"/>
                  <a:gd name="T80" fmla="*/ 8 w 72"/>
                  <a:gd name="T81" fmla="*/ 2 h 50"/>
                  <a:gd name="T82" fmla="*/ 36 w 72"/>
                  <a:gd name="T83" fmla="*/ 2 h 50"/>
                  <a:gd name="T84" fmla="*/ 37 w 72"/>
                  <a:gd name="T85" fmla="*/ 2 h 50"/>
                  <a:gd name="T86" fmla="*/ 64 w 72"/>
                  <a:gd name="T87" fmla="*/ 2 h 50"/>
                  <a:gd name="T88" fmla="*/ 70 w 72"/>
                  <a:gd name="T89" fmla="*/ 8 h 50"/>
                  <a:gd name="T90" fmla="*/ 64 w 72"/>
                  <a:gd name="T91" fmla="*/ 14 h 50"/>
                  <a:gd name="T92" fmla="*/ 37 w 72"/>
                  <a:gd name="T93" fmla="*/ 14 h 50"/>
                  <a:gd name="T94" fmla="*/ 36 w 72"/>
                  <a:gd name="T95" fmla="*/ 14 h 50"/>
                  <a:gd name="T96" fmla="*/ 8 w 72"/>
                  <a:gd name="T97" fmla="*/ 14 h 50"/>
                  <a:gd name="T98" fmla="*/ 2 w 72"/>
                  <a:gd name="T99" fmla="*/ 8 h 50"/>
                  <a:gd name="T100" fmla="*/ 8 w 72"/>
                  <a:gd name="T10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50">
                    <a:moveTo>
                      <a:pt x="8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36"/>
                      <a:pt x="18" y="49"/>
                      <a:pt x="33" y="50"/>
                    </a:cubicBezTo>
                    <a:cubicBezTo>
                      <a:pt x="34" y="50"/>
                      <a:pt x="34" y="50"/>
                      <a:pt x="35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28" y="42"/>
                      <a:pt x="23" y="39"/>
                      <a:pt x="20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49" y="39"/>
                      <a:pt x="44" y="42"/>
                      <a:pt x="39" y="42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54" y="49"/>
                      <a:pt x="64" y="36"/>
                      <a:pt x="64" y="21"/>
                    </a:cubicBezTo>
                    <a:cubicBezTo>
                      <a:pt x="64" y="19"/>
                      <a:pt x="64" y="17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8" y="16"/>
                      <a:pt x="72" y="12"/>
                      <a:pt x="72" y="8"/>
                    </a:cubicBezTo>
                    <a:cubicBezTo>
                      <a:pt x="72" y="3"/>
                      <a:pt x="68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  <a:moveTo>
                      <a:pt x="62" y="21"/>
                    </a:moveTo>
                    <a:cubicBezTo>
                      <a:pt x="62" y="35"/>
                      <a:pt x="52" y="47"/>
                      <a:pt x="39" y="48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6" y="43"/>
                      <a:pt x="52" y="39"/>
                      <a:pt x="55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20" y="39"/>
                      <a:pt x="26" y="43"/>
                      <a:pt x="33" y="44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0" y="47"/>
                      <a:pt x="10" y="35"/>
                      <a:pt x="10" y="21"/>
                    </a:cubicBezTo>
                    <a:cubicBezTo>
                      <a:pt x="10" y="19"/>
                      <a:pt x="10" y="17"/>
                      <a:pt x="10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7"/>
                      <a:pt x="62" y="19"/>
                      <a:pt x="62" y="21"/>
                    </a:cubicBezTo>
                    <a:close/>
                    <a:moveTo>
                      <a:pt x="8" y="2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7" y="2"/>
                      <a:pt x="70" y="4"/>
                      <a:pt x="70" y="8"/>
                    </a:cubicBezTo>
                    <a:cubicBezTo>
                      <a:pt x="70" y="11"/>
                      <a:pt x="67" y="14"/>
                      <a:pt x="64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2" y="11"/>
                      <a:pt x="2" y="8"/>
                    </a:cubicBezTo>
                    <a:cubicBezTo>
                      <a:pt x="2" y="4"/>
                      <a:pt x="5" y="2"/>
                      <a:pt x="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2"/>
              <p:cNvSpPr>
                <a:spLocks noEditPoints="1"/>
              </p:cNvSpPr>
              <p:nvPr/>
            </p:nvSpPr>
            <p:spPr bwMode="auto">
              <a:xfrm>
                <a:off x="8016876" y="2560638"/>
                <a:ext cx="304800" cy="217488"/>
              </a:xfrm>
              <a:custGeom>
                <a:avLst/>
                <a:gdLst>
                  <a:gd name="T0" fmla="*/ 64 w 72"/>
                  <a:gd name="T1" fmla="*/ 35 h 51"/>
                  <a:gd name="T2" fmla="*/ 64 w 72"/>
                  <a:gd name="T3" fmla="*/ 35 h 51"/>
                  <a:gd name="T4" fmla="*/ 64 w 72"/>
                  <a:gd name="T5" fmla="*/ 30 h 51"/>
                  <a:gd name="T6" fmla="*/ 39 w 72"/>
                  <a:gd name="T7" fmla="*/ 0 h 51"/>
                  <a:gd name="T8" fmla="*/ 37 w 72"/>
                  <a:gd name="T9" fmla="*/ 0 h 51"/>
                  <a:gd name="T10" fmla="*/ 37 w 72"/>
                  <a:gd name="T11" fmla="*/ 2 h 51"/>
                  <a:gd name="T12" fmla="*/ 37 w 72"/>
                  <a:gd name="T13" fmla="*/ 18 h 51"/>
                  <a:gd name="T14" fmla="*/ 37 w 72"/>
                  <a:gd name="T15" fmla="*/ 19 h 51"/>
                  <a:gd name="T16" fmla="*/ 39 w 72"/>
                  <a:gd name="T17" fmla="*/ 20 h 51"/>
                  <a:gd name="T18" fmla="*/ 55 w 72"/>
                  <a:gd name="T19" fmla="*/ 29 h 51"/>
                  <a:gd name="T20" fmla="*/ 17 w 72"/>
                  <a:gd name="T21" fmla="*/ 29 h 51"/>
                  <a:gd name="T22" fmla="*/ 33 w 72"/>
                  <a:gd name="T23" fmla="*/ 20 h 51"/>
                  <a:gd name="T24" fmla="*/ 35 w 72"/>
                  <a:gd name="T25" fmla="*/ 19 h 51"/>
                  <a:gd name="T26" fmla="*/ 35 w 72"/>
                  <a:gd name="T27" fmla="*/ 18 h 51"/>
                  <a:gd name="T28" fmla="*/ 35 w 72"/>
                  <a:gd name="T29" fmla="*/ 2 h 51"/>
                  <a:gd name="T30" fmla="*/ 35 w 72"/>
                  <a:gd name="T31" fmla="*/ 0 h 51"/>
                  <a:gd name="T32" fmla="*/ 33 w 72"/>
                  <a:gd name="T33" fmla="*/ 0 h 51"/>
                  <a:gd name="T34" fmla="*/ 8 w 72"/>
                  <a:gd name="T35" fmla="*/ 30 h 51"/>
                  <a:gd name="T36" fmla="*/ 8 w 72"/>
                  <a:gd name="T37" fmla="*/ 35 h 51"/>
                  <a:gd name="T38" fmla="*/ 8 w 72"/>
                  <a:gd name="T39" fmla="*/ 35 h 51"/>
                  <a:gd name="T40" fmla="*/ 0 w 72"/>
                  <a:gd name="T41" fmla="*/ 43 h 51"/>
                  <a:gd name="T42" fmla="*/ 8 w 72"/>
                  <a:gd name="T43" fmla="*/ 51 h 51"/>
                  <a:gd name="T44" fmla="*/ 36 w 72"/>
                  <a:gd name="T45" fmla="*/ 51 h 51"/>
                  <a:gd name="T46" fmla="*/ 37 w 72"/>
                  <a:gd name="T47" fmla="*/ 51 h 51"/>
                  <a:gd name="T48" fmla="*/ 64 w 72"/>
                  <a:gd name="T49" fmla="*/ 51 h 51"/>
                  <a:gd name="T50" fmla="*/ 72 w 72"/>
                  <a:gd name="T51" fmla="*/ 43 h 51"/>
                  <a:gd name="T52" fmla="*/ 64 w 72"/>
                  <a:gd name="T53" fmla="*/ 35 h 51"/>
                  <a:gd name="T54" fmla="*/ 10 w 72"/>
                  <a:gd name="T55" fmla="*/ 30 h 51"/>
                  <a:gd name="T56" fmla="*/ 33 w 72"/>
                  <a:gd name="T57" fmla="*/ 2 h 51"/>
                  <a:gd name="T58" fmla="*/ 33 w 72"/>
                  <a:gd name="T59" fmla="*/ 18 h 51"/>
                  <a:gd name="T60" fmla="*/ 14 w 72"/>
                  <a:gd name="T61" fmla="*/ 31 h 51"/>
                  <a:gd name="T62" fmla="*/ 58 w 72"/>
                  <a:gd name="T63" fmla="*/ 31 h 51"/>
                  <a:gd name="T64" fmla="*/ 39 w 72"/>
                  <a:gd name="T65" fmla="*/ 18 h 51"/>
                  <a:gd name="T66" fmla="*/ 39 w 72"/>
                  <a:gd name="T67" fmla="*/ 2 h 51"/>
                  <a:gd name="T68" fmla="*/ 62 w 72"/>
                  <a:gd name="T69" fmla="*/ 30 h 51"/>
                  <a:gd name="T70" fmla="*/ 62 w 72"/>
                  <a:gd name="T71" fmla="*/ 35 h 51"/>
                  <a:gd name="T72" fmla="*/ 37 w 72"/>
                  <a:gd name="T73" fmla="*/ 35 h 51"/>
                  <a:gd name="T74" fmla="*/ 36 w 72"/>
                  <a:gd name="T75" fmla="*/ 35 h 51"/>
                  <a:gd name="T76" fmla="*/ 10 w 72"/>
                  <a:gd name="T77" fmla="*/ 35 h 51"/>
                  <a:gd name="T78" fmla="*/ 10 w 72"/>
                  <a:gd name="T79" fmla="*/ 30 h 51"/>
                  <a:gd name="T80" fmla="*/ 64 w 72"/>
                  <a:gd name="T81" fmla="*/ 49 h 51"/>
                  <a:gd name="T82" fmla="*/ 37 w 72"/>
                  <a:gd name="T83" fmla="*/ 49 h 51"/>
                  <a:gd name="T84" fmla="*/ 36 w 72"/>
                  <a:gd name="T85" fmla="*/ 49 h 51"/>
                  <a:gd name="T86" fmla="*/ 8 w 72"/>
                  <a:gd name="T87" fmla="*/ 49 h 51"/>
                  <a:gd name="T88" fmla="*/ 2 w 72"/>
                  <a:gd name="T89" fmla="*/ 43 h 51"/>
                  <a:gd name="T90" fmla="*/ 8 w 72"/>
                  <a:gd name="T91" fmla="*/ 37 h 51"/>
                  <a:gd name="T92" fmla="*/ 36 w 72"/>
                  <a:gd name="T93" fmla="*/ 37 h 51"/>
                  <a:gd name="T94" fmla="*/ 37 w 72"/>
                  <a:gd name="T95" fmla="*/ 37 h 51"/>
                  <a:gd name="T96" fmla="*/ 64 w 72"/>
                  <a:gd name="T97" fmla="*/ 37 h 51"/>
                  <a:gd name="T98" fmla="*/ 70 w 72"/>
                  <a:gd name="T99" fmla="*/ 43 h 51"/>
                  <a:gd name="T100" fmla="*/ 64 w 72"/>
                  <a:gd name="T10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51">
                    <a:moveTo>
                      <a:pt x="64" y="35"/>
                    </a:move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33"/>
                      <a:pt x="64" y="31"/>
                      <a:pt x="64" y="30"/>
                    </a:cubicBezTo>
                    <a:cubicBezTo>
                      <a:pt x="64" y="14"/>
                      <a:pt x="54" y="1"/>
                      <a:pt x="39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7" y="20"/>
                      <a:pt x="54" y="24"/>
                      <a:pt x="55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4"/>
                      <a:pt x="25" y="20"/>
                      <a:pt x="33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8" y="1"/>
                      <a:pt x="8" y="14"/>
                      <a:pt x="8" y="30"/>
                    </a:cubicBezTo>
                    <a:cubicBezTo>
                      <a:pt x="8" y="31"/>
                      <a:pt x="8" y="33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4" y="35"/>
                      <a:pt x="0" y="38"/>
                      <a:pt x="0" y="43"/>
                    </a:cubicBezTo>
                    <a:cubicBezTo>
                      <a:pt x="0" y="47"/>
                      <a:pt x="4" y="51"/>
                      <a:pt x="8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8" y="51"/>
                      <a:pt x="72" y="47"/>
                      <a:pt x="72" y="43"/>
                    </a:cubicBezTo>
                    <a:cubicBezTo>
                      <a:pt x="72" y="38"/>
                      <a:pt x="68" y="35"/>
                      <a:pt x="64" y="35"/>
                    </a:cubicBezTo>
                    <a:close/>
                    <a:moveTo>
                      <a:pt x="10" y="30"/>
                    </a:moveTo>
                    <a:cubicBezTo>
                      <a:pt x="10" y="15"/>
                      <a:pt x="20" y="3"/>
                      <a:pt x="33" y="2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2" y="18"/>
                      <a:pt x="15" y="24"/>
                      <a:pt x="14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7" y="24"/>
                      <a:pt x="50" y="18"/>
                      <a:pt x="39" y="18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52" y="3"/>
                      <a:pt x="62" y="15"/>
                      <a:pt x="62" y="30"/>
                    </a:cubicBezTo>
                    <a:cubicBezTo>
                      <a:pt x="62" y="31"/>
                      <a:pt x="62" y="33"/>
                      <a:pt x="62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3"/>
                      <a:pt x="10" y="31"/>
                      <a:pt x="10" y="30"/>
                    </a:cubicBezTo>
                    <a:close/>
                    <a:moveTo>
                      <a:pt x="64" y="49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5" y="49"/>
                      <a:pt x="2" y="46"/>
                      <a:pt x="2" y="43"/>
                    </a:cubicBezTo>
                    <a:cubicBezTo>
                      <a:pt x="2" y="39"/>
                      <a:pt x="5" y="37"/>
                      <a:pt x="8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7" y="37"/>
                      <a:pt x="70" y="39"/>
                      <a:pt x="70" y="43"/>
                    </a:cubicBezTo>
                    <a:cubicBezTo>
                      <a:pt x="70" y="46"/>
                      <a:pt x="67" y="49"/>
                      <a:pt x="6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12" name="组合 111"/>
          <p:cNvGrpSpPr/>
          <p:nvPr/>
        </p:nvGrpSpPr>
        <p:grpSpPr>
          <a:xfrm>
            <a:off x="9071140" y="2600676"/>
            <a:ext cx="239705" cy="239704"/>
            <a:chOff x="10148610" y="867164"/>
            <a:chExt cx="403000" cy="403000"/>
          </a:xfrm>
        </p:grpSpPr>
        <p:sp>
          <p:nvSpPr>
            <p:cNvPr id="116" name="椭圆 115"/>
            <p:cNvSpPr/>
            <p:nvPr/>
          </p:nvSpPr>
          <p:spPr>
            <a:xfrm>
              <a:off x="10148610" y="867164"/>
              <a:ext cx="403000" cy="403000"/>
            </a:xfrm>
            <a:prstGeom prst="ellipse">
              <a:avLst/>
            </a:prstGeom>
            <a:solidFill>
              <a:srgbClr val="FFC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7" name="Freeform 15"/>
            <p:cNvSpPr>
              <a:spLocks noEditPoints="1"/>
            </p:cNvSpPr>
            <p:nvPr/>
          </p:nvSpPr>
          <p:spPr bwMode="auto">
            <a:xfrm>
              <a:off x="10244723" y="976222"/>
              <a:ext cx="192669" cy="202991"/>
            </a:xfrm>
            <a:custGeom>
              <a:avLst/>
              <a:gdLst>
                <a:gd name="T0" fmla="*/ 59 w 84"/>
                <a:gd name="T1" fmla="*/ 0 h 88"/>
                <a:gd name="T2" fmla="*/ 59 w 84"/>
                <a:gd name="T3" fmla="*/ 8 h 88"/>
                <a:gd name="T4" fmla="*/ 59 w 84"/>
                <a:gd name="T5" fmla="*/ 9 h 88"/>
                <a:gd name="T6" fmla="*/ 59 w 84"/>
                <a:gd name="T7" fmla="*/ 46 h 88"/>
                <a:gd name="T8" fmla="*/ 42 w 84"/>
                <a:gd name="T9" fmla="*/ 63 h 88"/>
                <a:gd name="T10" fmla="*/ 41 w 84"/>
                <a:gd name="T11" fmla="*/ 62 h 88"/>
                <a:gd name="T12" fmla="*/ 40 w 84"/>
                <a:gd name="T13" fmla="*/ 62 h 88"/>
                <a:gd name="T14" fmla="*/ 25 w 84"/>
                <a:gd name="T15" fmla="*/ 46 h 88"/>
                <a:gd name="T16" fmla="*/ 25 w 84"/>
                <a:gd name="T17" fmla="*/ 10 h 88"/>
                <a:gd name="T18" fmla="*/ 25 w 84"/>
                <a:gd name="T19" fmla="*/ 8 h 88"/>
                <a:gd name="T20" fmla="*/ 25 w 84"/>
                <a:gd name="T21" fmla="*/ 0 h 88"/>
                <a:gd name="T22" fmla="*/ 0 w 84"/>
                <a:gd name="T23" fmla="*/ 0 h 88"/>
                <a:gd name="T24" fmla="*/ 0 w 84"/>
                <a:gd name="T25" fmla="*/ 8 h 88"/>
                <a:gd name="T26" fmla="*/ 0 w 84"/>
                <a:gd name="T27" fmla="*/ 10 h 88"/>
                <a:gd name="T28" fmla="*/ 0 w 84"/>
                <a:gd name="T29" fmla="*/ 45 h 88"/>
                <a:gd name="T30" fmla="*/ 40 w 84"/>
                <a:gd name="T31" fmla="*/ 87 h 88"/>
                <a:gd name="T32" fmla="*/ 40 w 84"/>
                <a:gd name="T33" fmla="*/ 87 h 88"/>
                <a:gd name="T34" fmla="*/ 42 w 84"/>
                <a:gd name="T35" fmla="*/ 88 h 88"/>
                <a:gd name="T36" fmla="*/ 84 w 84"/>
                <a:gd name="T37" fmla="*/ 45 h 88"/>
                <a:gd name="T38" fmla="*/ 84 w 84"/>
                <a:gd name="T39" fmla="*/ 9 h 88"/>
                <a:gd name="T40" fmla="*/ 84 w 84"/>
                <a:gd name="T41" fmla="*/ 8 h 88"/>
                <a:gd name="T42" fmla="*/ 84 w 84"/>
                <a:gd name="T43" fmla="*/ 0 h 88"/>
                <a:gd name="T44" fmla="*/ 59 w 84"/>
                <a:gd name="T45" fmla="*/ 0 h 88"/>
                <a:gd name="T46" fmla="*/ 2 w 84"/>
                <a:gd name="T47" fmla="*/ 2 h 88"/>
                <a:gd name="T48" fmla="*/ 23 w 84"/>
                <a:gd name="T49" fmla="*/ 2 h 88"/>
                <a:gd name="T50" fmla="*/ 23 w 84"/>
                <a:gd name="T51" fmla="*/ 8 h 88"/>
                <a:gd name="T52" fmla="*/ 2 w 84"/>
                <a:gd name="T53" fmla="*/ 8 h 88"/>
                <a:gd name="T54" fmla="*/ 2 w 84"/>
                <a:gd name="T55" fmla="*/ 2 h 88"/>
                <a:gd name="T56" fmla="*/ 40 w 84"/>
                <a:gd name="T57" fmla="*/ 85 h 88"/>
                <a:gd name="T58" fmla="*/ 2 w 84"/>
                <a:gd name="T59" fmla="*/ 45 h 88"/>
                <a:gd name="T60" fmla="*/ 2 w 84"/>
                <a:gd name="T61" fmla="*/ 10 h 88"/>
                <a:gd name="T62" fmla="*/ 23 w 84"/>
                <a:gd name="T63" fmla="*/ 10 h 88"/>
                <a:gd name="T64" fmla="*/ 23 w 84"/>
                <a:gd name="T65" fmla="*/ 46 h 88"/>
                <a:gd name="T66" fmla="*/ 40 w 84"/>
                <a:gd name="T67" fmla="*/ 64 h 88"/>
                <a:gd name="T68" fmla="*/ 41 w 84"/>
                <a:gd name="T69" fmla="*/ 64 h 88"/>
                <a:gd name="T70" fmla="*/ 41 w 84"/>
                <a:gd name="T71" fmla="*/ 64 h 88"/>
                <a:gd name="T72" fmla="*/ 41 w 84"/>
                <a:gd name="T73" fmla="*/ 85 h 88"/>
                <a:gd name="T74" fmla="*/ 40 w 84"/>
                <a:gd name="T75" fmla="*/ 85 h 88"/>
                <a:gd name="T76" fmla="*/ 82 w 84"/>
                <a:gd name="T77" fmla="*/ 45 h 88"/>
                <a:gd name="T78" fmla="*/ 43 w 84"/>
                <a:gd name="T79" fmla="*/ 85 h 88"/>
                <a:gd name="T80" fmla="*/ 43 w 84"/>
                <a:gd name="T81" fmla="*/ 64 h 88"/>
                <a:gd name="T82" fmla="*/ 61 w 84"/>
                <a:gd name="T83" fmla="*/ 46 h 88"/>
                <a:gd name="T84" fmla="*/ 61 w 84"/>
                <a:gd name="T85" fmla="*/ 10 h 88"/>
                <a:gd name="T86" fmla="*/ 82 w 84"/>
                <a:gd name="T87" fmla="*/ 10 h 88"/>
                <a:gd name="T88" fmla="*/ 82 w 84"/>
                <a:gd name="T89" fmla="*/ 45 h 88"/>
                <a:gd name="T90" fmla="*/ 61 w 84"/>
                <a:gd name="T91" fmla="*/ 2 h 88"/>
                <a:gd name="T92" fmla="*/ 82 w 84"/>
                <a:gd name="T93" fmla="*/ 2 h 88"/>
                <a:gd name="T94" fmla="*/ 82 w 84"/>
                <a:gd name="T95" fmla="*/ 7 h 88"/>
                <a:gd name="T96" fmla="*/ 61 w 84"/>
                <a:gd name="T97" fmla="*/ 7 h 88"/>
                <a:gd name="T98" fmla="*/ 61 w 84"/>
                <a:gd name="T99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" h="88">
                  <a:moveTo>
                    <a:pt x="59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5"/>
                    <a:pt x="51" y="63"/>
                    <a:pt x="42" y="63"/>
                  </a:cubicBezTo>
                  <a:cubicBezTo>
                    <a:pt x="42" y="63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2" y="61"/>
                    <a:pt x="25" y="54"/>
                    <a:pt x="25" y="46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18" y="86"/>
                    <a:pt x="40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1" y="87"/>
                    <a:pt x="41" y="88"/>
                    <a:pt x="42" y="88"/>
                  </a:cubicBezTo>
                  <a:cubicBezTo>
                    <a:pt x="65" y="88"/>
                    <a:pt x="84" y="69"/>
                    <a:pt x="84" y="45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59" y="0"/>
                  </a:lnTo>
                  <a:close/>
                  <a:moveTo>
                    <a:pt x="2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2" y="2"/>
                  </a:lnTo>
                  <a:close/>
                  <a:moveTo>
                    <a:pt x="40" y="85"/>
                  </a:moveTo>
                  <a:cubicBezTo>
                    <a:pt x="19" y="84"/>
                    <a:pt x="2" y="67"/>
                    <a:pt x="2" y="4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5"/>
                    <a:pt x="30" y="63"/>
                    <a:pt x="40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lose/>
                  <a:moveTo>
                    <a:pt x="82" y="45"/>
                  </a:moveTo>
                  <a:cubicBezTo>
                    <a:pt x="82" y="67"/>
                    <a:pt x="65" y="85"/>
                    <a:pt x="43" y="85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53" y="64"/>
                    <a:pt x="61" y="55"/>
                    <a:pt x="61" y="4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82" y="10"/>
                    <a:pt x="82" y="10"/>
                    <a:pt x="82" y="10"/>
                  </a:cubicBezTo>
                  <a:lnTo>
                    <a:pt x="82" y="45"/>
                  </a:lnTo>
                  <a:close/>
                  <a:moveTo>
                    <a:pt x="61" y="2"/>
                  </a:moveTo>
                  <a:cubicBezTo>
                    <a:pt x="82" y="2"/>
                    <a:pt x="82" y="2"/>
                    <a:pt x="82" y="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61" y="7"/>
                    <a:pt x="61" y="7"/>
                    <a:pt x="61" y="7"/>
                  </a:cubicBezTo>
                  <a:lnTo>
                    <a:pt x="6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13" name="组合 112"/>
          <p:cNvGrpSpPr/>
          <p:nvPr/>
        </p:nvGrpSpPr>
        <p:grpSpPr>
          <a:xfrm>
            <a:off x="8391853" y="2600676"/>
            <a:ext cx="239705" cy="239704"/>
            <a:chOff x="9004793" y="862858"/>
            <a:chExt cx="403000" cy="403000"/>
          </a:xfrm>
        </p:grpSpPr>
        <p:sp>
          <p:nvSpPr>
            <p:cNvPr id="114" name="椭圆 113"/>
            <p:cNvSpPr/>
            <p:nvPr/>
          </p:nvSpPr>
          <p:spPr>
            <a:xfrm>
              <a:off x="9004793" y="862858"/>
              <a:ext cx="403000" cy="403000"/>
            </a:xfrm>
            <a:prstGeom prst="ellipse">
              <a:avLst/>
            </a:prstGeom>
            <a:solidFill>
              <a:srgbClr val="05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15" name="Freeform 18"/>
            <p:cNvSpPr>
              <a:spLocks noEditPoints="1"/>
            </p:cNvSpPr>
            <p:nvPr/>
          </p:nvSpPr>
          <p:spPr bwMode="auto">
            <a:xfrm>
              <a:off x="9091036" y="950391"/>
              <a:ext cx="230515" cy="227935"/>
            </a:xfrm>
            <a:custGeom>
              <a:avLst/>
              <a:gdLst>
                <a:gd name="T0" fmla="*/ 134 w 268"/>
                <a:gd name="T1" fmla="*/ 0 h 265"/>
                <a:gd name="T2" fmla="*/ 0 w 268"/>
                <a:gd name="T3" fmla="*/ 230 h 265"/>
                <a:gd name="T4" fmla="*/ 88 w 268"/>
                <a:gd name="T5" fmla="*/ 230 h 265"/>
                <a:gd name="T6" fmla="*/ 88 w 268"/>
                <a:gd name="T7" fmla="*/ 230 h 265"/>
                <a:gd name="T8" fmla="*/ 134 w 268"/>
                <a:gd name="T9" fmla="*/ 265 h 265"/>
                <a:gd name="T10" fmla="*/ 179 w 268"/>
                <a:gd name="T11" fmla="*/ 230 h 265"/>
                <a:gd name="T12" fmla="*/ 179 w 268"/>
                <a:gd name="T13" fmla="*/ 233 h 265"/>
                <a:gd name="T14" fmla="*/ 268 w 268"/>
                <a:gd name="T15" fmla="*/ 233 h 265"/>
                <a:gd name="T16" fmla="*/ 134 w 268"/>
                <a:gd name="T17" fmla="*/ 0 h 265"/>
                <a:gd name="T18" fmla="*/ 83 w 268"/>
                <a:gd name="T19" fmla="*/ 228 h 265"/>
                <a:gd name="T20" fmla="*/ 8 w 268"/>
                <a:gd name="T21" fmla="*/ 228 h 265"/>
                <a:gd name="T22" fmla="*/ 126 w 268"/>
                <a:gd name="T23" fmla="*/ 27 h 265"/>
                <a:gd name="T24" fmla="*/ 83 w 268"/>
                <a:gd name="T25" fmla="*/ 228 h 265"/>
                <a:gd name="T26" fmla="*/ 131 w 268"/>
                <a:gd name="T27" fmla="*/ 255 h 265"/>
                <a:gd name="T28" fmla="*/ 88 w 268"/>
                <a:gd name="T29" fmla="*/ 225 h 265"/>
                <a:gd name="T30" fmla="*/ 88 w 268"/>
                <a:gd name="T31" fmla="*/ 225 h 265"/>
                <a:gd name="T32" fmla="*/ 131 w 268"/>
                <a:gd name="T33" fmla="*/ 21 h 265"/>
                <a:gd name="T34" fmla="*/ 131 w 268"/>
                <a:gd name="T35" fmla="*/ 255 h 265"/>
                <a:gd name="T36" fmla="*/ 137 w 268"/>
                <a:gd name="T37" fmla="*/ 255 h 265"/>
                <a:gd name="T38" fmla="*/ 137 w 268"/>
                <a:gd name="T39" fmla="*/ 21 h 265"/>
                <a:gd name="T40" fmla="*/ 179 w 268"/>
                <a:gd name="T41" fmla="*/ 225 h 265"/>
                <a:gd name="T42" fmla="*/ 137 w 268"/>
                <a:gd name="T43" fmla="*/ 255 h 265"/>
                <a:gd name="T44" fmla="*/ 185 w 268"/>
                <a:gd name="T45" fmla="*/ 225 h 265"/>
                <a:gd name="T46" fmla="*/ 142 w 268"/>
                <a:gd name="T47" fmla="*/ 27 h 265"/>
                <a:gd name="T48" fmla="*/ 260 w 268"/>
                <a:gd name="T49" fmla="*/ 228 h 265"/>
                <a:gd name="T50" fmla="*/ 185 w 268"/>
                <a:gd name="T51" fmla="*/ 228 h 265"/>
                <a:gd name="T52" fmla="*/ 185 w 268"/>
                <a:gd name="T53" fmla="*/ 22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8" h="265">
                  <a:moveTo>
                    <a:pt x="134" y="0"/>
                  </a:moveTo>
                  <a:lnTo>
                    <a:pt x="0" y="230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134" y="265"/>
                  </a:lnTo>
                  <a:lnTo>
                    <a:pt x="179" y="230"/>
                  </a:lnTo>
                  <a:lnTo>
                    <a:pt x="179" y="233"/>
                  </a:lnTo>
                  <a:lnTo>
                    <a:pt x="268" y="233"/>
                  </a:lnTo>
                  <a:lnTo>
                    <a:pt x="134" y="0"/>
                  </a:lnTo>
                  <a:close/>
                  <a:moveTo>
                    <a:pt x="83" y="228"/>
                  </a:moveTo>
                  <a:lnTo>
                    <a:pt x="8" y="228"/>
                  </a:lnTo>
                  <a:lnTo>
                    <a:pt x="126" y="27"/>
                  </a:lnTo>
                  <a:lnTo>
                    <a:pt x="83" y="228"/>
                  </a:lnTo>
                  <a:close/>
                  <a:moveTo>
                    <a:pt x="131" y="255"/>
                  </a:moveTo>
                  <a:lnTo>
                    <a:pt x="88" y="225"/>
                  </a:lnTo>
                  <a:lnTo>
                    <a:pt x="88" y="225"/>
                  </a:lnTo>
                  <a:lnTo>
                    <a:pt x="131" y="21"/>
                  </a:lnTo>
                  <a:lnTo>
                    <a:pt x="131" y="255"/>
                  </a:lnTo>
                  <a:close/>
                  <a:moveTo>
                    <a:pt x="137" y="255"/>
                  </a:moveTo>
                  <a:lnTo>
                    <a:pt x="137" y="21"/>
                  </a:lnTo>
                  <a:lnTo>
                    <a:pt x="179" y="225"/>
                  </a:lnTo>
                  <a:lnTo>
                    <a:pt x="137" y="255"/>
                  </a:lnTo>
                  <a:close/>
                  <a:moveTo>
                    <a:pt x="185" y="225"/>
                  </a:moveTo>
                  <a:lnTo>
                    <a:pt x="142" y="27"/>
                  </a:lnTo>
                  <a:lnTo>
                    <a:pt x="260" y="228"/>
                  </a:lnTo>
                  <a:lnTo>
                    <a:pt x="185" y="228"/>
                  </a:lnTo>
                  <a:lnTo>
                    <a:pt x="1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3377036" y="4575393"/>
            <a:ext cx="239705" cy="239704"/>
            <a:chOff x="10717857" y="867164"/>
            <a:chExt cx="403000" cy="403000"/>
          </a:xfrm>
        </p:grpSpPr>
        <p:sp>
          <p:nvSpPr>
            <p:cNvPr id="139" name="椭圆 138"/>
            <p:cNvSpPr/>
            <p:nvPr/>
          </p:nvSpPr>
          <p:spPr>
            <a:xfrm>
              <a:off x="10717857" y="867164"/>
              <a:ext cx="403000" cy="403000"/>
            </a:xfrm>
            <a:prstGeom prst="ellipse">
              <a:avLst/>
            </a:prstGeom>
            <a:solidFill>
              <a:srgbClr val="F19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40" name="组合 139"/>
            <p:cNvGrpSpPr/>
            <p:nvPr/>
          </p:nvGrpSpPr>
          <p:grpSpPr>
            <a:xfrm>
              <a:off x="10804100" y="953407"/>
              <a:ext cx="230515" cy="230515"/>
              <a:chOff x="6267451" y="2335213"/>
              <a:chExt cx="425450" cy="425450"/>
            </a:xfrm>
          </p:grpSpPr>
          <p:sp>
            <p:nvSpPr>
              <p:cNvPr id="141" name="Freeform 7"/>
              <p:cNvSpPr>
                <a:spLocks noEditPoints="1"/>
              </p:cNvSpPr>
              <p:nvPr/>
            </p:nvSpPr>
            <p:spPr bwMode="auto">
              <a:xfrm>
                <a:off x="6267451" y="2335213"/>
                <a:ext cx="425450" cy="425450"/>
              </a:xfrm>
              <a:custGeom>
                <a:avLst/>
                <a:gdLst>
                  <a:gd name="T0" fmla="*/ 90 w 100"/>
                  <a:gd name="T1" fmla="*/ 0 h 100"/>
                  <a:gd name="T2" fmla="*/ 10 w 100"/>
                  <a:gd name="T3" fmla="*/ 0 h 100"/>
                  <a:gd name="T4" fmla="*/ 0 w 100"/>
                  <a:gd name="T5" fmla="*/ 10 h 100"/>
                  <a:gd name="T6" fmla="*/ 0 w 100"/>
                  <a:gd name="T7" fmla="*/ 90 h 100"/>
                  <a:gd name="T8" fmla="*/ 10 w 100"/>
                  <a:gd name="T9" fmla="*/ 100 h 100"/>
                  <a:gd name="T10" fmla="*/ 90 w 100"/>
                  <a:gd name="T11" fmla="*/ 100 h 100"/>
                  <a:gd name="T12" fmla="*/ 100 w 100"/>
                  <a:gd name="T13" fmla="*/ 90 h 100"/>
                  <a:gd name="T14" fmla="*/ 100 w 100"/>
                  <a:gd name="T15" fmla="*/ 10 h 100"/>
                  <a:gd name="T16" fmla="*/ 90 w 100"/>
                  <a:gd name="T17" fmla="*/ 0 h 100"/>
                  <a:gd name="T18" fmla="*/ 98 w 100"/>
                  <a:gd name="T19" fmla="*/ 90 h 100"/>
                  <a:gd name="T20" fmla="*/ 90 w 100"/>
                  <a:gd name="T21" fmla="*/ 98 h 100"/>
                  <a:gd name="T22" fmla="*/ 10 w 100"/>
                  <a:gd name="T23" fmla="*/ 98 h 100"/>
                  <a:gd name="T24" fmla="*/ 2 w 100"/>
                  <a:gd name="T25" fmla="*/ 90 h 100"/>
                  <a:gd name="T26" fmla="*/ 2 w 100"/>
                  <a:gd name="T27" fmla="*/ 10 h 100"/>
                  <a:gd name="T28" fmla="*/ 10 w 100"/>
                  <a:gd name="T29" fmla="*/ 2 h 100"/>
                  <a:gd name="T30" fmla="*/ 90 w 100"/>
                  <a:gd name="T31" fmla="*/ 2 h 100"/>
                  <a:gd name="T32" fmla="*/ 98 w 100"/>
                  <a:gd name="T33" fmla="*/ 10 h 100"/>
                  <a:gd name="T34" fmla="*/ 98 w 100"/>
                  <a:gd name="T35" fmla="*/ 9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00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5"/>
                      <a:pt x="4" y="100"/>
                      <a:pt x="1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96" y="100"/>
                      <a:pt x="100" y="95"/>
                      <a:pt x="100" y="9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4"/>
                      <a:pt x="96" y="0"/>
                      <a:pt x="90" y="0"/>
                    </a:cubicBezTo>
                    <a:close/>
                    <a:moveTo>
                      <a:pt x="98" y="90"/>
                    </a:moveTo>
                    <a:cubicBezTo>
                      <a:pt x="98" y="94"/>
                      <a:pt x="94" y="98"/>
                      <a:pt x="90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6" y="98"/>
                      <a:pt x="2" y="94"/>
                      <a:pt x="2" y="9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2"/>
                      <a:pt x="10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4" y="2"/>
                      <a:pt x="98" y="5"/>
                      <a:pt x="98" y="10"/>
                    </a:cubicBezTo>
                    <a:lnTo>
                      <a:pt x="9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8"/>
              <p:cNvSpPr>
                <a:spLocks noEditPoints="1"/>
              </p:cNvSpPr>
              <p:nvPr/>
            </p:nvSpPr>
            <p:spPr bwMode="auto">
              <a:xfrm>
                <a:off x="6353176" y="2420938"/>
                <a:ext cx="254000" cy="246063"/>
              </a:xfrm>
              <a:custGeom>
                <a:avLst/>
                <a:gdLst>
                  <a:gd name="T0" fmla="*/ 31 w 60"/>
                  <a:gd name="T1" fmla="*/ 0 h 58"/>
                  <a:gd name="T2" fmla="*/ 10 w 60"/>
                  <a:gd name="T3" fmla="*/ 8 h 58"/>
                  <a:gd name="T4" fmla="*/ 6 w 60"/>
                  <a:gd name="T5" fmla="*/ 6 h 58"/>
                  <a:gd name="T6" fmla="*/ 4 w 60"/>
                  <a:gd name="T7" fmla="*/ 6 h 58"/>
                  <a:gd name="T8" fmla="*/ 1 w 60"/>
                  <a:gd name="T9" fmla="*/ 13 h 58"/>
                  <a:gd name="T10" fmla="*/ 4 w 60"/>
                  <a:gd name="T11" fmla="*/ 22 h 58"/>
                  <a:gd name="T12" fmla="*/ 9 w 60"/>
                  <a:gd name="T13" fmla="*/ 26 h 58"/>
                  <a:gd name="T14" fmla="*/ 11 w 60"/>
                  <a:gd name="T15" fmla="*/ 25 h 58"/>
                  <a:gd name="T16" fmla="*/ 20 w 60"/>
                  <a:gd name="T17" fmla="*/ 22 h 58"/>
                  <a:gd name="T18" fmla="*/ 24 w 60"/>
                  <a:gd name="T19" fmla="*/ 16 h 58"/>
                  <a:gd name="T20" fmla="*/ 21 w 60"/>
                  <a:gd name="T21" fmla="*/ 13 h 58"/>
                  <a:gd name="T22" fmla="*/ 31 w 60"/>
                  <a:gd name="T23" fmla="*/ 9 h 58"/>
                  <a:gd name="T24" fmla="*/ 50 w 60"/>
                  <a:gd name="T25" fmla="*/ 29 h 58"/>
                  <a:gd name="T26" fmla="*/ 31 w 60"/>
                  <a:gd name="T27" fmla="*/ 48 h 58"/>
                  <a:gd name="T28" fmla="*/ 14 w 60"/>
                  <a:gd name="T29" fmla="*/ 35 h 58"/>
                  <a:gd name="T30" fmla="*/ 13 w 60"/>
                  <a:gd name="T31" fmla="*/ 33 h 58"/>
                  <a:gd name="T32" fmla="*/ 11 w 60"/>
                  <a:gd name="T33" fmla="*/ 34 h 58"/>
                  <a:gd name="T34" fmla="*/ 5 w 60"/>
                  <a:gd name="T35" fmla="*/ 36 h 58"/>
                  <a:gd name="T36" fmla="*/ 3 w 60"/>
                  <a:gd name="T37" fmla="*/ 37 h 58"/>
                  <a:gd name="T38" fmla="*/ 4 w 60"/>
                  <a:gd name="T39" fmla="*/ 39 h 58"/>
                  <a:gd name="T40" fmla="*/ 31 w 60"/>
                  <a:gd name="T41" fmla="*/ 58 h 58"/>
                  <a:gd name="T42" fmla="*/ 60 w 60"/>
                  <a:gd name="T43" fmla="*/ 29 h 58"/>
                  <a:gd name="T44" fmla="*/ 52 w 60"/>
                  <a:gd name="T45" fmla="*/ 8 h 58"/>
                  <a:gd name="T46" fmla="*/ 31 w 60"/>
                  <a:gd name="T47" fmla="*/ 0 h 58"/>
                  <a:gd name="T48" fmla="*/ 31 w 60"/>
                  <a:gd name="T49" fmla="*/ 56 h 58"/>
                  <a:gd name="T50" fmla="*/ 6 w 60"/>
                  <a:gd name="T51" fmla="*/ 38 h 58"/>
                  <a:gd name="T52" fmla="*/ 12 w 60"/>
                  <a:gd name="T53" fmla="*/ 36 h 58"/>
                  <a:gd name="T54" fmla="*/ 31 w 60"/>
                  <a:gd name="T55" fmla="*/ 50 h 58"/>
                  <a:gd name="T56" fmla="*/ 52 w 60"/>
                  <a:gd name="T57" fmla="*/ 29 h 58"/>
                  <a:gd name="T58" fmla="*/ 31 w 60"/>
                  <a:gd name="T59" fmla="*/ 7 h 58"/>
                  <a:gd name="T60" fmla="*/ 16 w 60"/>
                  <a:gd name="T61" fmla="*/ 15 h 58"/>
                  <a:gd name="T62" fmla="*/ 18 w 60"/>
                  <a:gd name="T63" fmla="*/ 14 h 58"/>
                  <a:gd name="T64" fmla="*/ 19 w 60"/>
                  <a:gd name="T65" fmla="*/ 14 h 58"/>
                  <a:gd name="T66" fmla="*/ 22 w 60"/>
                  <a:gd name="T67" fmla="*/ 16 h 58"/>
                  <a:gd name="T68" fmla="*/ 20 w 60"/>
                  <a:gd name="T69" fmla="*/ 20 h 58"/>
                  <a:gd name="T70" fmla="*/ 10 w 60"/>
                  <a:gd name="T71" fmla="*/ 24 h 58"/>
                  <a:gd name="T72" fmla="*/ 9 w 60"/>
                  <a:gd name="T73" fmla="*/ 24 h 58"/>
                  <a:gd name="T74" fmla="*/ 6 w 60"/>
                  <a:gd name="T75" fmla="*/ 22 h 58"/>
                  <a:gd name="T76" fmla="*/ 3 w 60"/>
                  <a:gd name="T77" fmla="*/ 12 h 58"/>
                  <a:gd name="T78" fmla="*/ 5 w 60"/>
                  <a:gd name="T79" fmla="*/ 8 h 58"/>
                  <a:gd name="T80" fmla="*/ 6 w 60"/>
                  <a:gd name="T81" fmla="*/ 8 h 58"/>
                  <a:gd name="T82" fmla="*/ 9 w 60"/>
                  <a:gd name="T83" fmla="*/ 10 h 58"/>
                  <a:gd name="T84" fmla="*/ 10 w 60"/>
                  <a:gd name="T85" fmla="*/ 12 h 58"/>
                  <a:gd name="T86" fmla="*/ 31 w 60"/>
                  <a:gd name="T87" fmla="*/ 2 h 58"/>
                  <a:gd name="T88" fmla="*/ 58 w 60"/>
                  <a:gd name="T89" fmla="*/ 29 h 58"/>
                  <a:gd name="T90" fmla="*/ 31 w 60"/>
                  <a:gd name="T91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58">
                    <a:moveTo>
                      <a:pt x="31" y="0"/>
                    </a:moveTo>
                    <a:cubicBezTo>
                      <a:pt x="23" y="0"/>
                      <a:pt x="16" y="3"/>
                      <a:pt x="10" y="8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2" y="7"/>
                      <a:pt x="0" y="10"/>
                      <a:pt x="1" y="1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4"/>
                      <a:pt x="7" y="26"/>
                      <a:pt x="9" y="26"/>
                    </a:cubicBezTo>
                    <a:cubicBezTo>
                      <a:pt x="10" y="26"/>
                      <a:pt x="10" y="26"/>
                      <a:pt x="11" y="25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3" y="21"/>
                      <a:pt x="24" y="18"/>
                      <a:pt x="24" y="16"/>
                    </a:cubicBezTo>
                    <a:cubicBezTo>
                      <a:pt x="23" y="14"/>
                      <a:pt x="22" y="13"/>
                      <a:pt x="21" y="13"/>
                    </a:cubicBezTo>
                    <a:cubicBezTo>
                      <a:pt x="24" y="11"/>
                      <a:pt x="28" y="9"/>
                      <a:pt x="31" y="9"/>
                    </a:cubicBezTo>
                    <a:cubicBezTo>
                      <a:pt x="41" y="9"/>
                      <a:pt x="50" y="18"/>
                      <a:pt x="50" y="29"/>
                    </a:cubicBezTo>
                    <a:cubicBezTo>
                      <a:pt x="50" y="39"/>
                      <a:pt x="41" y="48"/>
                      <a:pt x="31" y="48"/>
                    </a:cubicBezTo>
                    <a:cubicBezTo>
                      <a:pt x="24" y="48"/>
                      <a:pt x="17" y="42"/>
                      <a:pt x="14" y="3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8" y="50"/>
                      <a:pt x="19" y="58"/>
                      <a:pt x="31" y="58"/>
                    </a:cubicBezTo>
                    <a:cubicBezTo>
                      <a:pt x="47" y="58"/>
                      <a:pt x="60" y="45"/>
                      <a:pt x="60" y="29"/>
                    </a:cubicBezTo>
                    <a:cubicBezTo>
                      <a:pt x="60" y="21"/>
                      <a:pt x="57" y="13"/>
                      <a:pt x="52" y="8"/>
                    </a:cubicBezTo>
                    <a:cubicBezTo>
                      <a:pt x="46" y="3"/>
                      <a:pt x="39" y="0"/>
                      <a:pt x="31" y="0"/>
                    </a:cubicBezTo>
                    <a:close/>
                    <a:moveTo>
                      <a:pt x="31" y="56"/>
                    </a:moveTo>
                    <a:cubicBezTo>
                      <a:pt x="20" y="56"/>
                      <a:pt x="10" y="48"/>
                      <a:pt x="6" y="38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5" y="44"/>
                      <a:pt x="23" y="50"/>
                      <a:pt x="31" y="50"/>
                    </a:cubicBezTo>
                    <a:cubicBezTo>
                      <a:pt x="43" y="50"/>
                      <a:pt x="52" y="40"/>
                      <a:pt x="52" y="29"/>
                    </a:cubicBezTo>
                    <a:cubicBezTo>
                      <a:pt x="52" y="17"/>
                      <a:pt x="43" y="7"/>
                      <a:pt x="31" y="7"/>
                    </a:cubicBezTo>
                    <a:cubicBezTo>
                      <a:pt x="25" y="7"/>
                      <a:pt x="20" y="11"/>
                      <a:pt x="16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5"/>
                      <a:pt x="22" y="16"/>
                    </a:cubicBezTo>
                    <a:cubicBezTo>
                      <a:pt x="22" y="18"/>
                      <a:pt x="21" y="20"/>
                      <a:pt x="20" y="20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6" y="23"/>
                      <a:pt x="6" y="2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0"/>
                      <a:pt x="3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9"/>
                      <a:pt x="9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5" y="6"/>
                      <a:pt x="23" y="2"/>
                      <a:pt x="31" y="2"/>
                    </a:cubicBezTo>
                    <a:cubicBezTo>
                      <a:pt x="46" y="2"/>
                      <a:pt x="58" y="14"/>
                      <a:pt x="58" y="29"/>
                    </a:cubicBezTo>
                    <a:cubicBezTo>
                      <a:pt x="58" y="43"/>
                      <a:pt x="46" y="56"/>
                      <a:pt x="31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8" name="组合 127"/>
          <p:cNvGrpSpPr/>
          <p:nvPr/>
        </p:nvGrpSpPr>
        <p:grpSpPr>
          <a:xfrm>
            <a:off x="2697749" y="4575393"/>
            <a:ext cx="239705" cy="239704"/>
            <a:chOff x="9606855" y="862858"/>
            <a:chExt cx="403000" cy="403000"/>
          </a:xfrm>
        </p:grpSpPr>
        <p:sp>
          <p:nvSpPr>
            <p:cNvPr id="135" name="椭圆 134"/>
            <p:cNvSpPr/>
            <p:nvPr/>
          </p:nvSpPr>
          <p:spPr>
            <a:xfrm>
              <a:off x="9606855" y="862858"/>
              <a:ext cx="403000" cy="403000"/>
            </a:xfrm>
            <a:prstGeom prst="ellipse">
              <a:avLst/>
            </a:prstGeom>
            <a:solidFill>
              <a:srgbClr val="A7C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36" name="组合 135"/>
            <p:cNvGrpSpPr/>
            <p:nvPr/>
          </p:nvGrpSpPr>
          <p:grpSpPr>
            <a:xfrm>
              <a:off x="9725783" y="946950"/>
              <a:ext cx="165145" cy="234816"/>
              <a:chOff x="8016876" y="2344738"/>
              <a:chExt cx="304800" cy="433388"/>
            </a:xfrm>
          </p:grpSpPr>
          <p:sp>
            <p:nvSpPr>
              <p:cNvPr id="137" name="Freeform 11"/>
              <p:cNvSpPr>
                <a:spLocks noEditPoints="1"/>
              </p:cNvSpPr>
              <p:nvPr/>
            </p:nvSpPr>
            <p:spPr bwMode="auto">
              <a:xfrm>
                <a:off x="8016876" y="2344738"/>
                <a:ext cx="304800" cy="212725"/>
              </a:xfrm>
              <a:custGeom>
                <a:avLst/>
                <a:gdLst>
                  <a:gd name="T0" fmla="*/ 8 w 72"/>
                  <a:gd name="T1" fmla="*/ 16 h 50"/>
                  <a:gd name="T2" fmla="*/ 8 w 72"/>
                  <a:gd name="T3" fmla="*/ 16 h 50"/>
                  <a:gd name="T4" fmla="*/ 8 w 72"/>
                  <a:gd name="T5" fmla="*/ 21 h 50"/>
                  <a:gd name="T6" fmla="*/ 33 w 72"/>
                  <a:gd name="T7" fmla="*/ 50 h 50"/>
                  <a:gd name="T8" fmla="*/ 35 w 72"/>
                  <a:gd name="T9" fmla="*/ 50 h 50"/>
                  <a:gd name="T10" fmla="*/ 35 w 72"/>
                  <a:gd name="T11" fmla="*/ 48 h 50"/>
                  <a:gd name="T12" fmla="*/ 35 w 72"/>
                  <a:gd name="T13" fmla="*/ 44 h 50"/>
                  <a:gd name="T14" fmla="*/ 35 w 72"/>
                  <a:gd name="T15" fmla="*/ 43 h 50"/>
                  <a:gd name="T16" fmla="*/ 33 w 72"/>
                  <a:gd name="T17" fmla="*/ 42 h 50"/>
                  <a:gd name="T18" fmla="*/ 20 w 72"/>
                  <a:gd name="T19" fmla="*/ 35 h 50"/>
                  <a:gd name="T20" fmla="*/ 52 w 72"/>
                  <a:gd name="T21" fmla="*/ 35 h 50"/>
                  <a:gd name="T22" fmla="*/ 39 w 72"/>
                  <a:gd name="T23" fmla="*/ 42 h 50"/>
                  <a:gd name="T24" fmla="*/ 37 w 72"/>
                  <a:gd name="T25" fmla="*/ 43 h 50"/>
                  <a:gd name="T26" fmla="*/ 37 w 72"/>
                  <a:gd name="T27" fmla="*/ 44 h 50"/>
                  <a:gd name="T28" fmla="*/ 37 w 72"/>
                  <a:gd name="T29" fmla="*/ 48 h 50"/>
                  <a:gd name="T30" fmla="*/ 37 w 72"/>
                  <a:gd name="T31" fmla="*/ 50 h 50"/>
                  <a:gd name="T32" fmla="*/ 39 w 72"/>
                  <a:gd name="T33" fmla="*/ 50 h 50"/>
                  <a:gd name="T34" fmla="*/ 64 w 72"/>
                  <a:gd name="T35" fmla="*/ 21 h 50"/>
                  <a:gd name="T36" fmla="*/ 64 w 72"/>
                  <a:gd name="T37" fmla="*/ 16 h 50"/>
                  <a:gd name="T38" fmla="*/ 64 w 72"/>
                  <a:gd name="T39" fmla="*/ 16 h 50"/>
                  <a:gd name="T40" fmla="*/ 72 w 72"/>
                  <a:gd name="T41" fmla="*/ 8 h 50"/>
                  <a:gd name="T42" fmla="*/ 64 w 72"/>
                  <a:gd name="T43" fmla="*/ 0 h 50"/>
                  <a:gd name="T44" fmla="*/ 37 w 72"/>
                  <a:gd name="T45" fmla="*/ 0 h 50"/>
                  <a:gd name="T46" fmla="*/ 36 w 72"/>
                  <a:gd name="T47" fmla="*/ 0 h 50"/>
                  <a:gd name="T48" fmla="*/ 8 w 72"/>
                  <a:gd name="T49" fmla="*/ 0 h 50"/>
                  <a:gd name="T50" fmla="*/ 0 w 72"/>
                  <a:gd name="T51" fmla="*/ 8 h 50"/>
                  <a:gd name="T52" fmla="*/ 8 w 72"/>
                  <a:gd name="T53" fmla="*/ 16 h 50"/>
                  <a:gd name="T54" fmla="*/ 62 w 72"/>
                  <a:gd name="T55" fmla="*/ 21 h 50"/>
                  <a:gd name="T56" fmla="*/ 39 w 72"/>
                  <a:gd name="T57" fmla="*/ 48 h 50"/>
                  <a:gd name="T58" fmla="*/ 39 w 72"/>
                  <a:gd name="T59" fmla="*/ 44 h 50"/>
                  <a:gd name="T60" fmla="*/ 55 w 72"/>
                  <a:gd name="T61" fmla="*/ 33 h 50"/>
                  <a:gd name="T62" fmla="*/ 17 w 72"/>
                  <a:gd name="T63" fmla="*/ 33 h 50"/>
                  <a:gd name="T64" fmla="*/ 33 w 72"/>
                  <a:gd name="T65" fmla="*/ 44 h 50"/>
                  <a:gd name="T66" fmla="*/ 33 w 72"/>
                  <a:gd name="T67" fmla="*/ 48 h 50"/>
                  <a:gd name="T68" fmla="*/ 10 w 72"/>
                  <a:gd name="T69" fmla="*/ 21 h 50"/>
                  <a:gd name="T70" fmla="*/ 10 w 72"/>
                  <a:gd name="T71" fmla="*/ 16 h 50"/>
                  <a:gd name="T72" fmla="*/ 36 w 72"/>
                  <a:gd name="T73" fmla="*/ 16 h 50"/>
                  <a:gd name="T74" fmla="*/ 37 w 72"/>
                  <a:gd name="T75" fmla="*/ 16 h 50"/>
                  <a:gd name="T76" fmla="*/ 62 w 72"/>
                  <a:gd name="T77" fmla="*/ 16 h 50"/>
                  <a:gd name="T78" fmla="*/ 62 w 72"/>
                  <a:gd name="T79" fmla="*/ 21 h 50"/>
                  <a:gd name="T80" fmla="*/ 8 w 72"/>
                  <a:gd name="T81" fmla="*/ 2 h 50"/>
                  <a:gd name="T82" fmla="*/ 36 w 72"/>
                  <a:gd name="T83" fmla="*/ 2 h 50"/>
                  <a:gd name="T84" fmla="*/ 37 w 72"/>
                  <a:gd name="T85" fmla="*/ 2 h 50"/>
                  <a:gd name="T86" fmla="*/ 64 w 72"/>
                  <a:gd name="T87" fmla="*/ 2 h 50"/>
                  <a:gd name="T88" fmla="*/ 70 w 72"/>
                  <a:gd name="T89" fmla="*/ 8 h 50"/>
                  <a:gd name="T90" fmla="*/ 64 w 72"/>
                  <a:gd name="T91" fmla="*/ 14 h 50"/>
                  <a:gd name="T92" fmla="*/ 37 w 72"/>
                  <a:gd name="T93" fmla="*/ 14 h 50"/>
                  <a:gd name="T94" fmla="*/ 36 w 72"/>
                  <a:gd name="T95" fmla="*/ 14 h 50"/>
                  <a:gd name="T96" fmla="*/ 8 w 72"/>
                  <a:gd name="T97" fmla="*/ 14 h 50"/>
                  <a:gd name="T98" fmla="*/ 2 w 72"/>
                  <a:gd name="T99" fmla="*/ 8 h 50"/>
                  <a:gd name="T100" fmla="*/ 8 w 72"/>
                  <a:gd name="T10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50">
                    <a:moveTo>
                      <a:pt x="8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36"/>
                      <a:pt x="18" y="49"/>
                      <a:pt x="33" y="50"/>
                    </a:cubicBezTo>
                    <a:cubicBezTo>
                      <a:pt x="34" y="50"/>
                      <a:pt x="34" y="50"/>
                      <a:pt x="35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28" y="42"/>
                      <a:pt x="23" y="39"/>
                      <a:pt x="20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49" y="39"/>
                      <a:pt x="44" y="42"/>
                      <a:pt x="39" y="42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54" y="49"/>
                      <a:pt x="64" y="36"/>
                      <a:pt x="64" y="21"/>
                    </a:cubicBezTo>
                    <a:cubicBezTo>
                      <a:pt x="64" y="19"/>
                      <a:pt x="64" y="17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8" y="16"/>
                      <a:pt x="72" y="12"/>
                      <a:pt x="72" y="8"/>
                    </a:cubicBezTo>
                    <a:cubicBezTo>
                      <a:pt x="72" y="3"/>
                      <a:pt x="68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  <a:moveTo>
                      <a:pt x="62" y="21"/>
                    </a:moveTo>
                    <a:cubicBezTo>
                      <a:pt x="62" y="35"/>
                      <a:pt x="52" y="47"/>
                      <a:pt x="39" y="48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6" y="43"/>
                      <a:pt x="52" y="39"/>
                      <a:pt x="55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20" y="39"/>
                      <a:pt x="26" y="43"/>
                      <a:pt x="33" y="44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0" y="47"/>
                      <a:pt x="10" y="35"/>
                      <a:pt x="10" y="21"/>
                    </a:cubicBezTo>
                    <a:cubicBezTo>
                      <a:pt x="10" y="19"/>
                      <a:pt x="10" y="17"/>
                      <a:pt x="10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7"/>
                      <a:pt x="62" y="19"/>
                      <a:pt x="62" y="21"/>
                    </a:cubicBezTo>
                    <a:close/>
                    <a:moveTo>
                      <a:pt x="8" y="2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7" y="2"/>
                      <a:pt x="70" y="4"/>
                      <a:pt x="70" y="8"/>
                    </a:cubicBezTo>
                    <a:cubicBezTo>
                      <a:pt x="70" y="11"/>
                      <a:pt x="67" y="14"/>
                      <a:pt x="64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2" y="11"/>
                      <a:pt x="2" y="8"/>
                    </a:cubicBezTo>
                    <a:cubicBezTo>
                      <a:pt x="2" y="4"/>
                      <a:pt x="5" y="2"/>
                      <a:pt x="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2"/>
              <p:cNvSpPr>
                <a:spLocks noEditPoints="1"/>
              </p:cNvSpPr>
              <p:nvPr/>
            </p:nvSpPr>
            <p:spPr bwMode="auto">
              <a:xfrm>
                <a:off x="8016876" y="2560638"/>
                <a:ext cx="304800" cy="217488"/>
              </a:xfrm>
              <a:custGeom>
                <a:avLst/>
                <a:gdLst>
                  <a:gd name="T0" fmla="*/ 64 w 72"/>
                  <a:gd name="T1" fmla="*/ 35 h 51"/>
                  <a:gd name="T2" fmla="*/ 64 w 72"/>
                  <a:gd name="T3" fmla="*/ 35 h 51"/>
                  <a:gd name="T4" fmla="*/ 64 w 72"/>
                  <a:gd name="T5" fmla="*/ 30 h 51"/>
                  <a:gd name="T6" fmla="*/ 39 w 72"/>
                  <a:gd name="T7" fmla="*/ 0 h 51"/>
                  <a:gd name="T8" fmla="*/ 37 w 72"/>
                  <a:gd name="T9" fmla="*/ 0 h 51"/>
                  <a:gd name="T10" fmla="*/ 37 w 72"/>
                  <a:gd name="T11" fmla="*/ 2 h 51"/>
                  <a:gd name="T12" fmla="*/ 37 w 72"/>
                  <a:gd name="T13" fmla="*/ 18 h 51"/>
                  <a:gd name="T14" fmla="*/ 37 w 72"/>
                  <a:gd name="T15" fmla="*/ 19 h 51"/>
                  <a:gd name="T16" fmla="*/ 39 w 72"/>
                  <a:gd name="T17" fmla="*/ 20 h 51"/>
                  <a:gd name="T18" fmla="*/ 55 w 72"/>
                  <a:gd name="T19" fmla="*/ 29 h 51"/>
                  <a:gd name="T20" fmla="*/ 17 w 72"/>
                  <a:gd name="T21" fmla="*/ 29 h 51"/>
                  <a:gd name="T22" fmla="*/ 33 w 72"/>
                  <a:gd name="T23" fmla="*/ 20 h 51"/>
                  <a:gd name="T24" fmla="*/ 35 w 72"/>
                  <a:gd name="T25" fmla="*/ 19 h 51"/>
                  <a:gd name="T26" fmla="*/ 35 w 72"/>
                  <a:gd name="T27" fmla="*/ 18 h 51"/>
                  <a:gd name="T28" fmla="*/ 35 w 72"/>
                  <a:gd name="T29" fmla="*/ 2 h 51"/>
                  <a:gd name="T30" fmla="*/ 35 w 72"/>
                  <a:gd name="T31" fmla="*/ 0 h 51"/>
                  <a:gd name="T32" fmla="*/ 33 w 72"/>
                  <a:gd name="T33" fmla="*/ 0 h 51"/>
                  <a:gd name="T34" fmla="*/ 8 w 72"/>
                  <a:gd name="T35" fmla="*/ 30 h 51"/>
                  <a:gd name="T36" fmla="*/ 8 w 72"/>
                  <a:gd name="T37" fmla="*/ 35 h 51"/>
                  <a:gd name="T38" fmla="*/ 8 w 72"/>
                  <a:gd name="T39" fmla="*/ 35 h 51"/>
                  <a:gd name="T40" fmla="*/ 0 w 72"/>
                  <a:gd name="T41" fmla="*/ 43 h 51"/>
                  <a:gd name="T42" fmla="*/ 8 w 72"/>
                  <a:gd name="T43" fmla="*/ 51 h 51"/>
                  <a:gd name="T44" fmla="*/ 36 w 72"/>
                  <a:gd name="T45" fmla="*/ 51 h 51"/>
                  <a:gd name="T46" fmla="*/ 37 w 72"/>
                  <a:gd name="T47" fmla="*/ 51 h 51"/>
                  <a:gd name="T48" fmla="*/ 64 w 72"/>
                  <a:gd name="T49" fmla="*/ 51 h 51"/>
                  <a:gd name="T50" fmla="*/ 72 w 72"/>
                  <a:gd name="T51" fmla="*/ 43 h 51"/>
                  <a:gd name="T52" fmla="*/ 64 w 72"/>
                  <a:gd name="T53" fmla="*/ 35 h 51"/>
                  <a:gd name="T54" fmla="*/ 10 w 72"/>
                  <a:gd name="T55" fmla="*/ 30 h 51"/>
                  <a:gd name="T56" fmla="*/ 33 w 72"/>
                  <a:gd name="T57" fmla="*/ 2 h 51"/>
                  <a:gd name="T58" fmla="*/ 33 w 72"/>
                  <a:gd name="T59" fmla="*/ 18 h 51"/>
                  <a:gd name="T60" fmla="*/ 14 w 72"/>
                  <a:gd name="T61" fmla="*/ 31 h 51"/>
                  <a:gd name="T62" fmla="*/ 58 w 72"/>
                  <a:gd name="T63" fmla="*/ 31 h 51"/>
                  <a:gd name="T64" fmla="*/ 39 w 72"/>
                  <a:gd name="T65" fmla="*/ 18 h 51"/>
                  <a:gd name="T66" fmla="*/ 39 w 72"/>
                  <a:gd name="T67" fmla="*/ 2 h 51"/>
                  <a:gd name="T68" fmla="*/ 62 w 72"/>
                  <a:gd name="T69" fmla="*/ 30 h 51"/>
                  <a:gd name="T70" fmla="*/ 62 w 72"/>
                  <a:gd name="T71" fmla="*/ 35 h 51"/>
                  <a:gd name="T72" fmla="*/ 37 w 72"/>
                  <a:gd name="T73" fmla="*/ 35 h 51"/>
                  <a:gd name="T74" fmla="*/ 36 w 72"/>
                  <a:gd name="T75" fmla="*/ 35 h 51"/>
                  <a:gd name="T76" fmla="*/ 10 w 72"/>
                  <a:gd name="T77" fmla="*/ 35 h 51"/>
                  <a:gd name="T78" fmla="*/ 10 w 72"/>
                  <a:gd name="T79" fmla="*/ 30 h 51"/>
                  <a:gd name="T80" fmla="*/ 64 w 72"/>
                  <a:gd name="T81" fmla="*/ 49 h 51"/>
                  <a:gd name="T82" fmla="*/ 37 w 72"/>
                  <a:gd name="T83" fmla="*/ 49 h 51"/>
                  <a:gd name="T84" fmla="*/ 36 w 72"/>
                  <a:gd name="T85" fmla="*/ 49 h 51"/>
                  <a:gd name="T86" fmla="*/ 8 w 72"/>
                  <a:gd name="T87" fmla="*/ 49 h 51"/>
                  <a:gd name="T88" fmla="*/ 2 w 72"/>
                  <a:gd name="T89" fmla="*/ 43 h 51"/>
                  <a:gd name="T90" fmla="*/ 8 w 72"/>
                  <a:gd name="T91" fmla="*/ 37 h 51"/>
                  <a:gd name="T92" fmla="*/ 36 w 72"/>
                  <a:gd name="T93" fmla="*/ 37 h 51"/>
                  <a:gd name="T94" fmla="*/ 37 w 72"/>
                  <a:gd name="T95" fmla="*/ 37 h 51"/>
                  <a:gd name="T96" fmla="*/ 64 w 72"/>
                  <a:gd name="T97" fmla="*/ 37 h 51"/>
                  <a:gd name="T98" fmla="*/ 70 w 72"/>
                  <a:gd name="T99" fmla="*/ 43 h 51"/>
                  <a:gd name="T100" fmla="*/ 64 w 72"/>
                  <a:gd name="T10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51">
                    <a:moveTo>
                      <a:pt x="64" y="35"/>
                    </a:move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33"/>
                      <a:pt x="64" y="31"/>
                      <a:pt x="64" y="30"/>
                    </a:cubicBezTo>
                    <a:cubicBezTo>
                      <a:pt x="64" y="14"/>
                      <a:pt x="54" y="1"/>
                      <a:pt x="39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7" y="20"/>
                      <a:pt x="54" y="24"/>
                      <a:pt x="55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4"/>
                      <a:pt x="25" y="20"/>
                      <a:pt x="33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8" y="1"/>
                      <a:pt x="8" y="14"/>
                      <a:pt x="8" y="30"/>
                    </a:cubicBezTo>
                    <a:cubicBezTo>
                      <a:pt x="8" y="31"/>
                      <a:pt x="8" y="33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4" y="35"/>
                      <a:pt x="0" y="38"/>
                      <a:pt x="0" y="43"/>
                    </a:cubicBezTo>
                    <a:cubicBezTo>
                      <a:pt x="0" y="47"/>
                      <a:pt x="4" y="51"/>
                      <a:pt x="8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8" y="51"/>
                      <a:pt x="72" y="47"/>
                      <a:pt x="72" y="43"/>
                    </a:cubicBezTo>
                    <a:cubicBezTo>
                      <a:pt x="72" y="38"/>
                      <a:pt x="68" y="35"/>
                      <a:pt x="64" y="35"/>
                    </a:cubicBezTo>
                    <a:close/>
                    <a:moveTo>
                      <a:pt x="10" y="30"/>
                    </a:moveTo>
                    <a:cubicBezTo>
                      <a:pt x="10" y="15"/>
                      <a:pt x="20" y="3"/>
                      <a:pt x="33" y="2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2" y="18"/>
                      <a:pt x="15" y="24"/>
                      <a:pt x="14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7" y="24"/>
                      <a:pt x="50" y="18"/>
                      <a:pt x="39" y="18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52" y="3"/>
                      <a:pt x="62" y="15"/>
                      <a:pt x="62" y="30"/>
                    </a:cubicBezTo>
                    <a:cubicBezTo>
                      <a:pt x="62" y="31"/>
                      <a:pt x="62" y="33"/>
                      <a:pt x="62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3"/>
                      <a:pt x="10" y="31"/>
                      <a:pt x="10" y="30"/>
                    </a:cubicBezTo>
                    <a:close/>
                    <a:moveTo>
                      <a:pt x="64" y="49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5" y="49"/>
                      <a:pt x="2" y="46"/>
                      <a:pt x="2" y="43"/>
                    </a:cubicBezTo>
                    <a:cubicBezTo>
                      <a:pt x="2" y="39"/>
                      <a:pt x="5" y="37"/>
                      <a:pt x="8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7" y="37"/>
                      <a:pt x="70" y="39"/>
                      <a:pt x="70" y="43"/>
                    </a:cubicBezTo>
                    <a:cubicBezTo>
                      <a:pt x="70" y="46"/>
                      <a:pt x="67" y="49"/>
                      <a:pt x="6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29" name="组合 128"/>
          <p:cNvGrpSpPr/>
          <p:nvPr/>
        </p:nvGrpSpPr>
        <p:grpSpPr>
          <a:xfrm>
            <a:off x="3037392" y="4575393"/>
            <a:ext cx="239705" cy="239704"/>
            <a:chOff x="10148610" y="867164"/>
            <a:chExt cx="403000" cy="403000"/>
          </a:xfrm>
        </p:grpSpPr>
        <p:sp>
          <p:nvSpPr>
            <p:cNvPr id="133" name="椭圆 132"/>
            <p:cNvSpPr/>
            <p:nvPr/>
          </p:nvSpPr>
          <p:spPr>
            <a:xfrm>
              <a:off x="10148610" y="867164"/>
              <a:ext cx="403000" cy="403000"/>
            </a:xfrm>
            <a:prstGeom prst="ellipse">
              <a:avLst/>
            </a:prstGeom>
            <a:solidFill>
              <a:srgbClr val="FFC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4" name="Freeform 15"/>
            <p:cNvSpPr>
              <a:spLocks noEditPoints="1"/>
            </p:cNvSpPr>
            <p:nvPr/>
          </p:nvSpPr>
          <p:spPr bwMode="auto">
            <a:xfrm>
              <a:off x="10244723" y="976222"/>
              <a:ext cx="192669" cy="202991"/>
            </a:xfrm>
            <a:custGeom>
              <a:avLst/>
              <a:gdLst>
                <a:gd name="T0" fmla="*/ 59 w 84"/>
                <a:gd name="T1" fmla="*/ 0 h 88"/>
                <a:gd name="T2" fmla="*/ 59 w 84"/>
                <a:gd name="T3" fmla="*/ 8 h 88"/>
                <a:gd name="T4" fmla="*/ 59 w 84"/>
                <a:gd name="T5" fmla="*/ 9 h 88"/>
                <a:gd name="T6" fmla="*/ 59 w 84"/>
                <a:gd name="T7" fmla="*/ 46 h 88"/>
                <a:gd name="T8" fmla="*/ 42 w 84"/>
                <a:gd name="T9" fmla="*/ 63 h 88"/>
                <a:gd name="T10" fmla="*/ 41 w 84"/>
                <a:gd name="T11" fmla="*/ 62 h 88"/>
                <a:gd name="T12" fmla="*/ 40 w 84"/>
                <a:gd name="T13" fmla="*/ 62 h 88"/>
                <a:gd name="T14" fmla="*/ 25 w 84"/>
                <a:gd name="T15" fmla="*/ 46 h 88"/>
                <a:gd name="T16" fmla="*/ 25 w 84"/>
                <a:gd name="T17" fmla="*/ 10 h 88"/>
                <a:gd name="T18" fmla="*/ 25 w 84"/>
                <a:gd name="T19" fmla="*/ 8 h 88"/>
                <a:gd name="T20" fmla="*/ 25 w 84"/>
                <a:gd name="T21" fmla="*/ 0 h 88"/>
                <a:gd name="T22" fmla="*/ 0 w 84"/>
                <a:gd name="T23" fmla="*/ 0 h 88"/>
                <a:gd name="T24" fmla="*/ 0 w 84"/>
                <a:gd name="T25" fmla="*/ 8 h 88"/>
                <a:gd name="T26" fmla="*/ 0 w 84"/>
                <a:gd name="T27" fmla="*/ 10 h 88"/>
                <a:gd name="T28" fmla="*/ 0 w 84"/>
                <a:gd name="T29" fmla="*/ 45 h 88"/>
                <a:gd name="T30" fmla="*/ 40 w 84"/>
                <a:gd name="T31" fmla="*/ 87 h 88"/>
                <a:gd name="T32" fmla="*/ 40 w 84"/>
                <a:gd name="T33" fmla="*/ 87 h 88"/>
                <a:gd name="T34" fmla="*/ 42 w 84"/>
                <a:gd name="T35" fmla="*/ 88 h 88"/>
                <a:gd name="T36" fmla="*/ 84 w 84"/>
                <a:gd name="T37" fmla="*/ 45 h 88"/>
                <a:gd name="T38" fmla="*/ 84 w 84"/>
                <a:gd name="T39" fmla="*/ 9 h 88"/>
                <a:gd name="T40" fmla="*/ 84 w 84"/>
                <a:gd name="T41" fmla="*/ 8 h 88"/>
                <a:gd name="T42" fmla="*/ 84 w 84"/>
                <a:gd name="T43" fmla="*/ 0 h 88"/>
                <a:gd name="T44" fmla="*/ 59 w 84"/>
                <a:gd name="T45" fmla="*/ 0 h 88"/>
                <a:gd name="T46" fmla="*/ 2 w 84"/>
                <a:gd name="T47" fmla="*/ 2 h 88"/>
                <a:gd name="T48" fmla="*/ 23 w 84"/>
                <a:gd name="T49" fmla="*/ 2 h 88"/>
                <a:gd name="T50" fmla="*/ 23 w 84"/>
                <a:gd name="T51" fmla="*/ 8 h 88"/>
                <a:gd name="T52" fmla="*/ 2 w 84"/>
                <a:gd name="T53" fmla="*/ 8 h 88"/>
                <a:gd name="T54" fmla="*/ 2 w 84"/>
                <a:gd name="T55" fmla="*/ 2 h 88"/>
                <a:gd name="T56" fmla="*/ 40 w 84"/>
                <a:gd name="T57" fmla="*/ 85 h 88"/>
                <a:gd name="T58" fmla="*/ 2 w 84"/>
                <a:gd name="T59" fmla="*/ 45 h 88"/>
                <a:gd name="T60" fmla="*/ 2 w 84"/>
                <a:gd name="T61" fmla="*/ 10 h 88"/>
                <a:gd name="T62" fmla="*/ 23 w 84"/>
                <a:gd name="T63" fmla="*/ 10 h 88"/>
                <a:gd name="T64" fmla="*/ 23 w 84"/>
                <a:gd name="T65" fmla="*/ 46 h 88"/>
                <a:gd name="T66" fmla="*/ 40 w 84"/>
                <a:gd name="T67" fmla="*/ 64 h 88"/>
                <a:gd name="T68" fmla="*/ 41 w 84"/>
                <a:gd name="T69" fmla="*/ 64 h 88"/>
                <a:gd name="T70" fmla="*/ 41 w 84"/>
                <a:gd name="T71" fmla="*/ 64 h 88"/>
                <a:gd name="T72" fmla="*/ 41 w 84"/>
                <a:gd name="T73" fmla="*/ 85 h 88"/>
                <a:gd name="T74" fmla="*/ 40 w 84"/>
                <a:gd name="T75" fmla="*/ 85 h 88"/>
                <a:gd name="T76" fmla="*/ 82 w 84"/>
                <a:gd name="T77" fmla="*/ 45 h 88"/>
                <a:gd name="T78" fmla="*/ 43 w 84"/>
                <a:gd name="T79" fmla="*/ 85 h 88"/>
                <a:gd name="T80" fmla="*/ 43 w 84"/>
                <a:gd name="T81" fmla="*/ 64 h 88"/>
                <a:gd name="T82" fmla="*/ 61 w 84"/>
                <a:gd name="T83" fmla="*/ 46 h 88"/>
                <a:gd name="T84" fmla="*/ 61 w 84"/>
                <a:gd name="T85" fmla="*/ 10 h 88"/>
                <a:gd name="T86" fmla="*/ 82 w 84"/>
                <a:gd name="T87" fmla="*/ 10 h 88"/>
                <a:gd name="T88" fmla="*/ 82 w 84"/>
                <a:gd name="T89" fmla="*/ 45 h 88"/>
                <a:gd name="T90" fmla="*/ 61 w 84"/>
                <a:gd name="T91" fmla="*/ 2 h 88"/>
                <a:gd name="T92" fmla="*/ 82 w 84"/>
                <a:gd name="T93" fmla="*/ 2 h 88"/>
                <a:gd name="T94" fmla="*/ 82 w 84"/>
                <a:gd name="T95" fmla="*/ 7 h 88"/>
                <a:gd name="T96" fmla="*/ 61 w 84"/>
                <a:gd name="T97" fmla="*/ 7 h 88"/>
                <a:gd name="T98" fmla="*/ 61 w 84"/>
                <a:gd name="T99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" h="88">
                  <a:moveTo>
                    <a:pt x="59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5"/>
                    <a:pt x="51" y="63"/>
                    <a:pt x="42" y="63"/>
                  </a:cubicBezTo>
                  <a:cubicBezTo>
                    <a:pt x="42" y="63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2" y="61"/>
                    <a:pt x="25" y="54"/>
                    <a:pt x="25" y="46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18" y="86"/>
                    <a:pt x="40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1" y="87"/>
                    <a:pt x="41" y="88"/>
                    <a:pt x="42" y="88"/>
                  </a:cubicBezTo>
                  <a:cubicBezTo>
                    <a:pt x="65" y="88"/>
                    <a:pt x="84" y="69"/>
                    <a:pt x="84" y="45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59" y="0"/>
                  </a:lnTo>
                  <a:close/>
                  <a:moveTo>
                    <a:pt x="2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2" y="2"/>
                  </a:lnTo>
                  <a:close/>
                  <a:moveTo>
                    <a:pt x="40" y="85"/>
                  </a:moveTo>
                  <a:cubicBezTo>
                    <a:pt x="19" y="84"/>
                    <a:pt x="2" y="67"/>
                    <a:pt x="2" y="4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5"/>
                    <a:pt x="30" y="63"/>
                    <a:pt x="40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lose/>
                  <a:moveTo>
                    <a:pt x="82" y="45"/>
                  </a:moveTo>
                  <a:cubicBezTo>
                    <a:pt x="82" y="67"/>
                    <a:pt x="65" y="85"/>
                    <a:pt x="43" y="85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53" y="64"/>
                    <a:pt x="61" y="55"/>
                    <a:pt x="61" y="4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82" y="10"/>
                    <a:pt x="82" y="10"/>
                    <a:pt x="82" y="10"/>
                  </a:cubicBezTo>
                  <a:lnTo>
                    <a:pt x="82" y="45"/>
                  </a:lnTo>
                  <a:close/>
                  <a:moveTo>
                    <a:pt x="61" y="2"/>
                  </a:moveTo>
                  <a:cubicBezTo>
                    <a:pt x="82" y="2"/>
                    <a:pt x="82" y="2"/>
                    <a:pt x="82" y="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61" y="7"/>
                    <a:pt x="61" y="7"/>
                    <a:pt x="61" y="7"/>
                  </a:cubicBezTo>
                  <a:lnTo>
                    <a:pt x="6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0" name="组合 129"/>
          <p:cNvGrpSpPr/>
          <p:nvPr/>
        </p:nvGrpSpPr>
        <p:grpSpPr>
          <a:xfrm>
            <a:off x="2358105" y="4575393"/>
            <a:ext cx="239705" cy="239704"/>
            <a:chOff x="9004793" y="862858"/>
            <a:chExt cx="403000" cy="403000"/>
          </a:xfrm>
        </p:grpSpPr>
        <p:sp>
          <p:nvSpPr>
            <p:cNvPr id="131" name="椭圆 130"/>
            <p:cNvSpPr/>
            <p:nvPr/>
          </p:nvSpPr>
          <p:spPr>
            <a:xfrm>
              <a:off x="9004793" y="862858"/>
              <a:ext cx="403000" cy="403000"/>
            </a:xfrm>
            <a:prstGeom prst="ellipse">
              <a:avLst/>
            </a:prstGeom>
            <a:solidFill>
              <a:srgbClr val="05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32" name="Freeform 18"/>
            <p:cNvSpPr>
              <a:spLocks noEditPoints="1"/>
            </p:cNvSpPr>
            <p:nvPr/>
          </p:nvSpPr>
          <p:spPr bwMode="auto">
            <a:xfrm>
              <a:off x="9091036" y="950391"/>
              <a:ext cx="230515" cy="227935"/>
            </a:xfrm>
            <a:custGeom>
              <a:avLst/>
              <a:gdLst>
                <a:gd name="T0" fmla="*/ 134 w 268"/>
                <a:gd name="T1" fmla="*/ 0 h 265"/>
                <a:gd name="T2" fmla="*/ 0 w 268"/>
                <a:gd name="T3" fmla="*/ 230 h 265"/>
                <a:gd name="T4" fmla="*/ 88 w 268"/>
                <a:gd name="T5" fmla="*/ 230 h 265"/>
                <a:gd name="T6" fmla="*/ 88 w 268"/>
                <a:gd name="T7" fmla="*/ 230 h 265"/>
                <a:gd name="T8" fmla="*/ 134 w 268"/>
                <a:gd name="T9" fmla="*/ 265 h 265"/>
                <a:gd name="T10" fmla="*/ 179 w 268"/>
                <a:gd name="T11" fmla="*/ 230 h 265"/>
                <a:gd name="T12" fmla="*/ 179 w 268"/>
                <a:gd name="T13" fmla="*/ 233 h 265"/>
                <a:gd name="T14" fmla="*/ 268 w 268"/>
                <a:gd name="T15" fmla="*/ 233 h 265"/>
                <a:gd name="T16" fmla="*/ 134 w 268"/>
                <a:gd name="T17" fmla="*/ 0 h 265"/>
                <a:gd name="T18" fmla="*/ 83 w 268"/>
                <a:gd name="T19" fmla="*/ 228 h 265"/>
                <a:gd name="T20" fmla="*/ 8 w 268"/>
                <a:gd name="T21" fmla="*/ 228 h 265"/>
                <a:gd name="T22" fmla="*/ 126 w 268"/>
                <a:gd name="T23" fmla="*/ 27 h 265"/>
                <a:gd name="T24" fmla="*/ 83 w 268"/>
                <a:gd name="T25" fmla="*/ 228 h 265"/>
                <a:gd name="T26" fmla="*/ 131 w 268"/>
                <a:gd name="T27" fmla="*/ 255 h 265"/>
                <a:gd name="T28" fmla="*/ 88 w 268"/>
                <a:gd name="T29" fmla="*/ 225 h 265"/>
                <a:gd name="T30" fmla="*/ 88 w 268"/>
                <a:gd name="T31" fmla="*/ 225 h 265"/>
                <a:gd name="T32" fmla="*/ 131 w 268"/>
                <a:gd name="T33" fmla="*/ 21 h 265"/>
                <a:gd name="T34" fmla="*/ 131 w 268"/>
                <a:gd name="T35" fmla="*/ 255 h 265"/>
                <a:gd name="T36" fmla="*/ 137 w 268"/>
                <a:gd name="T37" fmla="*/ 255 h 265"/>
                <a:gd name="T38" fmla="*/ 137 w 268"/>
                <a:gd name="T39" fmla="*/ 21 h 265"/>
                <a:gd name="T40" fmla="*/ 179 w 268"/>
                <a:gd name="T41" fmla="*/ 225 h 265"/>
                <a:gd name="T42" fmla="*/ 137 w 268"/>
                <a:gd name="T43" fmla="*/ 255 h 265"/>
                <a:gd name="T44" fmla="*/ 185 w 268"/>
                <a:gd name="T45" fmla="*/ 225 h 265"/>
                <a:gd name="T46" fmla="*/ 142 w 268"/>
                <a:gd name="T47" fmla="*/ 27 h 265"/>
                <a:gd name="T48" fmla="*/ 260 w 268"/>
                <a:gd name="T49" fmla="*/ 228 h 265"/>
                <a:gd name="T50" fmla="*/ 185 w 268"/>
                <a:gd name="T51" fmla="*/ 228 h 265"/>
                <a:gd name="T52" fmla="*/ 185 w 268"/>
                <a:gd name="T53" fmla="*/ 22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8" h="265">
                  <a:moveTo>
                    <a:pt x="134" y="0"/>
                  </a:moveTo>
                  <a:lnTo>
                    <a:pt x="0" y="230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134" y="265"/>
                  </a:lnTo>
                  <a:lnTo>
                    <a:pt x="179" y="230"/>
                  </a:lnTo>
                  <a:lnTo>
                    <a:pt x="179" y="233"/>
                  </a:lnTo>
                  <a:lnTo>
                    <a:pt x="268" y="233"/>
                  </a:lnTo>
                  <a:lnTo>
                    <a:pt x="134" y="0"/>
                  </a:lnTo>
                  <a:close/>
                  <a:moveTo>
                    <a:pt x="83" y="228"/>
                  </a:moveTo>
                  <a:lnTo>
                    <a:pt x="8" y="228"/>
                  </a:lnTo>
                  <a:lnTo>
                    <a:pt x="126" y="27"/>
                  </a:lnTo>
                  <a:lnTo>
                    <a:pt x="83" y="228"/>
                  </a:lnTo>
                  <a:close/>
                  <a:moveTo>
                    <a:pt x="131" y="255"/>
                  </a:moveTo>
                  <a:lnTo>
                    <a:pt x="88" y="225"/>
                  </a:lnTo>
                  <a:lnTo>
                    <a:pt x="88" y="225"/>
                  </a:lnTo>
                  <a:lnTo>
                    <a:pt x="131" y="21"/>
                  </a:lnTo>
                  <a:lnTo>
                    <a:pt x="131" y="255"/>
                  </a:lnTo>
                  <a:close/>
                  <a:moveTo>
                    <a:pt x="137" y="255"/>
                  </a:moveTo>
                  <a:lnTo>
                    <a:pt x="137" y="21"/>
                  </a:lnTo>
                  <a:lnTo>
                    <a:pt x="179" y="225"/>
                  </a:lnTo>
                  <a:lnTo>
                    <a:pt x="137" y="255"/>
                  </a:lnTo>
                  <a:close/>
                  <a:moveTo>
                    <a:pt x="185" y="225"/>
                  </a:moveTo>
                  <a:lnTo>
                    <a:pt x="142" y="27"/>
                  </a:lnTo>
                  <a:lnTo>
                    <a:pt x="260" y="228"/>
                  </a:lnTo>
                  <a:lnTo>
                    <a:pt x="185" y="228"/>
                  </a:lnTo>
                  <a:lnTo>
                    <a:pt x="1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8244566" y="4556067"/>
            <a:ext cx="239705" cy="239704"/>
            <a:chOff x="10717857" y="867164"/>
            <a:chExt cx="403000" cy="403000"/>
          </a:xfrm>
        </p:grpSpPr>
        <p:sp>
          <p:nvSpPr>
            <p:cNvPr id="156" name="椭圆 155"/>
            <p:cNvSpPr/>
            <p:nvPr/>
          </p:nvSpPr>
          <p:spPr>
            <a:xfrm>
              <a:off x="10717857" y="867164"/>
              <a:ext cx="403000" cy="403000"/>
            </a:xfrm>
            <a:prstGeom prst="ellipse">
              <a:avLst/>
            </a:prstGeom>
            <a:solidFill>
              <a:srgbClr val="F19E2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57" name="组合 156"/>
            <p:cNvGrpSpPr/>
            <p:nvPr/>
          </p:nvGrpSpPr>
          <p:grpSpPr>
            <a:xfrm>
              <a:off x="10804100" y="953407"/>
              <a:ext cx="230515" cy="230515"/>
              <a:chOff x="6267451" y="2335213"/>
              <a:chExt cx="425450" cy="425450"/>
            </a:xfrm>
          </p:grpSpPr>
          <p:sp>
            <p:nvSpPr>
              <p:cNvPr id="158" name="Freeform 7"/>
              <p:cNvSpPr>
                <a:spLocks noEditPoints="1"/>
              </p:cNvSpPr>
              <p:nvPr/>
            </p:nvSpPr>
            <p:spPr bwMode="auto">
              <a:xfrm>
                <a:off x="6267451" y="2335213"/>
                <a:ext cx="425450" cy="425450"/>
              </a:xfrm>
              <a:custGeom>
                <a:avLst/>
                <a:gdLst>
                  <a:gd name="T0" fmla="*/ 90 w 100"/>
                  <a:gd name="T1" fmla="*/ 0 h 100"/>
                  <a:gd name="T2" fmla="*/ 10 w 100"/>
                  <a:gd name="T3" fmla="*/ 0 h 100"/>
                  <a:gd name="T4" fmla="*/ 0 w 100"/>
                  <a:gd name="T5" fmla="*/ 10 h 100"/>
                  <a:gd name="T6" fmla="*/ 0 w 100"/>
                  <a:gd name="T7" fmla="*/ 90 h 100"/>
                  <a:gd name="T8" fmla="*/ 10 w 100"/>
                  <a:gd name="T9" fmla="*/ 100 h 100"/>
                  <a:gd name="T10" fmla="*/ 90 w 100"/>
                  <a:gd name="T11" fmla="*/ 100 h 100"/>
                  <a:gd name="T12" fmla="*/ 100 w 100"/>
                  <a:gd name="T13" fmla="*/ 90 h 100"/>
                  <a:gd name="T14" fmla="*/ 100 w 100"/>
                  <a:gd name="T15" fmla="*/ 10 h 100"/>
                  <a:gd name="T16" fmla="*/ 90 w 100"/>
                  <a:gd name="T17" fmla="*/ 0 h 100"/>
                  <a:gd name="T18" fmla="*/ 98 w 100"/>
                  <a:gd name="T19" fmla="*/ 90 h 100"/>
                  <a:gd name="T20" fmla="*/ 90 w 100"/>
                  <a:gd name="T21" fmla="*/ 98 h 100"/>
                  <a:gd name="T22" fmla="*/ 10 w 100"/>
                  <a:gd name="T23" fmla="*/ 98 h 100"/>
                  <a:gd name="T24" fmla="*/ 2 w 100"/>
                  <a:gd name="T25" fmla="*/ 90 h 100"/>
                  <a:gd name="T26" fmla="*/ 2 w 100"/>
                  <a:gd name="T27" fmla="*/ 10 h 100"/>
                  <a:gd name="T28" fmla="*/ 10 w 100"/>
                  <a:gd name="T29" fmla="*/ 2 h 100"/>
                  <a:gd name="T30" fmla="*/ 90 w 100"/>
                  <a:gd name="T31" fmla="*/ 2 h 100"/>
                  <a:gd name="T32" fmla="*/ 98 w 100"/>
                  <a:gd name="T33" fmla="*/ 10 h 100"/>
                  <a:gd name="T34" fmla="*/ 98 w 100"/>
                  <a:gd name="T35" fmla="*/ 9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00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5"/>
                      <a:pt x="4" y="100"/>
                      <a:pt x="1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96" y="100"/>
                      <a:pt x="100" y="95"/>
                      <a:pt x="100" y="9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4"/>
                      <a:pt x="96" y="0"/>
                      <a:pt x="90" y="0"/>
                    </a:cubicBezTo>
                    <a:close/>
                    <a:moveTo>
                      <a:pt x="98" y="90"/>
                    </a:moveTo>
                    <a:cubicBezTo>
                      <a:pt x="98" y="94"/>
                      <a:pt x="94" y="98"/>
                      <a:pt x="90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6" y="98"/>
                      <a:pt x="2" y="94"/>
                      <a:pt x="2" y="9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2"/>
                      <a:pt x="10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4" y="2"/>
                      <a:pt x="98" y="5"/>
                      <a:pt x="98" y="10"/>
                    </a:cubicBezTo>
                    <a:lnTo>
                      <a:pt x="9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9" name="Freeform 8"/>
              <p:cNvSpPr>
                <a:spLocks noEditPoints="1"/>
              </p:cNvSpPr>
              <p:nvPr/>
            </p:nvSpPr>
            <p:spPr bwMode="auto">
              <a:xfrm>
                <a:off x="6353176" y="2420938"/>
                <a:ext cx="254000" cy="246063"/>
              </a:xfrm>
              <a:custGeom>
                <a:avLst/>
                <a:gdLst>
                  <a:gd name="T0" fmla="*/ 31 w 60"/>
                  <a:gd name="T1" fmla="*/ 0 h 58"/>
                  <a:gd name="T2" fmla="*/ 10 w 60"/>
                  <a:gd name="T3" fmla="*/ 8 h 58"/>
                  <a:gd name="T4" fmla="*/ 6 w 60"/>
                  <a:gd name="T5" fmla="*/ 6 h 58"/>
                  <a:gd name="T6" fmla="*/ 4 w 60"/>
                  <a:gd name="T7" fmla="*/ 6 h 58"/>
                  <a:gd name="T8" fmla="*/ 1 w 60"/>
                  <a:gd name="T9" fmla="*/ 13 h 58"/>
                  <a:gd name="T10" fmla="*/ 4 w 60"/>
                  <a:gd name="T11" fmla="*/ 22 h 58"/>
                  <a:gd name="T12" fmla="*/ 9 w 60"/>
                  <a:gd name="T13" fmla="*/ 26 h 58"/>
                  <a:gd name="T14" fmla="*/ 11 w 60"/>
                  <a:gd name="T15" fmla="*/ 25 h 58"/>
                  <a:gd name="T16" fmla="*/ 20 w 60"/>
                  <a:gd name="T17" fmla="*/ 22 h 58"/>
                  <a:gd name="T18" fmla="*/ 24 w 60"/>
                  <a:gd name="T19" fmla="*/ 16 h 58"/>
                  <a:gd name="T20" fmla="*/ 21 w 60"/>
                  <a:gd name="T21" fmla="*/ 13 h 58"/>
                  <a:gd name="T22" fmla="*/ 31 w 60"/>
                  <a:gd name="T23" fmla="*/ 9 h 58"/>
                  <a:gd name="T24" fmla="*/ 50 w 60"/>
                  <a:gd name="T25" fmla="*/ 29 h 58"/>
                  <a:gd name="T26" fmla="*/ 31 w 60"/>
                  <a:gd name="T27" fmla="*/ 48 h 58"/>
                  <a:gd name="T28" fmla="*/ 14 w 60"/>
                  <a:gd name="T29" fmla="*/ 35 h 58"/>
                  <a:gd name="T30" fmla="*/ 13 w 60"/>
                  <a:gd name="T31" fmla="*/ 33 h 58"/>
                  <a:gd name="T32" fmla="*/ 11 w 60"/>
                  <a:gd name="T33" fmla="*/ 34 h 58"/>
                  <a:gd name="T34" fmla="*/ 5 w 60"/>
                  <a:gd name="T35" fmla="*/ 36 h 58"/>
                  <a:gd name="T36" fmla="*/ 3 w 60"/>
                  <a:gd name="T37" fmla="*/ 37 h 58"/>
                  <a:gd name="T38" fmla="*/ 4 w 60"/>
                  <a:gd name="T39" fmla="*/ 39 h 58"/>
                  <a:gd name="T40" fmla="*/ 31 w 60"/>
                  <a:gd name="T41" fmla="*/ 58 h 58"/>
                  <a:gd name="T42" fmla="*/ 60 w 60"/>
                  <a:gd name="T43" fmla="*/ 29 h 58"/>
                  <a:gd name="T44" fmla="*/ 52 w 60"/>
                  <a:gd name="T45" fmla="*/ 8 h 58"/>
                  <a:gd name="T46" fmla="*/ 31 w 60"/>
                  <a:gd name="T47" fmla="*/ 0 h 58"/>
                  <a:gd name="T48" fmla="*/ 31 w 60"/>
                  <a:gd name="T49" fmla="*/ 56 h 58"/>
                  <a:gd name="T50" fmla="*/ 6 w 60"/>
                  <a:gd name="T51" fmla="*/ 38 h 58"/>
                  <a:gd name="T52" fmla="*/ 12 w 60"/>
                  <a:gd name="T53" fmla="*/ 36 h 58"/>
                  <a:gd name="T54" fmla="*/ 31 w 60"/>
                  <a:gd name="T55" fmla="*/ 50 h 58"/>
                  <a:gd name="T56" fmla="*/ 52 w 60"/>
                  <a:gd name="T57" fmla="*/ 29 h 58"/>
                  <a:gd name="T58" fmla="*/ 31 w 60"/>
                  <a:gd name="T59" fmla="*/ 7 h 58"/>
                  <a:gd name="T60" fmla="*/ 16 w 60"/>
                  <a:gd name="T61" fmla="*/ 15 h 58"/>
                  <a:gd name="T62" fmla="*/ 18 w 60"/>
                  <a:gd name="T63" fmla="*/ 14 h 58"/>
                  <a:gd name="T64" fmla="*/ 19 w 60"/>
                  <a:gd name="T65" fmla="*/ 14 h 58"/>
                  <a:gd name="T66" fmla="*/ 22 w 60"/>
                  <a:gd name="T67" fmla="*/ 16 h 58"/>
                  <a:gd name="T68" fmla="*/ 20 w 60"/>
                  <a:gd name="T69" fmla="*/ 20 h 58"/>
                  <a:gd name="T70" fmla="*/ 10 w 60"/>
                  <a:gd name="T71" fmla="*/ 24 h 58"/>
                  <a:gd name="T72" fmla="*/ 9 w 60"/>
                  <a:gd name="T73" fmla="*/ 24 h 58"/>
                  <a:gd name="T74" fmla="*/ 6 w 60"/>
                  <a:gd name="T75" fmla="*/ 22 h 58"/>
                  <a:gd name="T76" fmla="*/ 3 w 60"/>
                  <a:gd name="T77" fmla="*/ 12 h 58"/>
                  <a:gd name="T78" fmla="*/ 5 w 60"/>
                  <a:gd name="T79" fmla="*/ 8 h 58"/>
                  <a:gd name="T80" fmla="*/ 6 w 60"/>
                  <a:gd name="T81" fmla="*/ 8 h 58"/>
                  <a:gd name="T82" fmla="*/ 9 w 60"/>
                  <a:gd name="T83" fmla="*/ 10 h 58"/>
                  <a:gd name="T84" fmla="*/ 10 w 60"/>
                  <a:gd name="T85" fmla="*/ 12 h 58"/>
                  <a:gd name="T86" fmla="*/ 31 w 60"/>
                  <a:gd name="T87" fmla="*/ 2 h 58"/>
                  <a:gd name="T88" fmla="*/ 58 w 60"/>
                  <a:gd name="T89" fmla="*/ 29 h 58"/>
                  <a:gd name="T90" fmla="*/ 31 w 60"/>
                  <a:gd name="T91" fmla="*/ 56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0" h="58">
                    <a:moveTo>
                      <a:pt x="31" y="0"/>
                    </a:moveTo>
                    <a:cubicBezTo>
                      <a:pt x="23" y="0"/>
                      <a:pt x="16" y="3"/>
                      <a:pt x="10" y="8"/>
                    </a:cubicBezTo>
                    <a:cubicBezTo>
                      <a:pt x="9" y="7"/>
                      <a:pt x="8" y="6"/>
                      <a:pt x="6" y="6"/>
                    </a:cubicBezTo>
                    <a:cubicBezTo>
                      <a:pt x="5" y="6"/>
                      <a:pt x="5" y="6"/>
                      <a:pt x="4" y="6"/>
                    </a:cubicBezTo>
                    <a:cubicBezTo>
                      <a:pt x="2" y="7"/>
                      <a:pt x="0" y="10"/>
                      <a:pt x="1" y="13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5" y="24"/>
                      <a:pt x="7" y="26"/>
                      <a:pt x="9" y="26"/>
                    </a:cubicBezTo>
                    <a:cubicBezTo>
                      <a:pt x="10" y="26"/>
                      <a:pt x="10" y="26"/>
                      <a:pt x="11" y="25"/>
                    </a:cubicBezTo>
                    <a:cubicBezTo>
                      <a:pt x="20" y="22"/>
                      <a:pt x="20" y="22"/>
                      <a:pt x="20" y="22"/>
                    </a:cubicBezTo>
                    <a:cubicBezTo>
                      <a:pt x="23" y="21"/>
                      <a:pt x="24" y="18"/>
                      <a:pt x="24" y="16"/>
                    </a:cubicBezTo>
                    <a:cubicBezTo>
                      <a:pt x="23" y="14"/>
                      <a:pt x="22" y="13"/>
                      <a:pt x="21" y="13"/>
                    </a:cubicBezTo>
                    <a:cubicBezTo>
                      <a:pt x="24" y="11"/>
                      <a:pt x="28" y="9"/>
                      <a:pt x="31" y="9"/>
                    </a:cubicBezTo>
                    <a:cubicBezTo>
                      <a:pt x="41" y="9"/>
                      <a:pt x="50" y="18"/>
                      <a:pt x="50" y="29"/>
                    </a:cubicBezTo>
                    <a:cubicBezTo>
                      <a:pt x="50" y="39"/>
                      <a:pt x="41" y="48"/>
                      <a:pt x="31" y="48"/>
                    </a:cubicBezTo>
                    <a:cubicBezTo>
                      <a:pt x="24" y="48"/>
                      <a:pt x="17" y="42"/>
                      <a:pt x="14" y="35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3" y="37"/>
                      <a:pt x="3" y="37"/>
                      <a:pt x="3" y="37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8" y="50"/>
                      <a:pt x="19" y="58"/>
                      <a:pt x="31" y="58"/>
                    </a:cubicBezTo>
                    <a:cubicBezTo>
                      <a:pt x="47" y="58"/>
                      <a:pt x="60" y="45"/>
                      <a:pt x="60" y="29"/>
                    </a:cubicBezTo>
                    <a:cubicBezTo>
                      <a:pt x="60" y="21"/>
                      <a:pt x="57" y="13"/>
                      <a:pt x="52" y="8"/>
                    </a:cubicBezTo>
                    <a:cubicBezTo>
                      <a:pt x="46" y="3"/>
                      <a:pt x="39" y="0"/>
                      <a:pt x="31" y="0"/>
                    </a:cubicBezTo>
                    <a:close/>
                    <a:moveTo>
                      <a:pt x="31" y="56"/>
                    </a:moveTo>
                    <a:cubicBezTo>
                      <a:pt x="20" y="56"/>
                      <a:pt x="10" y="48"/>
                      <a:pt x="6" y="38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5" y="44"/>
                      <a:pt x="23" y="50"/>
                      <a:pt x="31" y="50"/>
                    </a:cubicBezTo>
                    <a:cubicBezTo>
                      <a:pt x="43" y="50"/>
                      <a:pt x="52" y="40"/>
                      <a:pt x="52" y="29"/>
                    </a:cubicBezTo>
                    <a:cubicBezTo>
                      <a:pt x="52" y="17"/>
                      <a:pt x="43" y="7"/>
                      <a:pt x="31" y="7"/>
                    </a:cubicBezTo>
                    <a:cubicBezTo>
                      <a:pt x="25" y="7"/>
                      <a:pt x="20" y="11"/>
                      <a:pt x="16" y="15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20" y="14"/>
                      <a:pt x="21" y="15"/>
                      <a:pt x="22" y="16"/>
                    </a:cubicBezTo>
                    <a:cubicBezTo>
                      <a:pt x="22" y="18"/>
                      <a:pt x="21" y="20"/>
                      <a:pt x="20" y="20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8" y="24"/>
                      <a:pt x="6" y="23"/>
                      <a:pt x="6" y="2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0"/>
                      <a:pt x="3" y="9"/>
                      <a:pt x="5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7" y="8"/>
                      <a:pt x="8" y="9"/>
                      <a:pt x="9" y="10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5" y="6"/>
                      <a:pt x="23" y="2"/>
                      <a:pt x="31" y="2"/>
                    </a:cubicBezTo>
                    <a:cubicBezTo>
                      <a:pt x="46" y="2"/>
                      <a:pt x="58" y="14"/>
                      <a:pt x="58" y="29"/>
                    </a:cubicBezTo>
                    <a:cubicBezTo>
                      <a:pt x="58" y="43"/>
                      <a:pt x="46" y="56"/>
                      <a:pt x="31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5" name="组合 144"/>
          <p:cNvGrpSpPr/>
          <p:nvPr/>
        </p:nvGrpSpPr>
        <p:grpSpPr>
          <a:xfrm>
            <a:off x="7565279" y="4556067"/>
            <a:ext cx="239705" cy="239704"/>
            <a:chOff x="9606855" y="862858"/>
            <a:chExt cx="403000" cy="403000"/>
          </a:xfrm>
        </p:grpSpPr>
        <p:sp>
          <p:nvSpPr>
            <p:cNvPr id="152" name="椭圆 151"/>
            <p:cNvSpPr/>
            <p:nvPr/>
          </p:nvSpPr>
          <p:spPr>
            <a:xfrm>
              <a:off x="9606855" y="862858"/>
              <a:ext cx="403000" cy="403000"/>
            </a:xfrm>
            <a:prstGeom prst="ellipse">
              <a:avLst/>
            </a:prstGeom>
            <a:solidFill>
              <a:srgbClr val="A7CF8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153" name="组合 152"/>
            <p:cNvGrpSpPr/>
            <p:nvPr/>
          </p:nvGrpSpPr>
          <p:grpSpPr>
            <a:xfrm>
              <a:off x="9725783" y="946950"/>
              <a:ext cx="165145" cy="234816"/>
              <a:chOff x="8016876" y="2344738"/>
              <a:chExt cx="304800" cy="433388"/>
            </a:xfrm>
          </p:grpSpPr>
          <p:sp>
            <p:nvSpPr>
              <p:cNvPr id="154" name="Freeform 11"/>
              <p:cNvSpPr>
                <a:spLocks noEditPoints="1"/>
              </p:cNvSpPr>
              <p:nvPr/>
            </p:nvSpPr>
            <p:spPr bwMode="auto">
              <a:xfrm>
                <a:off x="8016876" y="2344738"/>
                <a:ext cx="304800" cy="212725"/>
              </a:xfrm>
              <a:custGeom>
                <a:avLst/>
                <a:gdLst>
                  <a:gd name="T0" fmla="*/ 8 w 72"/>
                  <a:gd name="T1" fmla="*/ 16 h 50"/>
                  <a:gd name="T2" fmla="*/ 8 w 72"/>
                  <a:gd name="T3" fmla="*/ 16 h 50"/>
                  <a:gd name="T4" fmla="*/ 8 w 72"/>
                  <a:gd name="T5" fmla="*/ 21 h 50"/>
                  <a:gd name="T6" fmla="*/ 33 w 72"/>
                  <a:gd name="T7" fmla="*/ 50 h 50"/>
                  <a:gd name="T8" fmla="*/ 35 w 72"/>
                  <a:gd name="T9" fmla="*/ 50 h 50"/>
                  <a:gd name="T10" fmla="*/ 35 w 72"/>
                  <a:gd name="T11" fmla="*/ 48 h 50"/>
                  <a:gd name="T12" fmla="*/ 35 w 72"/>
                  <a:gd name="T13" fmla="*/ 44 h 50"/>
                  <a:gd name="T14" fmla="*/ 35 w 72"/>
                  <a:gd name="T15" fmla="*/ 43 h 50"/>
                  <a:gd name="T16" fmla="*/ 33 w 72"/>
                  <a:gd name="T17" fmla="*/ 42 h 50"/>
                  <a:gd name="T18" fmla="*/ 20 w 72"/>
                  <a:gd name="T19" fmla="*/ 35 h 50"/>
                  <a:gd name="T20" fmla="*/ 52 w 72"/>
                  <a:gd name="T21" fmla="*/ 35 h 50"/>
                  <a:gd name="T22" fmla="*/ 39 w 72"/>
                  <a:gd name="T23" fmla="*/ 42 h 50"/>
                  <a:gd name="T24" fmla="*/ 37 w 72"/>
                  <a:gd name="T25" fmla="*/ 43 h 50"/>
                  <a:gd name="T26" fmla="*/ 37 w 72"/>
                  <a:gd name="T27" fmla="*/ 44 h 50"/>
                  <a:gd name="T28" fmla="*/ 37 w 72"/>
                  <a:gd name="T29" fmla="*/ 48 h 50"/>
                  <a:gd name="T30" fmla="*/ 37 w 72"/>
                  <a:gd name="T31" fmla="*/ 50 h 50"/>
                  <a:gd name="T32" fmla="*/ 39 w 72"/>
                  <a:gd name="T33" fmla="*/ 50 h 50"/>
                  <a:gd name="T34" fmla="*/ 64 w 72"/>
                  <a:gd name="T35" fmla="*/ 21 h 50"/>
                  <a:gd name="T36" fmla="*/ 64 w 72"/>
                  <a:gd name="T37" fmla="*/ 16 h 50"/>
                  <a:gd name="T38" fmla="*/ 64 w 72"/>
                  <a:gd name="T39" fmla="*/ 16 h 50"/>
                  <a:gd name="T40" fmla="*/ 72 w 72"/>
                  <a:gd name="T41" fmla="*/ 8 h 50"/>
                  <a:gd name="T42" fmla="*/ 64 w 72"/>
                  <a:gd name="T43" fmla="*/ 0 h 50"/>
                  <a:gd name="T44" fmla="*/ 37 w 72"/>
                  <a:gd name="T45" fmla="*/ 0 h 50"/>
                  <a:gd name="T46" fmla="*/ 36 w 72"/>
                  <a:gd name="T47" fmla="*/ 0 h 50"/>
                  <a:gd name="T48" fmla="*/ 8 w 72"/>
                  <a:gd name="T49" fmla="*/ 0 h 50"/>
                  <a:gd name="T50" fmla="*/ 0 w 72"/>
                  <a:gd name="T51" fmla="*/ 8 h 50"/>
                  <a:gd name="T52" fmla="*/ 8 w 72"/>
                  <a:gd name="T53" fmla="*/ 16 h 50"/>
                  <a:gd name="T54" fmla="*/ 62 w 72"/>
                  <a:gd name="T55" fmla="*/ 21 h 50"/>
                  <a:gd name="T56" fmla="*/ 39 w 72"/>
                  <a:gd name="T57" fmla="*/ 48 h 50"/>
                  <a:gd name="T58" fmla="*/ 39 w 72"/>
                  <a:gd name="T59" fmla="*/ 44 h 50"/>
                  <a:gd name="T60" fmla="*/ 55 w 72"/>
                  <a:gd name="T61" fmla="*/ 33 h 50"/>
                  <a:gd name="T62" fmla="*/ 17 w 72"/>
                  <a:gd name="T63" fmla="*/ 33 h 50"/>
                  <a:gd name="T64" fmla="*/ 33 w 72"/>
                  <a:gd name="T65" fmla="*/ 44 h 50"/>
                  <a:gd name="T66" fmla="*/ 33 w 72"/>
                  <a:gd name="T67" fmla="*/ 48 h 50"/>
                  <a:gd name="T68" fmla="*/ 10 w 72"/>
                  <a:gd name="T69" fmla="*/ 21 h 50"/>
                  <a:gd name="T70" fmla="*/ 10 w 72"/>
                  <a:gd name="T71" fmla="*/ 16 h 50"/>
                  <a:gd name="T72" fmla="*/ 36 w 72"/>
                  <a:gd name="T73" fmla="*/ 16 h 50"/>
                  <a:gd name="T74" fmla="*/ 37 w 72"/>
                  <a:gd name="T75" fmla="*/ 16 h 50"/>
                  <a:gd name="T76" fmla="*/ 62 w 72"/>
                  <a:gd name="T77" fmla="*/ 16 h 50"/>
                  <a:gd name="T78" fmla="*/ 62 w 72"/>
                  <a:gd name="T79" fmla="*/ 21 h 50"/>
                  <a:gd name="T80" fmla="*/ 8 w 72"/>
                  <a:gd name="T81" fmla="*/ 2 h 50"/>
                  <a:gd name="T82" fmla="*/ 36 w 72"/>
                  <a:gd name="T83" fmla="*/ 2 h 50"/>
                  <a:gd name="T84" fmla="*/ 37 w 72"/>
                  <a:gd name="T85" fmla="*/ 2 h 50"/>
                  <a:gd name="T86" fmla="*/ 64 w 72"/>
                  <a:gd name="T87" fmla="*/ 2 h 50"/>
                  <a:gd name="T88" fmla="*/ 70 w 72"/>
                  <a:gd name="T89" fmla="*/ 8 h 50"/>
                  <a:gd name="T90" fmla="*/ 64 w 72"/>
                  <a:gd name="T91" fmla="*/ 14 h 50"/>
                  <a:gd name="T92" fmla="*/ 37 w 72"/>
                  <a:gd name="T93" fmla="*/ 14 h 50"/>
                  <a:gd name="T94" fmla="*/ 36 w 72"/>
                  <a:gd name="T95" fmla="*/ 14 h 50"/>
                  <a:gd name="T96" fmla="*/ 8 w 72"/>
                  <a:gd name="T97" fmla="*/ 14 h 50"/>
                  <a:gd name="T98" fmla="*/ 2 w 72"/>
                  <a:gd name="T99" fmla="*/ 8 h 50"/>
                  <a:gd name="T100" fmla="*/ 8 w 72"/>
                  <a:gd name="T101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50">
                    <a:moveTo>
                      <a:pt x="8" y="16"/>
                    </a:move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36"/>
                      <a:pt x="18" y="49"/>
                      <a:pt x="33" y="50"/>
                    </a:cubicBezTo>
                    <a:cubicBezTo>
                      <a:pt x="34" y="50"/>
                      <a:pt x="34" y="50"/>
                      <a:pt x="35" y="50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5" y="44"/>
                      <a:pt x="35" y="44"/>
                      <a:pt x="35" y="44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28" y="42"/>
                      <a:pt x="23" y="39"/>
                      <a:pt x="20" y="35"/>
                    </a:cubicBezTo>
                    <a:cubicBezTo>
                      <a:pt x="52" y="35"/>
                      <a:pt x="52" y="35"/>
                      <a:pt x="52" y="35"/>
                    </a:cubicBezTo>
                    <a:cubicBezTo>
                      <a:pt x="49" y="39"/>
                      <a:pt x="44" y="42"/>
                      <a:pt x="39" y="42"/>
                    </a:cubicBezTo>
                    <a:cubicBezTo>
                      <a:pt x="37" y="43"/>
                      <a:pt x="37" y="43"/>
                      <a:pt x="37" y="43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7" y="50"/>
                      <a:pt x="37" y="50"/>
                      <a:pt x="37" y="50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54" y="49"/>
                      <a:pt x="64" y="36"/>
                      <a:pt x="64" y="21"/>
                    </a:cubicBezTo>
                    <a:cubicBezTo>
                      <a:pt x="64" y="19"/>
                      <a:pt x="64" y="17"/>
                      <a:pt x="64" y="16"/>
                    </a:cubicBezTo>
                    <a:cubicBezTo>
                      <a:pt x="64" y="16"/>
                      <a:pt x="64" y="16"/>
                      <a:pt x="64" y="16"/>
                    </a:cubicBezTo>
                    <a:cubicBezTo>
                      <a:pt x="68" y="16"/>
                      <a:pt x="72" y="12"/>
                      <a:pt x="72" y="8"/>
                    </a:cubicBezTo>
                    <a:cubicBezTo>
                      <a:pt x="72" y="3"/>
                      <a:pt x="68" y="0"/>
                      <a:pt x="64" y="0"/>
                    </a:cubicBezTo>
                    <a:cubicBezTo>
                      <a:pt x="37" y="0"/>
                      <a:pt x="37" y="0"/>
                      <a:pt x="37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4" y="0"/>
                      <a:pt x="0" y="3"/>
                      <a:pt x="0" y="8"/>
                    </a:cubicBezTo>
                    <a:cubicBezTo>
                      <a:pt x="0" y="12"/>
                      <a:pt x="4" y="16"/>
                      <a:pt x="8" y="16"/>
                    </a:cubicBezTo>
                    <a:close/>
                    <a:moveTo>
                      <a:pt x="62" y="21"/>
                    </a:moveTo>
                    <a:cubicBezTo>
                      <a:pt x="62" y="35"/>
                      <a:pt x="52" y="47"/>
                      <a:pt x="39" y="48"/>
                    </a:cubicBezTo>
                    <a:cubicBezTo>
                      <a:pt x="39" y="44"/>
                      <a:pt x="39" y="44"/>
                      <a:pt x="39" y="44"/>
                    </a:cubicBezTo>
                    <a:cubicBezTo>
                      <a:pt x="46" y="43"/>
                      <a:pt x="52" y="39"/>
                      <a:pt x="55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20" y="39"/>
                      <a:pt x="26" y="43"/>
                      <a:pt x="33" y="44"/>
                    </a:cubicBezTo>
                    <a:cubicBezTo>
                      <a:pt x="33" y="48"/>
                      <a:pt x="33" y="48"/>
                      <a:pt x="33" y="48"/>
                    </a:cubicBezTo>
                    <a:cubicBezTo>
                      <a:pt x="20" y="47"/>
                      <a:pt x="10" y="35"/>
                      <a:pt x="10" y="21"/>
                    </a:cubicBezTo>
                    <a:cubicBezTo>
                      <a:pt x="10" y="19"/>
                      <a:pt x="10" y="17"/>
                      <a:pt x="10" y="16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62" y="16"/>
                      <a:pt x="62" y="16"/>
                      <a:pt x="62" y="16"/>
                    </a:cubicBezTo>
                    <a:cubicBezTo>
                      <a:pt x="62" y="17"/>
                      <a:pt x="62" y="19"/>
                      <a:pt x="62" y="21"/>
                    </a:cubicBezTo>
                    <a:close/>
                    <a:moveTo>
                      <a:pt x="8" y="2"/>
                    </a:moveTo>
                    <a:cubicBezTo>
                      <a:pt x="36" y="2"/>
                      <a:pt x="36" y="2"/>
                      <a:pt x="36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7" y="2"/>
                      <a:pt x="70" y="4"/>
                      <a:pt x="70" y="8"/>
                    </a:cubicBezTo>
                    <a:cubicBezTo>
                      <a:pt x="70" y="11"/>
                      <a:pt x="67" y="14"/>
                      <a:pt x="64" y="14"/>
                    </a:cubicBezTo>
                    <a:cubicBezTo>
                      <a:pt x="37" y="14"/>
                      <a:pt x="37" y="14"/>
                      <a:pt x="37" y="14"/>
                    </a:cubicBezTo>
                    <a:cubicBezTo>
                      <a:pt x="36" y="14"/>
                      <a:pt x="36" y="14"/>
                      <a:pt x="36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5" y="14"/>
                      <a:pt x="2" y="11"/>
                      <a:pt x="2" y="8"/>
                    </a:cubicBezTo>
                    <a:cubicBezTo>
                      <a:pt x="2" y="4"/>
                      <a:pt x="5" y="2"/>
                      <a:pt x="8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2"/>
              <p:cNvSpPr>
                <a:spLocks noEditPoints="1"/>
              </p:cNvSpPr>
              <p:nvPr/>
            </p:nvSpPr>
            <p:spPr bwMode="auto">
              <a:xfrm>
                <a:off x="8016876" y="2560638"/>
                <a:ext cx="304800" cy="217488"/>
              </a:xfrm>
              <a:custGeom>
                <a:avLst/>
                <a:gdLst>
                  <a:gd name="T0" fmla="*/ 64 w 72"/>
                  <a:gd name="T1" fmla="*/ 35 h 51"/>
                  <a:gd name="T2" fmla="*/ 64 w 72"/>
                  <a:gd name="T3" fmla="*/ 35 h 51"/>
                  <a:gd name="T4" fmla="*/ 64 w 72"/>
                  <a:gd name="T5" fmla="*/ 30 h 51"/>
                  <a:gd name="T6" fmla="*/ 39 w 72"/>
                  <a:gd name="T7" fmla="*/ 0 h 51"/>
                  <a:gd name="T8" fmla="*/ 37 w 72"/>
                  <a:gd name="T9" fmla="*/ 0 h 51"/>
                  <a:gd name="T10" fmla="*/ 37 w 72"/>
                  <a:gd name="T11" fmla="*/ 2 h 51"/>
                  <a:gd name="T12" fmla="*/ 37 w 72"/>
                  <a:gd name="T13" fmla="*/ 18 h 51"/>
                  <a:gd name="T14" fmla="*/ 37 w 72"/>
                  <a:gd name="T15" fmla="*/ 19 h 51"/>
                  <a:gd name="T16" fmla="*/ 39 w 72"/>
                  <a:gd name="T17" fmla="*/ 20 h 51"/>
                  <a:gd name="T18" fmla="*/ 55 w 72"/>
                  <a:gd name="T19" fmla="*/ 29 h 51"/>
                  <a:gd name="T20" fmla="*/ 17 w 72"/>
                  <a:gd name="T21" fmla="*/ 29 h 51"/>
                  <a:gd name="T22" fmla="*/ 33 w 72"/>
                  <a:gd name="T23" fmla="*/ 20 h 51"/>
                  <a:gd name="T24" fmla="*/ 35 w 72"/>
                  <a:gd name="T25" fmla="*/ 19 h 51"/>
                  <a:gd name="T26" fmla="*/ 35 w 72"/>
                  <a:gd name="T27" fmla="*/ 18 h 51"/>
                  <a:gd name="T28" fmla="*/ 35 w 72"/>
                  <a:gd name="T29" fmla="*/ 2 h 51"/>
                  <a:gd name="T30" fmla="*/ 35 w 72"/>
                  <a:gd name="T31" fmla="*/ 0 h 51"/>
                  <a:gd name="T32" fmla="*/ 33 w 72"/>
                  <a:gd name="T33" fmla="*/ 0 h 51"/>
                  <a:gd name="T34" fmla="*/ 8 w 72"/>
                  <a:gd name="T35" fmla="*/ 30 h 51"/>
                  <a:gd name="T36" fmla="*/ 8 w 72"/>
                  <a:gd name="T37" fmla="*/ 35 h 51"/>
                  <a:gd name="T38" fmla="*/ 8 w 72"/>
                  <a:gd name="T39" fmla="*/ 35 h 51"/>
                  <a:gd name="T40" fmla="*/ 0 w 72"/>
                  <a:gd name="T41" fmla="*/ 43 h 51"/>
                  <a:gd name="T42" fmla="*/ 8 w 72"/>
                  <a:gd name="T43" fmla="*/ 51 h 51"/>
                  <a:gd name="T44" fmla="*/ 36 w 72"/>
                  <a:gd name="T45" fmla="*/ 51 h 51"/>
                  <a:gd name="T46" fmla="*/ 37 w 72"/>
                  <a:gd name="T47" fmla="*/ 51 h 51"/>
                  <a:gd name="T48" fmla="*/ 64 w 72"/>
                  <a:gd name="T49" fmla="*/ 51 h 51"/>
                  <a:gd name="T50" fmla="*/ 72 w 72"/>
                  <a:gd name="T51" fmla="*/ 43 h 51"/>
                  <a:gd name="T52" fmla="*/ 64 w 72"/>
                  <a:gd name="T53" fmla="*/ 35 h 51"/>
                  <a:gd name="T54" fmla="*/ 10 w 72"/>
                  <a:gd name="T55" fmla="*/ 30 h 51"/>
                  <a:gd name="T56" fmla="*/ 33 w 72"/>
                  <a:gd name="T57" fmla="*/ 2 h 51"/>
                  <a:gd name="T58" fmla="*/ 33 w 72"/>
                  <a:gd name="T59" fmla="*/ 18 h 51"/>
                  <a:gd name="T60" fmla="*/ 14 w 72"/>
                  <a:gd name="T61" fmla="*/ 31 h 51"/>
                  <a:gd name="T62" fmla="*/ 58 w 72"/>
                  <a:gd name="T63" fmla="*/ 31 h 51"/>
                  <a:gd name="T64" fmla="*/ 39 w 72"/>
                  <a:gd name="T65" fmla="*/ 18 h 51"/>
                  <a:gd name="T66" fmla="*/ 39 w 72"/>
                  <a:gd name="T67" fmla="*/ 2 h 51"/>
                  <a:gd name="T68" fmla="*/ 62 w 72"/>
                  <a:gd name="T69" fmla="*/ 30 h 51"/>
                  <a:gd name="T70" fmla="*/ 62 w 72"/>
                  <a:gd name="T71" fmla="*/ 35 h 51"/>
                  <a:gd name="T72" fmla="*/ 37 w 72"/>
                  <a:gd name="T73" fmla="*/ 35 h 51"/>
                  <a:gd name="T74" fmla="*/ 36 w 72"/>
                  <a:gd name="T75" fmla="*/ 35 h 51"/>
                  <a:gd name="T76" fmla="*/ 10 w 72"/>
                  <a:gd name="T77" fmla="*/ 35 h 51"/>
                  <a:gd name="T78" fmla="*/ 10 w 72"/>
                  <a:gd name="T79" fmla="*/ 30 h 51"/>
                  <a:gd name="T80" fmla="*/ 64 w 72"/>
                  <a:gd name="T81" fmla="*/ 49 h 51"/>
                  <a:gd name="T82" fmla="*/ 37 w 72"/>
                  <a:gd name="T83" fmla="*/ 49 h 51"/>
                  <a:gd name="T84" fmla="*/ 36 w 72"/>
                  <a:gd name="T85" fmla="*/ 49 h 51"/>
                  <a:gd name="T86" fmla="*/ 8 w 72"/>
                  <a:gd name="T87" fmla="*/ 49 h 51"/>
                  <a:gd name="T88" fmla="*/ 2 w 72"/>
                  <a:gd name="T89" fmla="*/ 43 h 51"/>
                  <a:gd name="T90" fmla="*/ 8 w 72"/>
                  <a:gd name="T91" fmla="*/ 37 h 51"/>
                  <a:gd name="T92" fmla="*/ 36 w 72"/>
                  <a:gd name="T93" fmla="*/ 37 h 51"/>
                  <a:gd name="T94" fmla="*/ 37 w 72"/>
                  <a:gd name="T95" fmla="*/ 37 h 51"/>
                  <a:gd name="T96" fmla="*/ 64 w 72"/>
                  <a:gd name="T97" fmla="*/ 37 h 51"/>
                  <a:gd name="T98" fmla="*/ 70 w 72"/>
                  <a:gd name="T99" fmla="*/ 43 h 51"/>
                  <a:gd name="T100" fmla="*/ 64 w 72"/>
                  <a:gd name="T101" fmla="*/ 49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72" h="51">
                    <a:moveTo>
                      <a:pt x="64" y="35"/>
                    </a:moveTo>
                    <a:cubicBezTo>
                      <a:pt x="64" y="35"/>
                      <a:pt x="64" y="35"/>
                      <a:pt x="64" y="35"/>
                    </a:cubicBezTo>
                    <a:cubicBezTo>
                      <a:pt x="64" y="33"/>
                      <a:pt x="64" y="31"/>
                      <a:pt x="64" y="30"/>
                    </a:cubicBezTo>
                    <a:cubicBezTo>
                      <a:pt x="64" y="14"/>
                      <a:pt x="54" y="1"/>
                      <a:pt x="39" y="0"/>
                    </a:cubicBezTo>
                    <a:cubicBezTo>
                      <a:pt x="38" y="0"/>
                      <a:pt x="38" y="0"/>
                      <a:pt x="37" y="0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9" y="20"/>
                      <a:pt x="39" y="20"/>
                      <a:pt x="39" y="20"/>
                    </a:cubicBezTo>
                    <a:cubicBezTo>
                      <a:pt x="47" y="20"/>
                      <a:pt x="54" y="24"/>
                      <a:pt x="55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8" y="24"/>
                      <a:pt x="25" y="20"/>
                      <a:pt x="33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4" y="0"/>
                      <a:pt x="34" y="0"/>
                      <a:pt x="33" y="0"/>
                    </a:cubicBezTo>
                    <a:cubicBezTo>
                      <a:pt x="18" y="1"/>
                      <a:pt x="8" y="14"/>
                      <a:pt x="8" y="30"/>
                    </a:cubicBezTo>
                    <a:cubicBezTo>
                      <a:pt x="8" y="31"/>
                      <a:pt x="8" y="33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4" y="35"/>
                      <a:pt x="0" y="38"/>
                      <a:pt x="0" y="43"/>
                    </a:cubicBezTo>
                    <a:cubicBezTo>
                      <a:pt x="0" y="47"/>
                      <a:pt x="4" y="51"/>
                      <a:pt x="8" y="51"/>
                    </a:cubicBezTo>
                    <a:cubicBezTo>
                      <a:pt x="36" y="51"/>
                      <a:pt x="36" y="51"/>
                      <a:pt x="36" y="51"/>
                    </a:cubicBezTo>
                    <a:cubicBezTo>
                      <a:pt x="37" y="51"/>
                      <a:pt x="37" y="51"/>
                      <a:pt x="37" y="51"/>
                    </a:cubicBezTo>
                    <a:cubicBezTo>
                      <a:pt x="64" y="51"/>
                      <a:pt x="64" y="51"/>
                      <a:pt x="64" y="51"/>
                    </a:cubicBezTo>
                    <a:cubicBezTo>
                      <a:pt x="68" y="51"/>
                      <a:pt x="72" y="47"/>
                      <a:pt x="72" y="43"/>
                    </a:cubicBezTo>
                    <a:cubicBezTo>
                      <a:pt x="72" y="38"/>
                      <a:pt x="68" y="35"/>
                      <a:pt x="64" y="35"/>
                    </a:cubicBezTo>
                    <a:close/>
                    <a:moveTo>
                      <a:pt x="10" y="30"/>
                    </a:moveTo>
                    <a:cubicBezTo>
                      <a:pt x="10" y="15"/>
                      <a:pt x="20" y="3"/>
                      <a:pt x="33" y="2"/>
                    </a:cubicBezTo>
                    <a:cubicBezTo>
                      <a:pt x="33" y="18"/>
                      <a:pt x="33" y="18"/>
                      <a:pt x="33" y="18"/>
                    </a:cubicBezTo>
                    <a:cubicBezTo>
                      <a:pt x="22" y="18"/>
                      <a:pt x="15" y="24"/>
                      <a:pt x="14" y="31"/>
                    </a:cubicBezTo>
                    <a:cubicBezTo>
                      <a:pt x="58" y="31"/>
                      <a:pt x="58" y="31"/>
                      <a:pt x="58" y="31"/>
                    </a:cubicBezTo>
                    <a:cubicBezTo>
                      <a:pt x="57" y="24"/>
                      <a:pt x="50" y="18"/>
                      <a:pt x="39" y="18"/>
                    </a:cubicBezTo>
                    <a:cubicBezTo>
                      <a:pt x="39" y="2"/>
                      <a:pt x="39" y="2"/>
                      <a:pt x="39" y="2"/>
                    </a:cubicBezTo>
                    <a:cubicBezTo>
                      <a:pt x="52" y="3"/>
                      <a:pt x="62" y="15"/>
                      <a:pt x="62" y="30"/>
                    </a:cubicBezTo>
                    <a:cubicBezTo>
                      <a:pt x="62" y="31"/>
                      <a:pt x="62" y="33"/>
                      <a:pt x="62" y="35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3"/>
                      <a:pt x="10" y="31"/>
                      <a:pt x="10" y="30"/>
                    </a:cubicBezTo>
                    <a:close/>
                    <a:moveTo>
                      <a:pt x="64" y="49"/>
                    </a:moveTo>
                    <a:cubicBezTo>
                      <a:pt x="37" y="49"/>
                      <a:pt x="37" y="49"/>
                      <a:pt x="37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5" y="49"/>
                      <a:pt x="2" y="46"/>
                      <a:pt x="2" y="43"/>
                    </a:cubicBezTo>
                    <a:cubicBezTo>
                      <a:pt x="2" y="39"/>
                      <a:pt x="5" y="37"/>
                      <a:pt x="8" y="37"/>
                    </a:cubicBezTo>
                    <a:cubicBezTo>
                      <a:pt x="36" y="37"/>
                      <a:pt x="36" y="37"/>
                      <a:pt x="36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64" y="37"/>
                      <a:pt x="64" y="37"/>
                      <a:pt x="64" y="37"/>
                    </a:cubicBezTo>
                    <a:cubicBezTo>
                      <a:pt x="67" y="37"/>
                      <a:pt x="70" y="39"/>
                      <a:pt x="70" y="43"/>
                    </a:cubicBezTo>
                    <a:cubicBezTo>
                      <a:pt x="70" y="46"/>
                      <a:pt x="67" y="49"/>
                      <a:pt x="64" y="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6" name="组合 145"/>
          <p:cNvGrpSpPr/>
          <p:nvPr/>
        </p:nvGrpSpPr>
        <p:grpSpPr>
          <a:xfrm>
            <a:off x="7904922" y="4556067"/>
            <a:ext cx="239705" cy="239704"/>
            <a:chOff x="10148610" y="867164"/>
            <a:chExt cx="403000" cy="403000"/>
          </a:xfrm>
        </p:grpSpPr>
        <p:sp>
          <p:nvSpPr>
            <p:cNvPr id="150" name="椭圆 149"/>
            <p:cNvSpPr/>
            <p:nvPr/>
          </p:nvSpPr>
          <p:spPr>
            <a:xfrm>
              <a:off x="10148610" y="867164"/>
              <a:ext cx="403000" cy="403000"/>
            </a:xfrm>
            <a:prstGeom prst="ellipse">
              <a:avLst/>
            </a:prstGeom>
            <a:solidFill>
              <a:srgbClr val="FFC00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51" name="Freeform 15"/>
            <p:cNvSpPr>
              <a:spLocks noEditPoints="1"/>
            </p:cNvSpPr>
            <p:nvPr/>
          </p:nvSpPr>
          <p:spPr bwMode="auto">
            <a:xfrm>
              <a:off x="10244723" y="976222"/>
              <a:ext cx="192669" cy="202991"/>
            </a:xfrm>
            <a:custGeom>
              <a:avLst/>
              <a:gdLst>
                <a:gd name="T0" fmla="*/ 59 w 84"/>
                <a:gd name="T1" fmla="*/ 0 h 88"/>
                <a:gd name="T2" fmla="*/ 59 w 84"/>
                <a:gd name="T3" fmla="*/ 8 h 88"/>
                <a:gd name="T4" fmla="*/ 59 w 84"/>
                <a:gd name="T5" fmla="*/ 9 h 88"/>
                <a:gd name="T6" fmla="*/ 59 w 84"/>
                <a:gd name="T7" fmla="*/ 46 h 88"/>
                <a:gd name="T8" fmla="*/ 42 w 84"/>
                <a:gd name="T9" fmla="*/ 63 h 88"/>
                <a:gd name="T10" fmla="*/ 41 w 84"/>
                <a:gd name="T11" fmla="*/ 62 h 88"/>
                <a:gd name="T12" fmla="*/ 40 w 84"/>
                <a:gd name="T13" fmla="*/ 62 h 88"/>
                <a:gd name="T14" fmla="*/ 25 w 84"/>
                <a:gd name="T15" fmla="*/ 46 h 88"/>
                <a:gd name="T16" fmla="*/ 25 w 84"/>
                <a:gd name="T17" fmla="*/ 10 h 88"/>
                <a:gd name="T18" fmla="*/ 25 w 84"/>
                <a:gd name="T19" fmla="*/ 8 h 88"/>
                <a:gd name="T20" fmla="*/ 25 w 84"/>
                <a:gd name="T21" fmla="*/ 0 h 88"/>
                <a:gd name="T22" fmla="*/ 0 w 84"/>
                <a:gd name="T23" fmla="*/ 0 h 88"/>
                <a:gd name="T24" fmla="*/ 0 w 84"/>
                <a:gd name="T25" fmla="*/ 8 h 88"/>
                <a:gd name="T26" fmla="*/ 0 w 84"/>
                <a:gd name="T27" fmla="*/ 10 h 88"/>
                <a:gd name="T28" fmla="*/ 0 w 84"/>
                <a:gd name="T29" fmla="*/ 45 h 88"/>
                <a:gd name="T30" fmla="*/ 40 w 84"/>
                <a:gd name="T31" fmla="*/ 87 h 88"/>
                <a:gd name="T32" fmla="*/ 40 w 84"/>
                <a:gd name="T33" fmla="*/ 87 h 88"/>
                <a:gd name="T34" fmla="*/ 42 w 84"/>
                <a:gd name="T35" fmla="*/ 88 h 88"/>
                <a:gd name="T36" fmla="*/ 84 w 84"/>
                <a:gd name="T37" fmla="*/ 45 h 88"/>
                <a:gd name="T38" fmla="*/ 84 w 84"/>
                <a:gd name="T39" fmla="*/ 9 h 88"/>
                <a:gd name="T40" fmla="*/ 84 w 84"/>
                <a:gd name="T41" fmla="*/ 8 h 88"/>
                <a:gd name="T42" fmla="*/ 84 w 84"/>
                <a:gd name="T43" fmla="*/ 0 h 88"/>
                <a:gd name="T44" fmla="*/ 59 w 84"/>
                <a:gd name="T45" fmla="*/ 0 h 88"/>
                <a:gd name="T46" fmla="*/ 2 w 84"/>
                <a:gd name="T47" fmla="*/ 2 h 88"/>
                <a:gd name="T48" fmla="*/ 23 w 84"/>
                <a:gd name="T49" fmla="*/ 2 h 88"/>
                <a:gd name="T50" fmla="*/ 23 w 84"/>
                <a:gd name="T51" fmla="*/ 8 h 88"/>
                <a:gd name="T52" fmla="*/ 2 w 84"/>
                <a:gd name="T53" fmla="*/ 8 h 88"/>
                <a:gd name="T54" fmla="*/ 2 w 84"/>
                <a:gd name="T55" fmla="*/ 2 h 88"/>
                <a:gd name="T56" fmla="*/ 40 w 84"/>
                <a:gd name="T57" fmla="*/ 85 h 88"/>
                <a:gd name="T58" fmla="*/ 2 w 84"/>
                <a:gd name="T59" fmla="*/ 45 h 88"/>
                <a:gd name="T60" fmla="*/ 2 w 84"/>
                <a:gd name="T61" fmla="*/ 10 h 88"/>
                <a:gd name="T62" fmla="*/ 23 w 84"/>
                <a:gd name="T63" fmla="*/ 10 h 88"/>
                <a:gd name="T64" fmla="*/ 23 w 84"/>
                <a:gd name="T65" fmla="*/ 46 h 88"/>
                <a:gd name="T66" fmla="*/ 40 w 84"/>
                <a:gd name="T67" fmla="*/ 64 h 88"/>
                <a:gd name="T68" fmla="*/ 41 w 84"/>
                <a:gd name="T69" fmla="*/ 64 h 88"/>
                <a:gd name="T70" fmla="*/ 41 w 84"/>
                <a:gd name="T71" fmla="*/ 64 h 88"/>
                <a:gd name="T72" fmla="*/ 41 w 84"/>
                <a:gd name="T73" fmla="*/ 85 h 88"/>
                <a:gd name="T74" fmla="*/ 40 w 84"/>
                <a:gd name="T75" fmla="*/ 85 h 88"/>
                <a:gd name="T76" fmla="*/ 82 w 84"/>
                <a:gd name="T77" fmla="*/ 45 h 88"/>
                <a:gd name="T78" fmla="*/ 43 w 84"/>
                <a:gd name="T79" fmla="*/ 85 h 88"/>
                <a:gd name="T80" fmla="*/ 43 w 84"/>
                <a:gd name="T81" fmla="*/ 64 h 88"/>
                <a:gd name="T82" fmla="*/ 61 w 84"/>
                <a:gd name="T83" fmla="*/ 46 h 88"/>
                <a:gd name="T84" fmla="*/ 61 w 84"/>
                <a:gd name="T85" fmla="*/ 10 h 88"/>
                <a:gd name="T86" fmla="*/ 82 w 84"/>
                <a:gd name="T87" fmla="*/ 10 h 88"/>
                <a:gd name="T88" fmla="*/ 82 w 84"/>
                <a:gd name="T89" fmla="*/ 45 h 88"/>
                <a:gd name="T90" fmla="*/ 61 w 84"/>
                <a:gd name="T91" fmla="*/ 2 h 88"/>
                <a:gd name="T92" fmla="*/ 82 w 84"/>
                <a:gd name="T93" fmla="*/ 2 h 88"/>
                <a:gd name="T94" fmla="*/ 82 w 84"/>
                <a:gd name="T95" fmla="*/ 7 h 88"/>
                <a:gd name="T96" fmla="*/ 61 w 84"/>
                <a:gd name="T97" fmla="*/ 7 h 88"/>
                <a:gd name="T98" fmla="*/ 61 w 84"/>
                <a:gd name="T99" fmla="*/ 2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84" h="88">
                  <a:moveTo>
                    <a:pt x="59" y="0"/>
                  </a:moveTo>
                  <a:cubicBezTo>
                    <a:pt x="59" y="8"/>
                    <a:pt x="59" y="8"/>
                    <a:pt x="59" y="8"/>
                  </a:cubicBezTo>
                  <a:cubicBezTo>
                    <a:pt x="59" y="9"/>
                    <a:pt x="59" y="9"/>
                    <a:pt x="59" y="9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59" y="55"/>
                    <a:pt x="51" y="63"/>
                    <a:pt x="42" y="63"/>
                  </a:cubicBezTo>
                  <a:cubicBezTo>
                    <a:pt x="42" y="63"/>
                    <a:pt x="41" y="62"/>
                    <a:pt x="41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32" y="61"/>
                    <a:pt x="25" y="54"/>
                    <a:pt x="25" y="46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68"/>
                    <a:pt x="18" y="86"/>
                    <a:pt x="40" y="87"/>
                  </a:cubicBezTo>
                  <a:cubicBezTo>
                    <a:pt x="40" y="87"/>
                    <a:pt x="40" y="87"/>
                    <a:pt x="40" y="87"/>
                  </a:cubicBezTo>
                  <a:cubicBezTo>
                    <a:pt x="41" y="87"/>
                    <a:pt x="41" y="88"/>
                    <a:pt x="42" y="88"/>
                  </a:cubicBezTo>
                  <a:cubicBezTo>
                    <a:pt x="65" y="88"/>
                    <a:pt x="84" y="69"/>
                    <a:pt x="84" y="45"/>
                  </a:cubicBezTo>
                  <a:cubicBezTo>
                    <a:pt x="84" y="9"/>
                    <a:pt x="84" y="9"/>
                    <a:pt x="84" y="9"/>
                  </a:cubicBezTo>
                  <a:cubicBezTo>
                    <a:pt x="84" y="8"/>
                    <a:pt x="84" y="8"/>
                    <a:pt x="84" y="8"/>
                  </a:cubicBezTo>
                  <a:cubicBezTo>
                    <a:pt x="84" y="0"/>
                    <a:pt x="84" y="0"/>
                    <a:pt x="84" y="0"/>
                  </a:cubicBezTo>
                  <a:lnTo>
                    <a:pt x="59" y="0"/>
                  </a:lnTo>
                  <a:close/>
                  <a:moveTo>
                    <a:pt x="2" y="2"/>
                  </a:moveTo>
                  <a:cubicBezTo>
                    <a:pt x="23" y="2"/>
                    <a:pt x="23" y="2"/>
                    <a:pt x="23" y="2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" y="8"/>
                    <a:pt x="2" y="8"/>
                    <a:pt x="2" y="8"/>
                  </a:cubicBezTo>
                  <a:lnTo>
                    <a:pt x="2" y="2"/>
                  </a:lnTo>
                  <a:close/>
                  <a:moveTo>
                    <a:pt x="40" y="85"/>
                  </a:moveTo>
                  <a:cubicBezTo>
                    <a:pt x="19" y="84"/>
                    <a:pt x="2" y="67"/>
                    <a:pt x="2" y="45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23" y="55"/>
                    <a:pt x="30" y="63"/>
                    <a:pt x="40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85"/>
                    <a:pt x="40" y="85"/>
                    <a:pt x="40" y="85"/>
                  </a:cubicBezTo>
                  <a:close/>
                  <a:moveTo>
                    <a:pt x="82" y="45"/>
                  </a:moveTo>
                  <a:cubicBezTo>
                    <a:pt x="82" y="67"/>
                    <a:pt x="65" y="85"/>
                    <a:pt x="43" y="85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53" y="64"/>
                    <a:pt x="61" y="55"/>
                    <a:pt x="61" y="46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82" y="10"/>
                    <a:pt x="82" y="10"/>
                    <a:pt x="82" y="10"/>
                  </a:cubicBezTo>
                  <a:lnTo>
                    <a:pt x="82" y="45"/>
                  </a:lnTo>
                  <a:close/>
                  <a:moveTo>
                    <a:pt x="61" y="2"/>
                  </a:moveTo>
                  <a:cubicBezTo>
                    <a:pt x="82" y="2"/>
                    <a:pt x="82" y="2"/>
                    <a:pt x="82" y="2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61" y="7"/>
                    <a:pt x="61" y="7"/>
                    <a:pt x="61" y="7"/>
                  </a:cubicBezTo>
                  <a:lnTo>
                    <a:pt x="61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7225635" y="4556067"/>
            <a:ext cx="239705" cy="239704"/>
            <a:chOff x="9004793" y="862858"/>
            <a:chExt cx="403000" cy="403000"/>
          </a:xfrm>
        </p:grpSpPr>
        <p:sp>
          <p:nvSpPr>
            <p:cNvPr id="148" name="椭圆 147"/>
            <p:cNvSpPr/>
            <p:nvPr/>
          </p:nvSpPr>
          <p:spPr>
            <a:xfrm>
              <a:off x="9004793" y="862858"/>
              <a:ext cx="403000" cy="403000"/>
            </a:xfrm>
            <a:prstGeom prst="ellipse">
              <a:avLst/>
            </a:prstGeom>
            <a:solidFill>
              <a:srgbClr val="05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149" name="Freeform 18"/>
            <p:cNvSpPr>
              <a:spLocks noEditPoints="1"/>
            </p:cNvSpPr>
            <p:nvPr/>
          </p:nvSpPr>
          <p:spPr bwMode="auto">
            <a:xfrm>
              <a:off x="9091036" y="950391"/>
              <a:ext cx="230515" cy="227935"/>
            </a:xfrm>
            <a:custGeom>
              <a:avLst/>
              <a:gdLst>
                <a:gd name="T0" fmla="*/ 134 w 268"/>
                <a:gd name="T1" fmla="*/ 0 h 265"/>
                <a:gd name="T2" fmla="*/ 0 w 268"/>
                <a:gd name="T3" fmla="*/ 230 h 265"/>
                <a:gd name="T4" fmla="*/ 88 w 268"/>
                <a:gd name="T5" fmla="*/ 230 h 265"/>
                <a:gd name="T6" fmla="*/ 88 w 268"/>
                <a:gd name="T7" fmla="*/ 230 h 265"/>
                <a:gd name="T8" fmla="*/ 134 w 268"/>
                <a:gd name="T9" fmla="*/ 265 h 265"/>
                <a:gd name="T10" fmla="*/ 179 w 268"/>
                <a:gd name="T11" fmla="*/ 230 h 265"/>
                <a:gd name="T12" fmla="*/ 179 w 268"/>
                <a:gd name="T13" fmla="*/ 233 h 265"/>
                <a:gd name="T14" fmla="*/ 268 w 268"/>
                <a:gd name="T15" fmla="*/ 233 h 265"/>
                <a:gd name="T16" fmla="*/ 134 w 268"/>
                <a:gd name="T17" fmla="*/ 0 h 265"/>
                <a:gd name="T18" fmla="*/ 83 w 268"/>
                <a:gd name="T19" fmla="*/ 228 h 265"/>
                <a:gd name="T20" fmla="*/ 8 w 268"/>
                <a:gd name="T21" fmla="*/ 228 h 265"/>
                <a:gd name="T22" fmla="*/ 126 w 268"/>
                <a:gd name="T23" fmla="*/ 27 h 265"/>
                <a:gd name="T24" fmla="*/ 83 w 268"/>
                <a:gd name="T25" fmla="*/ 228 h 265"/>
                <a:gd name="T26" fmla="*/ 131 w 268"/>
                <a:gd name="T27" fmla="*/ 255 h 265"/>
                <a:gd name="T28" fmla="*/ 88 w 268"/>
                <a:gd name="T29" fmla="*/ 225 h 265"/>
                <a:gd name="T30" fmla="*/ 88 w 268"/>
                <a:gd name="T31" fmla="*/ 225 h 265"/>
                <a:gd name="T32" fmla="*/ 131 w 268"/>
                <a:gd name="T33" fmla="*/ 21 h 265"/>
                <a:gd name="T34" fmla="*/ 131 w 268"/>
                <a:gd name="T35" fmla="*/ 255 h 265"/>
                <a:gd name="T36" fmla="*/ 137 w 268"/>
                <a:gd name="T37" fmla="*/ 255 h 265"/>
                <a:gd name="T38" fmla="*/ 137 w 268"/>
                <a:gd name="T39" fmla="*/ 21 h 265"/>
                <a:gd name="T40" fmla="*/ 179 w 268"/>
                <a:gd name="T41" fmla="*/ 225 h 265"/>
                <a:gd name="T42" fmla="*/ 137 w 268"/>
                <a:gd name="T43" fmla="*/ 255 h 265"/>
                <a:gd name="T44" fmla="*/ 185 w 268"/>
                <a:gd name="T45" fmla="*/ 225 h 265"/>
                <a:gd name="T46" fmla="*/ 142 w 268"/>
                <a:gd name="T47" fmla="*/ 27 h 265"/>
                <a:gd name="T48" fmla="*/ 260 w 268"/>
                <a:gd name="T49" fmla="*/ 228 h 265"/>
                <a:gd name="T50" fmla="*/ 185 w 268"/>
                <a:gd name="T51" fmla="*/ 228 h 265"/>
                <a:gd name="T52" fmla="*/ 185 w 268"/>
                <a:gd name="T53" fmla="*/ 225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8" h="265">
                  <a:moveTo>
                    <a:pt x="134" y="0"/>
                  </a:moveTo>
                  <a:lnTo>
                    <a:pt x="0" y="230"/>
                  </a:lnTo>
                  <a:lnTo>
                    <a:pt x="88" y="230"/>
                  </a:lnTo>
                  <a:lnTo>
                    <a:pt x="88" y="230"/>
                  </a:lnTo>
                  <a:lnTo>
                    <a:pt x="134" y="265"/>
                  </a:lnTo>
                  <a:lnTo>
                    <a:pt x="179" y="230"/>
                  </a:lnTo>
                  <a:lnTo>
                    <a:pt x="179" y="233"/>
                  </a:lnTo>
                  <a:lnTo>
                    <a:pt x="268" y="233"/>
                  </a:lnTo>
                  <a:lnTo>
                    <a:pt x="134" y="0"/>
                  </a:lnTo>
                  <a:close/>
                  <a:moveTo>
                    <a:pt x="83" y="228"/>
                  </a:moveTo>
                  <a:lnTo>
                    <a:pt x="8" y="228"/>
                  </a:lnTo>
                  <a:lnTo>
                    <a:pt x="126" y="27"/>
                  </a:lnTo>
                  <a:lnTo>
                    <a:pt x="83" y="228"/>
                  </a:lnTo>
                  <a:close/>
                  <a:moveTo>
                    <a:pt x="131" y="255"/>
                  </a:moveTo>
                  <a:lnTo>
                    <a:pt x="88" y="225"/>
                  </a:lnTo>
                  <a:lnTo>
                    <a:pt x="88" y="225"/>
                  </a:lnTo>
                  <a:lnTo>
                    <a:pt x="131" y="21"/>
                  </a:lnTo>
                  <a:lnTo>
                    <a:pt x="131" y="255"/>
                  </a:lnTo>
                  <a:close/>
                  <a:moveTo>
                    <a:pt x="137" y="255"/>
                  </a:moveTo>
                  <a:lnTo>
                    <a:pt x="137" y="21"/>
                  </a:lnTo>
                  <a:lnTo>
                    <a:pt x="179" y="225"/>
                  </a:lnTo>
                  <a:lnTo>
                    <a:pt x="137" y="255"/>
                  </a:lnTo>
                  <a:close/>
                  <a:moveTo>
                    <a:pt x="185" y="225"/>
                  </a:moveTo>
                  <a:lnTo>
                    <a:pt x="142" y="27"/>
                  </a:lnTo>
                  <a:lnTo>
                    <a:pt x="260" y="228"/>
                  </a:lnTo>
                  <a:lnTo>
                    <a:pt x="185" y="228"/>
                  </a:lnTo>
                  <a:lnTo>
                    <a:pt x="185" y="2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9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0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6" grpId="0" animBg="1"/>
      <p:bldP spid="45" grpId="1"/>
      <p:bldP spid="46" grpId="0"/>
      <p:bldP spid="47" grpId="0"/>
      <p:bldP spid="48" grpId="0"/>
      <p:bldP spid="94" grpId="1"/>
      <p:bldP spid="95" grpId="0"/>
      <p:bldP spid="96" grpId="0"/>
      <p:bldP spid="9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/>
          <p:cNvSpPr/>
          <p:nvPr/>
        </p:nvSpPr>
        <p:spPr>
          <a:xfrm>
            <a:off x="0" y="5668574"/>
            <a:ext cx="12192000" cy="12171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/>
        </p:nvGrpSpPr>
        <p:grpSpPr>
          <a:xfrm>
            <a:off x="96082" y="83902"/>
            <a:ext cx="3226312" cy="630473"/>
            <a:chOff x="188610" y="188677"/>
            <a:chExt cx="3226312" cy="630473"/>
          </a:xfrm>
        </p:grpSpPr>
        <p:grpSp>
          <p:nvGrpSpPr>
            <p:cNvPr id="7" name="组合 6"/>
            <p:cNvGrpSpPr/>
            <p:nvPr/>
          </p:nvGrpSpPr>
          <p:grpSpPr>
            <a:xfrm>
              <a:off x="188610" y="188677"/>
              <a:ext cx="795224" cy="630473"/>
              <a:chOff x="5205109" y="1144352"/>
              <a:chExt cx="1622116" cy="1286052"/>
            </a:xfrm>
          </p:grpSpPr>
          <p:sp>
            <p:nvSpPr>
              <p:cNvPr id="9" name="圆角矩形 8"/>
              <p:cNvSpPr/>
              <p:nvPr/>
            </p:nvSpPr>
            <p:spPr>
              <a:xfrm>
                <a:off x="5205109" y="1509509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5672137" y="1782704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6213983" y="1411750"/>
                <a:ext cx="613242" cy="468544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5853442" y="1243964"/>
                <a:ext cx="513084" cy="392019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6452613" y="1144352"/>
                <a:ext cx="253961" cy="194038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1075820" y="242303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点此添加标题</a:t>
              </a:r>
            </a:p>
          </p:txBody>
        </p:sp>
      </p:grpSp>
      <p:sp>
        <p:nvSpPr>
          <p:cNvPr id="69" name="矩形 68"/>
          <p:cNvSpPr/>
          <p:nvPr/>
        </p:nvSpPr>
        <p:spPr>
          <a:xfrm>
            <a:off x="703152" y="5998444"/>
            <a:ext cx="10785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 在这里添加你的文字，图片也可以，记得加满哦。 在这里添加你的文字，图片也可以，记得加满哦。 在这里添加你的文字，图片也可以，记得加满哦。 在这里添加你的文字，图片也可以，记得加满哦。 在这里添加你的文字，图片也可以，记得加满哦。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307134" y="1740480"/>
            <a:ext cx="9577733" cy="3791206"/>
            <a:chOff x="1378686" y="601007"/>
            <a:chExt cx="9577733" cy="3791206"/>
          </a:xfrm>
        </p:grpSpPr>
        <p:grpSp>
          <p:nvGrpSpPr>
            <p:cNvPr id="63" name="组合 62"/>
            <p:cNvGrpSpPr/>
            <p:nvPr/>
          </p:nvGrpSpPr>
          <p:grpSpPr>
            <a:xfrm>
              <a:off x="1404699" y="1503858"/>
              <a:ext cx="997526" cy="2474402"/>
              <a:chOff x="1118370" y="995865"/>
              <a:chExt cx="997526" cy="2474402"/>
            </a:xfrm>
          </p:grpSpPr>
          <p:sp>
            <p:nvSpPr>
              <p:cNvPr id="34" name="矩形 33"/>
              <p:cNvSpPr/>
              <p:nvPr/>
            </p:nvSpPr>
            <p:spPr>
              <a:xfrm>
                <a:off x="1118370" y="2068945"/>
                <a:ext cx="471055" cy="1401321"/>
              </a:xfrm>
              <a:prstGeom prst="rect">
                <a:avLst/>
              </a:prstGeom>
              <a:solidFill>
                <a:srgbClr val="A7CF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644841" y="995865"/>
                <a:ext cx="471055" cy="2474402"/>
              </a:xfrm>
              <a:prstGeom prst="rect">
                <a:avLst/>
              </a:prstGeom>
              <a:solidFill>
                <a:srgbClr val="05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2817864" y="1783555"/>
              <a:ext cx="997526" cy="2194704"/>
              <a:chOff x="2531535" y="1275562"/>
              <a:chExt cx="997526" cy="2194704"/>
            </a:xfrm>
          </p:grpSpPr>
          <p:sp>
            <p:nvSpPr>
              <p:cNvPr id="86" name="矩形 85"/>
              <p:cNvSpPr/>
              <p:nvPr/>
            </p:nvSpPr>
            <p:spPr>
              <a:xfrm>
                <a:off x="2531535" y="1275562"/>
                <a:ext cx="471055" cy="2194704"/>
              </a:xfrm>
              <a:prstGeom prst="rect">
                <a:avLst/>
              </a:prstGeom>
              <a:solidFill>
                <a:srgbClr val="A7CF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3058006" y="2318326"/>
                <a:ext cx="471055" cy="1151939"/>
              </a:xfrm>
              <a:prstGeom prst="rect">
                <a:avLst/>
              </a:prstGeom>
              <a:solidFill>
                <a:srgbClr val="05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1" name="组合 60"/>
            <p:cNvGrpSpPr/>
            <p:nvPr/>
          </p:nvGrpSpPr>
          <p:grpSpPr>
            <a:xfrm>
              <a:off x="4231029" y="1884210"/>
              <a:ext cx="997526" cy="2087673"/>
              <a:chOff x="3944700" y="1376217"/>
              <a:chExt cx="997526" cy="2087673"/>
            </a:xfrm>
          </p:grpSpPr>
          <p:sp>
            <p:nvSpPr>
              <p:cNvPr id="90" name="矩形 89"/>
              <p:cNvSpPr/>
              <p:nvPr/>
            </p:nvSpPr>
            <p:spPr>
              <a:xfrm>
                <a:off x="3944700" y="1560945"/>
                <a:ext cx="471055" cy="1902945"/>
              </a:xfrm>
              <a:prstGeom prst="rect">
                <a:avLst/>
              </a:prstGeom>
              <a:solidFill>
                <a:srgbClr val="A7CF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矩形 90"/>
              <p:cNvSpPr/>
              <p:nvPr/>
            </p:nvSpPr>
            <p:spPr>
              <a:xfrm>
                <a:off x="4471171" y="1376217"/>
                <a:ext cx="471055" cy="2087673"/>
              </a:xfrm>
              <a:prstGeom prst="rect">
                <a:avLst/>
              </a:prstGeom>
              <a:solidFill>
                <a:srgbClr val="05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60" name="组合 59"/>
            <p:cNvGrpSpPr/>
            <p:nvPr/>
          </p:nvGrpSpPr>
          <p:grpSpPr>
            <a:xfrm>
              <a:off x="5644194" y="952683"/>
              <a:ext cx="997526" cy="3002189"/>
              <a:chOff x="5357865" y="444690"/>
              <a:chExt cx="997526" cy="3002189"/>
            </a:xfrm>
          </p:grpSpPr>
          <p:sp>
            <p:nvSpPr>
              <p:cNvPr id="92" name="矩形 91"/>
              <p:cNvSpPr/>
              <p:nvPr/>
            </p:nvSpPr>
            <p:spPr>
              <a:xfrm>
                <a:off x="5357865" y="1893455"/>
                <a:ext cx="471055" cy="1553423"/>
              </a:xfrm>
              <a:prstGeom prst="rect">
                <a:avLst/>
              </a:prstGeom>
              <a:solidFill>
                <a:srgbClr val="A7CF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矩形 92"/>
              <p:cNvSpPr/>
              <p:nvPr/>
            </p:nvSpPr>
            <p:spPr>
              <a:xfrm>
                <a:off x="5884336" y="444690"/>
                <a:ext cx="471055" cy="3002189"/>
              </a:xfrm>
              <a:prstGeom prst="rect">
                <a:avLst/>
              </a:prstGeom>
              <a:solidFill>
                <a:srgbClr val="05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9" name="组合 58"/>
            <p:cNvGrpSpPr/>
            <p:nvPr/>
          </p:nvGrpSpPr>
          <p:grpSpPr>
            <a:xfrm>
              <a:off x="7057359" y="2733957"/>
              <a:ext cx="997526" cy="1204150"/>
              <a:chOff x="6771030" y="2225964"/>
              <a:chExt cx="997526" cy="1204150"/>
            </a:xfrm>
          </p:grpSpPr>
          <p:sp>
            <p:nvSpPr>
              <p:cNvPr id="94" name="矩形 93"/>
              <p:cNvSpPr/>
              <p:nvPr/>
            </p:nvSpPr>
            <p:spPr>
              <a:xfrm>
                <a:off x="6771030" y="3157121"/>
                <a:ext cx="471055" cy="272992"/>
              </a:xfrm>
              <a:prstGeom prst="rect">
                <a:avLst/>
              </a:prstGeom>
              <a:solidFill>
                <a:srgbClr val="A7CF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95" name="矩形 94"/>
              <p:cNvSpPr/>
              <p:nvPr/>
            </p:nvSpPr>
            <p:spPr>
              <a:xfrm>
                <a:off x="7297501" y="2225964"/>
                <a:ext cx="471055" cy="1204150"/>
              </a:xfrm>
              <a:prstGeom prst="rect">
                <a:avLst/>
              </a:prstGeom>
              <a:solidFill>
                <a:srgbClr val="05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55" name="组合 54"/>
            <p:cNvGrpSpPr/>
            <p:nvPr/>
          </p:nvGrpSpPr>
          <p:grpSpPr>
            <a:xfrm>
              <a:off x="8470524" y="1088437"/>
              <a:ext cx="997526" cy="2849670"/>
              <a:chOff x="8184195" y="580444"/>
              <a:chExt cx="997526" cy="2849670"/>
            </a:xfrm>
          </p:grpSpPr>
          <p:sp>
            <p:nvSpPr>
              <p:cNvPr id="110" name="矩形 109"/>
              <p:cNvSpPr/>
              <p:nvPr/>
            </p:nvSpPr>
            <p:spPr>
              <a:xfrm>
                <a:off x="8184195" y="1275562"/>
                <a:ext cx="471055" cy="2154551"/>
              </a:xfrm>
              <a:prstGeom prst="rect">
                <a:avLst/>
              </a:prstGeom>
              <a:solidFill>
                <a:srgbClr val="A7CF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1" name="矩形 110"/>
              <p:cNvSpPr/>
              <p:nvPr/>
            </p:nvSpPr>
            <p:spPr>
              <a:xfrm>
                <a:off x="8710666" y="580444"/>
                <a:ext cx="471055" cy="2849670"/>
              </a:xfrm>
              <a:prstGeom prst="rect">
                <a:avLst/>
              </a:prstGeom>
              <a:solidFill>
                <a:srgbClr val="05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47" name="组合 46"/>
            <p:cNvGrpSpPr/>
            <p:nvPr/>
          </p:nvGrpSpPr>
          <p:grpSpPr>
            <a:xfrm>
              <a:off x="9883689" y="2207483"/>
              <a:ext cx="997526" cy="1717367"/>
              <a:chOff x="9597360" y="1699490"/>
              <a:chExt cx="997526" cy="1717367"/>
            </a:xfrm>
          </p:grpSpPr>
          <p:sp>
            <p:nvSpPr>
              <p:cNvPr id="112" name="矩形 111"/>
              <p:cNvSpPr/>
              <p:nvPr/>
            </p:nvSpPr>
            <p:spPr>
              <a:xfrm>
                <a:off x="9597360" y="2660073"/>
                <a:ext cx="471055" cy="756784"/>
              </a:xfrm>
              <a:prstGeom prst="rect">
                <a:avLst/>
              </a:prstGeom>
              <a:solidFill>
                <a:srgbClr val="A7CF8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113" name="矩形 112"/>
              <p:cNvSpPr/>
              <p:nvPr/>
            </p:nvSpPr>
            <p:spPr>
              <a:xfrm>
                <a:off x="10123831" y="1699490"/>
                <a:ext cx="471055" cy="1717367"/>
              </a:xfrm>
              <a:prstGeom prst="rect">
                <a:avLst/>
              </a:prstGeom>
              <a:solidFill>
                <a:srgbClr val="05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5" name="文本框 34"/>
            <p:cNvSpPr txBox="1"/>
            <p:nvPr/>
          </p:nvSpPr>
          <p:spPr>
            <a:xfrm>
              <a:off x="1739338" y="3992103"/>
              <a:ext cx="28245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1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4" name="文本框 113"/>
            <p:cNvSpPr txBox="1"/>
            <p:nvPr/>
          </p:nvSpPr>
          <p:spPr>
            <a:xfrm>
              <a:off x="3138897" y="399210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2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5" name="文本框 114"/>
            <p:cNvSpPr txBox="1"/>
            <p:nvPr/>
          </p:nvSpPr>
          <p:spPr>
            <a:xfrm>
              <a:off x="4568912" y="3992103"/>
              <a:ext cx="32092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3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6" name="文本框 115"/>
            <p:cNvSpPr txBox="1"/>
            <p:nvPr/>
          </p:nvSpPr>
          <p:spPr>
            <a:xfrm>
              <a:off x="6006943" y="3992103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4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7" name="文本框 116"/>
            <p:cNvSpPr txBox="1"/>
            <p:nvPr/>
          </p:nvSpPr>
          <p:spPr>
            <a:xfrm>
              <a:off x="7436958" y="3992103"/>
              <a:ext cx="32252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5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8" name="文本框 117"/>
            <p:cNvSpPr txBox="1"/>
            <p:nvPr/>
          </p:nvSpPr>
          <p:spPr>
            <a:xfrm>
              <a:off x="8876591" y="3992103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6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19" name="文本框 118"/>
            <p:cNvSpPr txBox="1"/>
            <p:nvPr/>
          </p:nvSpPr>
          <p:spPr>
            <a:xfrm>
              <a:off x="10317830" y="3992103"/>
              <a:ext cx="2856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000" dirty="0">
                  <a:solidFill>
                    <a:schemeClr val="bg1"/>
                  </a:solidFill>
                  <a:latin typeface="Impact" panose="020B0806030902050204" pitchFamily="34" charset="0"/>
                </a:rPr>
                <a:t>7</a:t>
              </a:r>
              <a:endParaRPr lang="zh-CN" altLang="en-US" sz="2000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6068856" y="601007"/>
              <a:ext cx="70083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100%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0" name="文本框 119"/>
            <p:cNvSpPr txBox="1"/>
            <p:nvPr/>
          </p:nvSpPr>
          <p:spPr>
            <a:xfrm>
              <a:off x="1378686" y="2224007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50%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1" name="文本框 120"/>
            <p:cNvSpPr txBox="1"/>
            <p:nvPr/>
          </p:nvSpPr>
          <p:spPr>
            <a:xfrm>
              <a:off x="1917879" y="1137204"/>
              <a:ext cx="55656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81%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2" name="文本框 121"/>
            <p:cNvSpPr txBox="1"/>
            <p:nvPr/>
          </p:nvSpPr>
          <p:spPr>
            <a:xfrm>
              <a:off x="2795337" y="1407301"/>
              <a:ext cx="5593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73%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3" name="文本框 122"/>
            <p:cNvSpPr txBox="1"/>
            <p:nvPr/>
          </p:nvSpPr>
          <p:spPr>
            <a:xfrm>
              <a:off x="3312570" y="2472431"/>
              <a:ext cx="5757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42%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4" name="文本框 123"/>
            <p:cNvSpPr txBox="1"/>
            <p:nvPr/>
          </p:nvSpPr>
          <p:spPr>
            <a:xfrm>
              <a:off x="4199262" y="1699606"/>
              <a:ext cx="5854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64%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5" name="文本框 124"/>
            <p:cNvSpPr txBox="1"/>
            <p:nvPr/>
          </p:nvSpPr>
          <p:spPr>
            <a:xfrm>
              <a:off x="4762682" y="1514878"/>
              <a:ext cx="5581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70%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6" name="文本框 125"/>
            <p:cNvSpPr txBox="1"/>
            <p:nvPr/>
          </p:nvSpPr>
          <p:spPr>
            <a:xfrm>
              <a:off x="5576261" y="203211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56%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7" name="文本框 126"/>
            <p:cNvSpPr txBox="1"/>
            <p:nvPr/>
          </p:nvSpPr>
          <p:spPr>
            <a:xfrm>
              <a:off x="7059056" y="3315365"/>
              <a:ext cx="4683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5%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8" name="文本框 127"/>
            <p:cNvSpPr txBox="1"/>
            <p:nvPr/>
          </p:nvSpPr>
          <p:spPr>
            <a:xfrm>
              <a:off x="7548579" y="2354239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45%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29" name="文本框 128"/>
            <p:cNvSpPr txBox="1"/>
            <p:nvPr/>
          </p:nvSpPr>
          <p:spPr>
            <a:xfrm>
              <a:off x="8457230" y="1414223"/>
              <a:ext cx="5597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76%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0" name="文本框 129"/>
            <p:cNvSpPr txBox="1"/>
            <p:nvPr/>
          </p:nvSpPr>
          <p:spPr>
            <a:xfrm>
              <a:off x="8953293" y="737886"/>
              <a:ext cx="5934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95%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1" name="文本框 130"/>
            <p:cNvSpPr txBox="1"/>
            <p:nvPr/>
          </p:nvSpPr>
          <p:spPr>
            <a:xfrm>
              <a:off x="9832882" y="2798734"/>
              <a:ext cx="5902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35%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2" name="文本框 131"/>
            <p:cNvSpPr txBox="1"/>
            <p:nvPr/>
          </p:nvSpPr>
          <p:spPr>
            <a:xfrm>
              <a:off x="10373246" y="1838151"/>
              <a:ext cx="58317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62%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78" name="矩形 77"/>
          <p:cNvSpPr/>
          <p:nvPr/>
        </p:nvSpPr>
        <p:spPr>
          <a:xfrm>
            <a:off x="703152" y="928027"/>
            <a:ext cx="107856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接连接符 20"/>
          <p:cNvCxnSpPr/>
          <p:nvPr/>
        </p:nvCxnSpPr>
        <p:spPr>
          <a:xfrm>
            <a:off x="647699" y="3643313"/>
            <a:ext cx="3910014" cy="4762"/>
          </a:xfrm>
          <a:prstGeom prst="line">
            <a:avLst/>
          </a:prstGeom>
          <a:ln>
            <a:solidFill>
              <a:srgbClr val="FFC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2757487" y="1524000"/>
            <a:ext cx="0" cy="4238625"/>
          </a:xfrm>
          <a:prstGeom prst="line">
            <a:avLst/>
          </a:prstGeom>
          <a:ln>
            <a:solidFill>
              <a:srgbClr val="FFC00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1"/>
          <p:cNvGrpSpPr/>
          <p:nvPr/>
        </p:nvGrpSpPr>
        <p:grpSpPr>
          <a:xfrm>
            <a:off x="96082" y="83902"/>
            <a:ext cx="3226312" cy="630473"/>
            <a:chOff x="188610" y="188677"/>
            <a:chExt cx="3226312" cy="630473"/>
          </a:xfrm>
        </p:grpSpPr>
        <p:grpSp>
          <p:nvGrpSpPr>
            <p:cNvPr id="3" name="组合 2"/>
            <p:cNvGrpSpPr/>
            <p:nvPr/>
          </p:nvGrpSpPr>
          <p:grpSpPr>
            <a:xfrm>
              <a:off x="188610" y="188677"/>
              <a:ext cx="795224" cy="630473"/>
              <a:chOff x="5205109" y="1144352"/>
              <a:chExt cx="1622116" cy="1286052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5205109" y="1509509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5672137" y="1782704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圆角矩形 6"/>
              <p:cNvSpPr/>
              <p:nvPr/>
            </p:nvSpPr>
            <p:spPr>
              <a:xfrm>
                <a:off x="6213983" y="1411750"/>
                <a:ext cx="613242" cy="468544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5853442" y="1243964"/>
                <a:ext cx="513084" cy="392019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6452613" y="1144352"/>
                <a:ext cx="253961" cy="194038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75820" y="242303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点此添加标题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3" t="3174" r="34667" b="3272"/>
          <a:stretch>
            <a:fillRect/>
          </a:stretch>
        </p:blipFill>
        <p:spPr>
          <a:xfrm>
            <a:off x="1600199" y="2476372"/>
            <a:ext cx="2314576" cy="2314576"/>
          </a:xfrm>
          <a:custGeom>
            <a:avLst/>
            <a:gdLst>
              <a:gd name="connsiteX0" fmla="*/ 1157288 w 2314576"/>
              <a:gd name="connsiteY0" fmla="*/ 0 h 2314576"/>
              <a:gd name="connsiteX1" fmla="*/ 2314576 w 2314576"/>
              <a:gd name="connsiteY1" fmla="*/ 1157288 h 2314576"/>
              <a:gd name="connsiteX2" fmla="*/ 1157288 w 2314576"/>
              <a:gd name="connsiteY2" fmla="*/ 2314576 h 2314576"/>
              <a:gd name="connsiteX3" fmla="*/ 0 w 2314576"/>
              <a:gd name="connsiteY3" fmla="*/ 1157288 h 2314576"/>
              <a:gd name="connsiteX4" fmla="*/ 1157288 w 2314576"/>
              <a:gd name="connsiteY4" fmla="*/ 0 h 23145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576" h="2314576">
                <a:moveTo>
                  <a:pt x="1157288" y="0"/>
                </a:moveTo>
                <a:cubicBezTo>
                  <a:pt x="1796441" y="0"/>
                  <a:pt x="2314576" y="518135"/>
                  <a:pt x="2314576" y="1157288"/>
                </a:cubicBezTo>
                <a:cubicBezTo>
                  <a:pt x="2314576" y="1796441"/>
                  <a:pt x="1796441" y="2314576"/>
                  <a:pt x="1157288" y="2314576"/>
                </a:cubicBezTo>
                <a:cubicBezTo>
                  <a:pt x="518135" y="2314576"/>
                  <a:pt x="0" y="1796441"/>
                  <a:pt x="0" y="1157288"/>
                </a:cubicBezTo>
                <a:cubicBezTo>
                  <a:pt x="0" y="518135"/>
                  <a:pt x="518135" y="0"/>
                  <a:pt x="1157288" y="0"/>
                </a:cubicBezTo>
                <a:close/>
              </a:path>
            </a:pathLst>
          </a:custGeom>
        </p:spPr>
      </p:pic>
      <p:sp>
        <p:nvSpPr>
          <p:cNvPr id="13" name="椭圆 12"/>
          <p:cNvSpPr/>
          <p:nvPr/>
        </p:nvSpPr>
        <p:spPr>
          <a:xfrm>
            <a:off x="1285622" y="2161795"/>
            <a:ext cx="2943730" cy="2943730"/>
          </a:xfrm>
          <a:prstGeom prst="ellipse">
            <a:avLst/>
          </a:prstGeom>
          <a:noFill/>
          <a:ln>
            <a:solidFill>
              <a:srgbClr val="FFC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/>
        </p:nvSpPr>
        <p:spPr>
          <a:xfrm>
            <a:off x="981075" y="1876425"/>
            <a:ext cx="3552826" cy="3552826"/>
          </a:xfrm>
          <a:prstGeom prst="ellipse">
            <a:avLst/>
          </a:prstGeom>
          <a:noFill/>
          <a:ln>
            <a:solidFill>
              <a:srgbClr val="FFC0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椭圆 23"/>
          <p:cNvSpPr/>
          <p:nvPr/>
        </p:nvSpPr>
        <p:spPr>
          <a:xfrm>
            <a:off x="3065046" y="1748117"/>
            <a:ext cx="428373" cy="428373"/>
          </a:xfrm>
          <a:prstGeom prst="ellipse">
            <a:avLst/>
          </a:prstGeom>
          <a:solidFill>
            <a:srgbClr val="FFC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椭圆 26"/>
          <p:cNvSpPr/>
          <p:nvPr/>
        </p:nvSpPr>
        <p:spPr>
          <a:xfrm>
            <a:off x="3062035" y="5083360"/>
            <a:ext cx="428373" cy="428373"/>
          </a:xfrm>
          <a:prstGeom prst="ellipse">
            <a:avLst/>
          </a:prstGeom>
          <a:solidFill>
            <a:srgbClr val="FFC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椭圆 27"/>
          <p:cNvSpPr/>
          <p:nvPr/>
        </p:nvSpPr>
        <p:spPr>
          <a:xfrm>
            <a:off x="4048629" y="4392029"/>
            <a:ext cx="428373" cy="428373"/>
          </a:xfrm>
          <a:prstGeom prst="ellipse">
            <a:avLst/>
          </a:prstGeom>
          <a:solidFill>
            <a:srgbClr val="FFC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/>
          <p:cNvSpPr/>
          <p:nvPr/>
        </p:nvSpPr>
        <p:spPr>
          <a:xfrm>
            <a:off x="4043740" y="2499020"/>
            <a:ext cx="428373" cy="428373"/>
          </a:xfrm>
          <a:prstGeom prst="ellipse">
            <a:avLst/>
          </a:prstGeom>
          <a:solidFill>
            <a:srgbClr val="FFC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4343525" y="3445470"/>
            <a:ext cx="428373" cy="428373"/>
          </a:xfrm>
          <a:prstGeom prst="ellipse">
            <a:avLst/>
          </a:prstGeom>
          <a:solidFill>
            <a:srgbClr val="FFC0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文本框 31"/>
          <p:cNvSpPr txBox="1"/>
          <p:nvPr/>
        </p:nvSpPr>
        <p:spPr>
          <a:xfrm>
            <a:off x="3750581" y="1742888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556312" y="250146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4" name="文本框 33"/>
          <p:cNvSpPr txBox="1"/>
          <p:nvPr/>
        </p:nvSpPr>
        <p:spPr>
          <a:xfrm>
            <a:off x="4886071" y="3433605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4533898" y="440872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6" name="文本框 35"/>
          <p:cNvSpPr txBox="1"/>
          <p:nvPr/>
        </p:nvSpPr>
        <p:spPr>
          <a:xfrm>
            <a:off x="3750581" y="508987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43" name="组合 42"/>
          <p:cNvGrpSpPr/>
          <p:nvPr/>
        </p:nvGrpSpPr>
        <p:grpSpPr>
          <a:xfrm>
            <a:off x="7438623" y="1805015"/>
            <a:ext cx="518121" cy="496398"/>
            <a:chOff x="6512790" y="494202"/>
            <a:chExt cx="4424111" cy="4238625"/>
          </a:xfrm>
        </p:grpSpPr>
        <p:cxnSp>
          <p:nvCxnSpPr>
            <p:cNvPr id="37" name="直接连接符 36"/>
            <p:cNvCxnSpPr/>
            <p:nvPr/>
          </p:nvCxnSpPr>
          <p:spPr>
            <a:xfrm>
              <a:off x="6512790" y="2613515"/>
              <a:ext cx="4424111" cy="13005"/>
            </a:xfrm>
            <a:prstGeom prst="line">
              <a:avLst/>
            </a:prstGeom>
            <a:ln>
              <a:solidFill>
                <a:srgbClr val="A9D1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接连接符 37"/>
            <p:cNvCxnSpPr/>
            <p:nvPr/>
          </p:nvCxnSpPr>
          <p:spPr>
            <a:xfrm>
              <a:off x="8663240" y="494202"/>
              <a:ext cx="0" cy="4238625"/>
            </a:xfrm>
            <a:prstGeom prst="line">
              <a:avLst/>
            </a:prstGeom>
            <a:ln>
              <a:solidFill>
                <a:srgbClr val="A9D18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椭圆 38"/>
            <p:cNvSpPr/>
            <p:nvPr/>
          </p:nvSpPr>
          <p:spPr>
            <a:xfrm>
              <a:off x="7513601" y="1454224"/>
              <a:ext cx="2299283" cy="2299284"/>
            </a:xfrm>
            <a:prstGeom prst="ellipse">
              <a:avLst/>
            </a:prstGeom>
            <a:noFill/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6886828" y="846627"/>
              <a:ext cx="3552826" cy="3552826"/>
            </a:xfrm>
            <a:prstGeom prst="ellipse">
              <a:avLst/>
            </a:prstGeom>
            <a:noFill/>
            <a:ln>
              <a:solidFill>
                <a:srgbClr val="A9D18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4" name="文本框 53"/>
          <p:cNvSpPr txBox="1"/>
          <p:nvPr/>
        </p:nvSpPr>
        <p:spPr>
          <a:xfrm>
            <a:off x="8033040" y="152312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7" name="矩形 56"/>
          <p:cNvSpPr/>
          <p:nvPr/>
        </p:nvSpPr>
        <p:spPr>
          <a:xfrm>
            <a:off x="7971913" y="1978247"/>
            <a:ext cx="343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grpSp>
        <p:nvGrpSpPr>
          <p:cNvPr id="60" name="组合 59"/>
          <p:cNvGrpSpPr/>
          <p:nvPr/>
        </p:nvGrpSpPr>
        <p:grpSpPr>
          <a:xfrm>
            <a:off x="7438623" y="3426216"/>
            <a:ext cx="518121" cy="496398"/>
            <a:chOff x="6512790" y="494202"/>
            <a:chExt cx="4424111" cy="4238625"/>
          </a:xfrm>
        </p:grpSpPr>
        <p:cxnSp>
          <p:nvCxnSpPr>
            <p:cNvPr id="61" name="直接连接符 60"/>
            <p:cNvCxnSpPr/>
            <p:nvPr/>
          </p:nvCxnSpPr>
          <p:spPr>
            <a:xfrm>
              <a:off x="6512790" y="2613515"/>
              <a:ext cx="4424111" cy="13005"/>
            </a:xfrm>
            <a:prstGeom prst="line">
              <a:avLst/>
            </a:prstGeom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直接连接符 61"/>
            <p:cNvCxnSpPr/>
            <p:nvPr/>
          </p:nvCxnSpPr>
          <p:spPr>
            <a:xfrm>
              <a:off x="8663240" y="494202"/>
              <a:ext cx="0" cy="4238625"/>
            </a:xfrm>
            <a:prstGeom prst="line">
              <a:avLst/>
            </a:prstGeom>
            <a:ln>
              <a:solidFill>
                <a:srgbClr val="ED7D3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椭圆 62"/>
            <p:cNvSpPr/>
            <p:nvPr/>
          </p:nvSpPr>
          <p:spPr>
            <a:xfrm>
              <a:off x="7513601" y="1454224"/>
              <a:ext cx="2299283" cy="2299284"/>
            </a:xfrm>
            <a:prstGeom prst="ellipse">
              <a:avLst/>
            </a:prstGeom>
            <a:noFill/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886828" y="846627"/>
              <a:ext cx="3552826" cy="3552826"/>
            </a:xfrm>
            <a:prstGeom prst="ellipse">
              <a:avLst/>
            </a:prstGeom>
            <a:noFill/>
            <a:ln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8033040" y="31443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6" name="矩形 65"/>
          <p:cNvSpPr/>
          <p:nvPr/>
        </p:nvSpPr>
        <p:spPr>
          <a:xfrm>
            <a:off x="7971913" y="3599448"/>
            <a:ext cx="343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grpSp>
        <p:nvGrpSpPr>
          <p:cNvPr id="67" name="组合 66"/>
          <p:cNvGrpSpPr/>
          <p:nvPr/>
        </p:nvGrpSpPr>
        <p:grpSpPr>
          <a:xfrm>
            <a:off x="7438623" y="5047416"/>
            <a:ext cx="518121" cy="496398"/>
            <a:chOff x="6512790" y="494202"/>
            <a:chExt cx="4424111" cy="4238625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6512790" y="2613515"/>
              <a:ext cx="4424111" cy="13005"/>
            </a:xfrm>
            <a:prstGeom prst="line">
              <a:avLst/>
            </a:prstGeom>
            <a:ln>
              <a:solidFill>
                <a:srgbClr val="0AAF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8663240" y="494202"/>
              <a:ext cx="0" cy="4238625"/>
            </a:xfrm>
            <a:prstGeom prst="line">
              <a:avLst/>
            </a:prstGeom>
            <a:ln>
              <a:solidFill>
                <a:srgbClr val="0AAFE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椭圆 69"/>
            <p:cNvSpPr/>
            <p:nvPr/>
          </p:nvSpPr>
          <p:spPr>
            <a:xfrm>
              <a:off x="7513601" y="1454224"/>
              <a:ext cx="2299283" cy="2299284"/>
            </a:xfrm>
            <a:prstGeom prst="ellipse">
              <a:avLst/>
            </a:prstGeom>
            <a:noFill/>
            <a:ln>
              <a:solidFill>
                <a:srgbClr val="0AAF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1" name="椭圆 70"/>
            <p:cNvSpPr/>
            <p:nvPr/>
          </p:nvSpPr>
          <p:spPr>
            <a:xfrm>
              <a:off x="6886828" y="846627"/>
              <a:ext cx="3552826" cy="3552826"/>
            </a:xfrm>
            <a:prstGeom prst="ellipse">
              <a:avLst/>
            </a:prstGeom>
            <a:noFill/>
            <a:ln>
              <a:solidFill>
                <a:srgbClr val="0AAFE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2" name="文本框 71"/>
          <p:cNvSpPr txBox="1"/>
          <p:nvPr/>
        </p:nvSpPr>
        <p:spPr>
          <a:xfrm>
            <a:off x="8033040" y="4765524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3" name="矩形 72"/>
          <p:cNvSpPr/>
          <p:nvPr/>
        </p:nvSpPr>
        <p:spPr>
          <a:xfrm>
            <a:off x="7971913" y="5220648"/>
            <a:ext cx="3433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1000"/>
                            </p:stCondLst>
                            <p:childTnLst>
                              <p:par>
                                <p:cTn id="7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3000"/>
                            </p:stCondLst>
                            <p:childTnLst>
                              <p:par>
                                <p:cTn id="7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400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4500"/>
                            </p:stCondLst>
                            <p:childTnLst>
                              <p:par>
                                <p:cTn id="8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6500"/>
                            </p:stCondLst>
                            <p:childTnLst>
                              <p:par>
                                <p:cTn id="9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750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3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0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2" grpId="0"/>
      <p:bldP spid="33" grpId="0"/>
      <p:bldP spid="34" grpId="0"/>
      <p:bldP spid="35" grpId="0"/>
      <p:bldP spid="36" grpId="0"/>
      <p:bldP spid="54" grpId="0"/>
      <p:bldP spid="57" grpId="0"/>
      <p:bldP spid="65" grpId="0"/>
      <p:bldP spid="66" grpId="0"/>
      <p:bldP spid="72" grpId="0"/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96082" y="83902"/>
            <a:ext cx="3226312" cy="630473"/>
            <a:chOff x="188610" y="188677"/>
            <a:chExt cx="3226312" cy="630473"/>
          </a:xfrm>
        </p:grpSpPr>
        <p:grpSp>
          <p:nvGrpSpPr>
            <p:cNvPr id="5" name="组合 4"/>
            <p:cNvGrpSpPr/>
            <p:nvPr/>
          </p:nvGrpSpPr>
          <p:grpSpPr>
            <a:xfrm>
              <a:off x="188610" y="188677"/>
              <a:ext cx="795224" cy="630473"/>
              <a:chOff x="5205109" y="1144352"/>
              <a:chExt cx="1622116" cy="1286052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5205109" y="1509509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5672137" y="1782704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6213983" y="1411750"/>
                <a:ext cx="613242" cy="468544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5853442" y="1243964"/>
                <a:ext cx="513084" cy="392019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1" name="圆角矩形 10"/>
              <p:cNvSpPr/>
              <p:nvPr/>
            </p:nvSpPr>
            <p:spPr>
              <a:xfrm>
                <a:off x="6452613" y="1144352"/>
                <a:ext cx="253961" cy="194038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6" name="文本框 5"/>
            <p:cNvSpPr txBox="1"/>
            <p:nvPr/>
          </p:nvSpPr>
          <p:spPr>
            <a:xfrm>
              <a:off x="1075820" y="242303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点此添加标题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495803" y="1414539"/>
            <a:ext cx="3200394" cy="4213986"/>
            <a:chOff x="4495803" y="1414539"/>
            <a:chExt cx="3200394" cy="4213986"/>
          </a:xfrm>
        </p:grpSpPr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50" t="4722" r="19168" b="2073"/>
            <a:stretch>
              <a:fillRect/>
            </a:stretch>
          </p:blipFill>
          <p:spPr>
            <a:xfrm>
              <a:off x="4963885" y="1882621"/>
              <a:ext cx="2264230" cy="2514602"/>
            </a:xfrm>
            <a:custGeom>
              <a:avLst/>
              <a:gdLst>
                <a:gd name="connsiteX0" fmla="*/ 1132115 w 2264230"/>
                <a:gd name="connsiteY0" fmla="*/ 0 h 2514602"/>
                <a:gd name="connsiteX1" fmla="*/ 2264230 w 2264230"/>
                <a:gd name="connsiteY1" fmla="*/ 1132115 h 2514602"/>
                <a:gd name="connsiteX2" fmla="*/ 1765092 w 2264230"/>
                <a:gd name="connsiteY2" fmla="*/ 2070883 h 2514602"/>
                <a:gd name="connsiteX3" fmla="*/ 1730828 w 2264230"/>
                <a:gd name="connsiteY3" fmla="*/ 2091698 h 2514602"/>
                <a:gd name="connsiteX4" fmla="*/ 1730828 w 2264230"/>
                <a:gd name="connsiteY4" fmla="*/ 2195284 h 2514602"/>
                <a:gd name="connsiteX5" fmla="*/ 1411510 w 2264230"/>
                <a:gd name="connsiteY5" fmla="*/ 2514602 h 2514602"/>
                <a:gd name="connsiteX6" fmla="*/ 852718 w 2264230"/>
                <a:gd name="connsiteY6" fmla="*/ 2514602 h 2514602"/>
                <a:gd name="connsiteX7" fmla="*/ 533400 w 2264230"/>
                <a:gd name="connsiteY7" fmla="*/ 2195284 h 2514602"/>
                <a:gd name="connsiteX8" fmla="*/ 533400 w 2264230"/>
                <a:gd name="connsiteY8" fmla="*/ 2091697 h 2514602"/>
                <a:gd name="connsiteX9" fmla="*/ 499139 w 2264230"/>
                <a:gd name="connsiteY9" fmla="*/ 2070883 h 2514602"/>
                <a:gd name="connsiteX10" fmla="*/ 0 w 2264230"/>
                <a:gd name="connsiteY10" fmla="*/ 1132115 h 2514602"/>
                <a:gd name="connsiteX11" fmla="*/ 1132115 w 2264230"/>
                <a:gd name="connsiteY11" fmla="*/ 0 h 2514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64230" h="2514602">
                  <a:moveTo>
                    <a:pt x="1132115" y="0"/>
                  </a:moveTo>
                  <a:cubicBezTo>
                    <a:pt x="1757365" y="0"/>
                    <a:pt x="2264230" y="506865"/>
                    <a:pt x="2264230" y="1132115"/>
                  </a:cubicBezTo>
                  <a:cubicBezTo>
                    <a:pt x="2264230" y="1522896"/>
                    <a:pt x="2066236" y="1867434"/>
                    <a:pt x="1765092" y="2070883"/>
                  </a:cubicBezTo>
                  <a:lnTo>
                    <a:pt x="1730828" y="2091698"/>
                  </a:lnTo>
                  <a:lnTo>
                    <a:pt x="1730828" y="2195284"/>
                  </a:lnTo>
                  <a:cubicBezTo>
                    <a:pt x="1730828" y="2371638"/>
                    <a:pt x="1587864" y="2514602"/>
                    <a:pt x="1411510" y="2514602"/>
                  </a:cubicBezTo>
                  <a:lnTo>
                    <a:pt x="852718" y="2514602"/>
                  </a:lnTo>
                  <a:cubicBezTo>
                    <a:pt x="676364" y="2514602"/>
                    <a:pt x="533400" y="2371638"/>
                    <a:pt x="533400" y="2195284"/>
                  </a:cubicBezTo>
                  <a:lnTo>
                    <a:pt x="533400" y="2091697"/>
                  </a:lnTo>
                  <a:lnTo>
                    <a:pt x="499139" y="2070883"/>
                  </a:lnTo>
                  <a:cubicBezTo>
                    <a:pt x="197994" y="1867434"/>
                    <a:pt x="0" y="1522896"/>
                    <a:pt x="0" y="1132115"/>
                  </a:cubicBezTo>
                  <a:cubicBezTo>
                    <a:pt x="0" y="506865"/>
                    <a:pt x="506865" y="0"/>
                    <a:pt x="1132115" y="0"/>
                  </a:cubicBezTo>
                  <a:close/>
                </a:path>
              </a:pathLst>
            </a:custGeom>
          </p:spPr>
        </p:pic>
        <p:sp>
          <p:nvSpPr>
            <p:cNvPr id="28" name="圆角矩形 27"/>
            <p:cNvSpPr/>
            <p:nvPr/>
          </p:nvSpPr>
          <p:spPr>
            <a:xfrm>
              <a:off x="5568044" y="4509105"/>
              <a:ext cx="1055913" cy="174172"/>
            </a:xfrm>
            <a:prstGeom prst="roundRect">
              <a:avLst>
                <a:gd name="adj" fmla="val 5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5633358" y="4795158"/>
              <a:ext cx="925285" cy="217717"/>
            </a:xfrm>
            <a:prstGeom prst="roundRect">
              <a:avLst>
                <a:gd name="adj" fmla="val 50000"/>
              </a:avLst>
            </a:prstGeom>
            <a:solidFill>
              <a:srgbClr val="FFC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圆角矩形 29"/>
            <p:cNvSpPr/>
            <p:nvPr/>
          </p:nvSpPr>
          <p:spPr>
            <a:xfrm>
              <a:off x="5568044" y="5124756"/>
              <a:ext cx="1055913" cy="174172"/>
            </a:xfrm>
            <a:prstGeom prst="roundRect">
              <a:avLst>
                <a:gd name="adj" fmla="val 50000"/>
              </a:avLst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圆角矩形 30"/>
            <p:cNvSpPr/>
            <p:nvPr/>
          </p:nvSpPr>
          <p:spPr>
            <a:xfrm>
              <a:off x="5633358" y="5410808"/>
              <a:ext cx="925285" cy="217717"/>
            </a:xfrm>
            <a:prstGeom prst="roundRect">
              <a:avLst>
                <a:gd name="adj" fmla="val 50000"/>
              </a:avLst>
            </a:prstGeom>
            <a:solidFill>
              <a:srgbClr val="0AA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弧形 39"/>
            <p:cNvSpPr/>
            <p:nvPr/>
          </p:nvSpPr>
          <p:spPr>
            <a:xfrm>
              <a:off x="4781856" y="1700592"/>
              <a:ext cx="2628288" cy="2628288"/>
            </a:xfrm>
            <a:prstGeom prst="arc">
              <a:avLst>
                <a:gd name="adj1" fmla="val 7287126"/>
                <a:gd name="adj2" fmla="val 3593172"/>
              </a:avLst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弧形 40"/>
            <p:cNvSpPr/>
            <p:nvPr/>
          </p:nvSpPr>
          <p:spPr>
            <a:xfrm>
              <a:off x="4495803" y="1414539"/>
              <a:ext cx="3200394" cy="3200394"/>
            </a:xfrm>
            <a:prstGeom prst="arc">
              <a:avLst>
                <a:gd name="adj1" fmla="val 6811216"/>
                <a:gd name="adj2" fmla="val 4128941"/>
              </a:avLst>
            </a:prstGeom>
            <a:noFill/>
            <a:ln w="1905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1967115" y="156770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1532937" y="2146984"/>
            <a:ext cx="2078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sp>
        <p:nvSpPr>
          <p:cNvPr id="51" name="文本框 50"/>
          <p:cNvSpPr txBox="1"/>
          <p:nvPr/>
        </p:nvSpPr>
        <p:spPr>
          <a:xfrm>
            <a:off x="1995545" y="439722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19E2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55" name="矩形 54"/>
          <p:cNvSpPr/>
          <p:nvPr/>
        </p:nvSpPr>
        <p:spPr>
          <a:xfrm>
            <a:off x="1561367" y="4976500"/>
            <a:ext cx="2078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cxnSp>
        <p:nvCxnSpPr>
          <p:cNvPr id="62" name="直接连接符 61"/>
          <p:cNvCxnSpPr/>
          <p:nvPr/>
        </p:nvCxnSpPr>
        <p:spPr>
          <a:xfrm flipH="1">
            <a:off x="8129016" y="2057400"/>
            <a:ext cx="2115092" cy="0"/>
          </a:xfrm>
          <a:prstGeom prst="line">
            <a:avLst/>
          </a:prstGeom>
          <a:ln w="12700">
            <a:solidFill>
              <a:srgbClr val="A7CF8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文本框 65"/>
          <p:cNvSpPr txBox="1"/>
          <p:nvPr/>
        </p:nvSpPr>
        <p:spPr>
          <a:xfrm flipH="1">
            <a:off x="8727355" y="156770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A7CF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67" name="矩形 66"/>
          <p:cNvSpPr/>
          <p:nvPr/>
        </p:nvSpPr>
        <p:spPr>
          <a:xfrm flipH="1">
            <a:off x="8293177" y="2146984"/>
            <a:ext cx="2078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sp>
        <p:nvSpPr>
          <p:cNvPr id="70" name="文本框 69"/>
          <p:cNvSpPr txBox="1"/>
          <p:nvPr/>
        </p:nvSpPr>
        <p:spPr>
          <a:xfrm flipH="1">
            <a:off x="8745643" y="4397223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05B0F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71" name="矩形 70"/>
          <p:cNvSpPr/>
          <p:nvPr/>
        </p:nvSpPr>
        <p:spPr>
          <a:xfrm flipH="1">
            <a:off x="8311465" y="4976500"/>
            <a:ext cx="20789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cxnSp>
        <p:nvCxnSpPr>
          <p:cNvPr id="72" name="直接连接符 71"/>
          <p:cNvCxnSpPr/>
          <p:nvPr/>
        </p:nvCxnSpPr>
        <p:spPr>
          <a:xfrm flipH="1">
            <a:off x="8129016" y="4886916"/>
            <a:ext cx="2115092" cy="0"/>
          </a:xfrm>
          <a:prstGeom prst="line">
            <a:avLst/>
          </a:prstGeom>
          <a:ln w="12700">
            <a:solidFill>
              <a:srgbClr val="05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接连接符 72"/>
          <p:cNvCxnSpPr/>
          <p:nvPr/>
        </p:nvCxnSpPr>
        <p:spPr>
          <a:xfrm flipH="1">
            <a:off x="1709928" y="2057400"/>
            <a:ext cx="2115092" cy="0"/>
          </a:xfrm>
          <a:prstGeom prst="line">
            <a:avLst/>
          </a:prstGeom>
          <a:ln w="12700">
            <a:solidFill>
              <a:srgbClr val="FFC00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直接连接符 73"/>
          <p:cNvCxnSpPr/>
          <p:nvPr/>
        </p:nvCxnSpPr>
        <p:spPr>
          <a:xfrm flipH="1">
            <a:off x="1709928" y="4886916"/>
            <a:ext cx="2115092" cy="0"/>
          </a:xfrm>
          <a:prstGeom prst="line">
            <a:avLst/>
          </a:prstGeom>
          <a:ln w="12700">
            <a:solidFill>
              <a:srgbClr val="ED7D3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707657" y="1700592"/>
            <a:ext cx="825278" cy="713616"/>
            <a:chOff x="707657" y="1700592"/>
            <a:chExt cx="825278" cy="713616"/>
          </a:xfrm>
        </p:grpSpPr>
        <p:sp>
          <p:nvSpPr>
            <p:cNvPr id="36" name="任意多边形 35"/>
            <p:cNvSpPr/>
            <p:nvPr/>
          </p:nvSpPr>
          <p:spPr>
            <a:xfrm rot="16200000" flipV="1">
              <a:off x="763488" y="1644761"/>
              <a:ext cx="713616" cy="825278"/>
            </a:xfrm>
            <a:custGeom>
              <a:avLst/>
              <a:gdLst>
                <a:gd name="connsiteX0" fmla="*/ 109730 w 658368"/>
                <a:gd name="connsiteY0" fmla="*/ 761386 h 761386"/>
                <a:gd name="connsiteX1" fmla="*/ 548638 w 658368"/>
                <a:gd name="connsiteY1" fmla="*/ 761386 h 761386"/>
                <a:gd name="connsiteX2" fmla="*/ 658368 w 658368"/>
                <a:gd name="connsiteY2" fmla="*/ 651656 h 761386"/>
                <a:gd name="connsiteX3" fmla="*/ 658368 w 658368"/>
                <a:gd name="connsiteY3" fmla="*/ 212748 h 761386"/>
                <a:gd name="connsiteX4" fmla="*/ 548638 w 658368"/>
                <a:gd name="connsiteY4" fmla="*/ 103018 h 761386"/>
                <a:gd name="connsiteX5" fmla="*/ 380693 w 658368"/>
                <a:gd name="connsiteY5" fmla="*/ 103018 h 761386"/>
                <a:gd name="connsiteX6" fmla="*/ 329184 w 658368"/>
                <a:gd name="connsiteY6" fmla="*/ 0 h 761386"/>
                <a:gd name="connsiteX7" fmla="*/ 277675 w 658368"/>
                <a:gd name="connsiteY7" fmla="*/ 103018 h 761386"/>
                <a:gd name="connsiteX8" fmla="*/ 109730 w 658368"/>
                <a:gd name="connsiteY8" fmla="*/ 103018 h 761386"/>
                <a:gd name="connsiteX9" fmla="*/ 0 w 658368"/>
                <a:gd name="connsiteY9" fmla="*/ 212748 h 761386"/>
                <a:gd name="connsiteX10" fmla="*/ 0 w 658368"/>
                <a:gd name="connsiteY10" fmla="*/ 651656 h 761386"/>
                <a:gd name="connsiteX11" fmla="*/ 109730 w 658368"/>
                <a:gd name="connsiteY11" fmla="*/ 761386 h 76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8368" h="761386">
                  <a:moveTo>
                    <a:pt x="109730" y="761386"/>
                  </a:moveTo>
                  <a:lnTo>
                    <a:pt x="548638" y="761386"/>
                  </a:lnTo>
                  <a:cubicBezTo>
                    <a:pt x="609240" y="761386"/>
                    <a:pt x="658368" y="712258"/>
                    <a:pt x="658368" y="651656"/>
                  </a:cubicBezTo>
                  <a:lnTo>
                    <a:pt x="658368" y="212748"/>
                  </a:lnTo>
                  <a:cubicBezTo>
                    <a:pt x="658368" y="152146"/>
                    <a:pt x="609240" y="103018"/>
                    <a:pt x="548638" y="103018"/>
                  </a:cubicBezTo>
                  <a:lnTo>
                    <a:pt x="380693" y="103018"/>
                  </a:lnTo>
                  <a:lnTo>
                    <a:pt x="329184" y="0"/>
                  </a:lnTo>
                  <a:lnTo>
                    <a:pt x="277675" y="103018"/>
                  </a:lnTo>
                  <a:lnTo>
                    <a:pt x="109730" y="103018"/>
                  </a:lnTo>
                  <a:cubicBezTo>
                    <a:pt x="49128" y="103018"/>
                    <a:pt x="0" y="152146"/>
                    <a:pt x="0" y="212748"/>
                  </a:cubicBezTo>
                  <a:lnTo>
                    <a:pt x="0" y="651656"/>
                  </a:lnTo>
                  <a:cubicBezTo>
                    <a:pt x="0" y="712258"/>
                    <a:pt x="49128" y="761386"/>
                    <a:pt x="109730" y="761386"/>
                  </a:cubicBezTo>
                  <a:close/>
                </a:path>
              </a:pathLst>
            </a:custGeom>
            <a:noFill/>
            <a:ln w="28575">
              <a:solidFill>
                <a:srgbClr val="FFC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5" name="Freeform 12"/>
            <p:cNvSpPr>
              <a:spLocks noEditPoints="1"/>
            </p:cNvSpPr>
            <p:nvPr/>
          </p:nvSpPr>
          <p:spPr bwMode="auto">
            <a:xfrm>
              <a:off x="792514" y="1808473"/>
              <a:ext cx="540106" cy="497854"/>
            </a:xfrm>
            <a:custGeom>
              <a:avLst/>
              <a:gdLst>
                <a:gd name="T0" fmla="*/ 100 w 110"/>
                <a:gd name="T1" fmla="*/ 0 h 100"/>
                <a:gd name="T2" fmla="*/ 10 w 110"/>
                <a:gd name="T3" fmla="*/ 0 h 100"/>
                <a:gd name="T4" fmla="*/ 0 w 110"/>
                <a:gd name="T5" fmla="*/ 10 h 100"/>
                <a:gd name="T6" fmla="*/ 0 w 110"/>
                <a:gd name="T7" fmla="*/ 64 h 100"/>
                <a:gd name="T8" fmla="*/ 0 w 110"/>
                <a:gd name="T9" fmla="*/ 68 h 100"/>
                <a:gd name="T10" fmla="*/ 10 w 110"/>
                <a:gd name="T11" fmla="*/ 78 h 100"/>
                <a:gd name="T12" fmla="*/ 37 w 110"/>
                <a:gd name="T13" fmla="*/ 78 h 100"/>
                <a:gd name="T14" fmla="*/ 37 w 110"/>
                <a:gd name="T15" fmla="*/ 90 h 100"/>
                <a:gd name="T16" fmla="*/ 35 w 110"/>
                <a:gd name="T17" fmla="*/ 90 h 100"/>
                <a:gd name="T18" fmla="*/ 25 w 110"/>
                <a:gd name="T19" fmla="*/ 100 h 100"/>
                <a:gd name="T20" fmla="*/ 85 w 110"/>
                <a:gd name="T21" fmla="*/ 100 h 100"/>
                <a:gd name="T22" fmla="*/ 75 w 110"/>
                <a:gd name="T23" fmla="*/ 90 h 100"/>
                <a:gd name="T24" fmla="*/ 73 w 110"/>
                <a:gd name="T25" fmla="*/ 90 h 100"/>
                <a:gd name="T26" fmla="*/ 73 w 110"/>
                <a:gd name="T27" fmla="*/ 78 h 100"/>
                <a:gd name="T28" fmla="*/ 100 w 110"/>
                <a:gd name="T29" fmla="*/ 78 h 100"/>
                <a:gd name="T30" fmla="*/ 110 w 110"/>
                <a:gd name="T31" fmla="*/ 68 h 100"/>
                <a:gd name="T32" fmla="*/ 110 w 110"/>
                <a:gd name="T33" fmla="*/ 64 h 100"/>
                <a:gd name="T34" fmla="*/ 110 w 110"/>
                <a:gd name="T35" fmla="*/ 10 h 100"/>
                <a:gd name="T36" fmla="*/ 100 w 110"/>
                <a:gd name="T37" fmla="*/ 0 h 100"/>
                <a:gd name="T38" fmla="*/ 75 w 110"/>
                <a:gd name="T39" fmla="*/ 92 h 100"/>
                <a:gd name="T40" fmla="*/ 83 w 110"/>
                <a:gd name="T41" fmla="*/ 98 h 100"/>
                <a:gd name="T42" fmla="*/ 27 w 110"/>
                <a:gd name="T43" fmla="*/ 98 h 100"/>
                <a:gd name="T44" fmla="*/ 35 w 110"/>
                <a:gd name="T45" fmla="*/ 92 h 100"/>
                <a:gd name="T46" fmla="*/ 37 w 110"/>
                <a:gd name="T47" fmla="*/ 92 h 100"/>
                <a:gd name="T48" fmla="*/ 73 w 110"/>
                <a:gd name="T49" fmla="*/ 92 h 100"/>
                <a:gd name="T50" fmla="*/ 75 w 110"/>
                <a:gd name="T51" fmla="*/ 92 h 100"/>
                <a:gd name="T52" fmla="*/ 71 w 110"/>
                <a:gd name="T53" fmla="*/ 90 h 100"/>
                <a:gd name="T54" fmla="*/ 39 w 110"/>
                <a:gd name="T55" fmla="*/ 90 h 100"/>
                <a:gd name="T56" fmla="*/ 39 w 110"/>
                <a:gd name="T57" fmla="*/ 78 h 100"/>
                <a:gd name="T58" fmla="*/ 71 w 110"/>
                <a:gd name="T59" fmla="*/ 78 h 100"/>
                <a:gd name="T60" fmla="*/ 71 w 110"/>
                <a:gd name="T61" fmla="*/ 90 h 100"/>
                <a:gd name="T62" fmla="*/ 108 w 110"/>
                <a:gd name="T63" fmla="*/ 68 h 100"/>
                <a:gd name="T64" fmla="*/ 100 w 110"/>
                <a:gd name="T65" fmla="*/ 76 h 100"/>
                <a:gd name="T66" fmla="*/ 73 w 110"/>
                <a:gd name="T67" fmla="*/ 76 h 100"/>
                <a:gd name="T68" fmla="*/ 37 w 110"/>
                <a:gd name="T69" fmla="*/ 76 h 100"/>
                <a:gd name="T70" fmla="*/ 10 w 110"/>
                <a:gd name="T71" fmla="*/ 76 h 100"/>
                <a:gd name="T72" fmla="*/ 2 w 110"/>
                <a:gd name="T73" fmla="*/ 68 h 100"/>
                <a:gd name="T74" fmla="*/ 2 w 110"/>
                <a:gd name="T75" fmla="*/ 66 h 100"/>
                <a:gd name="T76" fmla="*/ 12 w 110"/>
                <a:gd name="T77" fmla="*/ 66 h 100"/>
                <a:gd name="T78" fmla="*/ 98 w 110"/>
                <a:gd name="T79" fmla="*/ 66 h 100"/>
                <a:gd name="T80" fmla="*/ 108 w 110"/>
                <a:gd name="T81" fmla="*/ 66 h 100"/>
                <a:gd name="T82" fmla="*/ 108 w 110"/>
                <a:gd name="T83" fmla="*/ 68 h 100"/>
                <a:gd name="T84" fmla="*/ 96 w 110"/>
                <a:gd name="T85" fmla="*/ 64 h 100"/>
                <a:gd name="T86" fmla="*/ 14 w 110"/>
                <a:gd name="T87" fmla="*/ 64 h 100"/>
                <a:gd name="T88" fmla="*/ 14 w 110"/>
                <a:gd name="T89" fmla="*/ 14 h 100"/>
                <a:gd name="T90" fmla="*/ 96 w 110"/>
                <a:gd name="T91" fmla="*/ 14 h 100"/>
                <a:gd name="T92" fmla="*/ 96 w 110"/>
                <a:gd name="T93" fmla="*/ 64 h 100"/>
                <a:gd name="T94" fmla="*/ 98 w 110"/>
                <a:gd name="T95" fmla="*/ 64 h 100"/>
                <a:gd name="T96" fmla="*/ 98 w 110"/>
                <a:gd name="T97" fmla="*/ 12 h 100"/>
                <a:gd name="T98" fmla="*/ 12 w 110"/>
                <a:gd name="T99" fmla="*/ 12 h 100"/>
                <a:gd name="T100" fmla="*/ 12 w 110"/>
                <a:gd name="T101" fmla="*/ 64 h 100"/>
                <a:gd name="T102" fmla="*/ 2 w 110"/>
                <a:gd name="T103" fmla="*/ 64 h 100"/>
                <a:gd name="T104" fmla="*/ 2 w 110"/>
                <a:gd name="T105" fmla="*/ 10 h 100"/>
                <a:gd name="T106" fmla="*/ 10 w 110"/>
                <a:gd name="T107" fmla="*/ 2 h 100"/>
                <a:gd name="T108" fmla="*/ 100 w 110"/>
                <a:gd name="T109" fmla="*/ 2 h 100"/>
                <a:gd name="T110" fmla="*/ 108 w 110"/>
                <a:gd name="T111" fmla="*/ 10 h 100"/>
                <a:gd name="T112" fmla="*/ 108 w 110"/>
                <a:gd name="T113" fmla="*/ 64 h 100"/>
                <a:gd name="T114" fmla="*/ 98 w 110"/>
                <a:gd name="T115" fmla="*/ 6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" h="100">
                  <a:moveTo>
                    <a:pt x="10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73"/>
                    <a:pt x="4" y="78"/>
                    <a:pt x="10" y="78"/>
                  </a:cubicBezTo>
                  <a:cubicBezTo>
                    <a:pt x="37" y="78"/>
                    <a:pt x="37" y="78"/>
                    <a:pt x="37" y="78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29" y="90"/>
                    <a:pt x="25" y="94"/>
                    <a:pt x="25" y="100"/>
                  </a:cubicBezTo>
                  <a:cubicBezTo>
                    <a:pt x="85" y="100"/>
                    <a:pt x="85" y="100"/>
                    <a:pt x="85" y="100"/>
                  </a:cubicBezTo>
                  <a:cubicBezTo>
                    <a:pt x="85" y="94"/>
                    <a:pt x="81" y="90"/>
                    <a:pt x="75" y="90"/>
                  </a:cubicBezTo>
                  <a:cubicBezTo>
                    <a:pt x="73" y="90"/>
                    <a:pt x="73" y="90"/>
                    <a:pt x="73" y="9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06" y="78"/>
                    <a:pt x="110" y="73"/>
                    <a:pt x="110" y="68"/>
                  </a:cubicBezTo>
                  <a:cubicBezTo>
                    <a:pt x="110" y="64"/>
                    <a:pt x="110" y="64"/>
                    <a:pt x="110" y="64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4"/>
                    <a:pt x="106" y="0"/>
                    <a:pt x="100" y="0"/>
                  </a:cubicBezTo>
                  <a:close/>
                  <a:moveTo>
                    <a:pt x="75" y="92"/>
                  </a:moveTo>
                  <a:cubicBezTo>
                    <a:pt x="79" y="92"/>
                    <a:pt x="82" y="94"/>
                    <a:pt x="83" y="98"/>
                  </a:cubicBezTo>
                  <a:cubicBezTo>
                    <a:pt x="27" y="98"/>
                    <a:pt x="27" y="98"/>
                    <a:pt x="27" y="98"/>
                  </a:cubicBezTo>
                  <a:cubicBezTo>
                    <a:pt x="28" y="94"/>
                    <a:pt x="31" y="92"/>
                    <a:pt x="35" y="92"/>
                  </a:cubicBezTo>
                  <a:cubicBezTo>
                    <a:pt x="37" y="92"/>
                    <a:pt x="37" y="92"/>
                    <a:pt x="37" y="92"/>
                  </a:cubicBezTo>
                  <a:cubicBezTo>
                    <a:pt x="73" y="92"/>
                    <a:pt x="73" y="92"/>
                    <a:pt x="73" y="92"/>
                  </a:cubicBezTo>
                  <a:lnTo>
                    <a:pt x="75" y="92"/>
                  </a:lnTo>
                  <a:close/>
                  <a:moveTo>
                    <a:pt x="71" y="90"/>
                  </a:moveTo>
                  <a:cubicBezTo>
                    <a:pt x="39" y="90"/>
                    <a:pt x="39" y="90"/>
                    <a:pt x="39" y="90"/>
                  </a:cubicBezTo>
                  <a:cubicBezTo>
                    <a:pt x="39" y="78"/>
                    <a:pt x="39" y="78"/>
                    <a:pt x="39" y="78"/>
                  </a:cubicBezTo>
                  <a:cubicBezTo>
                    <a:pt x="71" y="78"/>
                    <a:pt x="71" y="78"/>
                    <a:pt x="71" y="78"/>
                  </a:cubicBezTo>
                  <a:lnTo>
                    <a:pt x="71" y="90"/>
                  </a:lnTo>
                  <a:close/>
                  <a:moveTo>
                    <a:pt x="108" y="68"/>
                  </a:moveTo>
                  <a:cubicBezTo>
                    <a:pt x="108" y="72"/>
                    <a:pt x="104" y="76"/>
                    <a:pt x="10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10" y="76"/>
                    <a:pt x="10" y="76"/>
                    <a:pt x="10" y="76"/>
                  </a:cubicBezTo>
                  <a:cubicBezTo>
                    <a:pt x="6" y="76"/>
                    <a:pt x="2" y="72"/>
                    <a:pt x="2" y="68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2" y="66"/>
                    <a:pt x="12" y="66"/>
                    <a:pt x="12" y="66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108" y="66"/>
                    <a:pt x="108" y="66"/>
                    <a:pt x="108" y="66"/>
                  </a:cubicBezTo>
                  <a:lnTo>
                    <a:pt x="108" y="68"/>
                  </a:lnTo>
                  <a:close/>
                  <a:moveTo>
                    <a:pt x="96" y="64"/>
                  </a:moveTo>
                  <a:cubicBezTo>
                    <a:pt x="14" y="64"/>
                    <a:pt x="14" y="64"/>
                    <a:pt x="14" y="6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96" y="14"/>
                    <a:pt x="96" y="14"/>
                    <a:pt x="96" y="14"/>
                  </a:cubicBezTo>
                  <a:lnTo>
                    <a:pt x="96" y="64"/>
                  </a:lnTo>
                  <a:close/>
                  <a:moveTo>
                    <a:pt x="98" y="64"/>
                  </a:moveTo>
                  <a:cubicBezTo>
                    <a:pt x="98" y="12"/>
                    <a:pt x="98" y="12"/>
                    <a:pt x="98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64"/>
                    <a:pt x="12" y="64"/>
                    <a:pt x="12" y="64"/>
                  </a:cubicBezTo>
                  <a:cubicBezTo>
                    <a:pt x="2" y="64"/>
                    <a:pt x="2" y="64"/>
                    <a:pt x="2" y="64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5"/>
                    <a:pt x="6" y="2"/>
                    <a:pt x="10" y="2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04" y="2"/>
                    <a:pt x="108" y="5"/>
                    <a:pt x="108" y="10"/>
                  </a:cubicBezTo>
                  <a:cubicBezTo>
                    <a:pt x="108" y="64"/>
                    <a:pt x="108" y="64"/>
                    <a:pt x="108" y="64"/>
                  </a:cubicBezTo>
                  <a:lnTo>
                    <a:pt x="98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36087" y="4530108"/>
            <a:ext cx="825278" cy="713616"/>
            <a:chOff x="736087" y="4530108"/>
            <a:chExt cx="825278" cy="713616"/>
          </a:xfrm>
        </p:grpSpPr>
        <p:sp>
          <p:nvSpPr>
            <p:cNvPr id="45" name="任意多边形 44"/>
            <p:cNvSpPr/>
            <p:nvPr/>
          </p:nvSpPr>
          <p:spPr>
            <a:xfrm rot="16200000" flipV="1">
              <a:off x="791918" y="4474277"/>
              <a:ext cx="713616" cy="825278"/>
            </a:xfrm>
            <a:custGeom>
              <a:avLst/>
              <a:gdLst>
                <a:gd name="connsiteX0" fmla="*/ 109730 w 658368"/>
                <a:gd name="connsiteY0" fmla="*/ 761386 h 761386"/>
                <a:gd name="connsiteX1" fmla="*/ 548638 w 658368"/>
                <a:gd name="connsiteY1" fmla="*/ 761386 h 761386"/>
                <a:gd name="connsiteX2" fmla="*/ 658368 w 658368"/>
                <a:gd name="connsiteY2" fmla="*/ 651656 h 761386"/>
                <a:gd name="connsiteX3" fmla="*/ 658368 w 658368"/>
                <a:gd name="connsiteY3" fmla="*/ 212748 h 761386"/>
                <a:gd name="connsiteX4" fmla="*/ 548638 w 658368"/>
                <a:gd name="connsiteY4" fmla="*/ 103018 h 761386"/>
                <a:gd name="connsiteX5" fmla="*/ 380693 w 658368"/>
                <a:gd name="connsiteY5" fmla="*/ 103018 h 761386"/>
                <a:gd name="connsiteX6" fmla="*/ 329184 w 658368"/>
                <a:gd name="connsiteY6" fmla="*/ 0 h 761386"/>
                <a:gd name="connsiteX7" fmla="*/ 277675 w 658368"/>
                <a:gd name="connsiteY7" fmla="*/ 103018 h 761386"/>
                <a:gd name="connsiteX8" fmla="*/ 109730 w 658368"/>
                <a:gd name="connsiteY8" fmla="*/ 103018 h 761386"/>
                <a:gd name="connsiteX9" fmla="*/ 0 w 658368"/>
                <a:gd name="connsiteY9" fmla="*/ 212748 h 761386"/>
                <a:gd name="connsiteX10" fmla="*/ 0 w 658368"/>
                <a:gd name="connsiteY10" fmla="*/ 651656 h 761386"/>
                <a:gd name="connsiteX11" fmla="*/ 109730 w 658368"/>
                <a:gd name="connsiteY11" fmla="*/ 761386 h 76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8368" h="761386">
                  <a:moveTo>
                    <a:pt x="109730" y="761386"/>
                  </a:moveTo>
                  <a:lnTo>
                    <a:pt x="548638" y="761386"/>
                  </a:lnTo>
                  <a:cubicBezTo>
                    <a:pt x="609240" y="761386"/>
                    <a:pt x="658368" y="712258"/>
                    <a:pt x="658368" y="651656"/>
                  </a:cubicBezTo>
                  <a:lnTo>
                    <a:pt x="658368" y="212748"/>
                  </a:lnTo>
                  <a:cubicBezTo>
                    <a:pt x="658368" y="152146"/>
                    <a:pt x="609240" y="103018"/>
                    <a:pt x="548638" y="103018"/>
                  </a:cubicBezTo>
                  <a:lnTo>
                    <a:pt x="380693" y="103018"/>
                  </a:lnTo>
                  <a:lnTo>
                    <a:pt x="329184" y="0"/>
                  </a:lnTo>
                  <a:lnTo>
                    <a:pt x="277675" y="103018"/>
                  </a:lnTo>
                  <a:lnTo>
                    <a:pt x="109730" y="103018"/>
                  </a:lnTo>
                  <a:cubicBezTo>
                    <a:pt x="49128" y="103018"/>
                    <a:pt x="0" y="152146"/>
                    <a:pt x="0" y="212748"/>
                  </a:cubicBezTo>
                  <a:lnTo>
                    <a:pt x="0" y="651656"/>
                  </a:lnTo>
                  <a:cubicBezTo>
                    <a:pt x="0" y="712258"/>
                    <a:pt x="49128" y="761386"/>
                    <a:pt x="109730" y="761386"/>
                  </a:cubicBezTo>
                  <a:close/>
                </a:path>
              </a:pathLst>
            </a:custGeom>
            <a:noFill/>
            <a:ln w="28575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grpSp>
          <p:nvGrpSpPr>
            <p:cNvPr id="76" name="组合 75"/>
            <p:cNvGrpSpPr/>
            <p:nvPr/>
          </p:nvGrpSpPr>
          <p:grpSpPr>
            <a:xfrm>
              <a:off x="828018" y="4619918"/>
              <a:ext cx="527864" cy="535772"/>
              <a:chOff x="-2222500" y="3184525"/>
              <a:chExt cx="423863" cy="430213"/>
            </a:xfrm>
          </p:grpSpPr>
          <p:sp>
            <p:nvSpPr>
              <p:cNvPr id="77" name="Freeform 18"/>
              <p:cNvSpPr>
                <a:spLocks noEditPoints="1"/>
              </p:cNvSpPr>
              <p:nvPr/>
            </p:nvSpPr>
            <p:spPr bwMode="auto">
              <a:xfrm>
                <a:off x="-2222500" y="3184525"/>
                <a:ext cx="423863" cy="430213"/>
              </a:xfrm>
              <a:custGeom>
                <a:avLst/>
                <a:gdLst>
                  <a:gd name="T0" fmla="*/ 50 w 100"/>
                  <a:gd name="T1" fmla="*/ 0 h 100"/>
                  <a:gd name="T2" fmla="*/ 96 w 100"/>
                  <a:gd name="T3" fmla="*/ 48 h 100"/>
                  <a:gd name="T4" fmla="*/ 83 w 100"/>
                  <a:gd name="T5" fmla="*/ 41 h 100"/>
                  <a:gd name="T6" fmla="*/ 83 w 100"/>
                  <a:gd name="T7" fmla="*/ 51 h 100"/>
                  <a:gd name="T8" fmla="*/ 74 w 100"/>
                  <a:gd name="T9" fmla="*/ 70 h 100"/>
                  <a:gd name="T10" fmla="*/ 57 w 100"/>
                  <a:gd name="T11" fmla="*/ 74 h 100"/>
                  <a:gd name="T12" fmla="*/ 54 w 100"/>
                  <a:gd name="T13" fmla="*/ 58 h 100"/>
                  <a:gd name="T14" fmla="*/ 39 w 100"/>
                  <a:gd name="T15" fmla="*/ 57 h 100"/>
                  <a:gd name="T16" fmla="*/ 45 w 100"/>
                  <a:gd name="T17" fmla="*/ 37 h 100"/>
                  <a:gd name="T18" fmla="*/ 55 w 100"/>
                  <a:gd name="T19" fmla="*/ 39 h 100"/>
                  <a:gd name="T20" fmla="*/ 69 w 100"/>
                  <a:gd name="T21" fmla="*/ 40 h 100"/>
                  <a:gd name="T22" fmla="*/ 75 w 100"/>
                  <a:gd name="T23" fmla="*/ 37 h 100"/>
                  <a:gd name="T24" fmla="*/ 65 w 100"/>
                  <a:gd name="T25" fmla="*/ 33 h 100"/>
                  <a:gd name="T26" fmla="*/ 55 w 100"/>
                  <a:gd name="T27" fmla="*/ 28 h 100"/>
                  <a:gd name="T28" fmla="*/ 48 w 100"/>
                  <a:gd name="T29" fmla="*/ 30 h 100"/>
                  <a:gd name="T30" fmla="*/ 61 w 100"/>
                  <a:gd name="T31" fmla="*/ 24 h 100"/>
                  <a:gd name="T32" fmla="*/ 61 w 100"/>
                  <a:gd name="T33" fmla="*/ 12 h 100"/>
                  <a:gd name="T34" fmla="*/ 56 w 100"/>
                  <a:gd name="T35" fmla="*/ 18 h 100"/>
                  <a:gd name="T36" fmla="*/ 53 w 100"/>
                  <a:gd name="T37" fmla="*/ 16 h 100"/>
                  <a:gd name="T38" fmla="*/ 71 w 100"/>
                  <a:gd name="T39" fmla="*/ 14 h 100"/>
                  <a:gd name="T40" fmla="*/ 44 w 100"/>
                  <a:gd name="T41" fmla="*/ 33 h 100"/>
                  <a:gd name="T42" fmla="*/ 62 w 100"/>
                  <a:gd name="T43" fmla="*/ 32 h 100"/>
                  <a:gd name="T44" fmla="*/ 70 w 100"/>
                  <a:gd name="T45" fmla="*/ 38 h 100"/>
                  <a:gd name="T46" fmla="*/ 47 w 100"/>
                  <a:gd name="T47" fmla="*/ 36 h 100"/>
                  <a:gd name="T48" fmla="*/ 39 w 100"/>
                  <a:gd name="T49" fmla="*/ 6 h 100"/>
                  <a:gd name="T50" fmla="*/ 31 w 100"/>
                  <a:gd name="T51" fmla="*/ 12 h 100"/>
                  <a:gd name="T52" fmla="*/ 24 w 100"/>
                  <a:gd name="T53" fmla="*/ 9 h 100"/>
                  <a:gd name="T54" fmla="*/ 11 w 100"/>
                  <a:gd name="T55" fmla="*/ 26 h 100"/>
                  <a:gd name="T56" fmla="*/ 13 w 100"/>
                  <a:gd name="T57" fmla="*/ 23 h 100"/>
                  <a:gd name="T58" fmla="*/ 16 w 100"/>
                  <a:gd name="T59" fmla="*/ 24 h 100"/>
                  <a:gd name="T60" fmla="*/ 11 w 100"/>
                  <a:gd name="T61" fmla="*/ 26 h 100"/>
                  <a:gd name="T62" fmla="*/ 5 w 100"/>
                  <a:gd name="T63" fmla="*/ 37 h 100"/>
                  <a:gd name="T64" fmla="*/ 10 w 100"/>
                  <a:gd name="T65" fmla="*/ 61 h 100"/>
                  <a:gd name="T66" fmla="*/ 16 w 100"/>
                  <a:gd name="T67" fmla="*/ 66 h 100"/>
                  <a:gd name="T68" fmla="*/ 24 w 100"/>
                  <a:gd name="T69" fmla="*/ 76 h 100"/>
                  <a:gd name="T70" fmla="*/ 23 w 100"/>
                  <a:gd name="T71" fmla="*/ 84 h 100"/>
                  <a:gd name="T72" fmla="*/ 25 w 100"/>
                  <a:gd name="T73" fmla="*/ 90 h 100"/>
                  <a:gd name="T74" fmla="*/ 23 w 100"/>
                  <a:gd name="T75" fmla="*/ 73 h 100"/>
                  <a:gd name="T76" fmla="*/ 11 w 100"/>
                  <a:gd name="T77" fmla="*/ 60 h 100"/>
                  <a:gd name="T78" fmla="*/ 2 w 100"/>
                  <a:gd name="T79" fmla="*/ 50 h 100"/>
                  <a:gd name="T80" fmla="*/ 13 w 100"/>
                  <a:gd name="T81" fmla="*/ 29 h 100"/>
                  <a:gd name="T82" fmla="*/ 17 w 100"/>
                  <a:gd name="T83" fmla="*/ 22 h 100"/>
                  <a:gd name="T84" fmla="*/ 17 w 100"/>
                  <a:gd name="T85" fmla="*/ 14 h 100"/>
                  <a:gd name="T86" fmla="*/ 29 w 100"/>
                  <a:gd name="T87" fmla="*/ 11 h 100"/>
                  <a:gd name="T88" fmla="*/ 40 w 100"/>
                  <a:gd name="T89" fmla="*/ 8 h 100"/>
                  <a:gd name="T90" fmla="*/ 72 w 100"/>
                  <a:gd name="T91" fmla="*/ 11 h 100"/>
                  <a:gd name="T92" fmla="*/ 51 w 100"/>
                  <a:gd name="T93" fmla="*/ 20 h 100"/>
                  <a:gd name="T94" fmla="*/ 60 w 100"/>
                  <a:gd name="T95" fmla="*/ 14 h 100"/>
                  <a:gd name="T96" fmla="*/ 47 w 100"/>
                  <a:gd name="T97" fmla="*/ 30 h 100"/>
                  <a:gd name="T98" fmla="*/ 34 w 100"/>
                  <a:gd name="T99" fmla="*/ 54 h 100"/>
                  <a:gd name="T100" fmla="*/ 53 w 100"/>
                  <a:gd name="T101" fmla="*/ 65 h 100"/>
                  <a:gd name="T102" fmla="*/ 63 w 100"/>
                  <a:gd name="T103" fmla="*/ 86 h 100"/>
                  <a:gd name="T104" fmla="*/ 87 w 100"/>
                  <a:gd name="T105" fmla="*/ 52 h 100"/>
                  <a:gd name="T106" fmla="*/ 95 w 100"/>
                  <a:gd name="T107" fmla="*/ 6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00" h="100">
                    <a:moveTo>
                      <a:pt x="50" y="0"/>
                    </a:moveTo>
                    <a:cubicBezTo>
                      <a:pt x="22" y="0"/>
                      <a:pt x="0" y="22"/>
                      <a:pt x="0" y="50"/>
                    </a:cubicBezTo>
                    <a:cubicBezTo>
                      <a:pt x="0" y="77"/>
                      <a:pt x="22" y="100"/>
                      <a:pt x="50" y="100"/>
                    </a:cubicBezTo>
                    <a:cubicBezTo>
                      <a:pt x="78" y="100"/>
                      <a:pt x="100" y="77"/>
                      <a:pt x="100" y="50"/>
                    </a:cubicBezTo>
                    <a:cubicBezTo>
                      <a:pt x="100" y="22"/>
                      <a:pt x="78" y="0"/>
                      <a:pt x="50" y="0"/>
                    </a:cubicBezTo>
                    <a:close/>
                    <a:moveTo>
                      <a:pt x="98" y="47"/>
                    </a:moveTo>
                    <a:cubicBezTo>
                      <a:pt x="98" y="47"/>
                      <a:pt x="98" y="47"/>
                      <a:pt x="98" y="47"/>
                    </a:cubicBezTo>
                    <a:cubicBezTo>
                      <a:pt x="97" y="47"/>
                      <a:pt x="96" y="48"/>
                      <a:pt x="96" y="49"/>
                    </a:cubicBezTo>
                    <a:cubicBezTo>
                      <a:pt x="96" y="50"/>
                      <a:pt x="96" y="50"/>
                      <a:pt x="96" y="50"/>
                    </a:cubicBezTo>
                    <a:cubicBezTo>
                      <a:pt x="96" y="48"/>
                      <a:pt x="96" y="48"/>
                      <a:pt x="96" y="48"/>
                    </a:cubicBezTo>
                    <a:cubicBezTo>
                      <a:pt x="96" y="48"/>
                      <a:pt x="95" y="47"/>
                      <a:pt x="95" y="47"/>
                    </a:cubicBezTo>
                    <a:cubicBezTo>
                      <a:pt x="92" y="44"/>
                      <a:pt x="92" y="44"/>
                      <a:pt x="92" y="44"/>
                    </a:cubicBezTo>
                    <a:cubicBezTo>
                      <a:pt x="91" y="44"/>
                      <a:pt x="91" y="44"/>
                      <a:pt x="91" y="44"/>
                    </a:cubicBezTo>
                    <a:cubicBezTo>
                      <a:pt x="84" y="41"/>
                      <a:pt x="84" y="41"/>
                      <a:pt x="84" y="41"/>
                    </a:cubicBezTo>
                    <a:cubicBezTo>
                      <a:pt x="83" y="41"/>
                      <a:pt x="83" y="41"/>
                      <a:pt x="83" y="41"/>
                    </a:cubicBezTo>
                    <a:cubicBezTo>
                      <a:pt x="82" y="41"/>
                      <a:pt x="81" y="41"/>
                      <a:pt x="81" y="42"/>
                    </a:cubicBezTo>
                    <a:cubicBezTo>
                      <a:pt x="81" y="43"/>
                      <a:pt x="81" y="44"/>
                      <a:pt x="82" y="44"/>
                    </a:cubicBezTo>
                    <a:cubicBezTo>
                      <a:pt x="86" y="48"/>
                      <a:pt x="86" y="48"/>
                      <a:pt x="86" y="48"/>
                    </a:cubicBezTo>
                    <a:cubicBezTo>
                      <a:pt x="86" y="50"/>
                      <a:pt x="86" y="50"/>
                      <a:pt x="86" y="50"/>
                    </a:cubicBezTo>
                    <a:cubicBezTo>
                      <a:pt x="83" y="51"/>
                      <a:pt x="83" y="51"/>
                      <a:pt x="83" y="51"/>
                    </a:cubicBezTo>
                    <a:cubicBezTo>
                      <a:pt x="82" y="51"/>
                      <a:pt x="82" y="52"/>
                      <a:pt x="81" y="52"/>
                    </a:cubicBezTo>
                    <a:cubicBezTo>
                      <a:pt x="78" y="60"/>
                      <a:pt x="78" y="60"/>
                      <a:pt x="78" y="60"/>
                    </a:cubicBezTo>
                    <a:cubicBezTo>
                      <a:pt x="74" y="63"/>
                      <a:pt x="74" y="63"/>
                      <a:pt x="74" y="63"/>
                    </a:cubicBezTo>
                    <a:cubicBezTo>
                      <a:pt x="73" y="64"/>
                      <a:pt x="73" y="65"/>
                      <a:pt x="73" y="65"/>
                    </a:cubicBezTo>
                    <a:cubicBezTo>
                      <a:pt x="74" y="70"/>
                      <a:pt x="74" y="70"/>
                      <a:pt x="74" y="70"/>
                    </a:cubicBezTo>
                    <a:cubicBezTo>
                      <a:pt x="62" y="84"/>
                      <a:pt x="62" y="84"/>
                      <a:pt x="62" y="84"/>
                    </a:cubicBezTo>
                    <a:cubicBezTo>
                      <a:pt x="60" y="83"/>
                      <a:pt x="60" y="83"/>
                      <a:pt x="60" y="83"/>
                    </a:cubicBezTo>
                    <a:cubicBezTo>
                      <a:pt x="60" y="82"/>
                      <a:pt x="60" y="82"/>
                      <a:pt x="60" y="82"/>
                    </a:cubicBezTo>
                    <a:cubicBezTo>
                      <a:pt x="60" y="82"/>
                      <a:pt x="60" y="82"/>
                      <a:pt x="60" y="81"/>
                    </a:cubicBezTo>
                    <a:cubicBezTo>
                      <a:pt x="57" y="74"/>
                      <a:pt x="57" y="74"/>
                      <a:pt x="57" y="74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59" y="70"/>
                      <a:pt x="59" y="69"/>
                      <a:pt x="59" y="68"/>
                    </a:cubicBezTo>
                    <a:cubicBezTo>
                      <a:pt x="55" y="64"/>
                      <a:pt x="55" y="64"/>
                      <a:pt x="55" y="64"/>
                    </a:cubicBezTo>
                    <a:cubicBezTo>
                      <a:pt x="56" y="61"/>
                      <a:pt x="56" y="61"/>
                      <a:pt x="56" y="61"/>
                    </a:cubicBezTo>
                    <a:cubicBezTo>
                      <a:pt x="56" y="60"/>
                      <a:pt x="55" y="59"/>
                      <a:pt x="54" y="58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50" y="57"/>
                      <a:pt x="50" y="57"/>
                      <a:pt x="50" y="57"/>
                    </a:cubicBezTo>
                    <a:cubicBezTo>
                      <a:pt x="49" y="57"/>
                      <a:pt x="49" y="57"/>
                      <a:pt x="49" y="57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39" y="57"/>
                      <a:pt x="39" y="57"/>
                      <a:pt x="39" y="57"/>
                    </a:cubicBezTo>
                    <a:cubicBezTo>
                      <a:pt x="37" y="53"/>
                      <a:pt x="37" y="53"/>
                      <a:pt x="37" y="53"/>
                    </a:cubicBezTo>
                    <a:cubicBezTo>
                      <a:pt x="37" y="46"/>
                      <a:pt x="37" y="46"/>
                      <a:pt x="37" y="46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2" y="42"/>
                      <a:pt x="42" y="42"/>
                      <a:pt x="42" y="42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8"/>
                      <a:pt x="46" y="38"/>
                      <a:pt x="47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3" y="38"/>
                      <a:pt x="53" y="38"/>
                      <a:pt x="53" y="38"/>
                    </a:cubicBezTo>
                    <a:cubicBezTo>
                      <a:pt x="54" y="39"/>
                      <a:pt x="54" y="39"/>
                      <a:pt x="55" y="39"/>
                    </a:cubicBezTo>
                    <a:cubicBezTo>
                      <a:pt x="61" y="41"/>
                      <a:pt x="61" y="41"/>
                      <a:pt x="61" y="41"/>
                    </a:cubicBezTo>
                    <a:cubicBezTo>
                      <a:pt x="62" y="41"/>
                      <a:pt x="62" y="41"/>
                      <a:pt x="62" y="41"/>
                    </a:cubicBezTo>
                    <a:cubicBezTo>
                      <a:pt x="63" y="41"/>
                      <a:pt x="63" y="41"/>
                      <a:pt x="64" y="40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9" y="40"/>
                      <a:pt x="69" y="40"/>
                      <a:pt x="69" y="40"/>
                    </a:cubicBez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43"/>
                      <a:pt x="72" y="44"/>
                      <a:pt x="72" y="44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73" y="44"/>
                      <a:pt x="74" y="43"/>
                      <a:pt x="74" y="42"/>
                    </a:cubicBezTo>
                    <a:cubicBezTo>
                      <a:pt x="75" y="37"/>
                      <a:pt x="75" y="37"/>
                      <a:pt x="75" y="37"/>
                    </a:cubicBezTo>
                    <a:cubicBezTo>
                      <a:pt x="76" y="36"/>
                      <a:pt x="75" y="35"/>
                      <a:pt x="74" y="35"/>
                    </a:cubicBezTo>
                    <a:cubicBezTo>
                      <a:pt x="68" y="32"/>
                      <a:pt x="68" y="32"/>
                      <a:pt x="68" y="32"/>
                    </a:cubicBezTo>
                    <a:cubicBezTo>
                      <a:pt x="67" y="32"/>
                      <a:pt x="67" y="32"/>
                      <a:pt x="67" y="32"/>
                    </a:cubicBezTo>
                    <a:cubicBezTo>
                      <a:pt x="66" y="32"/>
                      <a:pt x="66" y="32"/>
                      <a:pt x="66" y="32"/>
                    </a:cubicBezTo>
                    <a:cubicBezTo>
                      <a:pt x="65" y="33"/>
                      <a:pt x="65" y="33"/>
                      <a:pt x="65" y="33"/>
                    </a:cubicBezTo>
                    <a:cubicBezTo>
                      <a:pt x="64" y="31"/>
                      <a:pt x="64" y="31"/>
                      <a:pt x="64" y="31"/>
                    </a:cubicBezTo>
                    <a:cubicBezTo>
                      <a:pt x="64" y="31"/>
                      <a:pt x="63" y="31"/>
                      <a:pt x="63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6" y="28"/>
                      <a:pt x="56" y="28"/>
                      <a:pt x="56" y="28"/>
                    </a:cubicBezTo>
                    <a:cubicBezTo>
                      <a:pt x="56" y="28"/>
                      <a:pt x="55" y="28"/>
                      <a:pt x="55" y="28"/>
                    </a:cubicBezTo>
                    <a:cubicBezTo>
                      <a:pt x="54" y="29"/>
                      <a:pt x="54" y="30"/>
                      <a:pt x="55" y="31"/>
                    </a:cubicBezTo>
                    <a:cubicBezTo>
                      <a:pt x="55" y="31"/>
                      <a:pt x="55" y="31"/>
                      <a:pt x="55" y="31"/>
                    </a:cubicBezTo>
                    <a:cubicBezTo>
                      <a:pt x="51" y="29"/>
                      <a:pt x="51" y="29"/>
                      <a:pt x="51" y="29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49" y="29"/>
                      <a:pt x="49" y="29"/>
                      <a:pt x="48" y="30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7" y="28"/>
                      <a:pt x="47" y="28"/>
                      <a:pt x="47" y="28"/>
                    </a:cubicBezTo>
                    <a:cubicBezTo>
                      <a:pt x="51" y="24"/>
                      <a:pt x="51" y="24"/>
                      <a:pt x="5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1" y="24"/>
                      <a:pt x="61" y="24"/>
                    </a:cubicBezTo>
                    <a:cubicBezTo>
                      <a:pt x="61" y="24"/>
                      <a:pt x="62" y="24"/>
                      <a:pt x="62" y="24"/>
                    </a:cubicBezTo>
                    <a:cubicBezTo>
                      <a:pt x="65" y="20"/>
                      <a:pt x="65" y="20"/>
                      <a:pt x="65" y="20"/>
                    </a:cubicBezTo>
                    <a:cubicBezTo>
                      <a:pt x="65" y="20"/>
                      <a:pt x="65" y="19"/>
                      <a:pt x="65" y="18"/>
                    </a:cubicBezTo>
                    <a:cubicBezTo>
                      <a:pt x="62" y="13"/>
                      <a:pt x="62" y="13"/>
                      <a:pt x="62" y="13"/>
                    </a:cubicBezTo>
                    <a:cubicBezTo>
                      <a:pt x="62" y="13"/>
                      <a:pt x="61" y="12"/>
                      <a:pt x="61" y="12"/>
                    </a:cubicBezTo>
                    <a:cubicBezTo>
                      <a:pt x="60" y="12"/>
                      <a:pt x="60" y="12"/>
                      <a:pt x="60" y="12"/>
                    </a:cubicBezTo>
                    <a:cubicBezTo>
                      <a:pt x="60" y="12"/>
                      <a:pt x="59" y="12"/>
                      <a:pt x="59" y="13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6" y="16"/>
                      <a:pt x="56" y="16"/>
                      <a:pt x="56" y="17"/>
                    </a:cubicBezTo>
                    <a:cubicBezTo>
                      <a:pt x="56" y="18"/>
                      <a:pt x="56" y="18"/>
                      <a:pt x="56" y="18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7"/>
                      <a:pt x="55" y="17"/>
                      <a:pt x="54" y="17"/>
                    </a:cubicBezTo>
                    <a:cubicBezTo>
                      <a:pt x="54" y="17"/>
                      <a:pt x="54" y="17"/>
                      <a:pt x="54" y="17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3" y="16"/>
                      <a:pt x="53" y="16"/>
                      <a:pt x="53" y="16"/>
                    </a:cubicBezTo>
                    <a:cubicBezTo>
                      <a:pt x="57" y="12"/>
                      <a:pt x="57" y="12"/>
                      <a:pt x="57" y="12"/>
                    </a:cubicBezTo>
                    <a:cubicBezTo>
                      <a:pt x="62" y="11"/>
                      <a:pt x="62" y="11"/>
                      <a:pt x="62" y="11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1" y="14"/>
                      <a:pt x="71" y="14"/>
                      <a:pt x="71" y="14"/>
                    </a:cubicBezTo>
                    <a:cubicBezTo>
                      <a:pt x="73" y="13"/>
                      <a:pt x="73" y="13"/>
                      <a:pt x="73" y="13"/>
                    </a:cubicBezTo>
                    <a:cubicBezTo>
                      <a:pt x="74" y="12"/>
                      <a:pt x="74" y="12"/>
                      <a:pt x="74" y="11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88" y="16"/>
                      <a:pt x="97" y="31"/>
                      <a:pt x="98" y="47"/>
                    </a:cubicBezTo>
                    <a:close/>
                    <a:moveTo>
                      <a:pt x="44" y="33"/>
                    </a:moveTo>
                    <a:cubicBezTo>
                      <a:pt x="46" y="32"/>
                      <a:pt x="46" y="32"/>
                      <a:pt x="46" y="32"/>
                    </a:cubicBezTo>
                    <a:cubicBezTo>
                      <a:pt x="45" y="34"/>
                      <a:pt x="45" y="35"/>
                      <a:pt x="45" y="35"/>
                    </a:cubicBezTo>
                    <a:lnTo>
                      <a:pt x="44" y="33"/>
                    </a:lnTo>
                    <a:close/>
                    <a:moveTo>
                      <a:pt x="56" y="30"/>
                    </a:moveTo>
                    <a:cubicBezTo>
                      <a:pt x="62" y="32"/>
                      <a:pt x="62" y="32"/>
                      <a:pt x="62" y="32"/>
                    </a:cubicBezTo>
                    <a:cubicBezTo>
                      <a:pt x="64" y="36"/>
                      <a:pt x="64" y="36"/>
                      <a:pt x="64" y="36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73" y="37"/>
                      <a:pt x="73" y="37"/>
                      <a:pt x="73" y="37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63" y="37"/>
                      <a:pt x="63" y="37"/>
                      <a:pt x="63" y="37"/>
                    </a:cubicBezTo>
                    <a:cubicBezTo>
                      <a:pt x="62" y="39"/>
                      <a:pt x="62" y="39"/>
                      <a:pt x="62" y="39"/>
                    </a:cubicBezTo>
                    <a:cubicBezTo>
                      <a:pt x="55" y="37"/>
                      <a:pt x="55" y="37"/>
                      <a:pt x="55" y="37"/>
                    </a:cubicBezTo>
                    <a:cubicBezTo>
                      <a:pt x="54" y="36"/>
                      <a:pt x="54" y="36"/>
                      <a:pt x="54" y="36"/>
                    </a:cubicBezTo>
                    <a:cubicBezTo>
                      <a:pt x="47" y="36"/>
                      <a:pt x="47" y="36"/>
                      <a:pt x="47" y="36"/>
                    </a:cubicBezTo>
                    <a:cubicBezTo>
                      <a:pt x="47" y="35"/>
                      <a:pt x="50" y="31"/>
                      <a:pt x="50" y="31"/>
                    </a:cubicBezTo>
                    <a:cubicBezTo>
                      <a:pt x="60" y="35"/>
                      <a:pt x="60" y="35"/>
                      <a:pt x="60" y="35"/>
                    </a:cubicBezTo>
                    <a:lnTo>
                      <a:pt x="56" y="30"/>
                    </a:lnTo>
                    <a:close/>
                    <a:moveTo>
                      <a:pt x="44" y="3"/>
                    </a:moveTo>
                    <a:cubicBezTo>
                      <a:pt x="39" y="6"/>
                      <a:pt x="39" y="6"/>
                      <a:pt x="39" y="6"/>
                    </a:cubicBezTo>
                    <a:cubicBezTo>
                      <a:pt x="38" y="6"/>
                      <a:pt x="38" y="7"/>
                      <a:pt x="38" y="8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4" y="10"/>
                      <a:pt x="34" y="10"/>
                      <a:pt x="34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6" y="3"/>
                      <a:pt x="40" y="2"/>
                      <a:pt x="44" y="2"/>
                    </a:cubicBezTo>
                    <a:lnTo>
                      <a:pt x="44" y="3"/>
                    </a:lnTo>
                    <a:close/>
                    <a:moveTo>
                      <a:pt x="24" y="9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21" y="12"/>
                      <a:pt x="22" y="10"/>
                      <a:pt x="24" y="9"/>
                    </a:cubicBezTo>
                    <a:close/>
                    <a:moveTo>
                      <a:pt x="11" y="26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29"/>
                      <a:pt x="8" y="26"/>
                      <a:pt x="10" y="22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3" y="23"/>
                      <a:pt x="14" y="23"/>
                      <a:pt x="14" y="23"/>
                    </a:cubicBezTo>
                    <a:cubicBezTo>
                      <a:pt x="16" y="21"/>
                      <a:pt x="16" y="21"/>
                      <a:pt x="16" y="21"/>
                    </a:cubicBezTo>
                    <a:cubicBezTo>
                      <a:pt x="15" y="22"/>
                      <a:pt x="16" y="22"/>
                      <a:pt x="16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4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2" y="24"/>
                      <a:pt x="12" y="24"/>
                      <a:pt x="12" y="24"/>
                    </a:cubicBezTo>
                    <a:cubicBezTo>
                      <a:pt x="12" y="24"/>
                      <a:pt x="11" y="24"/>
                      <a:pt x="11" y="25"/>
                    </a:cubicBezTo>
                    <a:cubicBezTo>
                      <a:pt x="11" y="25"/>
                      <a:pt x="10" y="25"/>
                      <a:pt x="11" y="26"/>
                    </a:cubicBezTo>
                    <a:close/>
                    <a:moveTo>
                      <a:pt x="5" y="37"/>
                    </a:moveTo>
                    <a:cubicBezTo>
                      <a:pt x="3" y="41"/>
                      <a:pt x="3" y="41"/>
                      <a:pt x="3" y="41"/>
                    </a:cubicBezTo>
                    <a:cubicBezTo>
                      <a:pt x="3" y="41"/>
                      <a:pt x="3" y="41"/>
                      <a:pt x="3" y="41"/>
                    </a:cubicBezTo>
                    <a:cubicBezTo>
                      <a:pt x="3" y="39"/>
                      <a:pt x="4" y="37"/>
                      <a:pt x="4" y="35"/>
                    </a:cubicBezTo>
                    <a:lnTo>
                      <a:pt x="5" y="37"/>
                    </a:lnTo>
                    <a:close/>
                    <a:moveTo>
                      <a:pt x="3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10" y="62"/>
                      <a:pt x="11" y="62"/>
                      <a:pt x="11" y="62"/>
                    </a:cubicBezTo>
                    <a:cubicBezTo>
                      <a:pt x="11" y="62"/>
                      <a:pt x="11" y="62"/>
                      <a:pt x="11" y="62"/>
                    </a:cubicBezTo>
                    <a:cubicBezTo>
                      <a:pt x="12" y="62"/>
                      <a:pt x="12" y="62"/>
                      <a:pt x="12" y="62"/>
                    </a:cubicBezTo>
                    <a:cubicBezTo>
                      <a:pt x="14" y="65"/>
                      <a:pt x="14" y="65"/>
                      <a:pt x="14" y="65"/>
                    </a:cubicBezTo>
                    <a:cubicBezTo>
                      <a:pt x="15" y="66"/>
                      <a:pt x="15" y="66"/>
                      <a:pt x="16" y="66"/>
                    </a:cubicBezTo>
                    <a:cubicBezTo>
                      <a:pt x="23" y="68"/>
                      <a:pt x="23" y="68"/>
                      <a:pt x="23" y="68"/>
                    </a:cubicBezTo>
                    <a:cubicBezTo>
                      <a:pt x="24" y="69"/>
                      <a:pt x="24" y="69"/>
                      <a:pt x="24" y="69"/>
                    </a:cubicBezTo>
                    <a:cubicBezTo>
                      <a:pt x="22" y="72"/>
                      <a:pt x="22" y="72"/>
                      <a:pt x="22" y="72"/>
                    </a:cubicBezTo>
                    <a:cubicBezTo>
                      <a:pt x="21" y="73"/>
                      <a:pt x="21" y="74"/>
                      <a:pt x="22" y="75"/>
                    </a:cubicBezTo>
                    <a:cubicBezTo>
                      <a:pt x="24" y="76"/>
                      <a:pt x="24" y="76"/>
                      <a:pt x="24" y="76"/>
                    </a:cubicBezTo>
                    <a:cubicBezTo>
                      <a:pt x="23" y="78"/>
                      <a:pt x="23" y="78"/>
                      <a:pt x="23" y="78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1" y="79"/>
                      <a:pt x="21" y="80"/>
                      <a:pt x="21" y="80"/>
                    </a:cubicBezTo>
                    <a:cubicBezTo>
                      <a:pt x="21" y="81"/>
                      <a:pt x="21" y="81"/>
                      <a:pt x="21" y="82"/>
                    </a:cubicBezTo>
                    <a:cubicBezTo>
                      <a:pt x="23" y="84"/>
                      <a:pt x="23" y="84"/>
                      <a:pt x="23" y="84"/>
                    </a:cubicBezTo>
                    <a:cubicBezTo>
                      <a:pt x="23" y="89"/>
                      <a:pt x="23" y="89"/>
                      <a:pt x="23" y="89"/>
                    </a:cubicBezTo>
                    <a:cubicBezTo>
                      <a:pt x="13" y="82"/>
                      <a:pt x="5" y="72"/>
                      <a:pt x="3" y="59"/>
                    </a:cubicBezTo>
                    <a:close/>
                    <a:moveTo>
                      <a:pt x="50" y="98"/>
                    </a:moveTo>
                    <a:cubicBezTo>
                      <a:pt x="43" y="98"/>
                      <a:pt x="36" y="96"/>
                      <a:pt x="30" y="93"/>
                    </a:cubicBezTo>
                    <a:cubicBezTo>
                      <a:pt x="25" y="90"/>
                      <a:pt x="25" y="90"/>
                      <a:pt x="25" y="90"/>
                    </a:cubicBezTo>
                    <a:cubicBezTo>
                      <a:pt x="25" y="83"/>
                      <a:pt x="25" y="83"/>
                      <a:pt x="25" y="83"/>
                    </a:cubicBezTo>
                    <a:cubicBezTo>
                      <a:pt x="23" y="81"/>
                      <a:pt x="23" y="81"/>
                      <a:pt x="23" y="81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3" y="73"/>
                      <a:pt x="23" y="73"/>
                      <a:pt x="23" y="73"/>
                    </a:cubicBezTo>
                    <a:cubicBezTo>
                      <a:pt x="26" y="68"/>
                      <a:pt x="26" y="68"/>
                      <a:pt x="26" y="68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1" y="60"/>
                      <a:pt x="11" y="60"/>
                      <a:pt x="11" y="60"/>
                    </a:cubicBezTo>
                    <a:cubicBezTo>
                      <a:pt x="8" y="57"/>
                      <a:pt x="8" y="57"/>
                      <a:pt x="8" y="57"/>
                    </a:cubicBezTo>
                    <a:cubicBezTo>
                      <a:pt x="4" y="57"/>
                      <a:pt x="4" y="57"/>
                      <a:pt x="4" y="57"/>
                    </a:cubicBezTo>
                    <a:cubicBezTo>
                      <a:pt x="3" y="53"/>
                      <a:pt x="3" y="53"/>
                      <a:pt x="3" y="53"/>
                    </a:cubicBezTo>
                    <a:cubicBezTo>
                      <a:pt x="2" y="51"/>
                      <a:pt x="2" y="51"/>
                      <a:pt x="2" y="51"/>
                    </a:cubicBezTo>
                    <a:cubicBezTo>
                      <a:pt x="2" y="51"/>
                      <a:pt x="2" y="50"/>
                      <a:pt x="2" y="50"/>
                    </a:cubicBezTo>
                    <a:cubicBezTo>
                      <a:pt x="2" y="48"/>
                      <a:pt x="2" y="46"/>
                      <a:pt x="2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5" y="26"/>
                      <a:pt x="15" y="26"/>
                      <a:pt x="15" y="26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19" y="24"/>
                      <a:pt x="19" y="24"/>
                      <a:pt x="19" y="24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3" y="18"/>
                      <a:pt x="15" y="16"/>
                      <a:pt x="17" y="14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6" y="11"/>
                      <a:pt x="26" y="11"/>
                      <a:pt x="26" y="11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8" y="7"/>
                      <a:pt x="29" y="6"/>
                      <a:pt x="31" y="6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6" y="18"/>
                      <a:pt x="26" y="18"/>
                      <a:pt x="26" y="18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8"/>
                      <a:pt x="40" y="8"/>
                      <a:pt x="40" y="8"/>
                    </a:cubicBezTo>
                    <a:cubicBezTo>
                      <a:pt x="47" y="4"/>
                      <a:pt x="47" y="4"/>
                      <a:pt x="47" y="4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7" y="2"/>
                      <a:pt x="49" y="2"/>
                      <a:pt x="50" y="2"/>
                    </a:cubicBezTo>
                    <a:cubicBezTo>
                      <a:pt x="58" y="2"/>
                      <a:pt x="65" y="3"/>
                      <a:pt x="72" y="7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1" y="12"/>
                      <a:pt x="71" y="12"/>
                      <a:pt x="71" y="12"/>
                    </a:cubicBezTo>
                    <a:cubicBezTo>
                      <a:pt x="62" y="9"/>
                      <a:pt x="62" y="9"/>
                      <a:pt x="62" y="9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1" y="16"/>
                      <a:pt x="51" y="16"/>
                      <a:pt x="51" y="16"/>
                    </a:cubicBezTo>
                    <a:cubicBezTo>
                      <a:pt x="51" y="20"/>
                      <a:pt x="51" y="20"/>
                      <a:pt x="51" y="20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7" y="21"/>
                      <a:pt x="57" y="21"/>
                      <a:pt x="57" y="21"/>
                    </a:cubicBezTo>
                    <a:cubicBezTo>
                      <a:pt x="60" y="18"/>
                      <a:pt x="60" y="18"/>
                      <a:pt x="60" y="18"/>
                    </a:cubicBezTo>
                    <a:cubicBezTo>
                      <a:pt x="58" y="17"/>
                      <a:pt x="58" y="17"/>
                      <a:pt x="58" y="17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3" y="19"/>
                      <a:pt x="63" y="19"/>
                      <a:pt x="63" y="19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51" y="22"/>
                      <a:pt x="51" y="22"/>
                      <a:pt x="51" y="22"/>
                    </a:cubicBezTo>
                    <a:cubicBezTo>
                      <a:pt x="45" y="27"/>
                      <a:pt x="45" y="27"/>
                      <a:pt x="45" y="27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3" y="36"/>
                      <a:pt x="43" y="36"/>
                      <a:pt x="43" y="36"/>
                    </a:cubicBezTo>
                    <a:cubicBezTo>
                      <a:pt x="40" y="41"/>
                      <a:pt x="40" y="41"/>
                      <a:pt x="40" y="41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4" y="54"/>
                      <a:pt x="34" y="54"/>
                      <a:pt x="34" y="54"/>
                    </a:cubicBezTo>
                    <a:cubicBezTo>
                      <a:pt x="38" y="59"/>
                      <a:pt x="38" y="59"/>
                      <a:pt x="38" y="59"/>
                    </a:cubicBezTo>
                    <a:cubicBezTo>
                      <a:pt x="45" y="61"/>
                      <a:pt x="45" y="61"/>
                      <a:pt x="45" y="61"/>
                    </a:cubicBezTo>
                    <a:cubicBezTo>
                      <a:pt x="50" y="59"/>
                      <a:pt x="50" y="59"/>
                      <a:pt x="50" y="59"/>
                    </a:cubicBezTo>
                    <a:cubicBezTo>
                      <a:pt x="54" y="60"/>
                      <a:pt x="54" y="60"/>
                      <a:pt x="54" y="60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5" y="74"/>
                      <a:pt x="55" y="74"/>
                      <a:pt x="55" y="74"/>
                    </a:cubicBezTo>
                    <a:cubicBezTo>
                      <a:pt x="58" y="82"/>
                      <a:pt x="58" y="82"/>
                      <a:pt x="58" y="82"/>
                    </a:cubicBezTo>
                    <a:cubicBezTo>
                      <a:pt x="58" y="85"/>
                      <a:pt x="58" y="85"/>
                      <a:pt x="58" y="85"/>
                    </a:cubicBezTo>
                    <a:cubicBezTo>
                      <a:pt x="63" y="86"/>
                      <a:pt x="63" y="86"/>
                      <a:pt x="63" y="86"/>
                    </a:cubicBezTo>
                    <a:cubicBezTo>
                      <a:pt x="76" y="71"/>
                      <a:pt x="76" y="71"/>
                      <a:pt x="76" y="71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80" y="61"/>
                      <a:pt x="80" y="61"/>
                      <a:pt x="80" y="61"/>
                    </a:cubicBezTo>
                    <a:cubicBezTo>
                      <a:pt x="83" y="53"/>
                      <a:pt x="83" y="53"/>
                      <a:pt x="83" y="53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9" y="47"/>
                      <a:pt x="89" y="47"/>
                      <a:pt x="89" y="47"/>
                    </a:cubicBezTo>
                    <a:cubicBezTo>
                      <a:pt x="83" y="43"/>
                      <a:pt x="83" y="43"/>
                      <a:pt x="83" y="43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4" y="48"/>
                      <a:pt x="94" y="48"/>
                      <a:pt x="94" y="48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8" y="49"/>
                      <a:pt x="98" y="49"/>
                      <a:pt x="98" y="49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7" y="77"/>
                      <a:pt x="76" y="98"/>
                      <a:pt x="50" y="9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8" name="Freeform 19"/>
              <p:cNvSpPr/>
              <p:nvPr/>
            </p:nvSpPr>
            <p:spPr bwMode="auto">
              <a:xfrm>
                <a:off x="-1912938" y="3497263"/>
                <a:ext cx="25400" cy="30163"/>
              </a:xfrm>
              <a:custGeom>
                <a:avLst/>
                <a:gdLst>
                  <a:gd name="T0" fmla="*/ 0 w 16"/>
                  <a:gd name="T1" fmla="*/ 19 h 19"/>
                  <a:gd name="T2" fmla="*/ 16 w 16"/>
                  <a:gd name="T3" fmla="*/ 9 h 19"/>
                  <a:gd name="T4" fmla="*/ 16 w 16"/>
                  <a:gd name="T5" fmla="*/ 0 h 19"/>
                  <a:gd name="T6" fmla="*/ 8 w 16"/>
                  <a:gd name="T7" fmla="*/ 3 h 19"/>
                  <a:gd name="T8" fmla="*/ 0 w 16"/>
                  <a:gd name="T9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6" h="19">
                    <a:moveTo>
                      <a:pt x="0" y="19"/>
                    </a:moveTo>
                    <a:lnTo>
                      <a:pt x="16" y="9"/>
                    </a:lnTo>
                    <a:lnTo>
                      <a:pt x="16" y="0"/>
                    </a:lnTo>
                    <a:lnTo>
                      <a:pt x="8" y="3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10390411" y="4530108"/>
            <a:ext cx="825278" cy="713616"/>
            <a:chOff x="10390411" y="4530108"/>
            <a:chExt cx="825278" cy="713616"/>
          </a:xfrm>
        </p:grpSpPr>
        <p:sp>
          <p:nvSpPr>
            <p:cNvPr id="68" name="任意多边形 67"/>
            <p:cNvSpPr/>
            <p:nvPr/>
          </p:nvSpPr>
          <p:spPr>
            <a:xfrm rot="5400000" flipH="1" flipV="1">
              <a:off x="10446242" y="4474277"/>
              <a:ext cx="713616" cy="825278"/>
            </a:xfrm>
            <a:custGeom>
              <a:avLst/>
              <a:gdLst>
                <a:gd name="connsiteX0" fmla="*/ 109730 w 658368"/>
                <a:gd name="connsiteY0" fmla="*/ 761386 h 761386"/>
                <a:gd name="connsiteX1" fmla="*/ 548638 w 658368"/>
                <a:gd name="connsiteY1" fmla="*/ 761386 h 761386"/>
                <a:gd name="connsiteX2" fmla="*/ 658368 w 658368"/>
                <a:gd name="connsiteY2" fmla="*/ 651656 h 761386"/>
                <a:gd name="connsiteX3" fmla="*/ 658368 w 658368"/>
                <a:gd name="connsiteY3" fmla="*/ 212748 h 761386"/>
                <a:gd name="connsiteX4" fmla="*/ 548638 w 658368"/>
                <a:gd name="connsiteY4" fmla="*/ 103018 h 761386"/>
                <a:gd name="connsiteX5" fmla="*/ 380693 w 658368"/>
                <a:gd name="connsiteY5" fmla="*/ 103018 h 761386"/>
                <a:gd name="connsiteX6" fmla="*/ 329184 w 658368"/>
                <a:gd name="connsiteY6" fmla="*/ 0 h 761386"/>
                <a:gd name="connsiteX7" fmla="*/ 277675 w 658368"/>
                <a:gd name="connsiteY7" fmla="*/ 103018 h 761386"/>
                <a:gd name="connsiteX8" fmla="*/ 109730 w 658368"/>
                <a:gd name="connsiteY8" fmla="*/ 103018 h 761386"/>
                <a:gd name="connsiteX9" fmla="*/ 0 w 658368"/>
                <a:gd name="connsiteY9" fmla="*/ 212748 h 761386"/>
                <a:gd name="connsiteX10" fmla="*/ 0 w 658368"/>
                <a:gd name="connsiteY10" fmla="*/ 651656 h 761386"/>
                <a:gd name="connsiteX11" fmla="*/ 109730 w 658368"/>
                <a:gd name="connsiteY11" fmla="*/ 761386 h 76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8368" h="761386">
                  <a:moveTo>
                    <a:pt x="109730" y="761386"/>
                  </a:moveTo>
                  <a:lnTo>
                    <a:pt x="548638" y="761386"/>
                  </a:lnTo>
                  <a:cubicBezTo>
                    <a:pt x="609240" y="761386"/>
                    <a:pt x="658368" y="712258"/>
                    <a:pt x="658368" y="651656"/>
                  </a:cubicBezTo>
                  <a:lnTo>
                    <a:pt x="658368" y="212748"/>
                  </a:lnTo>
                  <a:cubicBezTo>
                    <a:pt x="658368" y="152146"/>
                    <a:pt x="609240" y="103018"/>
                    <a:pt x="548638" y="103018"/>
                  </a:cubicBezTo>
                  <a:lnTo>
                    <a:pt x="380693" y="103018"/>
                  </a:lnTo>
                  <a:lnTo>
                    <a:pt x="329184" y="0"/>
                  </a:lnTo>
                  <a:lnTo>
                    <a:pt x="277675" y="103018"/>
                  </a:lnTo>
                  <a:lnTo>
                    <a:pt x="109730" y="103018"/>
                  </a:lnTo>
                  <a:cubicBezTo>
                    <a:pt x="49128" y="103018"/>
                    <a:pt x="0" y="152146"/>
                    <a:pt x="0" y="212748"/>
                  </a:cubicBezTo>
                  <a:lnTo>
                    <a:pt x="0" y="651656"/>
                  </a:lnTo>
                  <a:cubicBezTo>
                    <a:pt x="0" y="712258"/>
                    <a:pt x="49128" y="761386"/>
                    <a:pt x="109730" y="761386"/>
                  </a:cubicBezTo>
                  <a:close/>
                </a:path>
              </a:pathLst>
            </a:custGeom>
            <a:noFill/>
            <a:ln w="28575">
              <a:solidFill>
                <a:srgbClr val="05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79" name="Freeform 15"/>
            <p:cNvSpPr>
              <a:spLocks noEditPoints="1"/>
            </p:cNvSpPr>
            <p:nvPr/>
          </p:nvSpPr>
          <p:spPr bwMode="auto">
            <a:xfrm>
              <a:off x="10606743" y="4614276"/>
              <a:ext cx="533424" cy="541414"/>
            </a:xfrm>
            <a:custGeom>
              <a:avLst/>
              <a:gdLst>
                <a:gd name="T0" fmla="*/ 100 w 100"/>
                <a:gd name="T1" fmla="*/ 50 h 100"/>
                <a:gd name="T2" fmla="*/ 0 w 100"/>
                <a:gd name="T3" fmla="*/ 50 h 100"/>
                <a:gd name="T4" fmla="*/ 0 w 100"/>
                <a:gd name="T5" fmla="*/ 51 h 100"/>
                <a:gd name="T6" fmla="*/ 49 w 100"/>
                <a:gd name="T7" fmla="*/ 99 h 100"/>
                <a:gd name="T8" fmla="*/ 51 w 100"/>
                <a:gd name="T9" fmla="*/ 100 h 100"/>
                <a:gd name="T10" fmla="*/ 100 w 100"/>
                <a:gd name="T11" fmla="*/ 51 h 100"/>
                <a:gd name="T12" fmla="*/ 100 w 100"/>
                <a:gd name="T13" fmla="*/ 50 h 100"/>
                <a:gd name="T14" fmla="*/ 77 w 100"/>
                <a:gd name="T15" fmla="*/ 32 h 100"/>
                <a:gd name="T16" fmla="*/ 51 w 100"/>
                <a:gd name="T17" fmla="*/ 50 h 100"/>
                <a:gd name="T18" fmla="*/ 51 w 100"/>
                <a:gd name="T19" fmla="*/ 37 h 100"/>
                <a:gd name="T20" fmla="*/ 76 w 100"/>
                <a:gd name="T21" fmla="*/ 30 h 100"/>
                <a:gd name="T22" fmla="*/ 49 w 100"/>
                <a:gd name="T23" fmla="*/ 37 h 100"/>
                <a:gd name="T24" fmla="*/ 49 w 100"/>
                <a:gd name="T25" fmla="*/ 2 h 100"/>
                <a:gd name="T26" fmla="*/ 49 w 100"/>
                <a:gd name="T27" fmla="*/ 39 h 100"/>
                <a:gd name="T28" fmla="*/ 21 w 100"/>
                <a:gd name="T29" fmla="*/ 50 h 100"/>
                <a:gd name="T30" fmla="*/ 49 w 100"/>
                <a:gd name="T31" fmla="*/ 39 h 100"/>
                <a:gd name="T32" fmla="*/ 49 w 100"/>
                <a:gd name="T33" fmla="*/ 52 h 100"/>
                <a:gd name="T34" fmla="*/ 23 w 100"/>
                <a:gd name="T35" fmla="*/ 67 h 100"/>
                <a:gd name="T36" fmla="*/ 21 w 100"/>
                <a:gd name="T37" fmla="*/ 69 h 100"/>
                <a:gd name="T38" fmla="*/ 2 w 100"/>
                <a:gd name="T39" fmla="*/ 52 h 100"/>
                <a:gd name="T40" fmla="*/ 21 w 100"/>
                <a:gd name="T41" fmla="*/ 69 h 100"/>
                <a:gd name="T42" fmla="*/ 49 w 100"/>
                <a:gd name="T43" fmla="*/ 97 h 100"/>
                <a:gd name="T44" fmla="*/ 49 w 100"/>
                <a:gd name="T45" fmla="*/ 62 h 100"/>
                <a:gd name="T46" fmla="*/ 76 w 100"/>
                <a:gd name="T47" fmla="*/ 69 h 100"/>
                <a:gd name="T48" fmla="*/ 51 w 100"/>
                <a:gd name="T49" fmla="*/ 62 h 100"/>
                <a:gd name="T50" fmla="*/ 51 w 100"/>
                <a:gd name="T51" fmla="*/ 52 h 100"/>
                <a:gd name="T52" fmla="*/ 77 w 100"/>
                <a:gd name="T53" fmla="*/ 67 h 100"/>
                <a:gd name="T54" fmla="*/ 81 w 100"/>
                <a:gd name="T55" fmla="*/ 52 h 100"/>
                <a:gd name="T56" fmla="*/ 89 w 100"/>
                <a:gd name="T57" fmla="*/ 78 h 100"/>
                <a:gd name="T58" fmla="*/ 81 w 100"/>
                <a:gd name="T59" fmla="*/ 52 h 100"/>
                <a:gd name="T60" fmla="*/ 79 w 100"/>
                <a:gd name="T61" fmla="*/ 30 h 100"/>
                <a:gd name="T62" fmla="*/ 98 w 100"/>
                <a:gd name="T63" fmla="*/ 50 h 100"/>
                <a:gd name="T64" fmla="*/ 87 w 100"/>
                <a:gd name="T65" fmla="*/ 19 h 100"/>
                <a:gd name="T66" fmla="*/ 61 w 100"/>
                <a:gd name="T67" fmla="*/ 3 h 100"/>
                <a:gd name="T68" fmla="*/ 39 w 100"/>
                <a:gd name="T69" fmla="*/ 3 h 100"/>
                <a:gd name="T70" fmla="*/ 13 w 100"/>
                <a:gd name="T71" fmla="*/ 19 h 100"/>
                <a:gd name="T72" fmla="*/ 11 w 100"/>
                <a:gd name="T73" fmla="*/ 21 h 100"/>
                <a:gd name="T74" fmla="*/ 19 w 100"/>
                <a:gd name="T75" fmla="*/ 50 h 100"/>
                <a:gd name="T76" fmla="*/ 11 w 100"/>
                <a:gd name="T77" fmla="*/ 21 h 100"/>
                <a:gd name="T78" fmla="*/ 22 w 100"/>
                <a:gd name="T79" fmla="*/ 71 h 100"/>
                <a:gd name="T80" fmla="*/ 13 w 100"/>
                <a:gd name="T81" fmla="*/ 80 h 100"/>
                <a:gd name="T82" fmla="*/ 78 w 100"/>
                <a:gd name="T83" fmla="*/ 71 h 100"/>
                <a:gd name="T84" fmla="*/ 61 w 100"/>
                <a:gd name="T85" fmla="*/ 96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0" h="100">
                  <a:moveTo>
                    <a:pt x="100" y="50"/>
                  </a:moveTo>
                  <a:cubicBezTo>
                    <a:pt x="100" y="50"/>
                    <a:pt x="100" y="50"/>
                    <a:pt x="100" y="50"/>
                  </a:cubicBezTo>
                  <a:cubicBezTo>
                    <a:pt x="100" y="22"/>
                    <a:pt x="78" y="0"/>
                    <a:pt x="50" y="0"/>
                  </a:cubicBezTo>
                  <a:cubicBezTo>
                    <a:pt x="22" y="0"/>
                    <a:pt x="0" y="22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1" y="77"/>
                    <a:pt x="22" y="99"/>
                    <a:pt x="49" y="99"/>
                  </a:cubicBezTo>
                  <a:cubicBezTo>
                    <a:pt x="49" y="100"/>
                    <a:pt x="49" y="100"/>
                    <a:pt x="49" y="100"/>
                  </a:cubicBezTo>
                  <a:cubicBezTo>
                    <a:pt x="51" y="100"/>
                    <a:pt x="51" y="100"/>
                    <a:pt x="51" y="100"/>
                  </a:cubicBezTo>
                  <a:cubicBezTo>
                    <a:pt x="51" y="99"/>
                    <a:pt x="51" y="99"/>
                    <a:pt x="51" y="99"/>
                  </a:cubicBezTo>
                  <a:cubicBezTo>
                    <a:pt x="78" y="99"/>
                    <a:pt x="99" y="77"/>
                    <a:pt x="100" y="51"/>
                  </a:cubicBezTo>
                  <a:cubicBezTo>
                    <a:pt x="100" y="51"/>
                    <a:pt x="100" y="51"/>
                    <a:pt x="100" y="51"/>
                  </a:cubicBezTo>
                  <a:lnTo>
                    <a:pt x="100" y="50"/>
                  </a:lnTo>
                  <a:close/>
                  <a:moveTo>
                    <a:pt x="51" y="39"/>
                  </a:moveTo>
                  <a:cubicBezTo>
                    <a:pt x="61" y="39"/>
                    <a:pt x="69" y="36"/>
                    <a:pt x="77" y="32"/>
                  </a:cubicBezTo>
                  <a:cubicBezTo>
                    <a:pt x="78" y="37"/>
                    <a:pt x="79" y="43"/>
                    <a:pt x="79" y="50"/>
                  </a:cubicBezTo>
                  <a:cubicBezTo>
                    <a:pt x="51" y="50"/>
                    <a:pt x="51" y="50"/>
                    <a:pt x="51" y="50"/>
                  </a:cubicBezTo>
                  <a:lnTo>
                    <a:pt x="51" y="39"/>
                  </a:lnTo>
                  <a:close/>
                  <a:moveTo>
                    <a:pt x="51" y="37"/>
                  </a:moveTo>
                  <a:cubicBezTo>
                    <a:pt x="51" y="2"/>
                    <a:pt x="51" y="2"/>
                    <a:pt x="51" y="2"/>
                  </a:cubicBezTo>
                  <a:cubicBezTo>
                    <a:pt x="62" y="2"/>
                    <a:pt x="72" y="14"/>
                    <a:pt x="76" y="30"/>
                  </a:cubicBezTo>
                  <a:cubicBezTo>
                    <a:pt x="69" y="34"/>
                    <a:pt x="60" y="37"/>
                    <a:pt x="51" y="37"/>
                  </a:cubicBezTo>
                  <a:close/>
                  <a:moveTo>
                    <a:pt x="49" y="37"/>
                  </a:moveTo>
                  <a:cubicBezTo>
                    <a:pt x="40" y="37"/>
                    <a:pt x="31" y="34"/>
                    <a:pt x="24" y="30"/>
                  </a:cubicBezTo>
                  <a:cubicBezTo>
                    <a:pt x="28" y="14"/>
                    <a:pt x="38" y="2"/>
                    <a:pt x="49" y="2"/>
                  </a:cubicBezTo>
                  <a:lnTo>
                    <a:pt x="49" y="37"/>
                  </a:lnTo>
                  <a:close/>
                  <a:moveTo>
                    <a:pt x="49" y="39"/>
                  </a:moveTo>
                  <a:cubicBezTo>
                    <a:pt x="49" y="50"/>
                    <a:pt x="49" y="50"/>
                    <a:pt x="49" y="50"/>
                  </a:cubicBezTo>
                  <a:cubicBezTo>
                    <a:pt x="21" y="50"/>
                    <a:pt x="21" y="50"/>
                    <a:pt x="21" y="50"/>
                  </a:cubicBezTo>
                  <a:cubicBezTo>
                    <a:pt x="21" y="43"/>
                    <a:pt x="22" y="37"/>
                    <a:pt x="23" y="32"/>
                  </a:cubicBezTo>
                  <a:cubicBezTo>
                    <a:pt x="31" y="36"/>
                    <a:pt x="39" y="39"/>
                    <a:pt x="49" y="39"/>
                  </a:cubicBezTo>
                  <a:close/>
                  <a:moveTo>
                    <a:pt x="21" y="52"/>
                  </a:moveTo>
                  <a:cubicBezTo>
                    <a:pt x="49" y="52"/>
                    <a:pt x="49" y="52"/>
                    <a:pt x="49" y="52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39" y="60"/>
                    <a:pt x="31" y="63"/>
                    <a:pt x="23" y="67"/>
                  </a:cubicBezTo>
                  <a:cubicBezTo>
                    <a:pt x="22" y="62"/>
                    <a:pt x="21" y="57"/>
                    <a:pt x="21" y="52"/>
                  </a:cubicBezTo>
                  <a:close/>
                  <a:moveTo>
                    <a:pt x="21" y="69"/>
                  </a:moveTo>
                  <a:cubicBezTo>
                    <a:pt x="18" y="71"/>
                    <a:pt x="14" y="74"/>
                    <a:pt x="11" y="78"/>
                  </a:cubicBezTo>
                  <a:cubicBezTo>
                    <a:pt x="6" y="70"/>
                    <a:pt x="2" y="61"/>
                    <a:pt x="2" y="52"/>
                  </a:cubicBezTo>
                  <a:cubicBezTo>
                    <a:pt x="19" y="52"/>
                    <a:pt x="19" y="52"/>
                    <a:pt x="19" y="52"/>
                  </a:cubicBezTo>
                  <a:cubicBezTo>
                    <a:pt x="19" y="58"/>
                    <a:pt x="20" y="63"/>
                    <a:pt x="21" y="69"/>
                  </a:cubicBezTo>
                  <a:close/>
                  <a:moveTo>
                    <a:pt x="49" y="62"/>
                  </a:moveTo>
                  <a:cubicBezTo>
                    <a:pt x="49" y="97"/>
                    <a:pt x="49" y="97"/>
                    <a:pt x="49" y="97"/>
                  </a:cubicBezTo>
                  <a:cubicBezTo>
                    <a:pt x="38" y="97"/>
                    <a:pt x="28" y="86"/>
                    <a:pt x="24" y="69"/>
                  </a:cubicBezTo>
                  <a:cubicBezTo>
                    <a:pt x="31" y="65"/>
                    <a:pt x="40" y="62"/>
                    <a:pt x="49" y="62"/>
                  </a:cubicBezTo>
                  <a:close/>
                  <a:moveTo>
                    <a:pt x="51" y="62"/>
                  </a:moveTo>
                  <a:cubicBezTo>
                    <a:pt x="60" y="62"/>
                    <a:pt x="69" y="65"/>
                    <a:pt x="76" y="69"/>
                  </a:cubicBezTo>
                  <a:cubicBezTo>
                    <a:pt x="72" y="86"/>
                    <a:pt x="62" y="97"/>
                    <a:pt x="51" y="97"/>
                  </a:cubicBezTo>
                  <a:lnTo>
                    <a:pt x="51" y="62"/>
                  </a:lnTo>
                  <a:close/>
                  <a:moveTo>
                    <a:pt x="51" y="60"/>
                  </a:moveTo>
                  <a:cubicBezTo>
                    <a:pt x="51" y="52"/>
                    <a:pt x="51" y="52"/>
                    <a:pt x="51" y="52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9" y="57"/>
                    <a:pt x="78" y="62"/>
                    <a:pt x="77" y="67"/>
                  </a:cubicBezTo>
                  <a:cubicBezTo>
                    <a:pt x="69" y="63"/>
                    <a:pt x="61" y="60"/>
                    <a:pt x="51" y="60"/>
                  </a:cubicBezTo>
                  <a:close/>
                  <a:moveTo>
                    <a:pt x="81" y="52"/>
                  </a:moveTo>
                  <a:cubicBezTo>
                    <a:pt x="98" y="52"/>
                    <a:pt x="98" y="52"/>
                    <a:pt x="98" y="52"/>
                  </a:cubicBezTo>
                  <a:cubicBezTo>
                    <a:pt x="98" y="61"/>
                    <a:pt x="94" y="70"/>
                    <a:pt x="89" y="78"/>
                  </a:cubicBezTo>
                  <a:cubicBezTo>
                    <a:pt x="86" y="74"/>
                    <a:pt x="82" y="71"/>
                    <a:pt x="79" y="69"/>
                  </a:cubicBezTo>
                  <a:cubicBezTo>
                    <a:pt x="80" y="63"/>
                    <a:pt x="81" y="58"/>
                    <a:pt x="81" y="52"/>
                  </a:cubicBezTo>
                  <a:close/>
                  <a:moveTo>
                    <a:pt x="81" y="50"/>
                  </a:moveTo>
                  <a:cubicBezTo>
                    <a:pt x="81" y="43"/>
                    <a:pt x="80" y="36"/>
                    <a:pt x="79" y="30"/>
                  </a:cubicBezTo>
                  <a:cubicBezTo>
                    <a:pt x="82" y="28"/>
                    <a:pt x="86" y="25"/>
                    <a:pt x="89" y="21"/>
                  </a:cubicBezTo>
                  <a:cubicBezTo>
                    <a:pt x="95" y="29"/>
                    <a:pt x="98" y="39"/>
                    <a:pt x="98" y="50"/>
                  </a:cubicBezTo>
                  <a:lnTo>
                    <a:pt x="81" y="50"/>
                  </a:lnTo>
                  <a:close/>
                  <a:moveTo>
                    <a:pt x="87" y="19"/>
                  </a:moveTo>
                  <a:cubicBezTo>
                    <a:pt x="85" y="23"/>
                    <a:pt x="82" y="26"/>
                    <a:pt x="78" y="28"/>
                  </a:cubicBezTo>
                  <a:cubicBezTo>
                    <a:pt x="75" y="17"/>
                    <a:pt x="69" y="7"/>
                    <a:pt x="61" y="3"/>
                  </a:cubicBezTo>
                  <a:cubicBezTo>
                    <a:pt x="72" y="5"/>
                    <a:pt x="81" y="11"/>
                    <a:pt x="87" y="19"/>
                  </a:cubicBezTo>
                  <a:close/>
                  <a:moveTo>
                    <a:pt x="39" y="3"/>
                  </a:moveTo>
                  <a:cubicBezTo>
                    <a:pt x="31" y="7"/>
                    <a:pt x="25" y="17"/>
                    <a:pt x="22" y="28"/>
                  </a:cubicBezTo>
                  <a:cubicBezTo>
                    <a:pt x="18" y="26"/>
                    <a:pt x="15" y="23"/>
                    <a:pt x="13" y="19"/>
                  </a:cubicBezTo>
                  <a:cubicBezTo>
                    <a:pt x="19" y="11"/>
                    <a:pt x="28" y="5"/>
                    <a:pt x="39" y="3"/>
                  </a:cubicBezTo>
                  <a:close/>
                  <a:moveTo>
                    <a:pt x="11" y="21"/>
                  </a:moveTo>
                  <a:cubicBezTo>
                    <a:pt x="14" y="25"/>
                    <a:pt x="18" y="28"/>
                    <a:pt x="21" y="30"/>
                  </a:cubicBezTo>
                  <a:cubicBezTo>
                    <a:pt x="20" y="36"/>
                    <a:pt x="19" y="43"/>
                    <a:pt x="19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2" y="39"/>
                    <a:pt x="5" y="29"/>
                    <a:pt x="11" y="21"/>
                  </a:cubicBezTo>
                  <a:close/>
                  <a:moveTo>
                    <a:pt x="13" y="80"/>
                  </a:moveTo>
                  <a:cubicBezTo>
                    <a:pt x="15" y="76"/>
                    <a:pt x="18" y="73"/>
                    <a:pt x="22" y="71"/>
                  </a:cubicBezTo>
                  <a:cubicBezTo>
                    <a:pt x="25" y="82"/>
                    <a:pt x="31" y="92"/>
                    <a:pt x="39" y="96"/>
                  </a:cubicBezTo>
                  <a:cubicBezTo>
                    <a:pt x="28" y="94"/>
                    <a:pt x="19" y="88"/>
                    <a:pt x="13" y="80"/>
                  </a:cubicBezTo>
                  <a:close/>
                  <a:moveTo>
                    <a:pt x="61" y="96"/>
                  </a:moveTo>
                  <a:cubicBezTo>
                    <a:pt x="69" y="92"/>
                    <a:pt x="75" y="82"/>
                    <a:pt x="78" y="71"/>
                  </a:cubicBezTo>
                  <a:cubicBezTo>
                    <a:pt x="82" y="73"/>
                    <a:pt x="85" y="76"/>
                    <a:pt x="87" y="80"/>
                  </a:cubicBezTo>
                  <a:cubicBezTo>
                    <a:pt x="81" y="88"/>
                    <a:pt x="72" y="94"/>
                    <a:pt x="61" y="9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372123" y="1700592"/>
            <a:ext cx="825278" cy="713616"/>
            <a:chOff x="10372123" y="1700592"/>
            <a:chExt cx="825278" cy="713616"/>
          </a:xfrm>
        </p:grpSpPr>
        <p:sp>
          <p:nvSpPr>
            <p:cNvPr id="59" name="任意多边形 58"/>
            <p:cNvSpPr/>
            <p:nvPr/>
          </p:nvSpPr>
          <p:spPr>
            <a:xfrm rot="5400000" flipH="1" flipV="1">
              <a:off x="10427954" y="1644761"/>
              <a:ext cx="713616" cy="825278"/>
            </a:xfrm>
            <a:custGeom>
              <a:avLst/>
              <a:gdLst>
                <a:gd name="connsiteX0" fmla="*/ 109730 w 658368"/>
                <a:gd name="connsiteY0" fmla="*/ 761386 h 761386"/>
                <a:gd name="connsiteX1" fmla="*/ 548638 w 658368"/>
                <a:gd name="connsiteY1" fmla="*/ 761386 h 761386"/>
                <a:gd name="connsiteX2" fmla="*/ 658368 w 658368"/>
                <a:gd name="connsiteY2" fmla="*/ 651656 h 761386"/>
                <a:gd name="connsiteX3" fmla="*/ 658368 w 658368"/>
                <a:gd name="connsiteY3" fmla="*/ 212748 h 761386"/>
                <a:gd name="connsiteX4" fmla="*/ 548638 w 658368"/>
                <a:gd name="connsiteY4" fmla="*/ 103018 h 761386"/>
                <a:gd name="connsiteX5" fmla="*/ 380693 w 658368"/>
                <a:gd name="connsiteY5" fmla="*/ 103018 h 761386"/>
                <a:gd name="connsiteX6" fmla="*/ 329184 w 658368"/>
                <a:gd name="connsiteY6" fmla="*/ 0 h 761386"/>
                <a:gd name="connsiteX7" fmla="*/ 277675 w 658368"/>
                <a:gd name="connsiteY7" fmla="*/ 103018 h 761386"/>
                <a:gd name="connsiteX8" fmla="*/ 109730 w 658368"/>
                <a:gd name="connsiteY8" fmla="*/ 103018 h 761386"/>
                <a:gd name="connsiteX9" fmla="*/ 0 w 658368"/>
                <a:gd name="connsiteY9" fmla="*/ 212748 h 761386"/>
                <a:gd name="connsiteX10" fmla="*/ 0 w 658368"/>
                <a:gd name="connsiteY10" fmla="*/ 651656 h 761386"/>
                <a:gd name="connsiteX11" fmla="*/ 109730 w 658368"/>
                <a:gd name="connsiteY11" fmla="*/ 761386 h 761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58368" h="761386">
                  <a:moveTo>
                    <a:pt x="109730" y="761386"/>
                  </a:moveTo>
                  <a:lnTo>
                    <a:pt x="548638" y="761386"/>
                  </a:lnTo>
                  <a:cubicBezTo>
                    <a:pt x="609240" y="761386"/>
                    <a:pt x="658368" y="712258"/>
                    <a:pt x="658368" y="651656"/>
                  </a:cubicBezTo>
                  <a:lnTo>
                    <a:pt x="658368" y="212748"/>
                  </a:lnTo>
                  <a:cubicBezTo>
                    <a:pt x="658368" y="152146"/>
                    <a:pt x="609240" y="103018"/>
                    <a:pt x="548638" y="103018"/>
                  </a:cubicBezTo>
                  <a:lnTo>
                    <a:pt x="380693" y="103018"/>
                  </a:lnTo>
                  <a:lnTo>
                    <a:pt x="329184" y="0"/>
                  </a:lnTo>
                  <a:lnTo>
                    <a:pt x="277675" y="103018"/>
                  </a:lnTo>
                  <a:lnTo>
                    <a:pt x="109730" y="103018"/>
                  </a:lnTo>
                  <a:cubicBezTo>
                    <a:pt x="49128" y="103018"/>
                    <a:pt x="0" y="152146"/>
                    <a:pt x="0" y="212748"/>
                  </a:cubicBezTo>
                  <a:lnTo>
                    <a:pt x="0" y="651656"/>
                  </a:lnTo>
                  <a:cubicBezTo>
                    <a:pt x="0" y="712258"/>
                    <a:pt x="49128" y="761386"/>
                    <a:pt x="109730" y="761386"/>
                  </a:cubicBezTo>
                  <a:close/>
                </a:path>
              </a:pathLst>
            </a:custGeom>
            <a:noFill/>
            <a:ln w="28575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0" name="Freeform 7"/>
            <p:cNvSpPr>
              <a:spLocks noEditPoints="1"/>
            </p:cNvSpPr>
            <p:nvPr/>
          </p:nvSpPr>
          <p:spPr bwMode="auto">
            <a:xfrm>
              <a:off x="10631045" y="1804855"/>
              <a:ext cx="479902" cy="501472"/>
            </a:xfrm>
            <a:custGeom>
              <a:avLst/>
              <a:gdLst>
                <a:gd name="T0" fmla="*/ 73 w 100"/>
                <a:gd name="T1" fmla="*/ 57 h 104"/>
                <a:gd name="T2" fmla="*/ 81 w 100"/>
                <a:gd name="T3" fmla="*/ 37 h 104"/>
                <a:gd name="T4" fmla="*/ 82 w 100"/>
                <a:gd name="T5" fmla="*/ 32 h 104"/>
                <a:gd name="T6" fmla="*/ 50 w 100"/>
                <a:gd name="T7" fmla="*/ 0 h 104"/>
                <a:gd name="T8" fmla="*/ 18 w 100"/>
                <a:gd name="T9" fmla="*/ 32 h 104"/>
                <a:gd name="T10" fmla="*/ 19 w 100"/>
                <a:gd name="T11" fmla="*/ 37 h 104"/>
                <a:gd name="T12" fmla="*/ 27 w 100"/>
                <a:gd name="T13" fmla="*/ 57 h 104"/>
                <a:gd name="T14" fmla="*/ 0 w 100"/>
                <a:gd name="T15" fmla="*/ 94 h 104"/>
                <a:gd name="T16" fmla="*/ 10 w 100"/>
                <a:gd name="T17" fmla="*/ 104 h 104"/>
                <a:gd name="T18" fmla="*/ 90 w 100"/>
                <a:gd name="T19" fmla="*/ 104 h 104"/>
                <a:gd name="T20" fmla="*/ 100 w 100"/>
                <a:gd name="T21" fmla="*/ 94 h 104"/>
                <a:gd name="T22" fmla="*/ 73 w 100"/>
                <a:gd name="T23" fmla="*/ 57 h 104"/>
                <a:gd name="T24" fmla="*/ 50 w 100"/>
                <a:gd name="T25" fmla="*/ 71 h 104"/>
                <a:gd name="T26" fmla="*/ 30 w 100"/>
                <a:gd name="T27" fmla="*/ 57 h 104"/>
                <a:gd name="T28" fmla="*/ 21 w 100"/>
                <a:gd name="T29" fmla="*/ 38 h 104"/>
                <a:gd name="T30" fmla="*/ 50 w 100"/>
                <a:gd name="T31" fmla="*/ 24 h 104"/>
                <a:gd name="T32" fmla="*/ 79 w 100"/>
                <a:gd name="T33" fmla="*/ 38 h 104"/>
                <a:gd name="T34" fmla="*/ 70 w 100"/>
                <a:gd name="T35" fmla="*/ 57 h 104"/>
                <a:gd name="T36" fmla="*/ 50 w 100"/>
                <a:gd name="T37" fmla="*/ 71 h 104"/>
                <a:gd name="T38" fmla="*/ 59 w 100"/>
                <a:gd name="T39" fmla="*/ 70 h 104"/>
                <a:gd name="T40" fmla="*/ 50 w 100"/>
                <a:gd name="T41" fmla="*/ 97 h 104"/>
                <a:gd name="T42" fmla="*/ 41 w 100"/>
                <a:gd name="T43" fmla="*/ 70 h 104"/>
                <a:gd name="T44" fmla="*/ 50 w 100"/>
                <a:gd name="T45" fmla="*/ 73 h 104"/>
                <a:gd name="T46" fmla="*/ 59 w 100"/>
                <a:gd name="T47" fmla="*/ 70 h 104"/>
                <a:gd name="T48" fmla="*/ 50 w 100"/>
                <a:gd name="T49" fmla="*/ 2 h 104"/>
                <a:gd name="T50" fmla="*/ 80 w 100"/>
                <a:gd name="T51" fmla="*/ 32 h 104"/>
                <a:gd name="T52" fmla="*/ 79 w 100"/>
                <a:gd name="T53" fmla="*/ 36 h 104"/>
                <a:gd name="T54" fmla="*/ 72 w 100"/>
                <a:gd name="T55" fmla="*/ 32 h 104"/>
                <a:gd name="T56" fmla="*/ 50 w 100"/>
                <a:gd name="T57" fmla="*/ 22 h 104"/>
                <a:gd name="T58" fmla="*/ 28 w 100"/>
                <a:gd name="T59" fmla="*/ 32 h 104"/>
                <a:gd name="T60" fmla="*/ 21 w 100"/>
                <a:gd name="T61" fmla="*/ 36 h 104"/>
                <a:gd name="T62" fmla="*/ 20 w 100"/>
                <a:gd name="T63" fmla="*/ 32 h 104"/>
                <a:gd name="T64" fmla="*/ 50 w 100"/>
                <a:gd name="T65" fmla="*/ 2 h 104"/>
                <a:gd name="T66" fmla="*/ 10 w 100"/>
                <a:gd name="T67" fmla="*/ 102 h 104"/>
                <a:gd name="T68" fmla="*/ 2 w 100"/>
                <a:gd name="T69" fmla="*/ 94 h 104"/>
                <a:gd name="T70" fmla="*/ 9 w 100"/>
                <a:gd name="T71" fmla="*/ 75 h 104"/>
                <a:gd name="T72" fmla="*/ 28 w 100"/>
                <a:gd name="T73" fmla="*/ 59 h 104"/>
                <a:gd name="T74" fmla="*/ 38 w 100"/>
                <a:gd name="T75" fmla="*/ 69 h 104"/>
                <a:gd name="T76" fmla="*/ 49 w 100"/>
                <a:gd name="T77" fmla="*/ 102 h 104"/>
                <a:gd name="T78" fmla="*/ 10 w 100"/>
                <a:gd name="T79" fmla="*/ 102 h 104"/>
                <a:gd name="T80" fmla="*/ 90 w 100"/>
                <a:gd name="T81" fmla="*/ 102 h 104"/>
                <a:gd name="T82" fmla="*/ 51 w 100"/>
                <a:gd name="T83" fmla="*/ 102 h 104"/>
                <a:gd name="T84" fmla="*/ 62 w 100"/>
                <a:gd name="T85" fmla="*/ 69 h 104"/>
                <a:gd name="T86" fmla="*/ 72 w 100"/>
                <a:gd name="T87" fmla="*/ 59 h 104"/>
                <a:gd name="T88" fmla="*/ 91 w 100"/>
                <a:gd name="T89" fmla="*/ 74 h 104"/>
                <a:gd name="T90" fmla="*/ 98 w 100"/>
                <a:gd name="T91" fmla="*/ 94 h 104"/>
                <a:gd name="T92" fmla="*/ 90 w 100"/>
                <a:gd name="T93" fmla="*/ 102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04">
                  <a:moveTo>
                    <a:pt x="73" y="57"/>
                  </a:moveTo>
                  <a:cubicBezTo>
                    <a:pt x="77" y="51"/>
                    <a:pt x="80" y="44"/>
                    <a:pt x="81" y="37"/>
                  </a:cubicBezTo>
                  <a:cubicBezTo>
                    <a:pt x="82" y="36"/>
                    <a:pt x="82" y="35"/>
                    <a:pt x="82" y="32"/>
                  </a:cubicBezTo>
                  <a:cubicBezTo>
                    <a:pt x="82" y="14"/>
                    <a:pt x="68" y="0"/>
                    <a:pt x="50" y="0"/>
                  </a:cubicBezTo>
                  <a:cubicBezTo>
                    <a:pt x="32" y="0"/>
                    <a:pt x="18" y="14"/>
                    <a:pt x="18" y="32"/>
                  </a:cubicBezTo>
                  <a:cubicBezTo>
                    <a:pt x="18" y="35"/>
                    <a:pt x="18" y="36"/>
                    <a:pt x="19" y="37"/>
                  </a:cubicBezTo>
                  <a:cubicBezTo>
                    <a:pt x="20" y="44"/>
                    <a:pt x="23" y="51"/>
                    <a:pt x="27" y="57"/>
                  </a:cubicBezTo>
                  <a:cubicBezTo>
                    <a:pt x="1" y="67"/>
                    <a:pt x="0" y="94"/>
                    <a:pt x="0" y="94"/>
                  </a:cubicBezTo>
                  <a:cubicBezTo>
                    <a:pt x="0" y="99"/>
                    <a:pt x="4" y="104"/>
                    <a:pt x="10" y="104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96" y="104"/>
                    <a:pt x="100" y="99"/>
                    <a:pt x="100" y="94"/>
                  </a:cubicBezTo>
                  <a:cubicBezTo>
                    <a:pt x="100" y="94"/>
                    <a:pt x="99" y="67"/>
                    <a:pt x="73" y="57"/>
                  </a:cubicBezTo>
                  <a:close/>
                  <a:moveTo>
                    <a:pt x="50" y="71"/>
                  </a:moveTo>
                  <a:cubicBezTo>
                    <a:pt x="40" y="71"/>
                    <a:pt x="33" y="62"/>
                    <a:pt x="30" y="57"/>
                  </a:cubicBezTo>
                  <a:cubicBezTo>
                    <a:pt x="25" y="51"/>
                    <a:pt x="23" y="44"/>
                    <a:pt x="21" y="38"/>
                  </a:cubicBezTo>
                  <a:cubicBezTo>
                    <a:pt x="27" y="36"/>
                    <a:pt x="38" y="24"/>
                    <a:pt x="50" y="24"/>
                  </a:cubicBezTo>
                  <a:cubicBezTo>
                    <a:pt x="62" y="24"/>
                    <a:pt x="73" y="36"/>
                    <a:pt x="79" y="38"/>
                  </a:cubicBezTo>
                  <a:cubicBezTo>
                    <a:pt x="77" y="44"/>
                    <a:pt x="75" y="51"/>
                    <a:pt x="70" y="57"/>
                  </a:cubicBezTo>
                  <a:cubicBezTo>
                    <a:pt x="67" y="62"/>
                    <a:pt x="60" y="71"/>
                    <a:pt x="50" y="71"/>
                  </a:cubicBezTo>
                  <a:close/>
                  <a:moveTo>
                    <a:pt x="59" y="70"/>
                  </a:moveTo>
                  <a:cubicBezTo>
                    <a:pt x="50" y="97"/>
                    <a:pt x="50" y="97"/>
                    <a:pt x="50" y="97"/>
                  </a:cubicBezTo>
                  <a:cubicBezTo>
                    <a:pt x="41" y="70"/>
                    <a:pt x="41" y="70"/>
                    <a:pt x="41" y="70"/>
                  </a:cubicBezTo>
                  <a:cubicBezTo>
                    <a:pt x="44" y="72"/>
                    <a:pt x="47" y="73"/>
                    <a:pt x="50" y="73"/>
                  </a:cubicBezTo>
                  <a:cubicBezTo>
                    <a:pt x="53" y="73"/>
                    <a:pt x="56" y="72"/>
                    <a:pt x="59" y="70"/>
                  </a:cubicBezTo>
                  <a:close/>
                  <a:moveTo>
                    <a:pt x="50" y="2"/>
                  </a:moveTo>
                  <a:cubicBezTo>
                    <a:pt x="67" y="2"/>
                    <a:pt x="80" y="15"/>
                    <a:pt x="80" y="32"/>
                  </a:cubicBezTo>
                  <a:cubicBezTo>
                    <a:pt x="80" y="35"/>
                    <a:pt x="79" y="36"/>
                    <a:pt x="79" y="36"/>
                  </a:cubicBezTo>
                  <a:cubicBezTo>
                    <a:pt x="78" y="36"/>
                    <a:pt x="75" y="33"/>
                    <a:pt x="72" y="32"/>
                  </a:cubicBezTo>
                  <a:cubicBezTo>
                    <a:pt x="67" y="27"/>
                    <a:pt x="59" y="22"/>
                    <a:pt x="50" y="22"/>
                  </a:cubicBezTo>
                  <a:cubicBezTo>
                    <a:pt x="41" y="22"/>
                    <a:pt x="33" y="27"/>
                    <a:pt x="28" y="32"/>
                  </a:cubicBezTo>
                  <a:cubicBezTo>
                    <a:pt x="25" y="33"/>
                    <a:pt x="22" y="36"/>
                    <a:pt x="21" y="36"/>
                  </a:cubicBezTo>
                  <a:cubicBezTo>
                    <a:pt x="21" y="36"/>
                    <a:pt x="20" y="35"/>
                    <a:pt x="20" y="32"/>
                  </a:cubicBezTo>
                  <a:cubicBezTo>
                    <a:pt x="20" y="15"/>
                    <a:pt x="33" y="2"/>
                    <a:pt x="50" y="2"/>
                  </a:cubicBezTo>
                  <a:close/>
                  <a:moveTo>
                    <a:pt x="10" y="102"/>
                  </a:moveTo>
                  <a:cubicBezTo>
                    <a:pt x="6" y="102"/>
                    <a:pt x="2" y="98"/>
                    <a:pt x="2" y="94"/>
                  </a:cubicBezTo>
                  <a:cubicBezTo>
                    <a:pt x="2" y="93"/>
                    <a:pt x="3" y="84"/>
                    <a:pt x="9" y="75"/>
                  </a:cubicBezTo>
                  <a:cubicBezTo>
                    <a:pt x="13" y="67"/>
                    <a:pt x="20" y="62"/>
                    <a:pt x="28" y="59"/>
                  </a:cubicBezTo>
                  <a:cubicBezTo>
                    <a:pt x="31" y="63"/>
                    <a:pt x="35" y="66"/>
                    <a:pt x="38" y="69"/>
                  </a:cubicBezTo>
                  <a:cubicBezTo>
                    <a:pt x="49" y="102"/>
                    <a:pt x="49" y="102"/>
                    <a:pt x="49" y="102"/>
                  </a:cubicBezTo>
                  <a:lnTo>
                    <a:pt x="10" y="102"/>
                  </a:lnTo>
                  <a:close/>
                  <a:moveTo>
                    <a:pt x="90" y="102"/>
                  </a:moveTo>
                  <a:cubicBezTo>
                    <a:pt x="51" y="102"/>
                    <a:pt x="51" y="102"/>
                    <a:pt x="51" y="102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5" y="66"/>
                    <a:pt x="69" y="63"/>
                    <a:pt x="72" y="59"/>
                  </a:cubicBezTo>
                  <a:cubicBezTo>
                    <a:pt x="80" y="62"/>
                    <a:pt x="87" y="67"/>
                    <a:pt x="91" y="74"/>
                  </a:cubicBezTo>
                  <a:cubicBezTo>
                    <a:pt x="97" y="84"/>
                    <a:pt x="98" y="93"/>
                    <a:pt x="98" y="94"/>
                  </a:cubicBezTo>
                  <a:cubicBezTo>
                    <a:pt x="98" y="98"/>
                    <a:pt x="94" y="102"/>
                    <a:pt x="90" y="1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000"/>
                            </p:stCondLst>
                            <p:childTnLst>
                              <p:par>
                                <p:cTn id="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1"/>
      <p:bldP spid="43" grpId="0"/>
      <p:bldP spid="51" grpId="0"/>
      <p:bldP spid="55" grpId="0"/>
      <p:bldP spid="66" grpId="0"/>
      <p:bldP spid="67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组合 15"/>
          <p:cNvGrpSpPr/>
          <p:nvPr/>
        </p:nvGrpSpPr>
        <p:grpSpPr>
          <a:xfrm>
            <a:off x="1632375" y="3236391"/>
            <a:ext cx="1702846" cy="1702846"/>
            <a:chOff x="1632375" y="3236391"/>
            <a:chExt cx="1702846" cy="1702846"/>
          </a:xfrm>
        </p:grpSpPr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6" t="17463" r="25575" b="3651"/>
            <a:stretch>
              <a:fillRect/>
            </a:stretch>
          </p:blipFill>
          <p:spPr>
            <a:xfrm>
              <a:off x="1632375" y="3236391"/>
              <a:ext cx="1702846" cy="1702846"/>
            </a:xfrm>
            <a:custGeom>
              <a:avLst/>
              <a:gdLst>
                <a:gd name="connsiteX0" fmla="*/ 851423 w 1702846"/>
                <a:gd name="connsiteY0" fmla="*/ 0 h 1702846"/>
                <a:gd name="connsiteX1" fmla="*/ 1702846 w 1702846"/>
                <a:gd name="connsiteY1" fmla="*/ 851423 h 1702846"/>
                <a:gd name="connsiteX2" fmla="*/ 851423 w 1702846"/>
                <a:gd name="connsiteY2" fmla="*/ 1702846 h 1702846"/>
                <a:gd name="connsiteX3" fmla="*/ 0 w 1702846"/>
                <a:gd name="connsiteY3" fmla="*/ 851423 h 1702846"/>
                <a:gd name="connsiteX4" fmla="*/ 851423 w 1702846"/>
                <a:gd name="connsiteY4" fmla="*/ 0 h 170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846" h="1702846">
                  <a:moveTo>
                    <a:pt x="851423" y="0"/>
                  </a:moveTo>
                  <a:cubicBezTo>
                    <a:pt x="1321651" y="0"/>
                    <a:pt x="1702846" y="381195"/>
                    <a:pt x="1702846" y="851423"/>
                  </a:cubicBezTo>
                  <a:cubicBezTo>
                    <a:pt x="1702846" y="1321651"/>
                    <a:pt x="1321651" y="1702846"/>
                    <a:pt x="851423" y="1702846"/>
                  </a:cubicBezTo>
                  <a:cubicBezTo>
                    <a:pt x="381195" y="1702846"/>
                    <a:pt x="0" y="1321651"/>
                    <a:pt x="0" y="851423"/>
                  </a:cubicBezTo>
                  <a:cubicBezTo>
                    <a:pt x="0" y="381195"/>
                    <a:pt x="381195" y="0"/>
                    <a:pt x="851423" y="0"/>
                  </a:cubicBezTo>
                  <a:close/>
                </a:path>
              </a:pathLst>
            </a:custGeom>
          </p:spPr>
        </p:pic>
        <p:sp>
          <p:nvSpPr>
            <p:cNvPr id="26" name="椭圆 25"/>
            <p:cNvSpPr/>
            <p:nvPr/>
          </p:nvSpPr>
          <p:spPr>
            <a:xfrm>
              <a:off x="1632375" y="3236391"/>
              <a:ext cx="1702846" cy="1702846"/>
            </a:xfrm>
            <a:prstGeom prst="ellipse">
              <a:avLst/>
            </a:prstGeom>
            <a:noFill/>
            <a:ln w="19050">
              <a:solidFill>
                <a:srgbClr val="FFC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6082" y="83902"/>
            <a:ext cx="3226312" cy="630473"/>
            <a:chOff x="188610" y="188677"/>
            <a:chExt cx="3226312" cy="630473"/>
          </a:xfrm>
        </p:grpSpPr>
        <p:grpSp>
          <p:nvGrpSpPr>
            <p:cNvPr id="3" name="组合 2"/>
            <p:cNvGrpSpPr/>
            <p:nvPr/>
          </p:nvGrpSpPr>
          <p:grpSpPr>
            <a:xfrm>
              <a:off x="188610" y="188677"/>
              <a:ext cx="795224" cy="630473"/>
              <a:chOff x="5205109" y="1144352"/>
              <a:chExt cx="1622116" cy="1286052"/>
            </a:xfrm>
          </p:grpSpPr>
          <p:sp>
            <p:nvSpPr>
              <p:cNvPr id="5" name="圆角矩形 4"/>
              <p:cNvSpPr/>
              <p:nvPr/>
            </p:nvSpPr>
            <p:spPr>
              <a:xfrm>
                <a:off x="5205109" y="1509509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6" name="圆角矩形 5"/>
              <p:cNvSpPr/>
              <p:nvPr/>
            </p:nvSpPr>
            <p:spPr>
              <a:xfrm>
                <a:off x="5672137" y="1782704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圆角矩形 6"/>
              <p:cNvSpPr/>
              <p:nvPr/>
            </p:nvSpPr>
            <p:spPr>
              <a:xfrm>
                <a:off x="6213983" y="1411750"/>
                <a:ext cx="613242" cy="468544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5853442" y="1243964"/>
                <a:ext cx="513084" cy="392019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6452613" y="1144352"/>
                <a:ext cx="253961" cy="194038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文本框 3"/>
            <p:cNvSpPr txBox="1"/>
            <p:nvPr/>
          </p:nvSpPr>
          <p:spPr>
            <a:xfrm>
              <a:off x="1075820" y="242303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点此添加标题</a:t>
              </a: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049051" y="167352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28" name="矩形 27"/>
          <p:cNvSpPr/>
          <p:nvPr/>
        </p:nvSpPr>
        <p:spPr>
          <a:xfrm>
            <a:off x="7049051" y="2128644"/>
            <a:ext cx="4401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sp>
        <p:nvSpPr>
          <p:cNvPr id="29" name="文本框 28"/>
          <p:cNvSpPr txBox="1"/>
          <p:nvPr/>
        </p:nvSpPr>
        <p:spPr>
          <a:xfrm>
            <a:off x="7049051" y="3036336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0" name="矩形 29"/>
          <p:cNvSpPr/>
          <p:nvPr/>
        </p:nvSpPr>
        <p:spPr>
          <a:xfrm>
            <a:off x="7049051" y="3491460"/>
            <a:ext cx="4401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7049051" y="4399152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32" name="矩形 31"/>
          <p:cNvSpPr/>
          <p:nvPr/>
        </p:nvSpPr>
        <p:spPr>
          <a:xfrm>
            <a:off x="7049051" y="4854276"/>
            <a:ext cx="44014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dirty="0"/>
          </a:p>
        </p:txBody>
      </p:sp>
      <p:grpSp>
        <p:nvGrpSpPr>
          <p:cNvPr id="15" name="组合 14"/>
          <p:cNvGrpSpPr/>
          <p:nvPr/>
        </p:nvGrpSpPr>
        <p:grpSpPr>
          <a:xfrm>
            <a:off x="2647097" y="1673520"/>
            <a:ext cx="2331760" cy="2331760"/>
            <a:chOff x="2647097" y="1673520"/>
            <a:chExt cx="2331760" cy="2331760"/>
          </a:xfrm>
        </p:grpSpPr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610" t="4663" r="14372"/>
            <a:stretch>
              <a:fillRect/>
            </a:stretch>
          </p:blipFill>
          <p:spPr>
            <a:xfrm>
              <a:off x="2647097" y="1673520"/>
              <a:ext cx="2331760" cy="2331760"/>
            </a:xfrm>
            <a:custGeom>
              <a:avLst/>
              <a:gdLst>
                <a:gd name="connsiteX0" fmla="*/ 1165880 w 2331760"/>
                <a:gd name="connsiteY0" fmla="*/ 0 h 2331760"/>
                <a:gd name="connsiteX1" fmla="*/ 2331760 w 2331760"/>
                <a:gd name="connsiteY1" fmla="*/ 1165880 h 2331760"/>
                <a:gd name="connsiteX2" fmla="*/ 1165880 w 2331760"/>
                <a:gd name="connsiteY2" fmla="*/ 2331760 h 2331760"/>
                <a:gd name="connsiteX3" fmla="*/ 0 w 2331760"/>
                <a:gd name="connsiteY3" fmla="*/ 1165880 h 2331760"/>
                <a:gd name="connsiteX4" fmla="*/ 1165880 w 2331760"/>
                <a:gd name="connsiteY4" fmla="*/ 0 h 233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31760" h="2331760">
                  <a:moveTo>
                    <a:pt x="1165880" y="0"/>
                  </a:moveTo>
                  <a:cubicBezTo>
                    <a:pt x="1809778" y="0"/>
                    <a:pt x="2331760" y="521982"/>
                    <a:pt x="2331760" y="1165880"/>
                  </a:cubicBezTo>
                  <a:cubicBezTo>
                    <a:pt x="2331760" y="1809778"/>
                    <a:pt x="1809778" y="2331760"/>
                    <a:pt x="1165880" y="2331760"/>
                  </a:cubicBezTo>
                  <a:cubicBezTo>
                    <a:pt x="521982" y="2331760"/>
                    <a:pt x="0" y="1809778"/>
                    <a:pt x="0" y="1165880"/>
                  </a:cubicBezTo>
                  <a:cubicBezTo>
                    <a:pt x="0" y="521982"/>
                    <a:pt x="521982" y="0"/>
                    <a:pt x="1165880" y="0"/>
                  </a:cubicBezTo>
                  <a:close/>
                </a:path>
              </a:pathLst>
            </a:custGeom>
          </p:spPr>
        </p:pic>
        <p:sp>
          <p:nvSpPr>
            <p:cNvPr id="20" name="椭圆 19"/>
            <p:cNvSpPr/>
            <p:nvPr/>
          </p:nvSpPr>
          <p:spPr>
            <a:xfrm>
              <a:off x="2647097" y="1673520"/>
              <a:ext cx="2331760" cy="2331760"/>
            </a:xfrm>
            <a:prstGeom prst="ellipse">
              <a:avLst/>
            </a:prstGeom>
            <a:noFill/>
            <a:ln w="19050">
              <a:solidFill>
                <a:srgbClr val="05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677751" y="4254272"/>
            <a:ext cx="1303138" cy="1303138"/>
            <a:chOff x="3677751" y="4254272"/>
            <a:chExt cx="1303138" cy="1303138"/>
          </a:xfrm>
        </p:grpSpPr>
        <p:pic>
          <p:nvPicPr>
            <p:cNvPr id="49" name="图片 4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51" t="4433" r="18089" b="4432"/>
            <a:stretch>
              <a:fillRect/>
            </a:stretch>
          </p:blipFill>
          <p:spPr>
            <a:xfrm>
              <a:off x="3677751" y="4254272"/>
              <a:ext cx="1303138" cy="1303138"/>
            </a:xfrm>
            <a:custGeom>
              <a:avLst/>
              <a:gdLst>
                <a:gd name="connsiteX0" fmla="*/ 651569 w 1303138"/>
                <a:gd name="connsiteY0" fmla="*/ 0 h 1303138"/>
                <a:gd name="connsiteX1" fmla="*/ 1303138 w 1303138"/>
                <a:gd name="connsiteY1" fmla="*/ 651569 h 1303138"/>
                <a:gd name="connsiteX2" fmla="*/ 651569 w 1303138"/>
                <a:gd name="connsiteY2" fmla="*/ 1303138 h 1303138"/>
                <a:gd name="connsiteX3" fmla="*/ 0 w 1303138"/>
                <a:gd name="connsiteY3" fmla="*/ 651569 h 1303138"/>
                <a:gd name="connsiteX4" fmla="*/ 651569 w 1303138"/>
                <a:gd name="connsiteY4" fmla="*/ 0 h 130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138" h="1303138">
                  <a:moveTo>
                    <a:pt x="651569" y="0"/>
                  </a:moveTo>
                  <a:cubicBezTo>
                    <a:pt x="1011421" y="0"/>
                    <a:pt x="1303138" y="291717"/>
                    <a:pt x="1303138" y="651569"/>
                  </a:cubicBezTo>
                  <a:cubicBezTo>
                    <a:pt x="1303138" y="1011421"/>
                    <a:pt x="1011421" y="1303138"/>
                    <a:pt x="651569" y="1303138"/>
                  </a:cubicBezTo>
                  <a:cubicBezTo>
                    <a:pt x="291717" y="1303138"/>
                    <a:pt x="0" y="1011421"/>
                    <a:pt x="0" y="651569"/>
                  </a:cubicBezTo>
                  <a:cubicBezTo>
                    <a:pt x="0" y="291717"/>
                    <a:pt x="291717" y="0"/>
                    <a:pt x="651569" y="0"/>
                  </a:cubicBezTo>
                  <a:close/>
                </a:path>
              </a:pathLst>
            </a:custGeom>
          </p:spPr>
        </p:pic>
        <p:sp>
          <p:nvSpPr>
            <p:cNvPr id="21" name="椭圆 20"/>
            <p:cNvSpPr/>
            <p:nvPr/>
          </p:nvSpPr>
          <p:spPr>
            <a:xfrm>
              <a:off x="3679783" y="4256304"/>
              <a:ext cx="1299074" cy="1299074"/>
            </a:xfrm>
            <a:prstGeom prst="ellipse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63736" y="2259272"/>
            <a:ext cx="1155678" cy="1155678"/>
            <a:chOff x="963736" y="2259272"/>
            <a:chExt cx="1155678" cy="1155678"/>
          </a:xfrm>
        </p:grpSpPr>
        <p:pic>
          <p:nvPicPr>
            <p:cNvPr id="50" name="图片 4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9" t="7810" r="32070" b="25753"/>
            <a:stretch>
              <a:fillRect/>
            </a:stretch>
          </p:blipFill>
          <p:spPr>
            <a:xfrm>
              <a:off x="968500" y="2263943"/>
              <a:ext cx="1150914" cy="1150914"/>
            </a:xfrm>
            <a:custGeom>
              <a:avLst/>
              <a:gdLst>
                <a:gd name="connsiteX0" fmla="*/ 575457 w 1150914"/>
                <a:gd name="connsiteY0" fmla="*/ 0 h 1150914"/>
                <a:gd name="connsiteX1" fmla="*/ 1150914 w 1150914"/>
                <a:gd name="connsiteY1" fmla="*/ 575457 h 1150914"/>
                <a:gd name="connsiteX2" fmla="*/ 575457 w 1150914"/>
                <a:gd name="connsiteY2" fmla="*/ 1150914 h 1150914"/>
                <a:gd name="connsiteX3" fmla="*/ 0 w 1150914"/>
                <a:gd name="connsiteY3" fmla="*/ 575457 h 1150914"/>
                <a:gd name="connsiteX4" fmla="*/ 575457 w 1150914"/>
                <a:gd name="connsiteY4" fmla="*/ 0 h 115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914" h="1150914">
                  <a:moveTo>
                    <a:pt x="575457" y="0"/>
                  </a:moveTo>
                  <a:cubicBezTo>
                    <a:pt x="893273" y="0"/>
                    <a:pt x="1150914" y="257641"/>
                    <a:pt x="1150914" y="575457"/>
                  </a:cubicBezTo>
                  <a:cubicBezTo>
                    <a:pt x="1150914" y="893273"/>
                    <a:pt x="893273" y="1150914"/>
                    <a:pt x="575457" y="1150914"/>
                  </a:cubicBezTo>
                  <a:cubicBezTo>
                    <a:pt x="257641" y="1150914"/>
                    <a:pt x="0" y="893273"/>
                    <a:pt x="0" y="575457"/>
                  </a:cubicBezTo>
                  <a:cubicBezTo>
                    <a:pt x="0" y="257641"/>
                    <a:pt x="257641" y="0"/>
                    <a:pt x="575457" y="0"/>
                  </a:cubicBezTo>
                  <a:close/>
                </a:path>
              </a:pathLst>
            </a:custGeom>
          </p:spPr>
        </p:pic>
        <p:sp>
          <p:nvSpPr>
            <p:cNvPr id="53" name="椭圆 52"/>
            <p:cNvSpPr/>
            <p:nvPr/>
          </p:nvSpPr>
          <p:spPr>
            <a:xfrm>
              <a:off x="963736" y="2259272"/>
              <a:ext cx="1155678" cy="1155678"/>
            </a:xfrm>
            <a:prstGeom prst="ellipse">
              <a:avLst/>
            </a:prstGeom>
            <a:noFill/>
            <a:ln w="1905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6127152" y="1915790"/>
            <a:ext cx="686964" cy="686964"/>
            <a:chOff x="3677751" y="4254272"/>
            <a:chExt cx="1303138" cy="1303138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51" t="4433" r="18089" b="4432"/>
            <a:stretch>
              <a:fillRect/>
            </a:stretch>
          </p:blipFill>
          <p:spPr>
            <a:xfrm>
              <a:off x="3677751" y="4254272"/>
              <a:ext cx="1303138" cy="1303138"/>
            </a:xfrm>
            <a:custGeom>
              <a:avLst/>
              <a:gdLst>
                <a:gd name="connsiteX0" fmla="*/ 651569 w 1303138"/>
                <a:gd name="connsiteY0" fmla="*/ 0 h 1303138"/>
                <a:gd name="connsiteX1" fmla="*/ 1303138 w 1303138"/>
                <a:gd name="connsiteY1" fmla="*/ 651569 h 1303138"/>
                <a:gd name="connsiteX2" fmla="*/ 651569 w 1303138"/>
                <a:gd name="connsiteY2" fmla="*/ 1303138 h 1303138"/>
                <a:gd name="connsiteX3" fmla="*/ 0 w 1303138"/>
                <a:gd name="connsiteY3" fmla="*/ 651569 h 1303138"/>
                <a:gd name="connsiteX4" fmla="*/ 651569 w 1303138"/>
                <a:gd name="connsiteY4" fmla="*/ 0 h 130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3138" h="1303138">
                  <a:moveTo>
                    <a:pt x="651569" y="0"/>
                  </a:moveTo>
                  <a:cubicBezTo>
                    <a:pt x="1011421" y="0"/>
                    <a:pt x="1303138" y="291717"/>
                    <a:pt x="1303138" y="651569"/>
                  </a:cubicBezTo>
                  <a:cubicBezTo>
                    <a:pt x="1303138" y="1011421"/>
                    <a:pt x="1011421" y="1303138"/>
                    <a:pt x="651569" y="1303138"/>
                  </a:cubicBezTo>
                  <a:cubicBezTo>
                    <a:pt x="291717" y="1303138"/>
                    <a:pt x="0" y="1011421"/>
                    <a:pt x="0" y="651569"/>
                  </a:cubicBezTo>
                  <a:cubicBezTo>
                    <a:pt x="0" y="291717"/>
                    <a:pt x="291717" y="0"/>
                    <a:pt x="651569" y="0"/>
                  </a:cubicBezTo>
                  <a:close/>
                </a:path>
              </a:pathLst>
            </a:custGeom>
          </p:spPr>
        </p:pic>
        <p:sp>
          <p:nvSpPr>
            <p:cNvPr id="55" name="椭圆 54"/>
            <p:cNvSpPr/>
            <p:nvPr/>
          </p:nvSpPr>
          <p:spPr>
            <a:xfrm>
              <a:off x="3679783" y="4256304"/>
              <a:ext cx="1299074" cy="1299074"/>
            </a:xfrm>
            <a:prstGeom prst="ellipse">
              <a:avLst/>
            </a:prstGeom>
            <a:noFill/>
            <a:ln w="19050">
              <a:solidFill>
                <a:srgbClr val="ED7D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6128223" y="3321162"/>
            <a:ext cx="684822" cy="684822"/>
            <a:chOff x="963736" y="2259272"/>
            <a:chExt cx="1155678" cy="1155678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089" t="7810" r="32070" b="25753"/>
            <a:stretch>
              <a:fillRect/>
            </a:stretch>
          </p:blipFill>
          <p:spPr>
            <a:xfrm>
              <a:off x="968500" y="2263943"/>
              <a:ext cx="1150914" cy="1150914"/>
            </a:xfrm>
            <a:custGeom>
              <a:avLst/>
              <a:gdLst>
                <a:gd name="connsiteX0" fmla="*/ 575457 w 1150914"/>
                <a:gd name="connsiteY0" fmla="*/ 0 h 1150914"/>
                <a:gd name="connsiteX1" fmla="*/ 1150914 w 1150914"/>
                <a:gd name="connsiteY1" fmla="*/ 575457 h 1150914"/>
                <a:gd name="connsiteX2" fmla="*/ 575457 w 1150914"/>
                <a:gd name="connsiteY2" fmla="*/ 1150914 h 1150914"/>
                <a:gd name="connsiteX3" fmla="*/ 0 w 1150914"/>
                <a:gd name="connsiteY3" fmla="*/ 575457 h 1150914"/>
                <a:gd name="connsiteX4" fmla="*/ 575457 w 1150914"/>
                <a:gd name="connsiteY4" fmla="*/ 0 h 1150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0914" h="1150914">
                  <a:moveTo>
                    <a:pt x="575457" y="0"/>
                  </a:moveTo>
                  <a:cubicBezTo>
                    <a:pt x="893273" y="0"/>
                    <a:pt x="1150914" y="257641"/>
                    <a:pt x="1150914" y="575457"/>
                  </a:cubicBezTo>
                  <a:cubicBezTo>
                    <a:pt x="1150914" y="893273"/>
                    <a:pt x="893273" y="1150914"/>
                    <a:pt x="575457" y="1150914"/>
                  </a:cubicBezTo>
                  <a:cubicBezTo>
                    <a:pt x="257641" y="1150914"/>
                    <a:pt x="0" y="893273"/>
                    <a:pt x="0" y="575457"/>
                  </a:cubicBezTo>
                  <a:cubicBezTo>
                    <a:pt x="0" y="257641"/>
                    <a:pt x="257641" y="0"/>
                    <a:pt x="575457" y="0"/>
                  </a:cubicBezTo>
                  <a:close/>
                </a:path>
              </a:pathLst>
            </a:custGeom>
          </p:spPr>
        </p:pic>
        <p:sp>
          <p:nvSpPr>
            <p:cNvPr id="58" name="椭圆 57"/>
            <p:cNvSpPr/>
            <p:nvPr/>
          </p:nvSpPr>
          <p:spPr>
            <a:xfrm>
              <a:off x="963736" y="2259272"/>
              <a:ext cx="1155678" cy="1155678"/>
            </a:xfrm>
            <a:prstGeom prst="ellipse">
              <a:avLst/>
            </a:prstGeom>
            <a:noFill/>
            <a:ln w="19050">
              <a:solidFill>
                <a:srgbClr val="A7CF8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6128223" y="4724392"/>
            <a:ext cx="684822" cy="684822"/>
            <a:chOff x="1632375" y="3236391"/>
            <a:chExt cx="1702846" cy="1702846"/>
          </a:xfrm>
        </p:grpSpPr>
        <p:pic>
          <p:nvPicPr>
            <p:cNvPr id="60" name="图片 5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966" t="17463" r="25575" b="3651"/>
            <a:stretch>
              <a:fillRect/>
            </a:stretch>
          </p:blipFill>
          <p:spPr>
            <a:xfrm>
              <a:off x="1632375" y="3236391"/>
              <a:ext cx="1702846" cy="1702846"/>
            </a:xfrm>
            <a:custGeom>
              <a:avLst/>
              <a:gdLst>
                <a:gd name="connsiteX0" fmla="*/ 851423 w 1702846"/>
                <a:gd name="connsiteY0" fmla="*/ 0 h 1702846"/>
                <a:gd name="connsiteX1" fmla="*/ 1702846 w 1702846"/>
                <a:gd name="connsiteY1" fmla="*/ 851423 h 1702846"/>
                <a:gd name="connsiteX2" fmla="*/ 851423 w 1702846"/>
                <a:gd name="connsiteY2" fmla="*/ 1702846 h 1702846"/>
                <a:gd name="connsiteX3" fmla="*/ 0 w 1702846"/>
                <a:gd name="connsiteY3" fmla="*/ 851423 h 1702846"/>
                <a:gd name="connsiteX4" fmla="*/ 851423 w 1702846"/>
                <a:gd name="connsiteY4" fmla="*/ 0 h 1702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02846" h="1702846">
                  <a:moveTo>
                    <a:pt x="851423" y="0"/>
                  </a:moveTo>
                  <a:cubicBezTo>
                    <a:pt x="1321651" y="0"/>
                    <a:pt x="1702846" y="381195"/>
                    <a:pt x="1702846" y="851423"/>
                  </a:cubicBezTo>
                  <a:cubicBezTo>
                    <a:pt x="1702846" y="1321651"/>
                    <a:pt x="1321651" y="1702846"/>
                    <a:pt x="851423" y="1702846"/>
                  </a:cubicBezTo>
                  <a:cubicBezTo>
                    <a:pt x="381195" y="1702846"/>
                    <a:pt x="0" y="1321651"/>
                    <a:pt x="0" y="851423"/>
                  </a:cubicBezTo>
                  <a:cubicBezTo>
                    <a:pt x="0" y="381195"/>
                    <a:pt x="381195" y="0"/>
                    <a:pt x="851423" y="0"/>
                  </a:cubicBezTo>
                  <a:close/>
                </a:path>
              </a:pathLst>
            </a:custGeom>
          </p:spPr>
        </p:pic>
        <p:sp>
          <p:nvSpPr>
            <p:cNvPr id="61" name="椭圆 60"/>
            <p:cNvSpPr/>
            <p:nvPr/>
          </p:nvSpPr>
          <p:spPr>
            <a:xfrm>
              <a:off x="1632375" y="3236391"/>
              <a:ext cx="1702846" cy="1702846"/>
            </a:xfrm>
            <a:prstGeom prst="ellipse">
              <a:avLst/>
            </a:prstGeom>
            <a:noFill/>
            <a:ln w="19050">
              <a:solidFill>
                <a:srgbClr val="FFC00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90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500"/>
                            </p:stCondLst>
                            <p:childTnLst>
                              <p:par>
                                <p:cTn id="3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500"/>
                            </p:stCondLst>
                            <p:childTnLst>
                              <p:par>
                                <p:cTn id="4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000"/>
                            </p:stCondLst>
                            <p:childTnLst>
                              <p:par>
                                <p:cTn id="4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1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000"/>
                            </p:stCondLst>
                            <p:childTnLst>
                              <p:par>
                                <p:cTn id="5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/>
          <p:cNvSpPr>
            <a:spLocks noEditPoints="1"/>
          </p:cNvSpPr>
          <p:nvPr/>
        </p:nvSpPr>
        <p:spPr bwMode="auto">
          <a:xfrm>
            <a:off x="1612095" y="2509159"/>
            <a:ext cx="7961970" cy="3929743"/>
          </a:xfrm>
          <a:custGeom>
            <a:avLst/>
            <a:gdLst>
              <a:gd name="T0" fmla="*/ 1360 w 1658"/>
              <a:gd name="T1" fmla="*/ 249 h 817"/>
              <a:gd name="T2" fmla="*/ 1420 w 1658"/>
              <a:gd name="T3" fmla="*/ 202 h 817"/>
              <a:gd name="T4" fmla="*/ 1458 w 1658"/>
              <a:gd name="T5" fmla="*/ 104 h 817"/>
              <a:gd name="T6" fmla="*/ 1523 w 1658"/>
              <a:gd name="T7" fmla="*/ 101 h 817"/>
              <a:gd name="T8" fmla="*/ 1291 w 1658"/>
              <a:gd name="T9" fmla="*/ 52 h 817"/>
              <a:gd name="T10" fmla="*/ 1116 w 1658"/>
              <a:gd name="T11" fmla="*/ 22 h 817"/>
              <a:gd name="T12" fmla="*/ 1016 w 1658"/>
              <a:gd name="T13" fmla="*/ 66 h 817"/>
              <a:gd name="T14" fmla="*/ 879 w 1658"/>
              <a:gd name="T15" fmla="*/ 78 h 817"/>
              <a:gd name="T16" fmla="*/ 788 w 1658"/>
              <a:gd name="T17" fmla="*/ 137 h 817"/>
              <a:gd name="T18" fmla="*/ 689 w 1658"/>
              <a:gd name="T19" fmla="*/ 211 h 817"/>
              <a:gd name="T20" fmla="*/ 648 w 1658"/>
              <a:gd name="T21" fmla="*/ 427 h 817"/>
              <a:gd name="T22" fmla="*/ 795 w 1658"/>
              <a:gd name="T23" fmla="*/ 602 h 817"/>
              <a:gd name="T24" fmla="*/ 950 w 1658"/>
              <a:gd name="T25" fmla="*/ 556 h 817"/>
              <a:gd name="T26" fmla="*/ 925 w 1658"/>
              <a:gd name="T27" fmla="*/ 343 h 817"/>
              <a:gd name="T28" fmla="*/ 1034 w 1658"/>
              <a:gd name="T29" fmla="*/ 325 h 817"/>
              <a:gd name="T30" fmla="*/ 1101 w 1658"/>
              <a:gd name="T31" fmla="*/ 337 h 817"/>
              <a:gd name="T32" fmla="*/ 1223 w 1658"/>
              <a:gd name="T33" fmla="*/ 343 h 817"/>
              <a:gd name="T34" fmla="*/ 1295 w 1658"/>
              <a:gd name="T35" fmla="*/ 440 h 817"/>
              <a:gd name="T36" fmla="*/ 811 w 1658"/>
              <a:gd name="T37" fmla="*/ 107 h 817"/>
              <a:gd name="T38" fmla="*/ 911 w 1658"/>
              <a:gd name="T39" fmla="*/ 286 h 817"/>
              <a:gd name="T40" fmla="*/ 721 w 1658"/>
              <a:gd name="T41" fmla="*/ 261 h 817"/>
              <a:gd name="T42" fmla="*/ 821 w 1658"/>
              <a:gd name="T43" fmla="*/ 232 h 817"/>
              <a:gd name="T44" fmla="*/ 911 w 1658"/>
              <a:gd name="T45" fmla="*/ 254 h 817"/>
              <a:gd name="T46" fmla="*/ 919 w 1658"/>
              <a:gd name="T47" fmla="*/ 190 h 817"/>
              <a:gd name="T48" fmla="*/ 996 w 1658"/>
              <a:gd name="T49" fmla="*/ 199 h 817"/>
              <a:gd name="T50" fmla="*/ 253 w 1658"/>
              <a:gd name="T51" fmla="*/ 385 h 817"/>
              <a:gd name="T52" fmla="*/ 238 w 1658"/>
              <a:gd name="T53" fmla="*/ 295 h 817"/>
              <a:gd name="T54" fmla="*/ 379 w 1658"/>
              <a:gd name="T55" fmla="*/ 207 h 817"/>
              <a:gd name="T56" fmla="*/ 447 w 1658"/>
              <a:gd name="T57" fmla="*/ 144 h 817"/>
              <a:gd name="T58" fmla="*/ 335 w 1658"/>
              <a:gd name="T59" fmla="*/ 156 h 817"/>
              <a:gd name="T60" fmla="*/ 360 w 1658"/>
              <a:gd name="T61" fmla="*/ 54 h 817"/>
              <a:gd name="T62" fmla="*/ 162 w 1658"/>
              <a:gd name="T63" fmla="*/ 65 h 817"/>
              <a:gd name="T64" fmla="*/ 0 w 1658"/>
              <a:gd name="T65" fmla="*/ 121 h 817"/>
              <a:gd name="T66" fmla="*/ 97 w 1658"/>
              <a:gd name="T67" fmla="*/ 208 h 817"/>
              <a:gd name="T68" fmla="*/ 128 w 1658"/>
              <a:gd name="T69" fmla="*/ 324 h 817"/>
              <a:gd name="T70" fmla="*/ 306 w 1658"/>
              <a:gd name="T71" fmla="*/ 198 h 817"/>
              <a:gd name="T72" fmla="*/ 503 w 1658"/>
              <a:gd name="T73" fmla="*/ 570 h 817"/>
              <a:gd name="T74" fmla="*/ 400 w 1658"/>
              <a:gd name="T75" fmla="*/ 730 h 817"/>
              <a:gd name="T76" fmla="*/ 340 w 1658"/>
              <a:gd name="T77" fmla="*/ 694 h 817"/>
              <a:gd name="T78" fmla="*/ 278 w 1658"/>
              <a:gd name="T79" fmla="*/ 468 h 817"/>
              <a:gd name="T80" fmla="*/ 424 w 1658"/>
              <a:gd name="T81" fmla="*/ 450 h 817"/>
              <a:gd name="T82" fmla="*/ 1513 w 1658"/>
              <a:gd name="T83" fmla="*/ 710 h 817"/>
              <a:gd name="T84" fmla="*/ 1343 w 1658"/>
              <a:gd name="T85" fmla="*/ 689 h 817"/>
              <a:gd name="T86" fmla="*/ 1482 w 1658"/>
              <a:gd name="T87" fmla="*/ 564 h 817"/>
              <a:gd name="T88" fmla="*/ 571 w 1658"/>
              <a:gd name="T89" fmla="*/ 83 h 817"/>
              <a:gd name="T90" fmla="*/ 625 w 1658"/>
              <a:gd name="T91" fmla="*/ 4 h 817"/>
              <a:gd name="T92" fmla="*/ 635 w 1658"/>
              <a:gd name="T93" fmla="*/ 65 h 817"/>
              <a:gd name="T94" fmla="*/ 1529 w 1658"/>
              <a:gd name="T95" fmla="*/ 533 h 817"/>
              <a:gd name="T96" fmla="*/ 401 w 1658"/>
              <a:gd name="T97" fmla="*/ 43 h 817"/>
              <a:gd name="T98" fmla="*/ 435 w 1658"/>
              <a:gd name="T99" fmla="*/ 96 h 817"/>
              <a:gd name="T100" fmla="*/ 965 w 1658"/>
              <a:gd name="T101" fmla="*/ 613 h 817"/>
              <a:gd name="T102" fmla="*/ 274 w 1658"/>
              <a:gd name="T103" fmla="*/ 69 h 817"/>
              <a:gd name="T104" fmla="*/ 1293 w 1658"/>
              <a:gd name="T105" fmla="*/ 469 h 817"/>
              <a:gd name="T106" fmla="*/ 722 w 1658"/>
              <a:gd name="T107" fmla="*/ 144 h 817"/>
              <a:gd name="T108" fmla="*/ 1449 w 1658"/>
              <a:gd name="T109" fmla="*/ 269 h 817"/>
              <a:gd name="T110" fmla="*/ 807 w 1658"/>
              <a:gd name="T111" fmla="*/ 31 h 817"/>
              <a:gd name="T112" fmla="*/ 980 w 1658"/>
              <a:gd name="T113" fmla="*/ 36 h 817"/>
              <a:gd name="T114" fmla="*/ 702 w 1658"/>
              <a:gd name="T115" fmla="*/ 145 h 817"/>
              <a:gd name="T116" fmla="*/ 1428 w 1658"/>
              <a:gd name="T117" fmla="*/ 424 h 817"/>
              <a:gd name="T118" fmla="*/ 1447 w 1658"/>
              <a:gd name="T119" fmla="*/ 218 h 817"/>
              <a:gd name="T120" fmla="*/ 406 w 1658"/>
              <a:gd name="T121" fmla="*/ 36 h 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658" h="817">
                <a:moveTo>
                  <a:pt x="1321" y="373"/>
                </a:moveTo>
                <a:cubicBezTo>
                  <a:pt x="1317" y="370"/>
                  <a:pt x="1314" y="367"/>
                  <a:pt x="1312" y="363"/>
                </a:cubicBezTo>
                <a:cubicBezTo>
                  <a:pt x="1309" y="358"/>
                  <a:pt x="1313" y="351"/>
                  <a:pt x="1319" y="348"/>
                </a:cubicBezTo>
                <a:cubicBezTo>
                  <a:pt x="1323" y="346"/>
                  <a:pt x="1326" y="347"/>
                  <a:pt x="1330" y="352"/>
                </a:cubicBezTo>
                <a:cubicBezTo>
                  <a:pt x="1331" y="353"/>
                  <a:pt x="1332" y="353"/>
                  <a:pt x="1332" y="353"/>
                </a:cubicBezTo>
                <a:cubicBezTo>
                  <a:pt x="1337" y="350"/>
                  <a:pt x="1341" y="347"/>
                  <a:pt x="1345" y="345"/>
                </a:cubicBezTo>
                <a:cubicBezTo>
                  <a:pt x="1351" y="343"/>
                  <a:pt x="1357" y="342"/>
                  <a:pt x="1363" y="340"/>
                </a:cubicBezTo>
                <a:cubicBezTo>
                  <a:pt x="1372" y="336"/>
                  <a:pt x="1378" y="330"/>
                  <a:pt x="1380" y="320"/>
                </a:cubicBezTo>
                <a:cubicBezTo>
                  <a:pt x="1381" y="316"/>
                  <a:pt x="1382" y="312"/>
                  <a:pt x="1384" y="308"/>
                </a:cubicBezTo>
                <a:cubicBezTo>
                  <a:pt x="1388" y="300"/>
                  <a:pt x="1384" y="292"/>
                  <a:pt x="1379" y="287"/>
                </a:cubicBezTo>
                <a:cubicBezTo>
                  <a:pt x="1375" y="282"/>
                  <a:pt x="1371" y="277"/>
                  <a:pt x="1367" y="273"/>
                </a:cubicBezTo>
                <a:cubicBezTo>
                  <a:pt x="1359" y="263"/>
                  <a:pt x="1359" y="263"/>
                  <a:pt x="1369" y="253"/>
                </a:cubicBezTo>
                <a:cubicBezTo>
                  <a:pt x="1370" y="253"/>
                  <a:pt x="1370" y="252"/>
                  <a:pt x="1371" y="251"/>
                </a:cubicBezTo>
                <a:cubicBezTo>
                  <a:pt x="1368" y="247"/>
                  <a:pt x="1364" y="248"/>
                  <a:pt x="1360" y="249"/>
                </a:cubicBezTo>
                <a:cubicBezTo>
                  <a:pt x="1353" y="250"/>
                  <a:pt x="1348" y="247"/>
                  <a:pt x="1343" y="241"/>
                </a:cubicBezTo>
                <a:cubicBezTo>
                  <a:pt x="1349" y="239"/>
                  <a:pt x="1351" y="230"/>
                  <a:pt x="1358" y="230"/>
                </a:cubicBezTo>
                <a:cubicBezTo>
                  <a:pt x="1360" y="234"/>
                  <a:pt x="1362" y="237"/>
                  <a:pt x="1364" y="240"/>
                </a:cubicBezTo>
                <a:cubicBezTo>
                  <a:pt x="1367" y="239"/>
                  <a:pt x="1369" y="237"/>
                  <a:pt x="1371" y="236"/>
                </a:cubicBezTo>
                <a:cubicBezTo>
                  <a:pt x="1374" y="235"/>
                  <a:pt x="1379" y="236"/>
                  <a:pt x="1380" y="240"/>
                </a:cubicBezTo>
                <a:cubicBezTo>
                  <a:pt x="1381" y="245"/>
                  <a:pt x="1384" y="246"/>
                  <a:pt x="1388" y="249"/>
                </a:cubicBezTo>
                <a:cubicBezTo>
                  <a:pt x="1392" y="251"/>
                  <a:pt x="1394" y="255"/>
                  <a:pt x="1396" y="258"/>
                </a:cubicBezTo>
                <a:cubicBezTo>
                  <a:pt x="1399" y="262"/>
                  <a:pt x="1401" y="265"/>
                  <a:pt x="1403" y="269"/>
                </a:cubicBezTo>
                <a:cubicBezTo>
                  <a:pt x="1407" y="266"/>
                  <a:pt x="1411" y="264"/>
                  <a:pt x="1414" y="262"/>
                </a:cubicBezTo>
                <a:cubicBezTo>
                  <a:pt x="1413" y="249"/>
                  <a:pt x="1399" y="247"/>
                  <a:pt x="1393" y="238"/>
                </a:cubicBezTo>
                <a:cubicBezTo>
                  <a:pt x="1395" y="234"/>
                  <a:pt x="1400" y="230"/>
                  <a:pt x="1398" y="224"/>
                </a:cubicBezTo>
                <a:cubicBezTo>
                  <a:pt x="1397" y="221"/>
                  <a:pt x="1403" y="216"/>
                  <a:pt x="1406" y="217"/>
                </a:cubicBezTo>
                <a:cubicBezTo>
                  <a:pt x="1410" y="217"/>
                  <a:pt x="1414" y="217"/>
                  <a:pt x="1416" y="213"/>
                </a:cubicBezTo>
                <a:cubicBezTo>
                  <a:pt x="1418" y="210"/>
                  <a:pt x="1420" y="206"/>
                  <a:pt x="1420" y="202"/>
                </a:cubicBezTo>
                <a:cubicBezTo>
                  <a:pt x="1421" y="197"/>
                  <a:pt x="1421" y="192"/>
                  <a:pt x="1422" y="187"/>
                </a:cubicBezTo>
                <a:cubicBezTo>
                  <a:pt x="1422" y="180"/>
                  <a:pt x="1423" y="173"/>
                  <a:pt x="1415" y="169"/>
                </a:cubicBezTo>
                <a:cubicBezTo>
                  <a:pt x="1414" y="169"/>
                  <a:pt x="1413" y="167"/>
                  <a:pt x="1413" y="166"/>
                </a:cubicBezTo>
                <a:cubicBezTo>
                  <a:pt x="1411" y="158"/>
                  <a:pt x="1404" y="155"/>
                  <a:pt x="1399" y="151"/>
                </a:cubicBezTo>
                <a:cubicBezTo>
                  <a:pt x="1397" y="149"/>
                  <a:pt x="1394" y="149"/>
                  <a:pt x="1392" y="149"/>
                </a:cubicBezTo>
                <a:cubicBezTo>
                  <a:pt x="1384" y="152"/>
                  <a:pt x="1379" y="149"/>
                  <a:pt x="1373" y="145"/>
                </a:cubicBezTo>
                <a:cubicBezTo>
                  <a:pt x="1374" y="140"/>
                  <a:pt x="1375" y="136"/>
                  <a:pt x="1376" y="132"/>
                </a:cubicBezTo>
                <a:cubicBezTo>
                  <a:pt x="1377" y="126"/>
                  <a:pt x="1382" y="120"/>
                  <a:pt x="1389" y="121"/>
                </a:cubicBezTo>
                <a:cubicBezTo>
                  <a:pt x="1400" y="122"/>
                  <a:pt x="1412" y="116"/>
                  <a:pt x="1423" y="122"/>
                </a:cubicBezTo>
                <a:cubicBezTo>
                  <a:pt x="1425" y="123"/>
                  <a:pt x="1428" y="121"/>
                  <a:pt x="1431" y="120"/>
                </a:cubicBezTo>
                <a:cubicBezTo>
                  <a:pt x="1431" y="118"/>
                  <a:pt x="1431" y="116"/>
                  <a:pt x="1431" y="115"/>
                </a:cubicBezTo>
                <a:cubicBezTo>
                  <a:pt x="1431" y="108"/>
                  <a:pt x="1434" y="106"/>
                  <a:pt x="1440" y="107"/>
                </a:cubicBezTo>
                <a:cubicBezTo>
                  <a:pt x="1441" y="107"/>
                  <a:pt x="1443" y="108"/>
                  <a:pt x="1444" y="108"/>
                </a:cubicBezTo>
                <a:cubicBezTo>
                  <a:pt x="1453" y="112"/>
                  <a:pt x="1453" y="112"/>
                  <a:pt x="1458" y="104"/>
                </a:cubicBezTo>
                <a:cubicBezTo>
                  <a:pt x="1463" y="106"/>
                  <a:pt x="1463" y="110"/>
                  <a:pt x="1462" y="114"/>
                </a:cubicBezTo>
                <a:cubicBezTo>
                  <a:pt x="1462" y="118"/>
                  <a:pt x="1461" y="122"/>
                  <a:pt x="1459" y="126"/>
                </a:cubicBezTo>
                <a:cubicBezTo>
                  <a:pt x="1457" y="131"/>
                  <a:pt x="1458" y="136"/>
                  <a:pt x="1462" y="139"/>
                </a:cubicBezTo>
                <a:cubicBezTo>
                  <a:pt x="1470" y="148"/>
                  <a:pt x="1479" y="157"/>
                  <a:pt x="1487" y="165"/>
                </a:cubicBezTo>
                <a:cubicBezTo>
                  <a:pt x="1488" y="166"/>
                  <a:pt x="1491" y="167"/>
                  <a:pt x="1492" y="166"/>
                </a:cubicBezTo>
                <a:cubicBezTo>
                  <a:pt x="1493" y="165"/>
                  <a:pt x="1494" y="163"/>
                  <a:pt x="1494" y="162"/>
                </a:cubicBezTo>
                <a:cubicBezTo>
                  <a:pt x="1494" y="157"/>
                  <a:pt x="1494" y="152"/>
                  <a:pt x="1494" y="146"/>
                </a:cubicBezTo>
                <a:cubicBezTo>
                  <a:pt x="1494" y="145"/>
                  <a:pt x="1494" y="144"/>
                  <a:pt x="1493" y="143"/>
                </a:cubicBezTo>
                <a:cubicBezTo>
                  <a:pt x="1492" y="135"/>
                  <a:pt x="1487" y="131"/>
                  <a:pt x="1480" y="128"/>
                </a:cubicBezTo>
                <a:cubicBezTo>
                  <a:pt x="1475" y="126"/>
                  <a:pt x="1474" y="122"/>
                  <a:pt x="1476" y="118"/>
                </a:cubicBezTo>
                <a:cubicBezTo>
                  <a:pt x="1483" y="116"/>
                  <a:pt x="1490" y="111"/>
                  <a:pt x="1498" y="114"/>
                </a:cubicBezTo>
                <a:cubicBezTo>
                  <a:pt x="1500" y="115"/>
                  <a:pt x="1503" y="111"/>
                  <a:pt x="1505" y="109"/>
                </a:cubicBezTo>
                <a:cubicBezTo>
                  <a:pt x="1509" y="105"/>
                  <a:pt x="1512" y="102"/>
                  <a:pt x="1518" y="104"/>
                </a:cubicBezTo>
                <a:cubicBezTo>
                  <a:pt x="1519" y="104"/>
                  <a:pt x="1520" y="102"/>
                  <a:pt x="1523" y="101"/>
                </a:cubicBezTo>
                <a:cubicBezTo>
                  <a:pt x="1519" y="99"/>
                  <a:pt x="1516" y="98"/>
                  <a:pt x="1514" y="97"/>
                </a:cubicBezTo>
                <a:cubicBezTo>
                  <a:pt x="1506" y="94"/>
                  <a:pt x="1506" y="94"/>
                  <a:pt x="1508" y="85"/>
                </a:cubicBezTo>
                <a:cubicBezTo>
                  <a:pt x="1518" y="85"/>
                  <a:pt x="1528" y="93"/>
                  <a:pt x="1540" y="90"/>
                </a:cubicBezTo>
                <a:cubicBezTo>
                  <a:pt x="1537" y="83"/>
                  <a:pt x="1532" y="79"/>
                  <a:pt x="1526" y="79"/>
                </a:cubicBezTo>
                <a:cubicBezTo>
                  <a:pt x="1519" y="78"/>
                  <a:pt x="1513" y="77"/>
                  <a:pt x="1506" y="75"/>
                </a:cubicBezTo>
                <a:cubicBezTo>
                  <a:pt x="1484" y="70"/>
                  <a:pt x="1462" y="63"/>
                  <a:pt x="1440" y="61"/>
                </a:cubicBezTo>
                <a:cubicBezTo>
                  <a:pt x="1435" y="61"/>
                  <a:pt x="1433" y="62"/>
                  <a:pt x="1433" y="66"/>
                </a:cubicBezTo>
                <a:cubicBezTo>
                  <a:pt x="1424" y="65"/>
                  <a:pt x="1416" y="62"/>
                  <a:pt x="1408" y="63"/>
                </a:cubicBezTo>
                <a:cubicBezTo>
                  <a:pt x="1398" y="65"/>
                  <a:pt x="1390" y="63"/>
                  <a:pt x="1381" y="60"/>
                </a:cubicBezTo>
                <a:cubicBezTo>
                  <a:pt x="1379" y="59"/>
                  <a:pt x="1376" y="58"/>
                  <a:pt x="1374" y="58"/>
                </a:cubicBezTo>
                <a:cubicBezTo>
                  <a:pt x="1362" y="57"/>
                  <a:pt x="1351" y="57"/>
                  <a:pt x="1340" y="57"/>
                </a:cubicBezTo>
                <a:cubicBezTo>
                  <a:pt x="1339" y="57"/>
                  <a:pt x="1338" y="56"/>
                  <a:pt x="1337" y="56"/>
                </a:cubicBezTo>
                <a:cubicBezTo>
                  <a:pt x="1326" y="49"/>
                  <a:pt x="1313" y="51"/>
                  <a:pt x="1302" y="47"/>
                </a:cubicBezTo>
                <a:cubicBezTo>
                  <a:pt x="1298" y="47"/>
                  <a:pt x="1293" y="48"/>
                  <a:pt x="1291" y="52"/>
                </a:cubicBezTo>
                <a:cubicBezTo>
                  <a:pt x="1289" y="57"/>
                  <a:pt x="1285" y="57"/>
                  <a:pt x="1281" y="57"/>
                </a:cubicBezTo>
                <a:cubicBezTo>
                  <a:pt x="1276" y="56"/>
                  <a:pt x="1270" y="54"/>
                  <a:pt x="1264" y="58"/>
                </a:cubicBezTo>
                <a:cubicBezTo>
                  <a:pt x="1264" y="59"/>
                  <a:pt x="1261" y="58"/>
                  <a:pt x="1259" y="57"/>
                </a:cubicBezTo>
                <a:cubicBezTo>
                  <a:pt x="1255" y="55"/>
                  <a:pt x="1251" y="54"/>
                  <a:pt x="1248" y="51"/>
                </a:cubicBezTo>
                <a:cubicBezTo>
                  <a:pt x="1239" y="44"/>
                  <a:pt x="1229" y="44"/>
                  <a:pt x="1217" y="46"/>
                </a:cubicBezTo>
                <a:cubicBezTo>
                  <a:pt x="1213" y="47"/>
                  <a:pt x="1208" y="47"/>
                  <a:pt x="1203" y="46"/>
                </a:cubicBezTo>
                <a:cubicBezTo>
                  <a:pt x="1199" y="45"/>
                  <a:pt x="1196" y="44"/>
                  <a:pt x="1192" y="45"/>
                </a:cubicBezTo>
                <a:cubicBezTo>
                  <a:pt x="1188" y="46"/>
                  <a:pt x="1185" y="45"/>
                  <a:pt x="1181" y="45"/>
                </a:cubicBezTo>
                <a:cubicBezTo>
                  <a:pt x="1176" y="45"/>
                  <a:pt x="1171" y="45"/>
                  <a:pt x="1166" y="44"/>
                </a:cubicBezTo>
                <a:cubicBezTo>
                  <a:pt x="1164" y="44"/>
                  <a:pt x="1163" y="44"/>
                  <a:pt x="1160" y="43"/>
                </a:cubicBezTo>
                <a:cubicBezTo>
                  <a:pt x="1163" y="40"/>
                  <a:pt x="1166" y="38"/>
                  <a:pt x="1168" y="36"/>
                </a:cubicBezTo>
                <a:cubicBezTo>
                  <a:pt x="1163" y="30"/>
                  <a:pt x="1157" y="29"/>
                  <a:pt x="1151" y="29"/>
                </a:cubicBezTo>
                <a:cubicBezTo>
                  <a:pt x="1141" y="30"/>
                  <a:pt x="1132" y="29"/>
                  <a:pt x="1124" y="25"/>
                </a:cubicBezTo>
                <a:cubicBezTo>
                  <a:pt x="1121" y="24"/>
                  <a:pt x="1118" y="22"/>
                  <a:pt x="1116" y="22"/>
                </a:cubicBezTo>
                <a:cubicBezTo>
                  <a:pt x="1102" y="19"/>
                  <a:pt x="1089" y="18"/>
                  <a:pt x="1077" y="13"/>
                </a:cubicBezTo>
                <a:cubicBezTo>
                  <a:pt x="1071" y="10"/>
                  <a:pt x="1068" y="12"/>
                  <a:pt x="1065" y="18"/>
                </a:cubicBezTo>
                <a:cubicBezTo>
                  <a:pt x="1082" y="21"/>
                  <a:pt x="1098" y="24"/>
                  <a:pt x="1115" y="26"/>
                </a:cubicBezTo>
                <a:cubicBezTo>
                  <a:pt x="1112" y="30"/>
                  <a:pt x="1109" y="34"/>
                  <a:pt x="1106" y="33"/>
                </a:cubicBezTo>
                <a:cubicBezTo>
                  <a:pt x="1097" y="30"/>
                  <a:pt x="1090" y="34"/>
                  <a:pt x="1082" y="35"/>
                </a:cubicBezTo>
                <a:cubicBezTo>
                  <a:pt x="1076" y="35"/>
                  <a:pt x="1073" y="37"/>
                  <a:pt x="1072" y="43"/>
                </a:cubicBezTo>
                <a:cubicBezTo>
                  <a:pt x="1060" y="44"/>
                  <a:pt x="1060" y="44"/>
                  <a:pt x="1049" y="50"/>
                </a:cubicBezTo>
                <a:cubicBezTo>
                  <a:pt x="1046" y="52"/>
                  <a:pt x="1042" y="55"/>
                  <a:pt x="1038" y="54"/>
                </a:cubicBezTo>
                <a:cubicBezTo>
                  <a:pt x="1036" y="53"/>
                  <a:pt x="1033" y="56"/>
                  <a:pt x="1029" y="58"/>
                </a:cubicBezTo>
                <a:cubicBezTo>
                  <a:pt x="1028" y="57"/>
                  <a:pt x="1027" y="55"/>
                  <a:pt x="1026" y="54"/>
                </a:cubicBezTo>
                <a:cubicBezTo>
                  <a:pt x="1024" y="52"/>
                  <a:pt x="1023" y="50"/>
                  <a:pt x="1021" y="49"/>
                </a:cubicBezTo>
                <a:cubicBezTo>
                  <a:pt x="1017" y="47"/>
                  <a:pt x="1012" y="49"/>
                  <a:pt x="1009" y="53"/>
                </a:cubicBezTo>
                <a:cubicBezTo>
                  <a:pt x="1006" y="56"/>
                  <a:pt x="1007" y="59"/>
                  <a:pt x="1011" y="63"/>
                </a:cubicBezTo>
                <a:cubicBezTo>
                  <a:pt x="1013" y="64"/>
                  <a:pt x="1015" y="65"/>
                  <a:pt x="1016" y="66"/>
                </a:cubicBezTo>
                <a:cubicBezTo>
                  <a:pt x="1016" y="67"/>
                  <a:pt x="1016" y="68"/>
                  <a:pt x="1016" y="68"/>
                </a:cubicBezTo>
                <a:cubicBezTo>
                  <a:pt x="1012" y="68"/>
                  <a:pt x="1009" y="68"/>
                  <a:pt x="1006" y="67"/>
                </a:cubicBezTo>
                <a:cubicBezTo>
                  <a:pt x="999" y="66"/>
                  <a:pt x="993" y="64"/>
                  <a:pt x="987" y="63"/>
                </a:cubicBezTo>
                <a:cubicBezTo>
                  <a:pt x="984" y="63"/>
                  <a:pt x="980" y="63"/>
                  <a:pt x="980" y="64"/>
                </a:cubicBezTo>
                <a:cubicBezTo>
                  <a:pt x="975" y="73"/>
                  <a:pt x="967" y="71"/>
                  <a:pt x="961" y="70"/>
                </a:cubicBezTo>
                <a:cubicBezTo>
                  <a:pt x="955" y="68"/>
                  <a:pt x="950" y="70"/>
                  <a:pt x="946" y="71"/>
                </a:cubicBezTo>
                <a:cubicBezTo>
                  <a:pt x="943" y="72"/>
                  <a:pt x="941" y="74"/>
                  <a:pt x="939" y="75"/>
                </a:cubicBezTo>
                <a:cubicBezTo>
                  <a:pt x="934" y="77"/>
                  <a:pt x="930" y="78"/>
                  <a:pt x="927" y="73"/>
                </a:cubicBezTo>
                <a:cubicBezTo>
                  <a:pt x="926" y="71"/>
                  <a:pt x="923" y="71"/>
                  <a:pt x="920" y="71"/>
                </a:cubicBezTo>
                <a:cubicBezTo>
                  <a:pt x="920" y="75"/>
                  <a:pt x="920" y="77"/>
                  <a:pt x="920" y="79"/>
                </a:cubicBezTo>
                <a:cubicBezTo>
                  <a:pt x="913" y="83"/>
                  <a:pt x="905" y="87"/>
                  <a:pt x="897" y="91"/>
                </a:cubicBezTo>
                <a:cubicBezTo>
                  <a:pt x="897" y="91"/>
                  <a:pt x="896" y="92"/>
                  <a:pt x="896" y="94"/>
                </a:cubicBezTo>
                <a:cubicBezTo>
                  <a:pt x="885" y="93"/>
                  <a:pt x="881" y="89"/>
                  <a:pt x="878" y="79"/>
                </a:cubicBezTo>
                <a:cubicBezTo>
                  <a:pt x="878" y="78"/>
                  <a:pt x="879" y="78"/>
                  <a:pt x="879" y="78"/>
                </a:cubicBezTo>
                <a:cubicBezTo>
                  <a:pt x="883" y="79"/>
                  <a:pt x="888" y="80"/>
                  <a:pt x="892" y="81"/>
                </a:cubicBezTo>
                <a:cubicBezTo>
                  <a:pt x="900" y="83"/>
                  <a:pt x="903" y="81"/>
                  <a:pt x="908" y="74"/>
                </a:cubicBezTo>
                <a:cubicBezTo>
                  <a:pt x="899" y="71"/>
                  <a:pt x="890" y="68"/>
                  <a:pt x="880" y="65"/>
                </a:cubicBezTo>
                <a:cubicBezTo>
                  <a:pt x="880" y="65"/>
                  <a:pt x="878" y="65"/>
                  <a:pt x="878" y="65"/>
                </a:cubicBezTo>
                <a:cubicBezTo>
                  <a:pt x="874" y="67"/>
                  <a:pt x="872" y="65"/>
                  <a:pt x="869" y="64"/>
                </a:cubicBezTo>
                <a:cubicBezTo>
                  <a:pt x="856" y="56"/>
                  <a:pt x="842" y="56"/>
                  <a:pt x="828" y="59"/>
                </a:cubicBezTo>
                <a:cubicBezTo>
                  <a:pt x="822" y="61"/>
                  <a:pt x="816" y="63"/>
                  <a:pt x="811" y="66"/>
                </a:cubicBezTo>
                <a:cubicBezTo>
                  <a:pt x="807" y="67"/>
                  <a:pt x="804" y="70"/>
                  <a:pt x="801" y="73"/>
                </a:cubicBezTo>
                <a:cubicBezTo>
                  <a:pt x="794" y="80"/>
                  <a:pt x="788" y="87"/>
                  <a:pt x="780" y="93"/>
                </a:cubicBezTo>
                <a:cubicBezTo>
                  <a:pt x="775" y="97"/>
                  <a:pt x="768" y="100"/>
                  <a:pt x="762" y="103"/>
                </a:cubicBezTo>
                <a:cubicBezTo>
                  <a:pt x="756" y="107"/>
                  <a:pt x="755" y="113"/>
                  <a:pt x="759" y="120"/>
                </a:cubicBezTo>
                <a:cubicBezTo>
                  <a:pt x="762" y="126"/>
                  <a:pt x="767" y="127"/>
                  <a:pt x="774" y="125"/>
                </a:cubicBezTo>
                <a:cubicBezTo>
                  <a:pt x="776" y="124"/>
                  <a:pt x="778" y="123"/>
                  <a:pt x="781" y="122"/>
                </a:cubicBezTo>
                <a:cubicBezTo>
                  <a:pt x="785" y="127"/>
                  <a:pt x="789" y="130"/>
                  <a:pt x="788" y="137"/>
                </a:cubicBezTo>
                <a:cubicBezTo>
                  <a:pt x="785" y="137"/>
                  <a:pt x="783" y="138"/>
                  <a:pt x="780" y="139"/>
                </a:cubicBezTo>
                <a:cubicBezTo>
                  <a:pt x="779" y="136"/>
                  <a:pt x="779" y="133"/>
                  <a:pt x="778" y="131"/>
                </a:cubicBezTo>
                <a:cubicBezTo>
                  <a:pt x="773" y="132"/>
                  <a:pt x="770" y="135"/>
                  <a:pt x="771" y="140"/>
                </a:cubicBezTo>
                <a:cubicBezTo>
                  <a:pt x="771" y="143"/>
                  <a:pt x="773" y="148"/>
                  <a:pt x="771" y="150"/>
                </a:cubicBezTo>
                <a:cubicBezTo>
                  <a:pt x="769" y="152"/>
                  <a:pt x="764" y="152"/>
                  <a:pt x="761" y="153"/>
                </a:cubicBezTo>
                <a:cubicBezTo>
                  <a:pt x="761" y="153"/>
                  <a:pt x="760" y="153"/>
                  <a:pt x="760" y="153"/>
                </a:cubicBezTo>
                <a:cubicBezTo>
                  <a:pt x="752" y="159"/>
                  <a:pt x="744" y="165"/>
                  <a:pt x="737" y="171"/>
                </a:cubicBezTo>
                <a:cubicBezTo>
                  <a:pt x="734" y="175"/>
                  <a:pt x="730" y="177"/>
                  <a:pt x="726" y="178"/>
                </a:cubicBezTo>
                <a:cubicBezTo>
                  <a:pt x="719" y="180"/>
                  <a:pt x="713" y="182"/>
                  <a:pt x="705" y="184"/>
                </a:cubicBezTo>
                <a:cubicBezTo>
                  <a:pt x="709" y="186"/>
                  <a:pt x="711" y="187"/>
                  <a:pt x="713" y="189"/>
                </a:cubicBezTo>
                <a:cubicBezTo>
                  <a:pt x="719" y="192"/>
                  <a:pt x="723" y="204"/>
                  <a:pt x="718" y="210"/>
                </a:cubicBezTo>
                <a:cubicBezTo>
                  <a:pt x="717" y="211"/>
                  <a:pt x="714" y="213"/>
                  <a:pt x="712" y="213"/>
                </a:cubicBezTo>
                <a:cubicBezTo>
                  <a:pt x="709" y="214"/>
                  <a:pt x="705" y="213"/>
                  <a:pt x="702" y="213"/>
                </a:cubicBezTo>
                <a:cubicBezTo>
                  <a:pt x="698" y="212"/>
                  <a:pt x="693" y="211"/>
                  <a:pt x="689" y="211"/>
                </a:cubicBezTo>
                <a:cubicBezTo>
                  <a:pt x="683" y="211"/>
                  <a:pt x="681" y="213"/>
                  <a:pt x="681" y="218"/>
                </a:cubicBezTo>
                <a:cubicBezTo>
                  <a:pt x="680" y="223"/>
                  <a:pt x="681" y="227"/>
                  <a:pt x="680" y="231"/>
                </a:cubicBezTo>
                <a:cubicBezTo>
                  <a:pt x="677" y="238"/>
                  <a:pt x="677" y="244"/>
                  <a:pt x="679" y="250"/>
                </a:cubicBezTo>
                <a:cubicBezTo>
                  <a:pt x="685" y="252"/>
                  <a:pt x="690" y="254"/>
                  <a:pt x="695" y="256"/>
                </a:cubicBezTo>
                <a:cubicBezTo>
                  <a:pt x="693" y="265"/>
                  <a:pt x="688" y="270"/>
                  <a:pt x="682" y="273"/>
                </a:cubicBezTo>
                <a:cubicBezTo>
                  <a:pt x="676" y="277"/>
                  <a:pt x="672" y="282"/>
                  <a:pt x="671" y="289"/>
                </a:cubicBezTo>
                <a:cubicBezTo>
                  <a:pt x="671" y="296"/>
                  <a:pt x="666" y="300"/>
                  <a:pt x="661" y="304"/>
                </a:cubicBezTo>
                <a:cubicBezTo>
                  <a:pt x="656" y="307"/>
                  <a:pt x="651" y="311"/>
                  <a:pt x="648" y="316"/>
                </a:cubicBezTo>
                <a:cubicBezTo>
                  <a:pt x="642" y="324"/>
                  <a:pt x="637" y="333"/>
                  <a:pt x="631" y="342"/>
                </a:cubicBezTo>
                <a:cubicBezTo>
                  <a:pt x="629" y="346"/>
                  <a:pt x="629" y="350"/>
                  <a:pt x="630" y="355"/>
                </a:cubicBezTo>
                <a:cubicBezTo>
                  <a:pt x="632" y="361"/>
                  <a:pt x="635" y="367"/>
                  <a:pt x="632" y="374"/>
                </a:cubicBezTo>
                <a:cubicBezTo>
                  <a:pt x="629" y="382"/>
                  <a:pt x="625" y="389"/>
                  <a:pt x="630" y="397"/>
                </a:cubicBezTo>
                <a:cubicBezTo>
                  <a:pt x="627" y="403"/>
                  <a:pt x="631" y="405"/>
                  <a:pt x="634" y="408"/>
                </a:cubicBezTo>
                <a:cubicBezTo>
                  <a:pt x="640" y="414"/>
                  <a:pt x="645" y="419"/>
                  <a:pt x="648" y="427"/>
                </a:cubicBezTo>
                <a:cubicBezTo>
                  <a:pt x="653" y="439"/>
                  <a:pt x="663" y="447"/>
                  <a:pt x="676" y="451"/>
                </a:cubicBezTo>
                <a:cubicBezTo>
                  <a:pt x="678" y="452"/>
                  <a:pt x="680" y="452"/>
                  <a:pt x="681" y="452"/>
                </a:cubicBezTo>
                <a:cubicBezTo>
                  <a:pt x="690" y="448"/>
                  <a:pt x="699" y="448"/>
                  <a:pt x="709" y="449"/>
                </a:cubicBezTo>
                <a:cubicBezTo>
                  <a:pt x="711" y="449"/>
                  <a:pt x="713" y="448"/>
                  <a:pt x="715" y="448"/>
                </a:cubicBezTo>
                <a:cubicBezTo>
                  <a:pt x="722" y="445"/>
                  <a:pt x="729" y="443"/>
                  <a:pt x="737" y="441"/>
                </a:cubicBezTo>
                <a:cubicBezTo>
                  <a:pt x="742" y="439"/>
                  <a:pt x="750" y="442"/>
                  <a:pt x="753" y="446"/>
                </a:cubicBezTo>
                <a:cubicBezTo>
                  <a:pt x="754" y="448"/>
                  <a:pt x="754" y="450"/>
                  <a:pt x="755" y="452"/>
                </a:cubicBezTo>
                <a:cubicBezTo>
                  <a:pt x="773" y="450"/>
                  <a:pt x="779" y="457"/>
                  <a:pt x="775" y="475"/>
                </a:cubicBezTo>
                <a:cubicBezTo>
                  <a:pt x="775" y="476"/>
                  <a:pt x="775" y="478"/>
                  <a:pt x="774" y="480"/>
                </a:cubicBezTo>
                <a:cubicBezTo>
                  <a:pt x="771" y="487"/>
                  <a:pt x="774" y="492"/>
                  <a:pt x="779" y="497"/>
                </a:cubicBezTo>
                <a:cubicBezTo>
                  <a:pt x="785" y="502"/>
                  <a:pt x="789" y="509"/>
                  <a:pt x="791" y="517"/>
                </a:cubicBezTo>
                <a:cubicBezTo>
                  <a:pt x="794" y="524"/>
                  <a:pt x="795" y="531"/>
                  <a:pt x="797" y="539"/>
                </a:cubicBezTo>
                <a:cubicBezTo>
                  <a:pt x="798" y="548"/>
                  <a:pt x="797" y="555"/>
                  <a:pt x="793" y="564"/>
                </a:cubicBezTo>
                <a:cubicBezTo>
                  <a:pt x="786" y="576"/>
                  <a:pt x="786" y="589"/>
                  <a:pt x="795" y="602"/>
                </a:cubicBezTo>
                <a:cubicBezTo>
                  <a:pt x="802" y="612"/>
                  <a:pt x="806" y="625"/>
                  <a:pt x="806" y="638"/>
                </a:cubicBezTo>
                <a:cubicBezTo>
                  <a:pt x="806" y="646"/>
                  <a:pt x="808" y="652"/>
                  <a:pt x="813" y="658"/>
                </a:cubicBezTo>
                <a:cubicBezTo>
                  <a:pt x="818" y="665"/>
                  <a:pt x="823" y="673"/>
                  <a:pt x="824" y="683"/>
                </a:cubicBezTo>
                <a:cubicBezTo>
                  <a:pt x="824" y="690"/>
                  <a:pt x="830" y="693"/>
                  <a:pt x="836" y="691"/>
                </a:cubicBezTo>
                <a:cubicBezTo>
                  <a:pt x="843" y="690"/>
                  <a:pt x="849" y="690"/>
                  <a:pt x="856" y="690"/>
                </a:cubicBezTo>
                <a:cubicBezTo>
                  <a:pt x="859" y="689"/>
                  <a:pt x="862" y="690"/>
                  <a:pt x="865" y="688"/>
                </a:cubicBezTo>
                <a:cubicBezTo>
                  <a:pt x="873" y="684"/>
                  <a:pt x="880" y="679"/>
                  <a:pt x="885" y="671"/>
                </a:cubicBezTo>
                <a:cubicBezTo>
                  <a:pt x="891" y="664"/>
                  <a:pt x="897" y="657"/>
                  <a:pt x="904" y="650"/>
                </a:cubicBezTo>
                <a:cubicBezTo>
                  <a:pt x="901" y="642"/>
                  <a:pt x="904" y="635"/>
                  <a:pt x="913" y="631"/>
                </a:cubicBezTo>
                <a:cubicBezTo>
                  <a:pt x="920" y="628"/>
                  <a:pt x="922" y="622"/>
                  <a:pt x="918" y="614"/>
                </a:cubicBezTo>
                <a:cubicBezTo>
                  <a:pt x="917" y="611"/>
                  <a:pt x="914" y="606"/>
                  <a:pt x="918" y="603"/>
                </a:cubicBezTo>
                <a:cubicBezTo>
                  <a:pt x="925" y="597"/>
                  <a:pt x="928" y="586"/>
                  <a:pt x="939" y="582"/>
                </a:cubicBezTo>
                <a:cubicBezTo>
                  <a:pt x="949" y="579"/>
                  <a:pt x="952" y="571"/>
                  <a:pt x="950" y="561"/>
                </a:cubicBezTo>
                <a:cubicBezTo>
                  <a:pt x="950" y="559"/>
                  <a:pt x="949" y="557"/>
                  <a:pt x="950" y="556"/>
                </a:cubicBezTo>
                <a:cubicBezTo>
                  <a:pt x="950" y="549"/>
                  <a:pt x="948" y="543"/>
                  <a:pt x="945" y="537"/>
                </a:cubicBezTo>
                <a:cubicBezTo>
                  <a:pt x="944" y="533"/>
                  <a:pt x="943" y="529"/>
                  <a:pt x="941" y="525"/>
                </a:cubicBezTo>
                <a:cubicBezTo>
                  <a:pt x="938" y="517"/>
                  <a:pt x="941" y="509"/>
                  <a:pt x="946" y="503"/>
                </a:cubicBezTo>
                <a:cubicBezTo>
                  <a:pt x="957" y="488"/>
                  <a:pt x="968" y="473"/>
                  <a:pt x="984" y="463"/>
                </a:cubicBezTo>
                <a:cubicBezTo>
                  <a:pt x="986" y="461"/>
                  <a:pt x="988" y="459"/>
                  <a:pt x="989" y="457"/>
                </a:cubicBezTo>
                <a:cubicBezTo>
                  <a:pt x="996" y="446"/>
                  <a:pt x="1001" y="434"/>
                  <a:pt x="1007" y="423"/>
                </a:cubicBezTo>
                <a:cubicBezTo>
                  <a:pt x="1010" y="418"/>
                  <a:pt x="1011" y="413"/>
                  <a:pt x="1007" y="408"/>
                </a:cubicBezTo>
                <a:cubicBezTo>
                  <a:pt x="997" y="411"/>
                  <a:pt x="987" y="413"/>
                  <a:pt x="978" y="415"/>
                </a:cubicBezTo>
                <a:cubicBezTo>
                  <a:pt x="974" y="416"/>
                  <a:pt x="967" y="413"/>
                  <a:pt x="966" y="409"/>
                </a:cubicBezTo>
                <a:cubicBezTo>
                  <a:pt x="964" y="400"/>
                  <a:pt x="957" y="395"/>
                  <a:pt x="950" y="389"/>
                </a:cubicBezTo>
                <a:cubicBezTo>
                  <a:pt x="947" y="386"/>
                  <a:pt x="944" y="381"/>
                  <a:pt x="941" y="377"/>
                </a:cubicBezTo>
                <a:cubicBezTo>
                  <a:pt x="938" y="373"/>
                  <a:pt x="936" y="368"/>
                  <a:pt x="933" y="365"/>
                </a:cubicBezTo>
                <a:cubicBezTo>
                  <a:pt x="930" y="361"/>
                  <a:pt x="928" y="357"/>
                  <a:pt x="928" y="351"/>
                </a:cubicBezTo>
                <a:cubicBezTo>
                  <a:pt x="928" y="349"/>
                  <a:pt x="927" y="346"/>
                  <a:pt x="925" y="343"/>
                </a:cubicBezTo>
                <a:cubicBezTo>
                  <a:pt x="920" y="334"/>
                  <a:pt x="915" y="325"/>
                  <a:pt x="910" y="316"/>
                </a:cubicBezTo>
                <a:cubicBezTo>
                  <a:pt x="907" y="310"/>
                  <a:pt x="907" y="310"/>
                  <a:pt x="915" y="307"/>
                </a:cubicBezTo>
                <a:cubicBezTo>
                  <a:pt x="918" y="312"/>
                  <a:pt x="921" y="317"/>
                  <a:pt x="925" y="322"/>
                </a:cubicBezTo>
                <a:cubicBezTo>
                  <a:pt x="930" y="331"/>
                  <a:pt x="938" y="338"/>
                  <a:pt x="941" y="348"/>
                </a:cubicBezTo>
                <a:cubicBezTo>
                  <a:pt x="942" y="352"/>
                  <a:pt x="944" y="357"/>
                  <a:pt x="947" y="359"/>
                </a:cubicBezTo>
                <a:cubicBezTo>
                  <a:pt x="955" y="367"/>
                  <a:pt x="961" y="376"/>
                  <a:pt x="962" y="388"/>
                </a:cubicBezTo>
                <a:cubicBezTo>
                  <a:pt x="963" y="393"/>
                  <a:pt x="966" y="397"/>
                  <a:pt x="968" y="402"/>
                </a:cubicBezTo>
                <a:cubicBezTo>
                  <a:pt x="985" y="398"/>
                  <a:pt x="1001" y="393"/>
                  <a:pt x="1014" y="381"/>
                </a:cubicBezTo>
                <a:cubicBezTo>
                  <a:pt x="1017" y="378"/>
                  <a:pt x="1021" y="376"/>
                  <a:pt x="1025" y="375"/>
                </a:cubicBezTo>
                <a:cubicBezTo>
                  <a:pt x="1031" y="373"/>
                  <a:pt x="1035" y="370"/>
                  <a:pt x="1039" y="365"/>
                </a:cubicBezTo>
                <a:cubicBezTo>
                  <a:pt x="1042" y="359"/>
                  <a:pt x="1046" y="354"/>
                  <a:pt x="1051" y="348"/>
                </a:cubicBezTo>
                <a:cubicBezTo>
                  <a:pt x="1054" y="344"/>
                  <a:pt x="1054" y="342"/>
                  <a:pt x="1050" y="339"/>
                </a:cubicBezTo>
                <a:cubicBezTo>
                  <a:pt x="1046" y="336"/>
                  <a:pt x="1042" y="333"/>
                  <a:pt x="1038" y="331"/>
                </a:cubicBezTo>
                <a:cubicBezTo>
                  <a:pt x="1036" y="330"/>
                  <a:pt x="1034" y="328"/>
                  <a:pt x="1034" y="325"/>
                </a:cubicBezTo>
                <a:cubicBezTo>
                  <a:pt x="1033" y="323"/>
                  <a:pt x="1032" y="321"/>
                  <a:pt x="1032" y="320"/>
                </a:cubicBezTo>
                <a:cubicBezTo>
                  <a:pt x="1027" y="324"/>
                  <a:pt x="1023" y="328"/>
                  <a:pt x="1018" y="330"/>
                </a:cubicBezTo>
                <a:cubicBezTo>
                  <a:pt x="1011" y="333"/>
                  <a:pt x="1009" y="326"/>
                  <a:pt x="1005" y="322"/>
                </a:cubicBezTo>
                <a:cubicBezTo>
                  <a:pt x="1003" y="323"/>
                  <a:pt x="1002" y="324"/>
                  <a:pt x="1000" y="324"/>
                </a:cubicBezTo>
                <a:cubicBezTo>
                  <a:pt x="996" y="317"/>
                  <a:pt x="992" y="311"/>
                  <a:pt x="988" y="304"/>
                </a:cubicBezTo>
                <a:cubicBezTo>
                  <a:pt x="986" y="300"/>
                  <a:pt x="987" y="297"/>
                  <a:pt x="990" y="296"/>
                </a:cubicBezTo>
                <a:cubicBezTo>
                  <a:pt x="991" y="295"/>
                  <a:pt x="995" y="296"/>
                  <a:pt x="997" y="297"/>
                </a:cubicBezTo>
                <a:cubicBezTo>
                  <a:pt x="998" y="298"/>
                  <a:pt x="1000" y="300"/>
                  <a:pt x="1001" y="302"/>
                </a:cubicBezTo>
                <a:cubicBezTo>
                  <a:pt x="1006" y="311"/>
                  <a:pt x="1018" y="318"/>
                  <a:pt x="1027" y="315"/>
                </a:cubicBezTo>
                <a:cubicBezTo>
                  <a:pt x="1033" y="314"/>
                  <a:pt x="1035" y="316"/>
                  <a:pt x="1038" y="319"/>
                </a:cubicBezTo>
                <a:cubicBezTo>
                  <a:pt x="1041" y="322"/>
                  <a:pt x="1045" y="325"/>
                  <a:pt x="1048" y="325"/>
                </a:cubicBezTo>
                <a:cubicBezTo>
                  <a:pt x="1059" y="326"/>
                  <a:pt x="1071" y="326"/>
                  <a:pt x="1082" y="325"/>
                </a:cubicBezTo>
                <a:cubicBezTo>
                  <a:pt x="1086" y="324"/>
                  <a:pt x="1089" y="325"/>
                  <a:pt x="1091" y="327"/>
                </a:cubicBezTo>
                <a:cubicBezTo>
                  <a:pt x="1095" y="330"/>
                  <a:pt x="1098" y="333"/>
                  <a:pt x="1101" y="337"/>
                </a:cubicBezTo>
                <a:cubicBezTo>
                  <a:pt x="1103" y="339"/>
                  <a:pt x="1105" y="341"/>
                  <a:pt x="1106" y="344"/>
                </a:cubicBezTo>
                <a:cubicBezTo>
                  <a:pt x="1108" y="352"/>
                  <a:pt x="1115" y="354"/>
                  <a:pt x="1121" y="348"/>
                </a:cubicBezTo>
                <a:cubicBezTo>
                  <a:pt x="1122" y="347"/>
                  <a:pt x="1123" y="346"/>
                  <a:pt x="1124" y="345"/>
                </a:cubicBezTo>
                <a:cubicBezTo>
                  <a:pt x="1125" y="345"/>
                  <a:pt x="1125" y="346"/>
                  <a:pt x="1126" y="346"/>
                </a:cubicBezTo>
                <a:cubicBezTo>
                  <a:pt x="1126" y="348"/>
                  <a:pt x="1126" y="351"/>
                  <a:pt x="1126" y="354"/>
                </a:cubicBezTo>
                <a:cubicBezTo>
                  <a:pt x="1125" y="356"/>
                  <a:pt x="1125" y="359"/>
                  <a:pt x="1125" y="360"/>
                </a:cubicBezTo>
                <a:cubicBezTo>
                  <a:pt x="1134" y="382"/>
                  <a:pt x="1143" y="404"/>
                  <a:pt x="1152" y="425"/>
                </a:cubicBezTo>
                <a:cubicBezTo>
                  <a:pt x="1154" y="430"/>
                  <a:pt x="1159" y="430"/>
                  <a:pt x="1162" y="426"/>
                </a:cubicBezTo>
                <a:cubicBezTo>
                  <a:pt x="1171" y="416"/>
                  <a:pt x="1172" y="405"/>
                  <a:pt x="1171" y="393"/>
                </a:cubicBezTo>
                <a:cubicBezTo>
                  <a:pt x="1170" y="388"/>
                  <a:pt x="1170" y="383"/>
                  <a:pt x="1175" y="381"/>
                </a:cubicBezTo>
                <a:cubicBezTo>
                  <a:pt x="1184" y="378"/>
                  <a:pt x="1185" y="368"/>
                  <a:pt x="1193" y="365"/>
                </a:cubicBezTo>
                <a:cubicBezTo>
                  <a:pt x="1195" y="357"/>
                  <a:pt x="1207" y="357"/>
                  <a:pt x="1207" y="348"/>
                </a:cubicBezTo>
                <a:cubicBezTo>
                  <a:pt x="1207" y="347"/>
                  <a:pt x="1209" y="346"/>
                  <a:pt x="1211" y="346"/>
                </a:cubicBezTo>
                <a:cubicBezTo>
                  <a:pt x="1215" y="345"/>
                  <a:pt x="1219" y="344"/>
                  <a:pt x="1223" y="343"/>
                </a:cubicBezTo>
                <a:cubicBezTo>
                  <a:pt x="1227" y="343"/>
                  <a:pt x="1230" y="344"/>
                  <a:pt x="1232" y="348"/>
                </a:cubicBezTo>
                <a:cubicBezTo>
                  <a:pt x="1233" y="351"/>
                  <a:pt x="1235" y="354"/>
                  <a:pt x="1237" y="355"/>
                </a:cubicBezTo>
                <a:cubicBezTo>
                  <a:pt x="1245" y="360"/>
                  <a:pt x="1248" y="367"/>
                  <a:pt x="1249" y="375"/>
                </a:cubicBezTo>
                <a:cubicBezTo>
                  <a:pt x="1250" y="383"/>
                  <a:pt x="1253" y="384"/>
                  <a:pt x="1259" y="380"/>
                </a:cubicBezTo>
                <a:cubicBezTo>
                  <a:pt x="1265" y="377"/>
                  <a:pt x="1265" y="377"/>
                  <a:pt x="1267" y="383"/>
                </a:cubicBezTo>
                <a:cubicBezTo>
                  <a:pt x="1269" y="389"/>
                  <a:pt x="1273" y="395"/>
                  <a:pt x="1275" y="401"/>
                </a:cubicBezTo>
                <a:cubicBezTo>
                  <a:pt x="1276" y="403"/>
                  <a:pt x="1276" y="406"/>
                  <a:pt x="1276" y="409"/>
                </a:cubicBezTo>
                <a:cubicBezTo>
                  <a:pt x="1276" y="413"/>
                  <a:pt x="1276" y="418"/>
                  <a:pt x="1274" y="421"/>
                </a:cubicBezTo>
                <a:cubicBezTo>
                  <a:pt x="1272" y="427"/>
                  <a:pt x="1274" y="429"/>
                  <a:pt x="1278" y="431"/>
                </a:cubicBezTo>
                <a:cubicBezTo>
                  <a:pt x="1283" y="434"/>
                  <a:pt x="1285" y="438"/>
                  <a:pt x="1286" y="442"/>
                </a:cubicBezTo>
                <a:cubicBezTo>
                  <a:pt x="1288" y="447"/>
                  <a:pt x="1289" y="452"/>
                  <a:pt x="1292" y="457"/>
                </a:cubicBezTo>
                <a:cubicBezTo>
                  <a:pt x="1295" y="464"/>
                  <a:pt x="1300" y="468"/>
                  <a:pt x="1309" y="471"/>
                </a:cubicBezTo>
                <a:cubicBezTo>
                  <a:pt x="1309" y="468"/>
                  <a:pt x="1309" y="465"/>
                  <a:pt x="1308" y="462"/>
                </a:cubicBezTo>
                <a:cubicBezTo>
                  <a:pt x="1305" y="454"/>
                  <a:pt x="1303" y="445"/>
                  <a:pt x="1295" y="440"/>
                </a:cubicBezTo>
                <a:cubicBezTo>
                  <a:pt x="1287" y="436"/>
                  <a:pt x="1283" y="428"/>
                  <a:pt x="1281" y="420"/>
                </a:cubicBezTo>
                <a:cubicBezTo>
                  <a:pt x="1279" y="414"/>
                  <a:pt x="1282" y="406"/>
                  <a:pt x="1283" y="397"/>
                </a:cubicBezTo>
                <a:cubicBezTo>
                  <a:pt x="1290" y="403"/>
                  <a:pt x="1298" y="404"/>
                  <a:pt x="1302" y="412"/>
                </a:cubicBezTo>
                <a:cubicBezTo>
                  <a:pt x="1303" y="415"/>
                  <a:pt x="1306" y="418"/>
                  <a:pt x="1311" y="416"/>
                </a:cubicBezTo>
                <a:cubicBezTo>
                  <a:pt x="1312" y="419"/>
                  <a:pt x="1313" y="422"/>
                  <a:pt x="1314" y="426"/>
                </a:cubicBezTo>
                <a:cubicBezTo>
                  <a:pt x="1320" y="421"/>
                  <a:pt x="1326" y="417"/>
                  <a:pt x="1331" y="413"/>
                </a:cubicBezTo>
                <a:cubicBezTo>
                  <a:pt x="1334" y="410"/>
                  <a:pt x="1336" y="406"/>
                  <a:pt x="1336" y="403"/>
                </a:cubicBezTo>
                <a:cubicBezTo>
                  <a:pt x="1334" y="392"/>
                  <a:pt x="1330" y="382"/>
                  <a:pt x="1321" y="373"/>
                </a:cubicBezTo>
                <a:close/>
                <a:moveTo>
                  <a:pt x="793" y="142"/>
                </a:moveTo>
                <a:cubicBezTo>
                  <a:pt x="801" y="141"/>
                  <a:pt x="806" y="138"/>
                  <a:pt x="808" y="130"/>
                </a:cubicBezTo>
                <a:cubicBezTo>
                  <a:pt x="809" y="127"/>
                  <a:pt x="811" y="125"/>
                  <a:pt x="813" y="123"/>
                </a:cubicBezTo>
                <a:cubicBezTo>
                  <a:pt x="815" y="121"/>
                  <a:pt x="818" y="120"/>
                  <a:pt x="820" y="118"/>
                </a:cubicBezTo>
                <a:cubicBezTo>
                  <a:pt x="818" y="116"/>
                  <a:pt x="818" y="114"/>
                  <a:pt x="817" y="114"/>
                </a:cubicBezTo>
                <a:cubicBezTo>
                  <a:pt x="813" y="113"/>
                  <a:pt x="811" y="112"/>
                  <a:pt x="811" y="107"/>
                </a:cubicBezTo>
                <a:cubicBezTo>
                  <a:pt x="811" y="103"/>
                  <a:pt x="812" y="101"/>
                  <a:pt x="816" y="99"/>
                </a:cubicBezTo>
                <a:cubicBezTo>
                  <a:pt x="820" y="96"/>
                  <a:pt x="824" y="92"/>
                  <a:pt x="828" y="89"/>
                </a:cubicBezTo>
                <a:cubicBezTo>
                  <a:pt x="830" y="87"/>
                  <a:pt x="833" y="85"/>
                  <a:pt x="836" y="82"/>
                </a:cubicBezTo>
                <a:cubicBezTo>
                  <a:pt x="838" y="88"/>
                  <a:pt x="837" y="91"/>
                  <a:pt x="834" y="94"/>
                </a:cubicBezTo>
                <a:cubicBezTo>
                  <a:pt x="832" y="96"/>
                  <a:pt x="831" y="99"/>
                  <a:pt x="829" y="101"/>
                </a:cubicBezTo>
                <a:cubicBezTo>
                  <a:pt x="827" y="105"/>
                  <a:pt x="827" y="110"/>
                  <a:pt x="831" y="111"/>
                </a:cubicBezTo>
                <a:cubicBezTo>
                  <a:pt x="840" y="114"/>
                  <a:pt x="839" y="123"/>
                  <a:pt x="843" y="130"/>
                </a:cubicBezTo>
                <a:cubicBezTo>
                  <a:pt x="842" y="130"/>
                  <a:pt x="841" y="131"/>
                  <a:pt x="840" y="131"/>
                </a:cubicBezTo>
                <a:cubicBezTo>
                  <a:pt x="831" y="129"/>
                  <a:pt x="830" y="129"/>
                  <a:pt x="829" y="138"/>
                </a:cubicBezTo>
                <a:cubicBezTo>
                  <a:pt x="828" y="144"/>
                  <a:pt x="825" y="148"/>
                  <a:pt x="820" y="146"/>
                </a:cubicBezTo>
                <a:cubicBezTo>
                  <a:pt x="815" y="145"/>
                  <a:pt x="811" y="147"/>
                  <a:pt x="807" y="148"/>
                </a:cubicBezTo>
                <a:cubicBezTo>
                  <a:pt x="800" y="151"/>
                  <a:pt x="794" y="149"/>
                  <a:pt x="789" y="144"/>
                </a:cubicBezTo>
                <a:cubicBezTo>
                  <a:pt x="790" y="143"/>
                  <a:pt x="792" y="142"/>
                  <a:pt x="793" y="142"/>
                </a:cubicBezTo>
                <a:close/>
                <a:moveTo>
                  <a:pt x="911" y="286"/>
                </a:moveTo>
                <a:cubicBezTo>
                  <a:pt x="905" y="289"/>
                  <a:pt x="900" y="289"/>
                  <a:pt x="895" y="288"/>
                </a:cubicBezTo>
                <a:cubicBezTo>
                  <a:pt x="889" y="286"/>
                  <a:pt x="883" y="287"/>
                  <a:pt x="876" y="287"/>
                </a:cubicBezTo>
                <a:cubicBezTo>
                  <a:pt x="867" y="288"/>
                  <a:pt x="859" y="284"/>
                  <a:pt x="850" y="281"/>
                </a:cubicBezTo>
                <a:cubicBezTo>
                  <a:pt x="848" y="280"/>
                  <a:pt x="846" y="278"/>
                  <a:pt x="843" y="278"/>
                </a:cubicBezTo>
                <a:cubicBezTo>
                  <a:pt x="837" y="276"/>
                  <a:pt x="834" y="278"/>
                  <a:pt x="833" y="285"/>
                </a:cubicBezTo>
                <a:cubicBezTo>
                  <a:pt x="832" y="292"/>
                  <a:pt x="830" y="293"/>
                  <a:pt x="823" y="291"/>
                </a:cubicBezTo>
                <a:cubicBezTo>
                  <a:pt x="817" y="289"/>
                  <a:pt x="811" y="288"/>
                  <a:pt x="806" y="282"/>
                </a:cubicBezTo>
                <a:cubicBezTo>
                  <a:pt x="805" y="280"/>
                  <a:pt x="802" y="280"/>
                  <a:pt x="799" y="279"/>
                </a:cubicBezTo>
                <a:cubicBezTo>
                  <a:pt x="796" y="277"/>
                  <a:pt x="793" y="277"/>
                  <a:pt x="790" y="276"/>
                </a:cubicBezTo>
                <a:cubicBezTo>
                  <a:pt x="784" y="273"/>
                  <a:pt x="782" y="270"/>
                  <a:pt x="782" y="264"/>
                </a:cubicBezTo>
                <a:cubicBezTo>
                  <a:pt x="782" y="261"/>
                  <a:pt x="782" y="259"/>
                  <a:pt x="782" y="257"/>
                </a:cubicBezTo>
                <a:cubicBezTo>
                  <a:pt x="780" y="252"/>
                  <a:pt x="778" y="250"/>
                  <a:pt x="773" y="251"/>
                </a:cubicBezTo>
                <a:cubicBezTo>
                  <a:pt x="764" y="254"/>
                  <a:pt x="755" y="253"/>
                  <a:pt x="746" y="253"/>
                </a:cubicBezTo>
                <a:cubicBezTo>
                  <a:pt x="738" y="253"/>
                  <a:pt x="729" y="257"/>
                  <a:pt x="721" y="261"/>
                </a:cubicBezTo>
                <a:cubicBezTo>
                  <a:pt x="715" y="264"/>
                  <a:pt x="710" y="264"/>
                  <a:pt x="704" y="264"/>
                </a:cubicBezTo>
                <a:cubicBezTo>
                  <a:pt x="702" y="263"/>
                  <a:pt x="699" y="261"/>
                  <a:pt x="699" y="260"/>
                </a:cubicBezTo>
                <a:cubicBezTo>
                  <a:pt x="700" y="258"/>
                  <a:pt x="701" y="255"/>
                  <a:pt x="703" y="254"/>
                </a:cubicBezTo>
                <a:cubicBezTo>
                  <a:pt x="705" y="253"/>
                  <a:pt x="707" y="254"/>
                  <a:pt x="709" y="254"/>
                </a:cubicBezTo>
                <a:cubicBezTo>
                  <a:pt x="718" y="253"/>
                  <a:pt x="723" y="249"/>
                  <a:pt x="725" y="240"/>
                </a:cubicBezTo>
                <a:cubicBezTo>
                  <a:pt x="727" y="232"/>
                  <a:pt x="734" y="229"/>
                  <a:pt x="739" y="224"/>
                </a:cubicBezTo>
                <a:cubicBezTo>
                  <a:pt x="741" y="222"/>
                  <a:pt x="744" y="219"/>
                  <a:pt x="747" y="215"/>
                </a:cubicBezTo>
                <a:cubicBezTo>
                  <a:pt x="755" y="214"/>
                  <a:pt x="763" y="215"/>
                  <a:pt x="770" y="209"/>
                </a:cubicBezTo>
                <a:cubicBezTo>
                  <a:pt x="773" y="207"/>
                  <a:pt x="776" y="209"/>
                  <a:pt x="778" y="212"/>
                </a:cubicBezTo>
                <a:cubicBezTo>
                  <a:pt x="783" y="220"/>
                  <a:pt x="790" y="225"/>
                  <a:pt x="799" y="228"/>
                </a:cubicBezTo>
                <a:cubicBezTo>
                  <a:pt x="807" y="231"/>
                  <a:pt x="808" y="238"/>
                  <a:pt x="808" y="244"/>
                </a:cubicBezTo>
                <a:cubicBezTo>
                  <a:pt x="817" y="243"/>
                  <a:pt x="814" y="237"/>
                  <a:pt x="813" y="233"/>
                </a:cubicBezTo>
                <a:cubicBezTo>
                  <a:pt x="816" y="233"/>
                  <a:pt x="818" y="233"/>
                  <a:pt x="820" y="233"/>
                </a:cubicBezTo>
                <a:cubicBezTo>
                  <a:pt x="820" y="233"/>
                  <a:pt x="821" y="232"/>
                  <a:pt x="821" y="232"/>
                </a:cubicBezTo>
                <a:cubicBezTo>
                  <a:pt x="815" y="228"/>
                  <a:pt x="809" y="225"/>
                  <a:pt x="804" y="221"/>
                </a:cubicBezTo>
                <a:cubicBezTo>
                  <a:pt x="798" y="216"/>
                  <a:pt x="794" y="211"/>
                  <a:pt x="787" y="204"/>
                </a:cubicBezTo>
                <a:cubicBezTo>
                  <a:pt x="792" y="204"/>
                  <a:pt x="794" y="203"/>
                  <a:pt x="795" y="203"/>
                </a:cubicBezTo>
                <a:cubicBezTo>
                  <a:pt x="804" y="209"/>
                  <a:pt x="813" y="214"/>
                  <a:pt x="822" y="220"/>
                </a:cubicBezTo>
                <a:cubicBezTo>
                  <a:pt x="825" y="222"/>
                  <a:pt x="826" y="227"/>
                  <a:pt x="827" y="231"/>
                </a:cubicBezTo>
                <a:cubicBezTo>
                  <a:pt x="828" y="235"/>
                  <a:pt x="829" y="239"/>
                  <a:pt x="833" y="241"/>
                </a:cubicBezTo>
                <a:cubicBezTo>
                  <a:pt x="835" y="242"/>
                  <a:pt x="836" y="244"/>
                  <a:pt x="837" y="246"/>
                </a:cubicBezTo>
                <a:cubicBezTo>
                  <a:pt x="839" y="249"/>
                  <a:pt x="841" y="252"/>
                  <a:pt x="843" y="255"/>
                </a:cubicBezTo>
                <a:cubicBezTo>
                  <a:pt x="852" y="249"/>
                  <a:pt x="848" y="243"/>
                  <a:pt x="844" y="237"/>
                </a:cubicBezTo>
                <a:cubicBezTo>
                  <a:pt x="850" y="233"/>
                  <a:pt x="855" y="228"/>
                  <a:pt x="862" y="230"/>
                </a:cubicBezTo>
                <a:cubicBezTo>
                  <a:pt x="865" y="238"/>
                  <a:pt x="867" y="245"/>
                  <a:pt x="871" y="252"/>
                </a:cubicBezTo>
                <a:cubicBezTo>
                  <a:pt x="873" y="256"/>
                  <a:pt x="881" y="257"/>
                  <a:pt x="886" y="255"/>
                </a:cubicBezTo>
                <a:cubicBezTo>
                  <a:pt x="888" y="255"/>
                  <a:pt x="891" y="254"/>
                  <a:pt x="892" y="255"/>
                </a:cubicBezTo>
                <a:cubicBezTo>
                  <a:pt x="899" y="259"/>
                  <a:pt x="905" y="258"/>
                  <a:pt x="911" y="254"/>
                </a:cubicBezTo>
                <a:cubicBezTo>
                  <a:pt x="912" y="254"/>
                  <a:pt x="913" y="254"/>
                  <a:pt x="914" y="254"/>
                </a:cubicBezTo>
                <a:cubicBezTo>
                  <a:pt x="918" y="265"/>
                  <a:pt x="911" y="275"/>
                  <a:pt x="911" y="286"/>
                </a:cubicBezTo>
                <a:close/>
                <a:moveTo>
                  <a:pt x="939" y="224"/>
                </a:moveTo>
                <a:cubicBezTo>
                  <a:pt x="938" y="226"/>
                  <a:pt x="935" y="229"/>
                  <a:pt x="933" y="229"/>
                </a:cubicBezTo>
                <a:cubicBezTo>
                  <a:pt x="928" y="229"/>
                  <a:pt x="923" y="228"/>
                  <a:pt x="918" y="227"/>
                </a:cubicBezTo>
                <a:cubicBezTo>
                  <a:pt x="914" y="226"/>
                  <a:pt x="910" y="224"/>
                  <a:pt x="907" y="223"/>
                </a:cubicBezTo>
                <a:cubicBezTo>
                  <a:pt x="902" y="221"/>
                  <a:pt x="897" y="221"/>
                  <a:pt x="892" y="224"/>
                </a:cubicBezTo>
                <a:cubicBezTo>
                  <a:pt x="888" y="225"/>
                  <a:pt x="884" y="226"/>
                  <a:pt x="880" y="226"/>
                </a:cubicBezTo>
                <a:cubicBezTo>
                  <a:pt x="876" y="226"/>
                  <a:pt x="873" y="224"/>
                  <a:pt x="869" y="223"/>
                </a:cubicBezTo>
                <a:cubicBezTo>
                  <a:pt x="872" y="213"/>
                  <a:pt x="875" y="206"/>
                  <a:pt x="880" y="199"/>
                </a:cubicBezTo>
                <a:cubicBezTo>
                  <a:pt x="884" y="194"/>
                  <a:pt x="890" y="194"/>
                  <a:pt x="894" y="199"/>
                </a:cubicBezTo>
                <a:cubicBezTo>
                  <a:pt x="899" y="208"/>
                  <a:pt x="899" y="208"/>
                  <a:pt x="910" y="202"/>
                </a:cubicBezTo>
                <a:cubicBezTo>
                  <a:pt x="909" y="200"/>
                  <a:pt x="908" y="198"/>
                  <a:pt x="906" y="196"/>
                </a:cubicBezTo>
                <a:cubicBezTo>
                  <a:pt x="910" y="194"/>
                  <a:pt x="914" y="192"/>
                  <a:pt x="919" y="190"/>
                </a:cubicBezTo>
                <a:cubicBezTo>
                  <a:pt x="919" y="194"/>
                  <a:pt x="919" y="196"/>
                  <a:pt x="919" y="197"/>
                </a:cubicBezTo>
                <a:cubicBezTo>
                  <a:pt x="918" y="205"/>
                  <a:pt x="918" y="205"/>
                  <a:pt x="925" y="209"/>
                </a:cubicBezTo>
                <a:cubicBezTo>
                  <a:pt x="928" y="211"/>
                  <a:pt x="932" y="214"/>
                  <a:pt x="935" y="216"/>
                </a:cubicBezTo>
                <a:cubicBezTo>
                  <a:pt x="939" y="217"/>
                  <a:pt x="940" y="220"/>
                  <a:pt x="939" y="224"/>
                </a:cubicBezTo>
                <a:close/>
                <a:moveTo>
                  <a:pt x="1007" y="253"/>
                </a:moveTo>
                <a:cubicBezTo>
                  <a:pt x="1004" y="256"/>
                  <a:pt x="1000" y="257"/>
                  <a:pt x="996" y="254"/>
                </a:cubicBezTo>
                <a:cubicBezTo>
                  <a:pt x="992" y="252"/>
                  <a:pt x="987" y="250"/>
                  <a:pt x="983" y="247"/>
                </a:cubicBezTo>
                <a:cubicBezTo>
                  <a:pt x="983" y="244"/>
                  <a:pt x="983" y="242"/>
                  <a:pt x="983" y="239"/>
                </a:cubicBezTo>
                <a:cubicBezTo>
                  <a:pt x="984" y="233"/>
                  <a:pt x="982" y="228"/>
                  <a:pt x="978" y="223"/>
                </a:cubicBezTo>
                <a:cubicBezTo>
                  <a:pt x="974" y="219"/>
                  <a:pt x="971" y="214"/>
                  <a:pt x="968" y="209"/>
                </a:cubicBezTo>
                <a:cubicBezTo>
                  <a:pt x="968" y="208"/>
                  <a:pt x="967" y="205"/>
                  <a:pt x="967" y="205"/>
                </a:cubicBezTo>
                <a:cubicBezTo>
                  <a:pt x="972" y="201"/>
                  <a:pt x="975" y="196"/>
                  <a:pt x="980" y="194"/>
                </a:cubicBezTo>
                <a:cubicBezTo>
                  <a:pt x="984" y="192"/>
                  <a:pt x="988" y="194"/>
                  <a:pt x="992" y="195"/>
                </a:cubicBezTo>
                <a:cubicBezTo>
                  <a:pt x="993" y="195"/>
                  <a:pt x="994" y="197"/>
                  <a:pt x="996" y="199"/>
                </a:cubicBezTo>
                <a:cubicBezTo>
                  <a:pt x="993" y="201"/>
                  <a:pt x="991" y="201"/>
                  <a:pt x="990" y="202"/>
                </a:cubicBezTo>
                <a:cubicBezTo>
                  <a:pt x="983" y="206"/>
                  <a:pt x="983" y="212"/>
                  <a:pt x="989" y="216"/>
                </a:cubicBezTo>
                <a:cubicBezTo>
                  <a:pt x="993" y="218"/>
                  <a:pt x="998" y="220"/>
                  <a:pt x="1002" y="222"/>
                </a:cubicBezTo>
                <a:cubicBezTo>
                  <a:pt x="1004" y="224"/>
                  <a:pt x="1006" y="226"/>
                  <a:pt x="1008" y="228"/>
                </a:cubicBezTo>
                <a:cubicBezTo>
                  <a:pt x="1005" y="230"/>
                  <a:pt x="1003" y="231"/>
                  <a:pt x="1001" y="232"/>
                </a:cubicBezTo>
                <a:cubicBezTo>
                  <a:pt x="1003" y="235"/>
                  <a:pt x="1005" y="238"/>
                  <a:pt x="1007" y="240"/>
                </a:cubicBezTo>
                <a:cubicBezTo>
                  <a:pt x="1010" y="244"/>
                  <a:pt x="1010" y="250"/>
                  <a:pt x="1007" y="253"/>
                </a:cubicBezTo>
                <a:close/>
                <a:moveTo>
                  <a:pt x="1046" y="73"/>
                </a:moveTo>
                <a:cubicBezTo>
                  <a:pt x="1045" y="77"/>
                  <a:pt x="1043" y="80"/>
                  <a:pt x="1039" y="80"/>
                </a:cubicBezTo>
                <a:cubicBezTo>
                  <a:pt x="1039" y="75"/>
                  <a:pt x="1039" y="71"/>
                  <a:pt x="1039" y="65"/>
                </a:cubicBezTo>
                <a:cubicBezTo>
                  <a:pt x="1043" y="67"/>
                  <a:pt x="1047" y="69"/>
                  <a:pt x="1046" y="73"/>
                </a:cubicBezTo>
                <a:close/>
                <a:moveTo>
                  <a:pt x="263" y="426"/>
                </a:moveTo>
                <a:cubicBezTo>
                  <a:pt x="253" y="422"/>
                  <a:pt x="250" y="418"/>
                  <a:pt x="251" y="407"/>
                </a:cubicBezTo>
                <a:cubicBezTo>
                  <a:pt x="252" y="399"/>
                  <a:pt x="252" y="392"/>
                  <a:pt x="253" y="385"/>
                </a:cubicBezTo>
                <a:cubicBezTo>
                  <a:pt x="244" y="378"/>
                  <a:pt x="235" y="386"/>
                  <a:pt x="226" y="381"/>
                </a:cubicBezTo>
                <a:cubicBezTo>
                  <a:pt x="227" y="377"/>
                  <a:pt x="229" y="373"/>
                  <a:pt x="230" y="370"/>
                </a:cubicBezTo>
                <a:cubicBezTo>
                  <a:pt x="232" y="366"/>
                  <a:pt x="234" y="362"/>
                  <a:pt x="235" y="358"/>
                </a:cubicBezTo>
                <a:cubicBezTo>
                  <a:pt x="236" y="355"/>
                  <a:pt x="236" y="352"/>
                  <a:pt x="236" y="349"/>
                </a:cubicBezTo>
                <a:cubicBezTo>
                  <a:pt x="233" y="349"/>
                  <a:pt x="229" y="349"/>
                  <a:pt x="226" y="350"/>
                </a:cubicBezTo>
                <a:cubicBezTo>
                  <a:pt x="224" y="350"/>
                  <a:pt x="223" y="353"/>
                  <a:pt x="222" y="355"/>
                </a:cubicBezTo>
                <a:cubicBezTo>
                  <a:pt x="216" y="365"/>
                  <a:pt x="207" y="369"/>
                  <a:pt x="196" y="367"/>
                </a:cubicBezTo>
                <a:cubicBezTo>
                  <a:pt x="194" y="367"/>
                  <a:pt x="190" y="365"/>
                  <a:pt x="189" y="363"/>
                </a:cubicBezTo>
                <a:cubicBezTo>
                  <a:pt x="184" y="356"/>
                  <a:pt x="180" y="347"/>
                  <a:pt x="182" y="338"/>
                </a:cubicBezTo>
                <a:cubicBezTo>
                  <a:pt x="184" y="328"/>
                  <a:pt x="187" y="319"/>
                  <a:pt x="190" y="310"/>
                </a:cubicBezTo>
                <a:cubicBezTo>
                  <a:pt x="191" y="307"/>
                  <a:pt x="195" y="304"/>
                  <a:pt x="198" y="302"/>
                </a:cubicBezTo>
                <a:cubicBezTo>
                  <a:pt x="201" y="301"/>
                  <a:pt x="205" y="300"/>
                  <a:pt x="207" y="299"/>
                </a:cubicBezTo>
                <a:cubicBezTo>
                  <a:pt x="214" y="294"/>
                  <a:pt x="221" y="293"/>
                  <a:pt x="228" y="297"/>
                </a:cubicBezTo>
                <a:cubicBezTo>
                  <a:pt x="232" y="299"/>
                  <a:pt x="236" y="299"/>
                  <a:pt x="238" y="295"/>
                </a:cubicBezTo>
                <a:cubicBezTo>
                  <a:pt x="243" y="289"/>
                  <a:pt x="249" y="290"/>
                  <a:pt x="255" y="292"/>
                </a:cubicBezTo>
                <a:cubicBezTo>
                  <a:pt x="258" y="293"/>
                  <a:pt x="261" y="294"/>
                  <a:pt x="264" y="295"/>
                </a:cubicBezTo>
                <a:cubicBezTo>
                  <a:pt x="273" y="296"/>
                  <a:pt x="274" y="297"/>
                  <a:pt x="274" y="306"/>
                </a:cubicBezTo>
                <a:cubicBezTo>
                  <a:pt x="273" y="312"/>
                  <a:pt x="275" y="317"/>
                  <a:pt x="279" y="322"/>
                </a:cubicBezTo>
                <a:cubicBezTo>
                  <a:pt x="285" y="316"/>
                  <a:pt x="283" y="310"/>
                  <a:pt x="283" y="304"/>
                </a:cubicBezTo>
                <a:cubicBezTo>
                  <a:pt x="281" y="293"/>
                  <a:pt x="282" y="283"/>
                  <a:pt x="294" y="277"/>
                </a:cubicBezTo>
                <a:cubicBezTo>
                  <a:pt x="301" y="273"/>
                  <a:pt x="307" y="268"/>
                  <a:pt x="313" y="264"/>
                </a:cubicBezTo>
                <a:cubicBezTo>
                  <a:pt x="318" y="262"/>
                  <a:pt x="320" y="258"/>
                  <a:pt x="319" y="253"/>
                </a:cubicBezTo>
                <a:cubicBezTo>
                  <a:pt x="318" y="249"/>
                  <a:pt x="320" y="247"/>
                  <a:pt x="323" y="245"/>
                </a:cubicBezTo>
                <a:cubicBezTo>
                  <a:pt x="328" y="241"/>
                  <a:pt x="333" y="236"/>
                  <a:pt x="338" y="232"/>
                </a:cubicBezTo>
                <a:cubicBezTo>
                  <a:pt x="342" y="229"/>
                  <a:pt x="346" y="226"/>
                  <a:pt x="351" y="225"/>
                </a:cubicBezTo>
                <a:cubicBezTo>
                  <a:pt x="357" y="223"/>
                  <a:pt x="363" y="221"/>
                  <a:pt x="365" y="213"/>
                </a:cubicBezTo>
                <a:cubicBezTo>
                  <a:pt x="366" y="211"/>
                  <a:pt x="370" y="210"/>
                  <a:pt x="372" y="209"/>
                </a:cubicBezTo>
                <a:cubicBezTo>
                  <a:pt x="374" y="208"/>
                  <a:pt x="377" y="208"/>
                  <a:pt x="379" y="207"/>
                </a:cubicBezTo>
                <a:cubicBezTo>
                  <a:pt x="384" y="202"/>
                  <a:pt x="390" y="203"/>
                  <a:pt x="397" y="202"/>
                </a:cubicBezTo>
                <a:cubicBezTo>
                  <a:pt x="395" y="205"/>
                  <a:pt x="393" y="206"/>
                  <a:pt x="392" y="208"/>
                </a:cubicBezTo>
                <a:cubicBezTo>
                  <a:pt x="392" y="209"/>
                  <a:pt x="393" y="209"/>
                  <a:pt x="393" y="209"/>
                </a:cubicBezTo>
                <a:cubicBezTo>
                  <a:pt x="400" y="207"/>
                  <a:pt x="406" y="204"/>
                  <a:pt x="415" y="201"/>
                </a:cubicBezTo>
                <a:cubicBezTo>
                  <a:pt x="403" y="198"/>
                  <a:pt x="399" y="195"/>
                  <a:pt x="406" y="181"/>
                </a:cubicBezTo>
                <a:cubicBezTo>
                  <a:pt x="398" y="177"/>
                  <a:pt x="391" y="182"/>
                  <a:pt x="383" y="184"/>
                </a:cubicBezTo>
                <a:cubicBezTo>
                  <a:pt x="389" y="180"/>
                  <a:pt x="395" y="176"/>
                  <a:pt x="401" y="173"/>
                </a:cubicBezTo>
                <a:cubicBezTo>
                  <a:pt x="406" y="171"/>
                  <a:pt x="412" y="169"/>
                  <a:pt x="416" y="170"/>
                </a:cubicBezTo>
                <a:cubicBezTo>
                  <a:pt x="423" y="172"/>
                  <a:pt x="429" y="170"/>
                  <a:pt x="436" y="169"/>
                </a:cubicBezTo>
                <a:cubicBezTo>
                  <a:pt x="444" y="169"/>
                  <a:pt x="451" y="165"/>
                  <a:pt x="457" y="160"/>
                </a:cubicBezTo>
                <a:cubicBezTo>
                  <a:pt x="458" y="158"/>
                  <a:pt x="459" y="155"/>
                  <a:pt x="459" y="153"/>
                </a:cubicBezTo>
                <a:cubicBezTo>
                  <a:pt x="459" y="152"/>
                  <a:pt x="456" y="151"/>
                  <a:pt x="454" y="150"/>
                </a:cubicBezTo>
                <a:cubicBezTo>
                  <a:pt x="452" y="150"/>
                  <a:pt x="449" y="150"/>
                  <a:pt x="447" y="150"/>
                </a:cubicBezTo>
                <a:cubicBezTo>
                  <a:pt x="447" y="148"/>
                  <a:pt x="447" y="145"/>
                  <a:pt x="447" y="144"/>
                </a:cubicBezTo>
                <a:cubicBezTo>
                  <a:pt x="443" y="139"/>
                  <a:pt x="443" y="133"/>
                  <a:pt x="442" y="127"/>
                </a:cubicBezTo>
                <a:cubicBezTo>
                  <a:pt x="442" y="124"/>
                  <a:pt x="441" y="121"/>
                  <a:pt x="441" y="118"/>
                </a:cubicBezTo>
                <a:cubicBezTo>
                  <a:pt x="436" y="120"/>
                  <a:pt x="432" y="123"/>
                  <a:pt x="428" y="125"/>
                </a:cubicBezTo>
                <a:cubicBezTo>
                  <a:pt x="421" y="129"/>
                  <a:pt x="416" y="126"/>
                  <a:pt x="417" y="117"/>
                </a:cubicBezTo>
                <a:cubicBezTo>
                  <a:pt x="417" y="113"/>
                  <a:pt x="416" y="110"/>
                  <a:pt x="412" y="108"/>
                </a:cubicBezTo>
                <a:cubicBezTo>
                  <a:pt x="408" y="106"/>
                  <a:pt x="405" y="105"/>
                  <a:pt x="401" y="104"/>
                </a:cubicBezTo>
                <a:cubicBezTo>
                  <a:pt x="396" y="102"/>
                  <a:pt x="390" y="104"/>
                  <a:pt x="389" y="108"/>
                </a:cubicBezTo>
                <a:cubicBezTo>
                  <a:pt x="386" y="117"/>
                  <a:pt x="374" y="121"/>
                  <a:pt x="377" y="132"/>
                </a:cubicBezTo>
                <a:cubicBezTo>
                  <a:pt x="377" y="133"/>
                  <a:pt x="376" y="134"/>
                  <a:pt x="375" y="135"/>
                </a:cubicBezTo>
                <a:cubicBezTo>
                  <a:pt x="372" y="138"/>
                  <a:pt x="368" y="142"/>
                  <a:pt x="364" y="144"/>
                </a:cubicBezTo>
                <a:cubicBezTo>
                  <a:pt x="358" y="148"/>
                  <a:pt x="353" y="151"/>
                  <a:pt x="352" y="158"/>
                </a:cubicBezTo>
                <a:cubicBezTo>
                  <a:pt x="352" y="159"/>
                  <a:pt x="351" y="161"/>
                  <a:pt x="350" y="163"/>
                </a:cubicBezTo>
                <a:cubicBezTo>
                  <a:pt x="347" y="166"/>
                  <a:pt x="343" y="167"/>
                  <a:pt x="339" y="165"/>
                </a:cubicBezTo>
                <a:cubicBezTo>
                  <a:pt x="336" y="163"/>
                  <a:pt x="334" y="160"/>
                  <a:pt x="335" y="156"/>
                </a:cubicBezTo>
                <a:cubicBezTo>
                  <a:pt x="336" y="153"/>
                  <a:pt x="337" y="149"/>
                  <a:pt x="338" y="146"/>
                </a:cubicBezTo>
                <a:cubicBezTo>
                  <a:pt x="328" y="142"/>
                  <a:pt x="318" y="138"/>
                  <a:pt x="308" y="133"/>
                </a:cubicBezTo>
                <a:cubicBezTo>
                  <a:pt x="300" y="129"/>
                  <a:pt x="299" y="119"/>
                  <a:pt x="306" y="113"/>
                </a:cubicBezTo>
                <a:cubicBezTo>
                  <a:pt x="315" y="105"/>
                  <a:pt x="327" y="103"/>
                  <a:pt x="334" y="94"/>
                </a:cubicBezTo>
                <a:cubicBezTo>
                  <a:pt x="335" y="94"/>
                  <a:pt x="335" y="94"/>
                  <a:pt x="336" y="94"/>
                </a:cubicBezTo>
                <a:cubicBezTo>
                  <a:pt x="344" y="94"/>
                  <a:pt x="352" y="94"/>
                  <a:pt x="356" y="85"/>
                </a:cubicBezTo>
                <a:cubicBezTo>
                  <a:pt x="363" y="84"/>
                  <a:pt x="369" y="81"/>
                  <a:pt x="375" y="82"/>
                </a:cubicBezTo>
                <a:cubicBezTo>
                  <a:pt x="387" y="83"/>
                  <a:pt x="392" y="76"/>
                  <a:pt x="399" y="68"/>
                </a:cubicBezTo>
                <a:cubicBezTo>
                  <a:pt x="390" y="63"/>
                  <a:pt x="389" y="63"/>
                  <a:pt x="383" y="69"/>
                </a:cubicBezTo>
                <a:cubicBezTo>
                  <a:pt x="380" y="71"/>
                  <a:pt x="376" y="73"/>
                  <a:pt x="372" y="75"/>
                </a:cubicBezTo>
                <a:cubicBezTo>
                  <a:pt x="372" y="75"/>
                  <a:pt x="371" y="75"/>
                  <a:pt x="370" y="74"/>
                </a:cubicBezTo>
                <a:cubicBezTo>
                  <a:pt x="371" y="72"/>
                  <a:pt x="371" y="70"/>
                  <a:pt x="372" y="67"/>
                </a:cubicBezTo>
                <a:cubicBezTo>
                  <a:pt x="366" y="67"/>
                  <a:pt x="362" y="65"/>
                  <a:pt x="364" y="58"/>
                </a:cubicBezTo>
                <a:cubicBezTo>
                  <a:pt x="365" y="57"/>
                  <a:pt x="362" y="54"/>
                  <a:pt x="360" y="54"/>
                </a:cubicBezTo>
                <a:cubicBezTo>
                  <a:pt x="357" y="54"/>
                  <a:pt x="350" y="60"/>
                  <a:pt x="350" y="64"/>
                </a:cubicBezTo>
                <a:cubicBezTo>
                  <a:pt x="350" y="69"/>
                  <a:pt x="348" y="70"/>
                  <a:pt x="344" y="71"/>
                </a:cubicBezTo>
                <a:cubicBezTo>
                  <a:pt x="342" y="71"/>
                  <a:pt x="339" y="72"/>
                  <a:pt x="337" y="74"/>
                </a:cubicBezTo>
                <a:cubicBezTo>
                  <a:pt x="334" y="76"/>
                  <a:pt x="332" y="77"/>
                  <a:pt x="329" y="75"/>
                </a:cubicBezTo>
                <a:cubicBezTo>
                  <a:pt x="327" y="74"/>
                  <a:pt x="325" y="74"/>
                  <a:pt x="323" y="74"/>
                </a:cubicBezTo>
                <a:cubicBezTo>
                  <a:pt x="316" y="74"/>
                  <a:pt x="309" y="76"/>
                  <a:pt x="303" y="71"/>
                </a:cubicBezTo>
                <a:cubicBezTo>
                  <a:pt x="301" y="70"/>
                  <a:pt x="299" y="71"/>
                  <a:pt x="297" y="71"/>
                </a:cubicBezTo>
                <a:cubicBezTo>
                  <a:pt x="292" y="73"/>
                  <a:pt x="287" y="75"/>
                  <a:pt x="282" y="78"/>
                </a:cubicBezTo>
                <a:cubicBezTo>
                  <a:pt x="279" y="74"/>
                  <a:pt x="276" y="71"/>
                  <a:pt x="270" y="74"/>
                </a:cubicBezTo>
                <a:cubicBezTo>
                  <a:pt x="267" y="75"/>
                  <a:pt x="263" y="73"/>
                  <a:pt x="260" y="72"/>
                </a:cubicBezTo>
                <a:cubicBezTo>
                  <a:pt x="250" y="67"/>
                  <a:pt x="240" y="62"/>
                  <a:pt x="228" y="65"/>
                </a:cubicBezTo>
                <a:cubicBezTo>
                  <a:pt x="227" y="65"/>
                  <a:pt x="225" y="65"/>
                  <a:pt x="223" y="64"/>
                </a:cubicBezTo>
                <a:cubicBezTo>
                  <a:pt x="214" y="62"/>
                  <a:pt x="205" y="63"/>
                  <a:pt x="197" y="65"/>
                </a:cubicBezTo>
                <a:cubicBezTo>
                  <a:pt x="185" y="68"/>
                  <a:pt x="174" y="69"/>
                  <a:pt x="162" y="65"/>
                </a:cubicBezTo>
                <a:cubicBezTo>
                  <a:pt x="158" y="64"/>
                  <a:pt x="154" y="63"/>
                  <a:pt x="149" y="62"/>
                </a:cubicBezTo>
                <a:cubicBezTo>
                  <a:pt x="139" y="61"/>
                  <a:pt x="128" y="59"/>
                  <a:pt x="118" y="57"/>
                </a:cubicBezTo>
                <a:cubicBezTo>
                  <a:pt x="116" y="57"/>
                  <a:pt x="115" y="57"/>
                  <a:pt x="114" y="57"/>
                </a:cubicBezTo>
                <a:cubicBezTo>
                  <a:pt x="102" y="59"/>
                  <a:pt x="90" y="59"/>
                  <a:pt x="78" y="63"/>
                </a:cubicBezTo>
                <a:cubicBezTo>
                  <a:pt x="71" y="66"/>
                  <a:pt x="64" y="67"/>
                  <a:pt x="57" y="68"/>
                </a:cubicBezTo>
                <a:cubicBezTo>
                  <a:pt x="55" y="69"/>
                  <a:pt x="53" y="70"/>
                  <a:pt x="51" y="71"/>
                </a:cubicBezTo>
                <a:cubicBezTo>
                  <a:pt x="52" y="83"/>
                  <a:pt x="50" y="85"/>
                  <a:pt x="39" y="83"/>
                </a:cubicBezTo>
                <a:cubicBezTo>
                  <a:pt x="39" y="83"/>
                  <a:pt x="39" y="82"/>
                  <a:pt x="38" y="82"/>
                </a:cubicBezTo>
                <a:cubicBezTo>
                  <a:pt x="33" y="82"/>
                  <a:pt x="28" y="83"/>
                  <a:pt x="23" y="88"/>
                </a:cubicBezTo>
                <a:cubicBezTo>
                  <a:pt x="29" y="89"/>
                  <a:pt x="34" y="90"/>
                  <a:pt x="38" y="90"/>
                </a:cubicBezTo>
                <a:cubicBezTo>
                  <a:pt x="36" y="96"/>
                  <a:pt x="31" y="98"/>
                  <a:pt x="26" y="98"/>
                </a:cubicBezTo>
                <a:cubicBezTo>
                  <a:pt x="21" y="99"/>
                  <a:pt x="17" y="101"/>
                  <a:pt x="12" y="101"/>
                </a:cubicBezTo>
                <a:cubicBezTo>
                  <a:pt x="7" y="102"/>
                  <a:pt x="6" y="105"/>
                  <a:pt x="4" y="110"/>
                </a:cubicBezTo>
                <a:cubicBezTo>
                  <a:pt x="3" y="113"/>
                  <a:pt x="2" y="117"/>
                  <a:pt x="0" y="121"/>
                </a:cubicBezTo>
                <a:cubicBezTo>
                  <a:pt x="3" y="122"/>
                  <a:pt x="6" y="123"/>
                  <a:pt x="9" y="124"/>
                </a:cubicBezTo>
                <a:cubicBezTo>
                  <a:pt x="7" y="125"/>
                  <a:pt x="5" y="127"/>
                  <a:pt x="2" y="130"/>
                </a:cubicBezTo>
                <a:cubicBezTo>
                  <a:pt x="10" y="128"/>
                  <a:pt x="16" y="127"/>
                  <a:pt x="22" y="126"/>
                </a:cubicBezTo>
                <a:cubicBezTo>
                  <a:pt x="24" y="125"/>
                  <a:pt x="26" y="123"/>
                  <a:pt x="27" y="122"/>
                </a:cubicBezTo>
                <a:cubicBezTo>
                  <a:pt x="34" y="117"/>
                  <a:pt x="41" y="114"/>
                  <a:pt x="49" y="115"/>
                </a:cubicBezTo>
                <a:cubicBezTo>
                  <a:pt x="54" y="116"/>
                  <a:pt x="58" y="115"/>
                  <a:pt x="62" y="112"/>
                </a:cubicBezTo>
                <a:cubicBezTo>
                  <a:pt x="65" y="111"/>
                  <a:pt x="68" y="110"/>
                  <a:pt x="71" y="110"/>
                </a:cubicBezTo>
                <a:cubicBezTo>
                  <a:pt x="84" y="112"/>
                  <a:pt x="96" y="114"/>
                  <a:pt x="107" y="122"/>
                </a:cubicBezTo>
                <a:cubicBezTo>
                  <a:pt x="111" y="125"/>
                  <a:pt x="114" y="129"/>
                  <a:pt x="114" y="134"/>
                </a:cubicBezTo>
                <a:cubicBezTo>
                  <a:pt x="113" y="142"/>
                  <a:pt x="112" y="150"/>
                  <a:pt x="112" y="158"/>
                </a:cubicBezTo>
                <a:cubicBezTo>
                  <a:pt x="111" y="163"/>
                  <a:pt x="112" y="167"/>
                  <a:pt x="116" y="171"/>
                </a:cubicBezTo>
                <a:cubicBezTo>
                  <a:pt x="123" y="177"/>
                  <a:pt x="123" y="180"/>
                  <a:pt x="116" y="188"/>
                </a:cubicBezTo>
                <a:cubicBezTo>
                  <a:pt x="110" y="185"/>
                  <a:pt x="111" y="185"/>
                  <a:pt x="108" y="191"/>
                </a:cubicBezTo>
                <a:cubicBezTo>
                  <a:pt x="105" y="197"/>
                  <a:pt x="102" y="204"/>
                  <a:pt x="97" y="208"/>
                </a:cubicBezTo>
                <a:cubicBezTo>
                  <a:pt x="92" y="213"/>
                  <a:pt x="89" y="219"/>
                  <a:pt x="86" y="225"/>
                </a:cubicBezTo>
                <a:cubicBezTo>
                  <a:pt x="85" y="226"/>
                  <a:pt x="85" y="227"/>
                  <a:pt x="84" y="228"/>
                </a:cubicBezTo>
                <a:cubicBezTo>
                  <a:pt x="79" y="231"/>
                  <a:pt x="80" y="235"/>
                  <a:pt x="80" y="239"/>
                </a:cubicBezTo>
                <a:cubicBezTo>
                  <a:pt x="80" y="247"/>
                  <a:pt x="82" y="254"/>
                  <a:pt x="84" y="262"/>
                </a:cubicBezTo>
                <a:cubicBezTo>
                  <a:pt x="84" y="264"/>
                  <a:pt x="86" y="267"/>
                  <a:pt x="89" y="269"/>
                </a:cubicBezTo>
                <a:cubicBezTo>
                  <a:pt x="96" y="272"/>
                  <a:pt x="97" y="278"/>
                  <a:pt x="96" y="284"/>
                </a:cubicBezTo>
                <a:cubicBezTo>
                  <a:pt x="95" y="289"/>
                  <a:pt x="96" y="292"/>
                  <a:pt x="100" y="296"/>
                </a:cubicBezTo>
                <a:cubicBezTo>
                  <a:pt x="101" y="292"/>
                  <a:pt x="101" y="289"/>
                  <a:pt x="103" y="286"/>
                </a:cubicBezTo>
                <a:cubicBezTo>
                  <a:pt x="103" y="285"/>
                  <a:pt x="105" y="283"/>
                  <a:pt x="107" y="283"/>
                </a:cubicBezTo>
                <a:cubicBezTo>
                  <a:pt x="108" y="283"/>
                  <a:pt x="110" y="285"/>
                  <a:pt x="111" y="286"/>
                </a:cubicBezTo>
                <a:cubicBezTo>
                  <a:pt x="112" y="287"/>
                  <a:pt x="113" y="289"/>
                  <a:pt x="113" y="291"/>
                </a:cubicBezTo>
                <a:cubicBezTo>
                  <a:pt x="113" y="297"/>
                  <a:pt x="116" y="303"/>
                  <a:pt x="120" y="308"/>
                </a:cubicBezTo>
                <a:cubicBezTo>
                  <a:pt x="122" y="310"/>
                  <a:pt x="123" y="312"/>
                  <a:pt x="123" y="314"/>
                </a:cubicBezTo>
                <a:cubicBezTo>
                  <a:pt x="122" y="319"/>
                  <a:pt x="126" y="321"/>
                  <a:pt x="128" y="324"/>
                </a:cubicBezTo>
                <a:cubicBezTo>
                  <a:pt x="134" y="330"/>
                  <a:pt x="140" y="337"/>
                  <a:pt x="139" y="346"/>
                </a:cubicBezTo>
                <a:cubicBezTo>
                  <a:pt x="138" y="358"/>
                  <a:pt x="145" y="363"/>
                  <a:pt x="153" y="368"/>
                </a:cubicBezTo>
                <a:cubicBezTo>
                  <a:pt x="160" y="372"/>
                  <a:pt x="169" y="375"/>
                  <a:pt x="176" y="379"/>
                </a:cubicBezTo>
                <a:cubicBezTo>
                  <a:pt x="180" y="381"/>
                  <a:pt x="183" y="382"/>
                  <a:pt x="187" y="380"/>
                </a:cubicBezTo>
                <a:cubicBezTo>
                  <a:pt x="195" y="377"/>
                  <a:pt x="200" y="379"/>
                  <a:pt x="205" y="385"/>
                </a:cubicBezTo>
                <a:cubicBezTo>
                  <a:pt x="208" y="389"/>
                  <a:pt x="212" y="392"/>
                  <a:pt x="216" y="393"/>
                </a:cubicBezTo>
                <a:cubicBezTo>
                  <a:pt x="221" y="396"/>
                  <a:pt x="226" y="396"/>
                  <a:pt x="231" y="397"/>
                </a:cubicBezTo>
                <a:cubicBezTo>
                  <a:pt x="233" y="401"/>
                  <a:pt x="238" y="404"/>
                  <a:pt x="238" y="407"/>
                </a:cubicBezTo>
                <a:cubicBezTo>
                  <a:pt x="238" y="416"/>
                  <a:pt x="245" y="419"/>
                  <a:pt x="250" y="424"/>
                </a:cubicBezTo>
                <a:cubicBezTo>
                  <a:pt x="255" y="428"/>
                  <a:pt x="261" y="430"/>
                  <a:pt x="267" y="430"/>
                </a:cubicBezTo>
                <a:cubicBezTo>
                  <a:pt x="266" y="428"/>
                  <a:pt x="265" y="427"/>
                  <a:pt x="263" y="426"/>
                </a:cubicBezTo>
                <a:close/>
                <a:moveTo>
                  <a:pt x="295" y="182"/>
                </a:moveTo>
                <a:cubicBezTo>
                  <a:pt x="299" y="181"/>
                  <a:pt x="301" y="184"/>
                  <a:pt x="303" y="188"/>
                </a:cubicBezTo>
                <a:cubicBezTo>
                  <a:pt x="304" y="191"/>
                  <a:pt x="305" y="195"/>
                  <a:pt x="306" y="198"/>
                </a:cubicBezTo>
                <a:cubicBezTo>
                  <a:pt x="317" y="197"/>
                  <a:pt x="317" y="197"/>
                  <a:pt x="321" y="205"/>
                </a:cubicBezTo>
                <a:cubicBezTo>
                  <a:pt x="313" y="203"/>
                  <a:pt x="310" y="215"/>
                  <a:pt x="301" y="210"/>
                </a:cubicBezTo>
                <a:cubicBezTo>
                  <a:pt x="302" y="207"/>
                  <a:pt x="303" y="204"/>
                  <a:pt x="304" y="201"/>
                </a:cubicBezTo>
                <a:cubicBezTo>
                  <a:pt x="300" y="198"/>
                  <a:pt x="296" y="201"/>
                  <a:pt x="293" y="203"/>
                </a:cubicBezTo>
                <a:cubicBezTo>
                  <a:pt x="290" y="206"/>
                  <a:pt x="288" y="210"/>
                  <a:pt x="286" y="213"/>
                </a:cubicBezTo>
                <a:cubicBezTo>
                  <a:pt x="283" y="216"/>
                  <a:pt x="281" y="220"/>
                  <a:pt x="277" y="225"/>
                </a:cubicBezTo>
                <a:cubicBezTo>
                  <a:pt x="274" y="214"/>
                  <a:pt x="281" y="211"/>
                  <a:pt x="283" y="205"/>
                </a:cubicBezTo>
                <a:cubicBezTo>
                  <a:pt x="286" y="197"/>
                  <a:pt x="295" y="201"/>
                  <a:pt x="301" y="195"/>
                </a:cubicBezTo>
                <a:cubicBezTo>
                  <a:pt x="295" y="194"/>
                  <a:pt x="290" y="192"/>
                  <a:pt x="285" y="191"/>
                </a:cubicBezTo>
                <a:cubicBezTo>
                  <a:pt x="281" y="191"/>
                  <a:pt x="276" y="192"/>
                  <a:pt x="270" y="193"/>
                </a:cubicBezTo>
                <a:cubicBezTo>
                  <a:pt x="277" y="182"/>
                  <a:pt x="287" y="184"/>
                  <a:pt x="295" y="182"/>
                </a:cubicBezTo>
                <a:close/>
                <a:moveTo>
                  <a:pt x="522" y="533"/>
                </a:moveTo>
                <a:cubicBezTo>
                  <a:pt x="517" y="541"/>
                  <a:pt x="512" y="548"/>
                  <a:pt x="507" y="555"/>
                </a:cubicBezTo>
                <a:cubicBezTo>
                  <a:pt x="503" y="560"/>
                  <a:pt x="501" y="564"/>
                  <a:pt x="503" y="570"/>
                </a:cubicBezTo>
                <a:cubicBezTo>
                  <a:pt x="504" y="572"/>
                  <a:pt x="504" y="574"/>
                  <a:pt x="504" y="576"/>
                </a:cubicBezTo>
                <a:cubicBezTo>
                  <a:pt x="502" y="586"/>
                  <a:pt x="499" y="597"/>
                  <a:pt x="496" y="607"/>
                </a:cubicBezTo>
                <a:cubicBezTo>
                  <a:pt x="494" y="615"/>
                  <a:pt x="491" y="622"/>
                  <a:pt x="480" y="619"/>
                </a:cubicBezTo>
                <a:cubicBezTo>
                  <a:pt x="474" y="623"/>
                  <a:pt x="468" y="626"/>
                  <a:pt x="462" y="629"/>
                </a:cubicBezTo>
                <a:cubicBezTo>
                  <a:pt x="460" y="630"/>
                  <a:pt x="458" y="632"/>
                  <a:pt x="455" y="634"/>
                </a:cubicBezTo>
                <a:cubicBezTo>
                  <a:pt x="458" y="649"/>
                  <a:pt x="452" y="661"/>
                  <a:pt x="446" y="673"/>
                </a:cubicBezTo>
                <a:cubicBezTo>
                  <a:pt x="443" y="677"/>
                  <a:pt x="440" y="682"/>
                  <a:pt x="438" y="686"/>
                </a:cubicBezTo>
                <a:cubicBezTo>
                  <a:pt x="434" y="692"/>
                  <a:pt x="431" y="693"/>
                  <a:pt x="424" y="692"/>
                </a:cubicBezTo>
                <a:cubicBezTo>
                  <a:pt x="421" y="691"/>
                  <a:pt x="419" y="691"/>
                  <a:pt x="415" y="691"/>
                </a:cubicBezTo>
                <a:cubicBezTo>
                  <a:pt x="417" y="695"/>
                  <a:pt x="419" y="698"/>
                  <a:pt x="421" y="701"/>
                </a:cubicBezTo>
                <a:cubicBezTo>
                  <a:pt x="424" y="707"/>
                  <a:pt x="422" y="712"/>
                  <a:pt x="416" y="715"/>
                </a:cubicBezTo>
                <a:cubicBezTo>
                  <a:pt x="414" y="716"/>
                  <a:pt x="411" y="716"/>
                  <a:pt x="408" y="717"/>
                </a:cubicBezTo>
                <a:cubicBezTo>
                  <a:pt x="406" y="717"/>
                  <a:pt x="404" y="717"/>
                  <a:pt x="401" y="718"/>
                </a:cubicBezTo>
                <a:cubicBezTo>
                  <a:pt x="401" y="722"/>
                  <a:pt x="400" y="725"/>
                  <a:pt x="400" y="730"/>
                </a:cubicBezTo>
                <a:cubicBezTo>
                  <a:pt x="396" y="730"/>
                  <a:pt x="393" y="731"/>
                  <a:pt x="389" y="731"/>
                </a:cubicBezTo>
                <a:cubicBezTo>
                  <a:pt x="389" y="734"/>
                  <a:pt x="390" y="736"/>
                  <a:pt x="391" y="738"/>
                </a:cubicBezTo>
                <a:cubicBezTo>
                  <a:pt x="395" y="743"/>
                  <a:pt x="393" y="748"/>
                  <a:pt x="391" y="753"/>
                </a:cubicBezTo>
                <a:cubicBezTo>
                  <a:pt x="386" y="762"/>
                  <a:pt x="386" y="762"/>
                  <a:pt x="394" y="769"/>
                </a:cubicBezTo>
                <a:cubicBezTo>
                  <a:pt x="397" y="771"/>
                  <a:pt x="397" y="774"/>
                  <a:pt x="396" y="777"/>
                </a:cubicBezTo>
                <a:cubicBezTo>
                  <a:pt x="395" y="781"/>
                  <a:pt x="393" y="785"/>
                  <a:pt x="393" y="788"/>
                </a:cubicBezTo>
                <a:cubicBezTo>
                  <a:pt x="392" y="792"/>
                  <a:pt x="393" y="795"/>
                  <a:pt x="393" y="800"/>
                </a:cubicBezTo>
                <a:cubicBezTo>
                  <a:pt x="387" y="803"/>
                  <a:pt x="381" y="801"/>
                  <a:pt x="376" y="796"/>
                </a:cubicBezTo>
                <a:cubicBezTo>
                  <a:pt x="370" y="791"/>
                  <a:pt x="365" y="784"/>
                  <a:pt x="362" y="777"/>
                </a:cubicBezTo>
                <a:cubicBezTo>
                  <a:pt x="361" y="772"/>
                  <a:pt x="357" y="768"/>
                  <a:pt x="355" y="764"/>
                </a:cubicBezTo>
                <a:cubicBezTo>
                  <a:pt x="355" y="760"/>
                  <a:pt x="358" y="755"/>
                  <a:pt x="357" y="751"/>
                </a:cubicBezTo>
                <a:cubicBezTo>
                  <a:pt x="355" y="745"/>
                  <a:pt x="355" y="738"/>
                  <a:pt x="349" y="734"/>
                </a:cubicBezTo>
                <a:cubicBezTo>
                  <a:pt x="344" y="731"/>
                  <a:pt x="343" y="726"/>
                  <a:pt x="342" y="720"/>
                </a:cubicBezTo>
                <a:cubicBezTo>
                  <a:pt x="339" y="711"/>
                  <a:pt x="341" y="703"/>
                  <a:pt x="340" y="694"/>
                </a:cubicBezTo>
                <a:cubicBezTo>
                  <a:pt x="339" y="681"/>
                  <a:pt x="337" y="667"/>
                  <a:pt x="336" y="654"/>
                </a:cubicBezTo>
                <a:cubicBezTo>
                  <a:pt x="335" y="650"/>
                  <a:pt x="336" y="647"/>
                  <a:pt x="336" y="643"/>
                </a:cubicBezTo>
                <a:cubicBezTo>
                  <a:pt x="336" y="640"/>
                  <a:pt x="337" y="637"/>
                  <a:pt x="336" y="635"/>
                </a:cubicBezTo>
                <a:cubicBezTo>
                  <a:pt x="334" y="629"/>
                  <a:pt x="335" y="625"/>
                  <a:pt x="336" y="619"/>
                </a:cubicBezTo>
                <a:cubicBezTo>
                  <a:pt x="336" y="609"/>
                  <a:pt x="336" y="598"/>
                  <a:pt x="327" y="590"/>
                </a:cubicBezTo>
                <a:cubicBezTo>
                  <a:pt x="322" y="584"/>
                  <a:pt x="315" y="580"/>
                  <a:pt x="309" y="576"/>
                </a:cubicBezTo>
                <a:cubicBezTo>
                  <a:pt x="303" y="573"/>
                  <a:pt x="298" y="569"/>
                  <a:pt x="295" y="563"/>
                </a:cubicBezTo>
                <a:cubicBezTo>
                  <a:pt x="293" y="557"/>
                  <a:pt x="289" y="552"/>
                  <a:pt x="285" y="547"/>
                </a:cubicBezTo>
                <a:cubicBezTo>
                  <a:pt x="284" y="544"/>
                  <a:pt x="283" y="542"/>
                  <a:pt x="282" y="539"/>
                </a:cubicBezTo>
                <a:cubicBezTo>
                  <a:pt x="278" y="531"/>
                  <a:pt x="275" y="522"/>
                  <a:pt x="268" y="516"/>
                </a:cubicBezTo>
                <a:cubicBezTo>
                  <a:pt x="264" y="513"/>
                  <a:pt x="264" y="509"/>
                  <a:pt x="266" y="504"/>
                </a:cubicBezTo>
                <a:cubicBezTo>
                  <a:pt x="267" y="502"/>
                  <a:pt x="268" y="500"/>
                  <a:pt x="270" y="497"/>
                </a:cubicBezTo>
                <a:cubicBezTo>
                  <a:pt x="263" y="491"/>
                  <a:pt x="266" y="484"/>
                  <a:pt x="270" y="478"/>
                </a:cubicBezTo>
                <a:cubicBezTo>
                  <a:pt x="273" y="475"/>
                  <a:pt x="275" y="471"/>
                  <a:pt x="278" y="468"/>
                </a:cubicBezTo>
                <a:cubicBezTo>
                  <a:pt x="287" y="458"/>
                  <a:pt x="289" y="447"/>
                  <a:pt x="283" y="435"/>
                </a:cubicBezTo>
                <a:cubicBezTo>
                  <a:pt x="283" y="434"/>
                  <a:pt x="282" y="432"/>
                  <a:pt x="282" y="431"/>
                </a:cubicBezTo>
                <a:cubicBezTo>
                  <a:pt x="282" y="430"/>
                  <a:pt x="282" y="429"/>
                  <a:pt x="283" y="427"/>
                </a:cubicBezTo>
                <a:cubicBezTo>
                  <a:pt x="290" y="429"/>
                  <a:pt x="296" y="426"/>
                  <a:pt x="298" y="418"/>
                </a:cubicBezTo>
                <a:cubicBezTo>
                  <a:pt x="299" y="416"/>
                  <a:pt x="301" y="415"/>
                  <a:pt x="304" y="413"/>
                </a:cubicBezTo>
                <a:cubicBezTo>
                  <a:pt x="308" y="411"/>
                  <a:pt x="312" y="410"/>
                  <a:pt x="318" y="407"/>
                </a:cubicBezTo>
                <a:cubicBezTo>
                  <a:pt x="318" y="412"/>
                  <a:pt x="318" y="417"/>
                  <a:pt x="318" y="421"/>
                </a:cubicBezTo>
                <a:cubicBezTo>
                  <a:pt x="319" y="421"/>
                  <a:pt x="320" y="421"/>
                  <a:pt x="320" y="421"/>
                </a:cubicBezTo>
                <a:cubicBezTo>
                  <a:pt x="320" y="419"/>
                  <a:pt x="321" y="416"/>
                  <a:pt x="321" y="414"/>
                </a:cubicBezTo>
                <a:cubicBezTo>
                  <a:pt x="327" y="409"/>
                  <a:pt x="332" y="407"/>
                  <a:pt x="339" y="413"/>
                </a:cubicBezTo>
                <a:cubicBezTo>
                  <a:pt x="344" y="417"/>
                  <a:pt x="351" y="418"/>
                  <a:pt x="358" y="418"/>
                </a:cubicBezTo>
                <a:cubicBezTo>
                  <a:pt x="372" y="418"/>
                  <a:pt x="382" y="423"/>
                  <a:pt x="389" y="435"/>
                </a:cubicBezTo>
                <a:cubicBezTo>
                  <a:pt x="393" y="444"/>
                  <a:pt x="401" y="445"/>
                  <a:pt x="409" y="445"/>
                </a:cubicBezTo>
                <a:cubicBezTo>
                  <a:pt x="415" y="445"/>
                  <a:pt x="421" y="445"/>
                  <a:pt x="424" y="450"/>
                </a:cubicBezTo>
                <a:cubicBezTo>
                  <a:pt x="430" y="456"/>
                  <a:pt x="436" y="463"/>
                  <a:pt x="435" y="473"/>
                </a:cubicBezTo>
                <a:cubicBezTo>
                  <a:pt x="434" y="478"/>
                  <a:pt x="430" y="483"/>
                  <a:pt x="426" y="488"/>
                </a:cubicBezTo>
                <a:cubicBezTo>
                  <a:pt x="430" y="486"/>
                  <a:pt x="432" y="483"/>
                  <a:pt x="435" y="482"/>
                </a:cubicBezTo>
                <a:cubicBezTo>
                  <a:pt x="439" y="480"/>
                  <a:pt x="443" y="480"/>
                  <a:pt x="447" y="483"/>
                </a:cubicBezTo>
                <a:cubicBezTo>
                  <a:pt x="445" y="486"/>
                  <a:pt x="444" y="488"/>
                  <a:pt x="443" y="491"/>
                </a:cubicBezTo>
                <a:cubicBezTo>
                  <a:pt x="458" y="481"/>
                  <a:pt x="465" y="487"/>
                  <a:pt x="468" y="497"/>
                </a:cubicBezTo>
                <a:cubicBezTo>
                  <a:pt x="477" y="497"/>
                  <a:pt x="485" y="497"/>
                  <a:pt x="493" y="498"/>
                </a:cubicBezTo>
                <a:cubicBezTo>
                  <a:pt x="495" y="498"/>
                  <a:pt x="498" y="500"/>
                  <a:pt x="499" y="501"/>
                </a:cubicBezTo>
                <a:cubicBezTo>
                  <a:pt x="503" y="507"/>
                  <a:pt x="508" y="509"/>
                  <a:pt x="514" y="511"/>
                </a:cubicBezTo>
                <a:cubicBezTo>
                  <a:pt x="524" y="515"/>
                  <a:pt x="528" y="525"/>
                  <a:pt x="522" y="533"/>
                </a:cubicBezTo>
                <a:close/>
                <a:moveTo>
                  <a:pt x="1556" y="627"/>
                </a:moveTo>
                <a:cubicBezTo>
                  <a:pt x="1564" y="637"/>
                  <a:pt x="1563" y="648"/>
                  <a:pt x="1558" y="658"/>
                </a:cubicBezTo>
                <a:cubicBezTo>
                  <a:pt x="1555" y="666"/>
                  <a:pt x="1550" y="673"/>
                  <a:pt x="1544" y="679"/>
                </a:cubicBezTo>
                <a:cubicBezTo>
                  <a:pt x="1533" y="689"/>
                  <a:pt x="1523" y="699"/>
                  <a:pt x="1513" y="710"/>
                </a:cubicBezTo>
                <a:cubicBezTo>
                  <a:pt x="1512" y="711"/>
                  <a:pt x="1511" y="711"/>
                  <a:pt x="1510" y="711"/>
                </a:cubicBezTo>
                <a:cubicBezTo>
                  <a:pt x="1508" y="712"/>
                  <a:pt x="1507" y="712"/>
                  <a:pt x="1505" y="712"/>
                </a:cubicBezTo>
                <a:cubicBezTo>
                  <a:pt x="1501" y="714"/>
                  <a:pt x="1496" y="718"/>
                  <a:pt x="1492" y="717"/>
                </a:cubicBezTo>
                <a:cubicBezTo>
                  <a:pt x="1487" y="716"/>
                  <a:pt x="1483" y="715"/>
                  <a:pt x="1478" y="716"/>
                </a:cubicBezTo>
                <a:cubicBezTo>
                  <a:pt x="1472" y="717"/>
                  <a:pt x="1467" y="712"/>
                  <a:pt x="1466" y="706"/>
                </a:cubicBezTo>
                <a:cubicBezTo>
                  <a:pt x="1466" y="702"/>
                  <a:pt x="1466" y="698"/>
                  <a:pt x="1463" y="694"/>
                </a:cubicBezTo>
                <a:cubicBezTo>
                  <a:pt x="1461" y="692"/>
                  <a:pt x="1462" y="689"/>
                  <a:pt x="1462" y="686"/>
                </a:cubicBezTo>
                <a:cubicBezTo>
                  <a:pt x="1458" y="687"/>
                  <a:pt x="1454" y="688"/>
                  <a:pt x="1449" y="689"/>
                </a:cubicBezTo>
                <a:cubicBezTo>
                  <a:pt x="1448" y="687"/>
                  <a:pt x="1447" y="685"/>
                  <a:pt x="1446" y="683"/>
                </a:cubicBezTo>
                <a:cubicBezTo>
                  <a:pt x="1443" y="676"/>
                  <a:pt x="1435" y="673"/>
                  <a:pt x="1426" y="674"/>
                </a:cubicBezTo>
                <a:cubicBezTo>
                  <a:pt x="1413" y="676"/>
                  <a:pt x="1400" y="678"/>
                  <a:pt x="1388" y="685"/>
                </a:cubicBezTo>
                <a:cubicBezTo>
                  <a:pt x="1385" y="687"/>
                  <a:pt x="1379" y="686"/>
                  <a:pt x="1374" y="687"/>
                </a:cubicBezTo>
                <a:cubicBezTo>
                  <a:pt x="1368" y="689"/>
                  <a:pt x="1363" y="691"/>
                  <a:pt x="1357" y="692"/>
                </a:cubicBezTo>
                <a:cubicBezTo>
                  <a:pt x="1352" y="694"/>
                  <a:pt x="1347" y="695"/>
                  <a:pt x="1343" y="689"/>
                </a:cubicBezTo>
                <a:cubicBezTo>
                  <a:pt x="1344" y="687"/>
                  <a:pt x="1346" y="686"/>
                  <a:pt x="1347" y="684"/>
                </a:cubicBezTo>
                <a:cubicBezTo>
                  <a:pt x="1349" y="678"/>
                  <a:pt x="1351" y="672"/>
                  <a:pt x="1349" y="665"/>
                </a:cubicBezTo>
                <a:cubicBezTo>
                  <a:pt x="1348" y="660"/>
                  <a:pt x="1349" y="654"/>
                  <a:pt x="1349" y="649"/>
                </a:cubicBezTo>
                <a:cubicBezTo>
                  <a:pt x="1349" y="643"/>
                  <a:pt x="1349" y="636"/>
                  <a:pt x="1349" y="630"/>
                </a:cubicBezTo>
                <a:cubicBezTo>
                  <a:pt x="1350" y="624"/>
                  <a:pt x="1351" y="618"/>
                  <a:pt x="1358" y="616"/>
                </a:cubicBezTo>
                <a:cubicBezTo>
                  <a:pt x="1369" y="611"/>
                  <a:pt x="1379" y="604"/>
                  <a:pt x="1392" y="603"/>
                </a:cubicBezTo>
                <a:cubicBezTo>
                  <a:pt x="1395" y="603"/>
                  <a:pt x="1399" y="601"/>
                  <a:pt x="1401" y="596"/>
                </a:cubicBezTo>
                <a:cubicBezTo>
                  <a:pt x="1404" y="588"/>
                  <a:pt x="1413" y="584"/>
                  <a:pt x="1419" y="578"/>
                </a:cubicBezTo>
                <a:cubicBezTo>
                  <a:pt x="1423" y="574"/>
                  <a:pt x="1426" y="569"/>
                  <a:pt x="1433" y="568"/>
                </a:cubicBezTo>
                <a:cubicBezTo>
                  <a:pt x="1434" y="568"/>
                  <a:pt x="1435" y="569"/>
                  <a:pt x="1437" y="570"/>
                </a:cubicBezTo>
                <a:cubicBezTo>
                  <a:pt x="1444" y="574"/>
                  <a:pt x="1445" y="574"/>
                  <a:pt x="1450" y="567"/>
                </a:cubicBezTo>
                <a:cubicBezTo>
                  <a:pt x="1454" y="560"/>
                  <a:pt x="1461" y="557"/>
                  <a:pt x="1468" y="554"/>
                </a:cubicBezTo>
                <a:cubicBezTo>
                  <a:pt x="1471" y="553"/>
                  <a:pt x="1474" y="554"/>
                  <a:pt x="1477" y="555"/>
                </a:cubicBezTo>
                <a:cubicBezTo>
                  <a:pt x="1484" y="556"/>
                  <a:pt x="1484" y="558"/>
                  <a:pt x="1482" y="564"/>
                </a:cubicBezTo>
                <a:cubicBezTo>
                  <a:pt x="1479" y="571"/>
                  <a:pt x="1479" y="572"/>
                  <a:pt x="1484" y="577"/>
                </a:cubicBezTo>
                <a:cubicBezTo>
                  <a:pt x="1489" y="581"/>
                  <a:pt x="1494" y="585"/>
                  <a:pt x="1500" y="588"/>
                </a:cubicBezTo>
                <a:cubicBezTo>
                  <a:pt x="1501" y="589"/>
                  <a:pt x="1503" y="590"/>
                  <a:pt x="1505" y="589"/>
                </a:cubicBezTo>
                <a:cubicBezTo>
                  <a:pt x="1509" y="588"/>
                  <a:pt x="1517" y="577"/>
                  <a:pt x="1516" y="572"/>
                </a:cubicBezTo>
                <a:cubicBezTo>
                  <a:pt x="1515" y="564"/>
                  <a:pt x="1517" y="560"/>
                  <a:pt x="1522" y="554"/>
                </a:cubicBezTo>
                <a:cubicBezTo>
                  <a:pt x="1526" y="560"/>
                  <a:pt x="1531" y="566"/>
                  <a:pt x="1533" y="572"/>
                </a:cubicBezTo>
                <a:cubicBezTo>
                  <a:pt x="1535" y="577"/>
                  <a:pt x="1536" y="583"/>
                  <a:pt x="1535" y="588"/>
                </a:cubicBezTo>
                <a:cubicBezTo>
                  <a:pt x="1534" y="593"/>
                  <a:pt x="1536" y="597"/>
                  <a:pt x="1539" y="600"/>
                </a:cubicBezTo>
                <a:cubicBezTo>
                  <a:pt x="1542" y="604"/>
                  <a:pt x="1545" y="608"/>
                  <a:pt x="1547" y="612"/>
                </a:cubicBezTo>
                <a:cubicBezTo>
                  <a:pt x="1550" y="617"/>
                  <a:pt x="1552" y="623"/>
                  <a:pt x="1556" y="627"/>
                </a:cubicBezTo>
                <a:close/>
                <a:moveTo>
                  <a:pt x="635" y="65"/>
                </a:moveTo>
                <a:cubicBezTo>
                  <a:pt x="627" y="66"/>
                  <a:pt x="619" y="69"/>
                  <a:pt x="611" y="68"/>
                </a:cubicBezTo>
                <a:cubicBezTo>
                  <a:pt x="604" y="68"/>
                  <a:pt x="599" y="70"/>
                  <a:pt x="594" y="74"/>
                </a:cubicBezTo>
                <a:cubicBezTo>
                  <a:pt x="587" y="80"/>
                  <a:pt x="579" y="83"/>
                  <a:pt x="571" y="83"/>
                </a:cubicBezTo>
                <a:cubicBezTo>
                  <a:pt x="561" y="84"/>
                  <a:pt x="555" y="89"/>
                  <a:pt x="549" y="97"/>
                </a:cubicBezTo>
                <a:cubicBezTo>
                  <a:pt x="547" y="100"/>
                  <a:pt x="545" y="103"/>
                  <a:pt x="543" y="106"/>
                </a:cubicBezTo>
                <a:cubicBezTo>
                  <a:pt x="537" y="113"/>
                  <a:pt x="534" y="114"/>
                  <a:pt x="526" y="110"/>
                </a:cubicBezTo>
                <a:cubicBezTo>
                  <a:pt x="521" y="107"/>
                  <a:pt x="517" y="106"/>
                  <a:pt x="515" y="100"/>
                </a:cubicBezTo>
                <a:cubicBezTo>
                  <a:pt x="510" y="88"/>
                  <a:pt x="514" y="77"/>
                  <a:pt x="525" y="71"/>
                </a:cubicBezTo>
                <a:cubicBezTo>
                  <a:pt x="532" y="67"/>
                  <a:pt x="534" y="61"/>
                  <a:pt x="529" y="54"/>
                </a:cubicBezTo>
                <a:cubicBezTo>
                  <a:pt x="527" y="52"/>
                  <a:pt x="525" y="49"/>
                  <a:pt x="524" y="46"/>
                </a:cubicBezTo>
                <a:cubicBezTo>
                  <a:pt x="520" y="32"/>
                  <a:pt x="512" y="27"/>
                  <a:pt x="497" y="29"/>
                </a:cubicBezTo>
                <a:cubicBezTo>
                  <a:pt x="490" y="30"/>
                  <a:pt x="487" y="29"/>
                  <a:pt x="483" y="23"/>
                </a:cubicBezTo>
                <a:cubicBezTo>
                  <a:pt x="485" y="23"/>
                  <a:pt x="486" y="21"/>
                  <a:pt x="488" y="21"/>
                </a:cubicBezTo>
                <a:cubicBezTo>
                  <a:pt x="500" y="21"/>
                  <a:pt x="512" y="18"/>
                  <a:pt x="524" y="12"/>
                </a:cubicBezTo>
                <a:cubicBezTo>
                  <a:pt x="535" y="6"/>
                  <a:pt x="547" y="7"/>
                  <a:pt x="559" y="8"/>
                </a:cubicBezTo>
                <a:cubicBezTo>
                  <a:pt x="573" y="9"/>
                  <a:pt x="587" y="8"/>
                  <a:pt x="600" y="6"/>
                </a:cubicBezTo>
                <a:cubicBezTo>
                  <a:pt x="608" y="4"/>
                  <a:pt x="617" y="1"/>
                  <a:pt x="625" y="4"/>
                </a:cubicBezTo>
                <a:cubicBezTo>
                  <a:pt x="629" y="5"/>
                  <a:pt x="633" y="4"/>
                  <a:pt x="636" y="3"/>
                </a:cubicBezTo>
                <a:cubicBezTo>
                  <a:pt x="648" y="0"/>
                  <a:pt x="659" y="3"/>
                  <a:pt x="671" y="7"/>
                </a:cubicBezTo>
                <a:cubicBezTo>
                  <a:pt x="674" y="9"/>
                  <a:pt x="678" y="9"/>
                  <a:pt x="681" y="10"/>
                </a:cubicBezTo>
                <a:cubicBezTo>
                  <a:pt x="682" y="10"/>
                  <a:pt x="682" y="11"/>
                  <a:pt x="682" y="11"/>
                </a:cubicBezTo>
                <a:cubicBezTo>
                  <a:pt x="680" y="12"/>
                  <a:pt x="678" y="13"/>
                  <a:pt x="676" y="13"/>
                </a:cubicBezTo>
                <a:cubicBezTo>
                  <a:pt x="671" y="14"/>
                  <a:pt x="668" y="17"/>
                  <a:pt x="667" y="22"/>
                </a:cubicBezTo>
                <a:cubicBezTo>
                  <a:pt x="664" y="34"/>
                  <a:pt x="655" y="42"/>
                  <a:pt x="643" y="45"/>
                </a:cubicBezTo>
                <a:cubicBezTo>
                  <a:pt x="641" y="45"/>
                  <a:pt x="640" y="45"/>
                  <a:pt x="637" y="46"/>
                </a:cubicBezTo>
                <a:cubicBezTo>
                  <a:pt x="639" y="48"/>
                  <a:pt x="640" y="51"/>
                  <a:pt x="641" y="52"/>
                </a:cubicBezTo>
                <a:cubicBezTo>
                  <a:pt x="643" y="54"/>
                  <a:pt x="644" y="55"/>
                  <a:pt x="647" y="57"/>
                </a:cubicBezTo>
                <a:cubicBezTo>
                  <a:pt x="640" y="58"/>
                  <a:pt x="640" y="58"/>
                  <a:pt x="633" y="54"/>
                </a:cubicBezTo>
                <a:cubicBezTo>
                  <a:pt x="632" y="56"/>
                  <a:pt x="631" y="58"/>
                  <a:pt x="630" y="60"/>
                </a:cubicBezTo>
                <a:cubicBezTo>
                  <a:pt x="633" y="61"/>
                  <a:pt x="635" y="61"/>
                  <a:pt x="638" y="62"/>
                </a:cubicBezTo>
                <a:cubicBezTo>
                  <a:pt x="637" y="63"/>
                  <a:pt x="636" y="64"/>
                  <a:pt x="635" y="65"/>
                </a:cubicBezTo>
                <a:close/>
                <a:moveTo>
                  <a:pt x="1346" y="497"/>
                </a:moveTo>
                <a:cubicBezTo>
                  <a:pt x="1342" y="489"/>
                  <a:pt x="1338" y="481"/>
                  <a:pt x="1340" y="472"/>
                </a:cubicBezTo>
                <a:cubicBezTo>
                  <a:pt x="1350" y="472"/>
                  <a:pt x="1355" y="464"/>
                  <a:pt x="1361" y="458"/>
                </a:cubicBezTo>
                <a:cubicBezTo>
                  <a:pt x="1364" y="455"/>
                  <a:pt x="1368" y="453"/>
                  <a:pt x="1371" y="450"/>
                </a:cubicBezTo>
                <a:cubicBezTo>
                  <a:pt x="1375" y="447"/>
                  <a:pt x="1378" y="444"/>
                  <a:pt x="1382" y="441"/>
                </a:cubicBezTo>
                <a:cubicBezTo>
                  <a:pt x="1385" y="443"/>
                  <a:pt x="1387" y="445"/>
                  <a:pt x="1390" y="448"/>
                </a:cubicBezTo>
                <a:cubicBezTo>
                  <a:pt x="1384" y="456"/>
                  <a:pt x="1383" y="463"/>
                  <a:pt x="1390" y="472"/>
                </a:cubicBezTo>
                <a:cubicBezTo>
                  <a:pt x="1382" y="480"/>
                  <a:pt x="1382" y="493"/>
                  <a:pt x="1374" y="500"/>
                </a:cubicBezTo>
                <a:cubicBezTo>
                  <a:pt x="1364" y="499"/>
                  <a:pt x="1356" y="498"/>
                  <a:pt x="1346" y="497"/>
                </a:cubicBezTo>
                <a:close/>
                <a:moveTo>
                  <a:pt x="1564" y="542"/>
                </a:moveTo>
                <a:cubicBezTo>
                  <a:pt x="1565" y="542"/>
                  <a:pt x="1564" y="543"/>
                  <a:pt x="1565" y="544"/>
                </a:cubicBezTo>
                <a:cubicBezTo>
                  <a:pt x="1558" y="544"/>
                  <a:pt x="1554" y="541"/>
                  <a:pt x="1550" y="536"/>
                </a:cubicBezTo>
                <a:cubicBezTo>
                  <a:pt x="1548" y="533"/>
                  <a:pt x="1547" y="531"/>
                  <a:pt x="1544" y="529"/>
                </a:cubicBezTo>
                <a:cubicBezTo>
                  <a:pt x="1535" y="524"/>
                  <a:pt x="1535" y="524"/>
                  <a:pt x="1529" y="533"/>
                </a:cubicBezTo>
                <a:cubicBezTo>
                  <a:pt x="1526" y="537"/>
                  <a:pt x="1520" y="537"/>
                  <a:pt x="1515" y="534"/>
                </a:cubicBezTo>
                <a:cubicBezTo>
                  <a:pt x="1512" y="532"/>
                  <a:pt x="1508" y="530"/>
                  <a:pt x="1504" y="527"/>
                </a:cubicBezTo>
                <a:cubicBezTo>
                  <a:pt x="1506" y="518"/>
                  <a:pt x="1505" y="515"/>
                  <a:pt x="1495" y="510"/>
                </a:cubicBezTo>
                <a:cubicBezTo>
                  <a:pt x="1491" y="508"/>
                  <a:pt x="1487" y="505"/>
                  <a:pt x="1483" y="502"/>
                </a:cubicBezTo>
                <a:cubicBezTo>
                  <a:pt x="1487" y="500"/>
                  <a:pt x="1491" y="498"/>
                  <a:pt x="1494" y="495"/>
                </a:cubicBezTo>
                <a:cubicBezTo>
                  <a:pt x="1499" y="491"/>
                  <a:pt x="1504" y="491"/>
                  <a:pt x="1510" y="495"/>
                </a:cubicBezTo>
                <a:cubicBezTo>
                  <a:pt x="1517" y="499"/>
                  <a:pt x="1525" y="501"/>
                  <a:pt x="1532" y="504"/>
                </a:cubicBezTo>
                <a:cubicBezTo>
                  <a:pt x="1538" y="507"/>
                  <a:pt x="1543" y="511"/>
                  <a:pt x="1548" y="514"/>
                </a:cubicBezTo>
                <a:cubicBezTo>
                  <a:pt x="1550" y="516"/>
                  <a:pt x="1552" y="518"/>
                  <a:pt x="1552" y="520"/>
                </a:cubicBezTo>
                <a:cubicBezTo>
                  <a:pt x="1551" y="531"/>
                  <a:pt x="1557" y="536"/>
                  <a:pt x="1564" y="542"/>
                </a:cubicBezTo>
                <a:close/>
                <a:moveTo>
                  <a:pt x="390" y="61"/>
                </a:moveTo>
                <a:cubicBezTo>
                  <a:pt x="387" y="61"/>
                  <a:pt x="384" y="59"/>
                  <a:pt x="380" y="58"/>
                </a:cubicBezTo>
                <a:cubicBezTo>
                  <a:pt x="381" y="55"/>
                  <a:pt x="382" y="53"/>
                  <a:pt x="383" y="52"/>
                </a:cubicBezTo>
                <a:cubicBezTo>
                  <a:pt x="389" y="49"/>
                  <a:pt x="395" y="46"/>
                  <a:pt x="401" y="43"/>
                </a:cubicBezTo>
                <a:cubicBezTo>
                  <a:pt x="402" y="44"/>
                  <a:pt x="402" y="44"/>
                  <a:pt x="403" y="45"/>
                </a:cubicBezTo>
                <a:cubicBezTo>
                  <a:pt x="401" y="47"/>
                  <a:pt x="400" y="49"/>
                  <a:pt x="399" y="51"/>
                </a:cubicBezTo>
                <a:cubicBezTo>
                  <a:pt x="399" y="51"/>
                  <a:pt x="400" y="51"/>
                  <a:pt x="400" y="51"/>
                </a:cubicBezTo>
                <a:cubicBezTo>
                  <a:pt x="403" y="49"/>
                  <a:pt x="406" y="47"/>
                  <a:pt x="408" y="46"/>
                </a:cubicBezTo>
                <a:cubicBezTo>
                  <a:pt x="412" y="44"/>
                  <a:pt x="416" y="44"/>
                  <a:pt x="420" y="47"/>
                </a:cubicBezTo>
                <a:cubicBezTo>
                  <a:pt x="428" y="52"/>
                  <a:pt x="428" y="52"/>
                  <a:pt x="437" y="53"/>
                </a:cubicBezTo>
                <a:cubicBezTo>
                  <a:pt x="442" y="55"/>
                  <a:pt x="446" y="58"/>
                  <a:pt x="451" y="60"/>
                </a:cubicBezTo>
                <a:cubicBezTo>
                  <a:pt x="455" y="61"/>
                  <a:pt x="457" y="63"/>
                  <a:pt x="457" y="67"/>
                </a:cubicBezTo>
                <a:cubicBezTo>
                  <a:pt x="458" y="70"/>
                  <a:pt x="459" y="73"/>
                  <a:pt x="462" y="75"/>
                </a:cubicBezTo>
                <a:cubicBezTo>
                  <a:pt x="468" y="78"/>
                  <a:pt x="467" y="79"/>
                  <a:pt x="463" y="85"/>
                </a:cubicBezTo>
                <a:cubicBezTo>
                  <a:pt x="458" y="84"/>
                  <a:pt x="454" y="83"/>
                  <a:pt x="448" y="81"/>
                </a:cubicBezTo>
                <a:cubicBezTo>
                  <a:pt x="448" y="85"/>
                  <a:pt x="447" y="87"/>
                  <a:pt x="448" y="89"/>
                </a:cubicBezTo>
                <a:cubicBezTo>
                  <a:pt x="448" y="97"/>
                  <a:pt x="448" y="97"/>
                  <a:pt x="439" y="96"/>
                </a:cubicBezTo>
                <a:cubicBezTo>
                  <a:pt x="439" y="96"/>
                  <a:pt x="438" y="96"/>
                  <a:pt x="435" y="96"/>
                </a:cubicBezTo>
                <a:cubicBezTo>
                  <a:pt x="437" y="98"/>
                  <a:pt x="438" y="98"/>
                  <a:pt x="438" y="99"/>
                </a:cubicBezTo>
                <a:cubicBezTo>
                  <a:pt x="439" y="100"/>
                  <a:pt x="439" y="101"/>
                  <a:pt x="439" y="101"/>
                </a:cubicBezTo>
                <a:cubicBezTo>
                  <a:pt x="431" y="104"/>
                  <a:pt x="427" y="101"/>
                  <a:pt x="419" y="91"/>
                </a:cubicBezTo>
                <a:cubicBezTo>
                  <a:pt x="422" y="79"/>
                  <a:pt x="432" y="83"/>
                  <a:pt x="439" y="81"/>
                </a:cubicBezTo>
                <a:cubicBezTo>
                  <a:pt x="437" y="74"/>
                  <a:pt x="429" y="63"/>
                  <a:pt x="424" y="60"/>
                </a:cubicBezTo>
                <a:cubicBezTo>
                  <a:pt x="422" y="59"/>
                  <a:pt x="419" y="58"/>
                  <a:pt x="417" y="58"/>
                </a:cubicBezTo>
                <a:cubicBezTo>
                  <a:pt x="408" y="59"/>
                  <a:pt x="399" y="61"/>
                  <a:pt x="390" y="61"/>
                </a:cubicBezTo>
                <a:close/>
                <a:moveTo>
                  <a:pt x="1001" y="575"/>
                </a:moveTo>
                <a:cubicBezTo>
                  <a:pt x="999" y="581"/>
                  <a:pt x="996" y="587"/>
                  <a:pt x="994" y="593"/>
                </a:cubicBezTo>
                <a:cubicBezTo>
                  <a:pt x="991" y="603"/>
                  <a:pt x="988" y="612"/>
                  <a:pt x="985" y="622"/>
                </a:cubicBezTo>
                <a:cubicBezTo>
                  <a:pt x="984" y="625"/>
                  <a:pt x="984" y="628"/>
                  <a:pt x="982" y="630"/>
                </a:cubicBezTo>
                <a:cubicBezTo>
                  <a:pt x="979" y="632"/>
                  <a:pt x="976" y="634"/>
                  <a:pt x="972" y="635"/>
                </a:cubicBezTo>
                <a:cubicBezTo>
                  <a:pt x="968" y="635"/>
                  <a:pt x="965" y="632"/>
                  <a:pt x="964" y="628"/>
                </a:cubicBezTo>
                <a:cubicBezTo>
                  <a:pt x="962" y="623"/>
                  <a:pt x="960" y="618"/>
                  <a:pt x="965" y="613"/>
                </a:cubicBezTo>
                <a:cubicBezTo>
                  <a:pt x="970" y="607"/>
                  <a:pt x="970" y="599"/>
                  <a:pt x="970" y="592"/>
                </a:cubicBezTo>
                <a:cubicBezTo>
                  <a:pt x="969" y="582"/>
                  <a:pt x="970" y="582"/>
                  <a:pt x="979" y="578"/>
                </a:cubicBezTo>
                <a:cubicBezTo>
                  <a:pt x="982" y="577"/>
                  <a:pt x="984" y="574"/>
                  <a:pt x="987" y="572"/>
                </a:cubicBezTo>
                <a:cubicBezTo>
                  <a:pt x="991" y="569"/>
                  <a:pt x="994" y="566"/>
                  <a:pt x="998" y="562"/>
                </a:cubicBezTo>
                <a:cubicBezTo>
                  <a:pt x="1003" y="567"/>
                  <a:pt x="1002" y="571"/>
                  <a:pt x="1001" y="575"/>
                </a:cubicBezTo>
                <a:close/>
                <a:moveTo>
                  <a:pt x="246" y="53"/>
                </a:moveTo>
                <a:cubicBezTo>
                  <a:pt x="253" y="47"/>
                  <a:pt x="260" y="41"/>
                  <a:pt x="269" y="40"/>
                </a:cubicBezTo>
                <a:cubicBezTo>
                  <a:pt x="275" y="40"/>
                  <a:pt x="281" y="43"/>
                  <a:pt x="287" y="45"/>
                </a:cubicBezTo>
                <a:cubicBezTo>
                  <a:pt x="288" y="46"/>
                  <a:pt x="290" y="47"/>
                  <a:pt x="291" y="47"/>
                </a:cubicBezTo>
                <a:cubicBezTo>
                  <a:pt x="300" y="49"/>
                  <a:pt x="309" y="50"/>
                  <a:pt x="318" y="51"/>
                </a:cubicBezTo>
                <a:cubicBezTo>
                  <a:pt x="318" y="54"/>
                  <a:pt x="319" y="58"/>
                  <a:pt x="320" y="62"/>
                </a:cubicBezTo>
                <a:cubicBezTo>
                  <a:pt x="315" y="68"/>
                  <a:pt x="309" y="66"/>
                  <a:pt x="303" y="67"/>
                </a:cubicBezTo>
                <a:cubicBezTo>
                  <a:pt x="299" y="67"/>
                  <a:pt x="295" y="67"/>
                  <a:pt x="293" y="68"/>
                </a:cubicBezTo>
                <a:cubicBezTo>
                  <a:pt x="287" y="72"/>
                  <a:pt x="281" y="71"/>
                  <a:pt x="274" y="69"/>
                </a:cubicBezTo>
                <a:cubicBezTo>
                  <a:pt x="271" y="68"/>
                  <a:pt x="268" y="67"/>
                  <a:pt x="265" y="66"/>
                </a:cubicBezTo>
                <a:cubicBezTo>
                  <a:pt x="267" y="61"/>
                  <a:pt x="273" y="63"/>
                  <a:pt x="276" y="60"/>
                </a:cubicBezTo>
                <a:cubicBezTo>
                  <a:pt x="275" y="60"/>
                  <a:pt x="273" y="59"/>
                  <a:pt x="272" y="57"/>
                </a:cubicBezTo>
                <a:cubicBezTo>
                  <a:pt x="268" y="51"/>
                  <a:pt x="264" y="49"/>
                  <a:pt x="257" y="52"/>
                </a:cubicBezTo>
                <a:cubicBezTo>
                  <a:pt x="254" y="53"/>
                  <a:pt x="250" y="54"/>
                  <a:pt x="246" y="53"/>
                </a:cubicBezTo>
                <a:close/>
                <a:moveTo>
                  <a:pt x="1315" y="497"/>
                </a:moveTo>
                <a:cubicBezTo>
                  <a:pt x="1316" y="499"/>
                  <a:pt x="1319" y="503"/>
                  <a:pt x="1319" y="506"/>
                </a:cubicBezTo>
                <a:cubicBezTo>
                  <a:pt x="1319" y="508"/>
                  <a:pt x="1316" y="512"/>
                  <a:pt x="1314" y="513"/>
                </a:cubicBezTo>
                <a:cubicBezTo>
                  <a:pt x="1312" y="514"/>
                  <a:pt x="1308" y="512"/>
                  <a:pt x="1306" y="510"/>
                </a:cubicBezTo>
                <a:cubicBezTo>
                  <a:pt x="1300" y="504"/>
                  <a:pt x="1296" y="496"/>
                  <a:pt x="1292" y="489"/>
                </a:cubicBezTo>
                <a:cubicBezTo>
                  <a:pt x="1285" y="477"/>
                  <a:pt x="1276" y="467"/>
                  <a:pt x="1268" y="456"/>
                </a:cubicBezTo>
                <a:cubicBezTo>
                  <a:pt x="1266" y="454"/>
                  <a:pt x="1265" y="451"/>
                  <a:pt x="1263" y="448"/>
                </a:cubicBezTo>
                <a:cubicBezTo>
                  <a:pt x="1272" y="448"/>
                  <a:pt x="1278" y="453"/>
                  <a:pt x="1281" y="459"/>
                </a:cubicBezTo>
                <a:cubicBezTo>
                  <a:pt x="1284" y="464"/>
                  <a:pt x="1288" y="467"/>
                  <a:pt x="1293" y="469"/>
                </a:cubicBezTo>
                <a:cubicBezTo>
                  <a:pt x="1298" y="472"/>
                  <a:pt x="1302" y="476"/>
                  <a:pt x="1304" y="482"/>
                </a:cubicBezTo>
                <a:cubicBezTo>
                  <a:pt x="1306" y="488"/>
                  <a:pt x="1311" y="492"/>
                  <a:pt x="1315" y="497"/>
                </a:cubicBezTo>
                <a:close/>
                <a:moveTo>
                  <a:pt x="431" y="27"/>
                </a:moveTo>
                <a:cubicBezTo>
                  <a:pt x="435" y="23"/>
                  <a:pt x="438" y="18"/>
                  <a:pt x="443" y="15"/>
                </a:cubicBezTo>
                <a:cubicBezTo>
                  <a:pt x="445" y="14"/>
                  <a:pt x="449" y="14"/>
                  <a:pt x="452" y="14"/>
                </a:cubicBezTo>
                <a:cubicBezTo>
                  <a:pt x="457" y="13"/>
                  <a:pt x="463" y="15"/>
                  <a:pt x="468" y="11"/>
                </a:cubicBezTo>
                <a:cubicBezTo>
                  <a:pt x="463" y="11"/>
                  <a:pt x="458" y="11"/>
                  <a:pt x="454" y="11"/>
                </a:cubicBezTo>
                <a:cubicBezTo>
                  <a:pt x="471" y="4"/>
                  <a:pt x="497" y="2"/>
                  <a:pt x="509" y="5"/>
                </a:cubicBezTo>
                <a:cubicBezTo>
                  <a:pt x="505" y="11"/>
                  <a:pt x="498" y="12"/>
                  <a:pt x="492" y="13"/>
                </a:cubicBezTo>
                <a:cubicBezTo>
                  <a:pt x="483" y="14"/>
                  <a:pt x="474" y="16"/>
                  <a:pt x="466" y="21"/>
                </a:cubicBezTo>
                <a:cubicBezTo>
                  <a:pt x="459" y="25"/>
                  <a:pt x="451" y="27"/>
                  <a:pt x="444" y="30"/>
                </a:cubicBezTo>
                <a:cubicBezTo>
                  <a:pt x="438" y="32"/>
                  <a:pt x="435" y="30"/>
                  <a:pt x="431" y="27"/>
                </a:cubicBezTo>
                <a:close/>
                <a:moveTo>
                  <a:pt x="711" y="129"/>
                </a:moveTo>
                <a:cubicBezTo>
                  <a:pt x="720" y="130"/>
                  <a:pt x="716" y="141"/>
                  <a:pt x="722" y="144"/>
                </a:cubicBezTo>
                <a:cubicBezTo>
                  <a:pt x="727" y="147"/>
                  <a:pt x="729" y="155"/>
                  <a:pt x="733" y="161"/>
                </a:cubicBezTo>
                <a:cubicBezTo>
                  <a:pt x="732" y="173"/>
                  <a:pt x="722" y="167"/>
                  <a:pt x="715" y="170"/>
                </a:cubicBezTo>
                <a:cubicBezTo>
                  <a:pt x="711" y="164"/>
                  <a:pt x="709" y="160"/>
                  <a:pt x="715" y="154"/>
                </a:cubicBezTo>
                <a:cubicBezTo>
                  <a:pt x="717" y="152"/>
                  <a:pt x="718" y="147"/>
                  <a:pt x="712" y="145"/>
                </a:cubicBezTo>
                <a:cubicBezTo>
                  <a:pt x="707" y="143"/>
                  <a:pt x="707" y="138"/>
                  <a:pt x="711" y="129"/>
                </a:cubicBezTo>
                <a:close/>
                <a:moveTo>
                  <a:pt x="1428" y="270"/>
                </a:moveTo>
                <a:cubicBezTo>
                  <a:pt x="1430" y="265"/>
                  <a:pt x="1433" y="262"/>
                  <a:pt x="1438" y="262"/>
                </a:cubicBezTo>
                <a:cubicBezTo>
                  <a:pt x="1447" y="262"/>
                  <a:pt x="1452" y="256"/>
                  <a:pt x="1457" y="251"/>
                </a:cubicBezTo>
                <a:cubicBezTo>
                  <a:pt x="1459" y="249"/>
                  <a:pt x="1459" y="244"/>
                  <a:pt x="1459" y="241"/>
                </a:cubicBezTo>
                <a:cubicBezTo>
                  <a:pt x="1458" y="237"/>
                  <a:pt x="1456" y="234"/>
                  <a:pt x="1455" y="230"/>
                </a:cubicBezTo>
                <a:cubicBezTo>
                  <a:pt x="1462" y="230"/>
                  <a:pt x="1464" y="235"/>
                  <a:pt x="1466" y="240"/>
                </a:cubicBezTo>
                <a:cubicBezTo>
                  <a:pt x="1466" y="243"/>
                  <a:pt x="1467" y="247"/>
                  <a:pt x="1468" y="250"/>
                </a:cubicBezTo>
                <a:cubicBezTo>
                  <a:pt x="1470" y="259"/>
                  <a:pt x="1468" y="263"/>
                  <a:pt x="1459" y="266"/>
                </a:cubicBezTo>
                <a:cubicBezTo>
                  <a:pt x="1456" y="267"/>
                  <a:pt x="1453" y="268"/>
                  <a:pt x="1449" y="269"/>
                </a:cubicBezTo>
                <a:cubicBezTo>
                  <a:pt x="1443" y="263"/>
                  <a:pt x="1436" y="272"/>
                  <a:pt x="1428" y="270"/>
                </a:cubicBezTo>
                <a:close/>
                <a:moveTo>
                  <a:pt x="1622" y="738"/>
                </a:moveTo>
                <a:cubicBezTo>
                  <a:pt x="1618" y="741"/>
                  <a:pt x="1614" y="745"/>
                  <a:pt x="1609" y="747"/>
                </a:cubicBezTo>
                <a:cubicBezTo>
                  <a:pt x="1600" y="753"/>
                  <a:pt x="1591" y="758"/>
                  <a:pt x="1582" y="764"/>
                </a:cubicBezTo>
                <a:cubicBezTo>
                  <a:pt x="1578" y="766"/>
                  <a:pt x="1574" y="766"/>
                  <a:pt x="1571" y="761"/>
                </a:cubicBezTo>
                <a:cubicBezTo>
                  <a:pt x="1586" y="749"/>
                  <a:pt x="1607" y="747"/>
                  <a:pt x="1620" y="732"/>
                </a:cubicBezTo>
                <a:cubicBezTo>
                  <a:pt x="1624" y="733"/>
                  <a:pt x="1625" y="735"/>
                  <a:pt x="1622" y="738"/>
                </a:cubicBezTo>
                <a:close/>
                <a:moveTo>
                  <a:pt x="797" y="26"/>
                </a:moveTo>
                <a:cubicBezTo>
                  <a:pt x="792" y="25"/>
                  <a:pt x="788" y="24"/>
                  <a:pt x="784" y="22"/>
                </a:cubicBezTo>
                <a:cubicBezTo>
                  <a:pt x="784" y="22"/>
                  <a:pt x="784" y="21"/>
                  <a:pt x="784" y="20"/>
                </a:cubicBezTo>
                <a:cubicBezTo>
                  <a:pt x="786" y="20"/>
                  <a:pt x="788" y="20"/>
                  <a:pt x="791" y="20"/>
                </a:cubicBezTo>
                <a:cubicBezTo>
                  <a:pt x="806" y="19"/>
                  <a:pt x="821" y="18"/>
                  <a:pt x="838" y="17"/>
                </a:cubicBezTo>
                <a:cubicBezTo>
                  <a:pt x="832" y="24"/>
                  <a:pt x="826" y="23"/>
                  <a:pt x="821" y="23"/>
                </a:cubicBezTo>
                <a:cubicBezTo>
                  <a:pt x="814" y="24"/>
                  <a:pt x="810" y="26"/>
                  <a:pt x="807" y="31"/>
                </a:cubicBezTo>
                <a:cubicBezTo>
                  <a:pt x="806" y="32"/>
                  <a:pt x="805" y="33"/>
                  <a:pt x="804" y="34"/>
                </a:cubicBezTo>
                <a:cubicBezTo>
                  <a:pt x="800" y="33"/>
                  <a:pt x="798" y="31"/>
                  <a:pt x="795" y="30"/>
                </a:cubicBezTo>
                <a:cubicBezTo>
                  <a:pt x="796" y="28"/>
                  <a:pt x="796" y="27"/>
                  <a:pt x="797" y="26"/>
                </a:cubicBezTo>
                <a:close/>
                <a:moveTo>
                  <a:pt x="1402" y="500"/>
                </a:moveTo>
                <a:cubicBezTo>
                  <a:pt x="1399" y="504"/>
                  <a:pt x="1404" y="510"/>
                  <a:pt x="1398" y="513"/>
                </a:cubicBezTo>
                <a:cubicBezTo>
                  <a:pt x="1396" y="508"/>
                  <a:pt x="1393" y="503"/>
                  <a:pt x="1393" y="498"/>
                </a:cubicBezTo>
                <a:cubicBezTo>
                  <a:pt x="1393" y="493"/>
                  <a:pt x="1396" y="488"/>
                  <a:pt x="1397" y="483"/>
                </a:cubicBezTo>
                <a:cubicBezTo>
                  <a:pt x="1401" y="485"/>
                  <a:pt x="1405" y="487"/>
                  <a:pt x="1410" y="490"/>
                </a:cubicBezTo>
                <a:cubicBezTo>
                  <a:pt x="1410" y="492"/>
                  <a:pt x="1410" y="495"/>
                  <a:pt x="1411" y="497"/>
                </a:cubicBezTo>
                <a:cubicBezTo>
                  <a:pt x="1411" y="500"/>
                  <a:pt x="1412" y="502"/>
                  <a:pt x="1413" y="506"/>
                </a:cubicBezTo>
                <a:cubicBezTo>
                  <a:pt x="1408" y="503"/>
                  <a:pt x="1405" y="501"/>
                  <a:pt x="1402" y="500"/>
                </a:cubicBezTo>
                <a:close/>
                <a:moveTo>
                  <a:pt x="953" y="51"/>
                </a:moveTo>
                <a:cubicBezTo>
                  <a:pt x="955" y="44"/>
                  <a:pt x="962" y="41"/>
                  <a:pt x="967" y="37"/>
                </a:cubicBezTo>
                <a:cubicBezTo>
                  <a:pt x="971" y="34"/>
                  <a:pt x="975" y="35"/>
                  <a:pt x="980" y="36"/>
                </a:cubicBezTo>
                <a:cubicBezTo>
                  <a:pt x="964" y="48"/>
                  <a:pt x="964" y="48"/>
                  <a:pt x="962" y="59"/>
                </a:cubicBezTo>
                <a:cubicBezTo>
                  <a:pt x="960" y="58"/>
                  <a:pt x="957" y="59"/>
                  <a:pt x="955" y="57"/>
                </a:cubicBezTo>
                <a:cubicBezTo>
                  <a:pt x="953" y="56"/>
                  <a:pt x="952" y="53"/>
                  <a:pt x="953" y="51"/>
                </a:cubicBezTo>
                <a:close/>
                <a:moveTo>
                  <a:pt x="672" y="86"/>
                </a:moveTo>
                <a:cubicBezTo>
                  <a:pt x="664" y="97"/>
                  <a:pt x="652" y="98"/>
                  <a:pt x="641" y="90"/>
                </a:cubicBezTo>
                <a:cubicBezTo>
                  <a:pt x="651" y="85"/>
                  <a:pt x="663" y="83"/>
                  <a:pt x="672" y="86"/>
                </a:cubicBezTo>
                <a:close/>
                <a:moveTo>
                  <a:pt x="1658" y="717"/>
                </a:moveTo>
                <a:cubicBezTo>
                  <a:pt x="1651" y="722"/>
                  <a:pt x="1645" y="727"/>
                  <a:pt x="1638" y="733"/>
                </a:cubicBezTo>
                <a:cubicBezTo>
                  <a:pt x="1635" y="725"/>
                  <a:pt x="1635" y="721"/>
                  <a:pt x="1641" y="718"/>
                </a:cubicBezTo>
                <a:cubicBezTo>
                  <a:pt x="1643" y="717"/>
                  <a:pt x="1645" y="717"/>
                  <a:pt x="1646" y="716"/>
                </a:cubicBezTo>
                <a:cubicBezTo>
                  <a:pt x="1648" y="715"/>
                  <a:pt x="1649" y="713"/>
                  <a:pt x="1650" y="711"/>
                </a:cubicBezTo>
                <a:cubicBezTo>
                  <a:pt x="1653" y="713"/>
                  <a:pt x="1656" y="715"/>
                  <a:pt x="1658" y="717"/>
                </a:cubicBezTo>
                <a:close/>
                <a:moveTo>
                  <a:pt x="686" y="163"/>
                </a:moveTo>
                <a:cubicBezTo>
                  <a:pt x="684" y="151"/>
                  <a:pt x="689" y="145"/>
                  <a:pt x="702" y="145"/>
                </a:cubicBezTo>
                <a:cubicBezTo>
                  <a:pt x="701" y="150"/>
                  <a:pt x="700" y="154"/>
                  <a:pt x="699" y="159"/>
                </a:cubicBezTo>
                <a:cubicBezTo>
                  <a:pt x="695" y="161"/>
                  <a:pt x="690" y="162"/>
                  <a:pt x="686" y="163"/>
                </a:cubicBezTo>
                <a:close/>
                <a:moveTo>
                  <a:pt x="449" y="172"/>
                </a:moveTo>
                <a:cubicBezTo>
                  <a:pt x="454" y="176"/>
                  <a:pt x="458" y="179"/>
                  <a:pt x="463" y="183"/>
                </a:cubicBezTo>
                <a:cubicBezTo>
                  <a:pt x="455" y="190"/>
                  <a:pt x="448" y="188"/>
                  <a:pt x="438" y="186"/>
                </a:cubicBezTo>
                <a:cubicBezTo>
                  <a:pt x="443" y="180"/>
                  <a:pt x="446" y="176"/>
                  <a:pt x="449" y="172"/>
                </a:cubicBezTo>
                <a:close/>
                <a:moveTo>
                  <a:pt x="1404" y="380"/>
                </a:moveTo>
                <a:cubicBezTo>
                  <a:pt x="1404" y="383"/>
                  <a:pt x="1399" y="387"/>
                  <a:pt x="1404" y="390"/>
                </a:cubicBezTo>
                <a:cubicBezTo>
                  <a:pt x="1407" y="393"/>
                  <a:pt x="1410" y="395"/>
                  <a:pt x="1412" y="397"/>
                </a:cubicBezTo>
                <a:cubicBezTo>
                  <a:pt x="1405" y="400"/>
                  <a:pt x="1405" y="400"/>
                  <a:pt x="1401" y="394"/>
                </a:cubicBezTo>
                <a:cubicBezTo>
                  <a:pt x="1401" y="393"/>
                  <a:pt x="1401" y="392"/>
                  <a:pt x="1400" y="392"/>
                </a:cubicBezTo>
                <a:cubicBezTo>
                  <a:pt x="1391" y="385"/>
                  <a:pt x="1395" y="377"/>
                  <a:pt x="1397" y="368"/>
                </a:cubicBezTo>
                <a:cubicBezTo>
                  <a:pt x="1404" y="370"/>
                  <a:pt x="1403" y="375"/>
                  <a:pt x="1404" y="380"/>
                </a:cubicBezTo>
                <a:close/>
                <a:moveTo>
                  <a:pt x="1428" y="424"/>
                </a:moveTo>
                <a:cubicBezTo>
                  <a:pt x="1436" y="431"/>
                  <a:pt x="1436" y="436"/>
                  <a:pt x="1429" y="442"/>
                </a:cubicBezTo>
                <a:cubicBezTo>
                  <a:pt x="1428" y="442"/>
                  <a:pt x="1425" y="442"/>
                  <a:pt x="1424" y="440"/>
                </a:cubicBezTo>
                <a:cubicBezTo>
                  <a:pt x="1421" y="437"/>
                  <a:pt x="1420" y="433"/>
                  <a:pt x="1418" y="430"/>
                </a:cubicBezTo>
                <a:cubicBezTo>
                  <a:pt x="1421" y="428"/>
                  <a:pt x="1425" y="426"/>
                  <a:pt x="1428" y="424"/>
                </a:cubicBezTo>
                <a:close/>
                <a:moveTo>
                  <a:pt x="308" y="353"/>
                </a:moveTo>
                <a:cubicBezTo>
                  <a:pt x="300" y="357"/>
                  <a:pt x="295" y="356"/>
                  <a:pt x="290" y="352"/>
                </a:cubicBezTo>
                <a:cubicBezTo>
                  <a:pt x="286" y="348"/>
                  <a:pt x="282" y="345"/>
                  <a:pt x="276" y="340"/>
                </a:cubicBezTo>
                <a:cubicBezTo>
                  <a:pt x="290" y="339"/>
                  <a:pt x="296" y="350"/>
                  <a:pt x="308" y="353"/>
                </a:cubicBezTo>
                <a:close/>
                <a:moveTo>
                  <a:pt x="412" y="813"/>
                </a:moveTo>
                <a:cubicBezTo>
                  <a:pt x="406" y="817"/>
                  <a:pt x="401" y="815"/>
                  <a:pt x="397" y="812"/>
                </a:cubicBezTo>
                <a:cubicBezTo>
                  <a:pt x="395" y="811"/>
                  <a:pt x="396" y="807"/>
                  <a:pt x="395" y="804"/>
                </a:cubicBezTo>
                <a:cubicBezTo>
                  <a:pt x="396" y="804"/>
                  <a:pt x="397" y="803"/>
                  <a:pt x="398" y="803"/>
                </a:cubicBezTo>
                <a:cubicBezTo>
                  <a:pt x="403" y="806"/>
                  <a:pt x="409" y="806"/>
                  <a:pt x="412" y="813"/>
                </a:cubicBezTo>
                <a:close/>
                <a:moveTo>
                  <a:pt x="1447" y="218"/>
                </a:moveTo>
                <a:cubicBezTo>
                  <a:pt x="1448" y="214"/>
                  <a:pt x="1449" y="211"/>
                  <a:pt x="1449" y="208"/>
                </a:cubicBezTo>
                <a:cubicBezTo>
                  <a:pt x="1455" y="210"/>
                  <a:pt x="1460" y="212"/>
                  <a:pt x="1466" y="214"/>
                </a:cubicBezTo>
                <a:cubicBezTo>
                  <a:pt x="1460" y="221"/>
                  <a:pt x="1454" y="218"/>
                  <a:pt x="1447" y="218"/>
                </a:cubicBezTo>
                <a:close/>
                <a:moveTo>
                  <a:pt x="1489" y="736"/>
                </a:moveTo>
                <a:cubicBezTo>
                  <a:pt x="1490" y="736"/>
                  <a:pt x="1490" y="737"/>
                  <a:pt x="1490" y="738"/>
                </a:cubicBezTo>
                <a:cubicBezTo>
                  <a:pt x="1486" y="741"/>
                  <a:pt x="1482" y="744"/>
                  <a:pt x="1478" y="747"/>
                </a:cubicBezTo>
                <a:cubicBezTo>
                  <a:pt x="1474" y="742"/>
                  <a:pt x="1477" y="737"/>
                  <a:pt x="1476" y="732"/>
                </a:cubicBezTo>
                <a:cubicBezTo>
                  <a:pt x="1482" y="734"/>
                  <a:pt x="1485" y="735"/>
                  <a:pt x="1489" y="736"/>
                </a:cubicBezTo>
                <a:close/>
                <a:moveTo>
                  <a:pt x="406" y="36"/>
                </a:moveTo>
                <a:cubicBezTo>
                  <a:pt x="416" y="35"/>
                  <a:pt x="424" y="34"/>
                  <a:pt x="432" y="33"/>
                </a:cubicBezTo>
                <a:cubicBezTo>
                  <a:pt x="433" y="34"/>
                  <a:pt x="433" y="34"/>
                  <a:pt x="433" y="35"/>
                </a:cubicBezTo>
                <a:cubicBezTo>
                  <a:pt x="432" y="36"/>
                  <a:pt x="430" y="39"/>
                  <a:pt x="428" y="39"/>
                </a:cubicBezTo>
                <a:cubicBezTo>
                  <a:pt x="422" y="40"/>
                  <a:pt x="416" y="40"/>
                  <a:pt x="409" y="40"/>
                </a:cubicBezTo>
                <a:cubicBezTo>
                  <a:pt x="409" y="40"/>
                  <a:pt x="408" y="38"/>
                  <a:pt x="406" y="36"/>
                </a:cubicBezTo>
                <a:close/>
                <a:moveTo>
                  <a:pt x="322" y="358"/>
                </a:moveTo>
                <a:cubicBezTo>
                  <a:pt x="326" y="358"/>
                  <a:pt x="331" y="359"/>
                  <a:pt x="336" y="363"/>
                </a:cubicBezTo>
                <a:cubicBezTo>
                  <a:pt x="330" y="367"/>
                  <a:pt x="325" y="369"/>
                  <a:pt x="320" y="365"/>
                </a:cubicBezTo>
                <a:cubicBezTo>
                  <a:pt x="319" y="364"/>
                  <a:pt x="318" y="362"/>
                  <a:pt x="318" y="360"/>
                </a:cubicBezTo>
                <a:cubicBezTo>
                  <a:pt x="318" y="360"/>
                  <a:pt x="320" y="358"/>
                  <a:pt x="322" y="358"/>
                </a:cubicBezTo>
                <a:close/>
                <a:moveTo>
                  <a:pt x="1477" y="491"/>
                </a:moveTo>
                <a:cubicBezTo>
                  <a:pt x="1479" y="494"/>
                  <a:pt x="1479" y="497"/>
                  <a:pt x="1480" y="501"/>
                </a:cubicBezTo>
                <a:cubicBezTo>
                  <a:pt x="1478" y="501"/>
                  <a:pt x="1475" y="502"/>
                  <a:pt x="1473" y="502"/>
                </a:cubicBezTo>
                <a:cubicBezTo>
                  <a:pt x="1472" y="496"/>
                  <a:pt x="1470" y="492"/>
                  <a:pt x="1469" y="487"/>
                </a:cubicBezTo>
                <a:cubicBezTo>
                  <a:pt x="1472" y="485"/>
                  <a:pt x="1476" y="485"/>
                  <a:pt x="1477" y="491"/>
                </a:cubicBezTo>
                <a:close/>
              </a:path>
            </a:pathLst>
          </a:custGeom>
          <a:solidFill>
            <a:schemeClr val="bg1">
              <a:alpha val="51000"/>
            </a:schemeClr>
          </a:solidFill>
          <a:ln>
            <a:solidFill>
              <a:schemeClr val="bg1"/>
            </a:solidFill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96082" y="83902"/>
            <a:ext cx="3226312" cy="630473"/>
            <a:chOff x="188610" y="188677"/>
            <a:chExt cx="3226312" cy="630473"/>
          </a:xfrm>
        </p:grpSpPr>
        <p:grpSp>
          <p:nvGrpSpPr>
            <p:cNvPr id="4" name="组合 3"/>
            <p:cNvGrpSpPr/>
            <p:nvPr/>
          </p:nvGrpSpPr>
          <p:grpSpPr>
            <a:xfrm>
              <a:off x="188610" y="188677"/>
              <a:ext cx="795224" cy="630473"/>
              <a:chOff x="5205109" y="1144352"/>
              <a:chExt cx="1622116" cy="1286052"/>
            </a:xfrm>
          </p:grpSpPr>
          <p:sp>
            <p:nvSpPr>
              <p:cNvPr id="6" name="圆角矩形 5"/>
              <p:cNvSpPr/>
              <p:nvPr/>
            </p:nvSpPr>
            <p:spPr>
              <a:xfrm>
                <a:off x="5205109" y="1509509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" name="圆角矩形 6"/>
              <p:cNvSpPr/>
              <p:nvPr/>
            </p:nvSpPr>
            <p:spPr>
              <a:xfrm>
                <a:off x="5672137" y="1782704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6213983" y="1411750"/>
                <a:ext cx="613242" cy="468544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" name="圆角矩形 8"/>
              <p:cNvSpPr/>
              <p:nvPr/>
            </p:nvSpPr>
            <p:spPr>
              <a:xfrm>
                <a:off x="5853442" y="1243964"/>
                <a:ext cx="513084" cy="392019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0" name="圆角矩形 9"/>
              <p:cNvSpPr/>
              <p:nvPr/>
            </p:nvSpPr>
            <p:spPr>
              <a:xfrm>
                <a:off x="6452613" y="1144352"/>
                <a:ext cx="253961" cy="194038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5" name="文本框 4"/>
            <p:cNvSpPr txBox="1"/>
            <p:nvPr/>
          </p:nvSpPr>
          <p:spPr>
            <a:xfrm>
              <a:off x="1075820" y="242303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343166" y="4798955"/>
            <a:ext cx="591829" cy="544286"/>
            <a:chOff x="8173170" y="2993571"/>
            <a:chExt cx="591829" cy="544286"/>
          </a:xfrm>
        </p:grpSpPr>
        <p:sp>
          <p:nvSpPr>
            <p:cNvPr id="11" name="泪滴形 10"/>
            <p:cNvSpPr/>
            <p:nvPr/>
          </p:nvSpPr>
          <p:spPr>
            <a:xfrm rot="8055942">
              <a:off x="8196942" y="2993571"/>
              <a:ext cx="544286" cy="544286"/>
            </a:xfrm>
            <a:prstGeom prst="teardrop">
              <a:avLst>
                <a:gd name="adj" fmla="val 140000"/>
              </a:avLst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173170" y="3081048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85%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5315858" y="4237346"/>
            <a:ext cx="591829" cy="544286"/>
            <a:chOff x="8173170" y="2993571"/>
            <a:chExt cx="591829" cy="544286"/>
          </a:xfrm>
        </p:grpSpPr>
        <p:sp>
          <p:nvSpPr>
            <p:cNvPr id="18" name="泪滴形 17"/>
            <p:cNvSpPr/>
            <p:nvPr/>
          </p:nvSpPr>
          <p:spPr>
            <a:xfrm rot="8055942">
              <a:off x="8196942" y="2993571"/>
              <a:ext cx="544286" cy="544286"/>
            </a:xfrm>
            <a:prstGeom prst="teardrop">
              <a:avLst>
                <a:gd name="adj" fmla="val 14000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8173170" y="3081048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85%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1990160" y="2349710"/>
            <a:ext cx="591829" cy="544286"/>
            <a:chOff x="8173170" y="2993571"/>
            <a:chExt cx="591829" cy="544286"/>
          </a:xfrm>
        </p:grpSpPr>
        <p:sp>
          <p:nvSpPr>
            <p:cNvPr id="21" name="泪滴形 20"/>
            <p:cNvSpPr/>
            <p:nvPr/>
          </p:nvSpPr>
          <p:spPr>
            <a:xfrm rot="8055942">
              <a:off x="8196942" y="2993571"/>
              <a:ext cx="544286" cy="544286"/>
            </a:xfrm>
            <a:prstGeom prst="teardrop">
              <a:avLst>
                <a:gd name="adj" fmla="val 140000"/>
              </a:avLst>
            </a:prstGeom>
            <a:solidFill>
              <a:srgbClr val="FFC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8173170" y="3081048"/>
              <a:ext cx="5918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85%</a:t>
              </a:r>
              <a:endParaRPr lang="zh-CN" altLang="en-US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2410660" y="1335097"/>
            <a:ext cx="209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2410660" y="93487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FFC00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3" name="矩形 42"/>
          <p:cNvSpPr/>
          <p:nvPr/>
        </p:nvSpPr>
        <p:spPr>
          <a:xfrm>
            <a:off x="5745899" y="1271477"/>
            <a:ext cx="209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5745899" y="871251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ED7D3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45" name="矩形 44"/>
          <p:cNvSpPr/>
          <p:nvPr/>
        </p:nvSpPr>
        <p:spPr>
          <a:xfrm>
            <a:off x="8810167" y="3545066"/>
            <a:ext cx="2093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" name="文本框 45"/>
          <p:cNvSpPr txBox="1"/>
          <p:nvPr/>
        </p:nvSpPr>
        <p:spPr>
          <a:xfrm>
            <a:off x="8810167" y="3144840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rgbClr val="A7CF8B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5551357" y="909319"/>
            <a:ext cx="176170" cy="3429229"/>
            <a:chOff x="5551357" y="909319"/>
            <a:chExt cx="176170" cy="3429229"/>
          </a:xfrm>
        </p:grpSpPr>
        <p:cxnSp>
          <p:nvCxnSpPr>
            <p:cNvPr id="35" name="直接连接符 34"/>
            <p:cNvCxnSpPr/>
            <p:nvPr/>
          </p:nvCxnSpPr>
          <p:spPr>
            <a:xfrm flipH="1" flipV="1">
              <a:off x="5621314" y="1026311"/>
              <a:ext cx="14484" cy="3312237"/>
            </a:xfrm>
            <a:prstGeom prst="line">
              <a:avLst/>
            </a:prstGeom>
            <a:ln w="28575">
              <a:solidFill>
                <a:srgbClr val="ED7D3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椭圆 49"/>
            <p:cNvSpPr/>
            <p:nvPr/>
          </p:nvSpPr>
          <p:spPr>
            <a:xfrm>
              <a:off x="5551357" y="909319"/>
              <a:ext cx="176170" cy="176170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179440" y="959723"/>
            <a:ext cx="176170" cy="1477464"/>
            <a:chOff x="2179440" y="959723"/>
            <a:chExt cx="176170" cy="1477464"/>
          </a:xfrm>
        </p:grpSpPr>
        <p:cxnSp>
          <p:nvCxnSpPr>
            <p:cNvPr id="34" name="直接连接符 33"/>
            <p:cNvCxnSpPr>
              <a:stCxn id="22" idx="0"/>
            </p:cNvCxnSpPr>
            <p:nvPr/>
          </p:nvCxnSpPr>
          <p:spPr>
            <a:xfrm flipH="1" flipV="1">
              <a:off x="2266088" y="1026311"/>
              <a:ext cx="19987" cy="1410876"/>
            </a:xfrm>
            <a:prstGeom prst="line">
              <a:avLst/>
            </a:prstGeom>
            <a:ln w="28575">
              <a:solidFill>
                <a:srgbClr val="FFC006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椭圆 50"/>
            <p:cNvSpPr/>
            <p:nvPr/>
          </p:nvSpPr>
          <p:spPr>
            <a:xfrm>
              <a:off x="2179440" y="959723"/>
              <a:ext cx="176170" cy="176170"/>
            </a:xfrm>
            <a:prstGeom prst="ellipse">
              <a:avLst/>
            </a:prstGeom>
            <a:solidFill>
              <a:srgbClr val="FFC00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8549580" y="3266969"/>
            <a:ext cx="176170" cy="1751809"/>
            <a:chOff x="8549580" y="3266969"/>
            <a:chExt cx="176170" cy="1751809"/>
          </a:xfrm>
        </p:grpSpPr>
        <p:cxnSp>
          <p:nvCxnSpPr>
            <p:cNvPr id="36" name="直接连接符 35"/>
            <p:cNvCxnSpPr/>
            <p:nvPr/>
          </p:nvCxnSpPr>
          <p:spPr>
            <a:xfrm flipH="1" flipV="1">
              <a:off x="8641331" y="3335844"/>
              <a:ext cx="2" cy="1682934"/>
            </a:xfrm>
            <a:prstGeom prst="line">
              <a:avLst/>
            </a:prstGeom>
            <a:ln w="28575">
              <a:solidFill>
                <a:srgbClr val="A9D18E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椭圆 51"/>
            <p:cNvSpPr/>
            <p:nvPr/>
          </p:nvSpPr>
          <p:spPr>
            <a:xfrm>
              <a:off x="8549580" y="3266969"/>
              <a:ext cx="176170" cy="176170"/>
            </a:xfrm>
            <a:prstGeom prst="ellipse">
              <a:avLst/>
            </a:prstGeom>
            <a:solidFill>
              <a:srgbClr val="A9D18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000"/>
                            </p:stCondLst>
                            <p:childTnLst>
                              <p:par>
                                <p:cTn id="57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7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39" grpId="0"/>
      <p:bldP spid="40" grpId="1"/>
      <p:bldP spid="43" grpId="0"/>
      <p:bldP spid="44" grpId="0"/>
      <p:bldP spid="45" grpId="0"/>
      <p:bldP spid="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图片 7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52" r="2467" b="35559"/>
          <a:stretch>
            <a:fillRect/>
          </a:stretch>
        </p:blipFill>
        <p:spPr>
          <a:xfrm>
            <a:off x="1179220" y="4084884"/>
            <a:ext cx="4595572" cy="2087316"/>
          </a:xfrm>
          <a:custGeom>
            <a:avLst/>
            <a:gdLst>
              <a:gd name="connsiteX0" fmla="*/ 0 w 4950379"/>
              <a:gd name="connsiteY0" fmla="*/ 0 h 2248470"/>
              <a:gd name="connsiteX1" fmla="*/ 4950379 w 4950379"/>
              <a:gd name="connsiteY1" fmla="*/ 0 h 2248470"/>
              <a:gd name="connsiteX2" fmla="*/ 4950379 w 4950379"/>
              <a:gd name="connsiteY2" fmla="*/ 2248470 h 2248470"/>
              <a:gd name="connsiteX3" fmla="*/ 0 w 4950379"/>
              <a:gd name="connsiteY3" fmla="*/ 2248470 h 224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0379" h="2248470">
                <a:moveTo>
                  <a:pt x="0" y="0"/>
                </a:moveTo>
                <a:lnTo>
                  <a:pt x="4950379" y="0"/>
                </a:lnTo>
                <a:lnTo>
                  <a:pt x="4950379" y="2248470"/>
                </a:lnTo>
                <a:lnTo>
                  <a:pt x="0" y="2248470"/>
                </a:lnTo>
                <a:close/>
              </a:path>
            </a:pathLst>
          </a:custGeom>
        </p:spPr>
      </p:pic>
      <p:sp>
        <p:nvSpPr>
          <p:cNvPr id="67" name="弧形 66"/>
          <p:cNvSpPr/>
          <p:nvPr/>
        </p:nvSpPr>
        <p:spPr>
          <a:xfrm>
            <a:off x="1055046" y="1545829"/>
            <a:ext cx="1721568" cy="1721568"/>
          </a:xfrm>
          <a:prstGeom prst="arc">
            <a:avLst>
              <a:gd name="adj1" fmla="val 16200000"/>
              <a:gd name="adj2" fmla="val 68203"/>
            </a:avLst>
          </a:prstGeom>
          <a:noFill/>
          <a:ln w="38100">
            <a:solidFill>
              <a:srgbClr val="05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弧形 70"/>
          <p:cNvSpPr/>
          <p:nvPr/>
        </p:nvSpPr>
        <p:spPr>
          <a:xfrm>
            <a:off x="3841720" y="1545829"/>
            <a:ext cx="1721568" cy="1721568"/>
          </a:xfrm>
          <a:prstGeom prst="arc">
            <a:avLst>
              <a:gd name="adj1" fmla="val 16200000"/>
              <a:gd name="adj2" fmla="val 3753531"/>
            </a:avLst>
          </a:prstGeom>
          <a:noFill/>
          <a:ln w="38100">
            <a:solidFill>
              <a:srgbClr val="FFC00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弧形 74"/>
          <p:cNvSpPr/>
          <p:nvPr/>
        </p:nvSpPr>
        <p:spPr>
          <a:xfrm>
            <a:off x="6628393" y="1545829"/>
            <a:ext cx="1721568" cy="1721568"/>
          </a:xfrm>
          <a:prstGeom prst="arc">
            <a:avLst>
              <a:gd name="adj1" fmla="val 16200000"/>
              <a:gd name="adj2" fmla="val 7559833"/>
            </a:avLst>
          </a:prstGeom>
          <a:noFill/>
          <a:ln w="3810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弧形 78"/>
          <p:cNvSpPr/>
          <p:nvPr/>
        </p:nvSpPr>
        <p:spPr>
          <a:xfrm>
            <a:off x="9415067" y="1545829"/>
            <a:ext cx="1721568" cy="1721568"/>
          </a:xfrm>
          <a:prstGeom prst="arc">
            <a:avLst>
              <a:gd name="adj1" fmla="val 16200000"/>
              <a:gd name="adj2" fmla="val 13236460"/>
            </a:avLst>
          </a:prstGeom>
          <a:noFill/>
          <a:ln w="38100">
            <a:solidFill>
              <a:srgbClr val="A7CF8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5290474" y="5674193"/>
            <a:ext cx="393484" cy="393484"/>
            <a:chOff x="5290474" y="5674193"/>
            <a:chExt cx="393484" cy="393484"/>
          </a:xfrm>
        </p:grpSpPr>
        <p:sp>
          <p:nvSpPr>
            <p:cNvPr id="83" name="椭圆 82"/>
            <p:cNvSpPr/>
            <p:nvPr/>
          </p:nvSpPr>
          <p:spPr>
            <a:xfrm>
              <a:off x="5290474" y="5674193"/>
              <a:ext cx="393484" cy="393484"/>
            </a:xfrm>
            <a:prstGeom prst="ellipse">
              <a:avLst/>
            </a:prstGeom>
            <a:solidFill>
              <a:srgbClr val="A7CF8B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5384282" y="5766708"/>
              <a:ext cx="217141" cy="218768"/>
              <a:chOff x="12617450" y="2740025"/>
              <a:chExt cx="423863" cy="427038"/>
            </a:xfrm>
          </p:grpSpPr>
          <p:sp>
            <p:nvSpPr>
              <p:cNvPr id="43" name="Freeform 7"/>
              <p:cNvSpPr>
                <a:spLocks noEditPoints="1"/>
              </p:cNvSpPr>
              <p:nvPr/>
            </p:nvSpPr>
            <p:spPr bwMode="auto">
              <a:xfrm>
                <a:off x="12617450" y="2740025"/>
                <a:ext cx="423863" cy="427038"/>
              </a:xfrm>
              <a:custGeom>
                <a:avLst/>
                <a:gdLst>
                  <a:gd name="T0" fmla="*/ 90 w 100"/>
                  <a:gd name="T1" fmla="*/ 0 h 100"/>
                  <a:gd name="T2" fmla="*/ 10 w 100"/>
                  <a:gd name="T3" fmla="*/ 0 h 100"/>
                  <a:gd name="T4" fmla="*/ 0 w 100"/>
                  <a:gd name="T5" fmla="*/ 10 h 100"/>
                  <a:gd name="T6" fmla="*/ 0 w 100"/>
                  <a:gd name="T7" fmla="*/ 90 h 100"/>
                  <a:gd name="T8" fmla="*/ 10 w 100"/>
                  <a:gd name="T9" fmla="*/ 100 h 100"/>
                  <a:gd name="T10" fmla="*/ 90 w 100"/>
                  <a:gd name="T11" fmla="*/ 100 h 100"/>
                  <a:gd name="T12" fmla="*/ 100 w 100"/>
                  <a:gd name="T13" fmla="*/ 90 h 100"/>
                  <a:gd name="T14" fmla="*/ 100 w 100"/>
                  <a:gd name="T15" fmla="*/ 10 h 100"/>
                  <a:gd name="T16" fmla="*/ 90 w 100"/>
                  <a:gd name="T17" fmla="*/ 0 h 100"/>
                  <a:gd name="T18" fmla="*/ 98 w 100"/>
                  <a:gd name="T19" fmla="*/ 90 h 100"/>
                  <a:gd name="T20" fmla="*/ 90 w 100"/>
                  <a:gd name="T21" fmla="*/ 98 h 100"/>
                  <a:gd name="T22" fmla="*/ 10 w 100"/>
                  <a:gd name="T23" fmla="*/ 98 h 100"/>
                  <a:gd name="T24" fmla="*/ 2 w 100"/>
                  <a:gd name="T25" fmla="*/ 90 h 100"/>
                  <a:gd name="T26" fmla="*/ 2 w 100"/>
                  <a:gd name="T27" fmla="*/ 10 h 100"/>
                  <a:gd name="T28" fmla="*/ 10 w 100"/>
                  <a:gd name="T29" fmla="*/ 2 h 100"/>
                  <a:gd name="T30" fmla="*/ 90 w 100"/>
                  <a:gd name="T31" fmla="*/ 2 h 100"/>
                  <a:gd name="T32" fmla="*/ 98 w 100"/>
                  <a:gd name="T33" fmla="*/ 10 h 100"/>
                  <a:gd name="T34" fmla="*/ 98 w 100"/>
                  <a:gd name="T35" fmla="*/ 9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00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5"/>
                      <a:pt x="4" y="100"/>
                      <a:pt x="1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96" y="100"/>
                      <a:pt x="100" y="95"/>
                      <a:pt x="100" y="9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4"/>
                      <a:pt x="96" y="0"/>
                      <a:pt x="90" y="0"/>
                    </a:cubicBezTo>
                    <a:close/>
                    <a:moveTo>
                      <a:pt x="98" y="90"/>
                    </a:moveTo>
                    <a:cubicBezTo>
                      <a:pt x="98" y="94"/>
                      <a:pt x="94" y="98"/>
                      <a:pt x="90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6" y="98"/>
                      <a:pt x="2" y="94"/>
                      <a:pt x="2" y="9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2"/>
                      <a:pt x="10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4" y="2"/>
                      <a:pt x="98" y="5"/>
                      <a:pt x="98" y="10"/>
                    </a:cubicBezTo>
                    <a:lnTo>
                      <a:pt x="9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8"/>
              <p:cNvSpPr>
                <a:spLocks noEditPoints="1"/>
              </p:cNvSpPr>
              <p:nvPr/>
            </p:nvSpPr>
            <p:spPr bwMode="auto">
              <a:xfrm>
                <a:off x="12690475" y="2855913"/>
                <a:ext cx="76200" cy="76200"/>
              </a:xfrm>
              <a:custGeom>
                <a:avLst/>
                <a:gdLst>
                  <a:gd name="T0" fmla="*/ 9 w 18"/>
                  <a:gd name="T1" fmla="*/ 0 h 18"/>
                  <a:gd name="T2" fmla="*/ 0 w 18"/>
                  <a:gd name="T3" fmla="*/ 9 h 18"/>
                  <a:gd name="T4" fmla="*/ 9 w 18"/>
                  <a:gd name="T5" fmla="*/ 18 h 18"/>
                  <a:gd name="T6" fmla="*/ 18 w 18"/>
                  <a:gd name="T7" fmla="*/ 9 h 18"/>
                  <a:gd name="T8" fmla="*/ 9 w 18"/>
                  <a:gd name="T9" fmla="*/ 0 h 18"/>
                  <a:gd name="T10" fmla="*/ 9 w 18"/>
                  <a:gd name="T11" fmla="*/ 16 h 18"/>
                  <a:gd name="T12" fmla="*/ 2 w 18"/>
                  <a:gd name="T13" fmla="*/ 9 h 18"/>
                  <a:gd name="T14" fmla="*/ 9 w 18"/>
                  <a:gd name="T15" fmla="*/ 2 h 18"/>
                  <a:gd name="T16" fmla="*/ 16 w 18"/>
                  <a:gd name="T17" fmla="*/ 9 h 18"/>
                  <a:gd name="T18" fmla="*/ 9 w 18"/>
                  <a:gd name="T1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8"/>
                      <a:pt x="9" y="18"/>
                    </a:cubicBezTo>
                    <a:cubicBezTo>
                      <a:pt x="14" y="18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6"/>
                    </a:moveTo>
                    <a:cubicBezTo>
                      <a:pt x="5" y="16"/>
                      <a:pt x="2" y="12"/>
                      <a:pt x="2" y="9"/>
                    </a:cubicBezTo>
                    <a:cubicBezTo>
                      <a:pt x="2" y="5"/>
                      <a:pt x="5" y="2"/>
                      <a:pt x="9" y="2"/>
                    </a:cubicBezTo>
                    <a:cubicBezTo>
                      <a:pt x="13" y="2"/>
                      <a:pt x="16" y="5"/>
                      <a:pt x="16" y="9"/>
                    </a:cubicBezTo>
                    <a:cubicBezTo>
                      <a:pt x="16" y="12"/>
                      <a:pt x="13" y="16"/>
                      <a:pt x="9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9"/>
              <p:cNvSpPr>
                <a:spLocks noEditPoints="1"/>
              </p:cNvSpPr>
              <p:nvPr/>
            </p:nvSpPr>
            <p:spPr bwMode="auto">
              <a:xfrm>
                <a:off x="12657138" y="2820988"/>
                <a:ext cx="142875" cy="146050"/>
              </a:xfrm>
              <a:custGeom>
                <a:avLst/>
                <a:gdLst>
                  <a:gd name="T0" fmla="*/ 34 w 34"/>
                  <a:gd name="T1" fmla="*/ 17 h 34"/>
                  <a:gd name="T2" fmla="*/ 17 w 34"/>
                  <a:gd name="T3" fmla="*/ 0 h 34"/>
                  <a:gd name="T4" fmla="*/ 0 w 34"/>
                  <a:gd name="T5" fmla="*/ 17 h 34"/>
                  <a:gd name="T6" fmla="*/ 17 w 34"/>
                  <a:gd name="T7" fmla="*/ 34 h 34"/>
                  <a:gd name="T8" fmla="*/ 34 w 34"/>
                  <a:gd name="T9" fmla="*/ 17 h 34"/>
                  <a:gd name="T10" fmla="*/ 17 w 34"/>
                  <a:gd name="T11" fmla="*/ 32 h 34"/>
                  <a:gd name="T12" fmla="*/ 2 w 34"/>
                  <a:gd name="T13" fmla="*/ 17 h 34"/>
                  <a:gd name="T14" fmla="*/ 17 w 34"/>
                  <a:gd name="T15" fmla="*/ 2 h 34"/>
                  <a:gd name="T16" fmla="*/ 32 w 34"/>
                  <a:gd name="T17" fmla="*/ 17 h 34"/>
                  <a:gd name="T18" fmla="*/ 17 w 34"/>
                  <a:gd name="T1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cubicBezTo>
                      <a:pt x="34" y="7"/>
                      <a:pt x="26" y="0"/>
                      <a:pt x="17" y="0"/>
                    </a:cubicBez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ubicBezTo>
                      <a:pt x="26" y="34"/>
                      <a:pt x="34" y="26"/>
                      <a:pt x="34" y="17"/>
                    </a:cubicBezTo>
                    <a:close/>
                    <a:moveTo>
                      <a:pt x="17" y="32"/>
                    </a:moveTo>
                    <a:cubicBezTo>
                      <a:pt x="9" y="32"/>
                      <a:pt x="2" y="25"/>
                      <a:pt x="2" y="17"/>
                    </a:cubicBezTo>
                    <a:cubicBezTo>
                      <a:pt x="2" y="8"/>
                      <a:pt x="9" y="2"/>
                      <a:pt x="17" y="2"/>
                    </a:cubicBezTo>
                    <a:cubicBezTo>
                      <a:pt x="25" y="2"/>
                      <a:pt x="32" y="8"/>
                      <a:pt x="32" y="17"/>
                    </a:cubicBezTo>
                    <a:cubicBezTo>
                      <a:pt x="32" y="25"/>
                      <a:pt x="25" y="32"/>
                      <a:pt x="1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10"/>
              <p:cNvSpPr>
                <a:spLocks noEditPoints="1"/>
              </p:cNvSpPr>
              <p:nvPr/>
            </p:nvSpPr>
            <p:spPr bwMode="auto">
              <a:xfrm>
                <a:off x="12860338" y="2940050"/>
                <a:ext cx="142875" cy="146050"/>
              </a:xfrm>
              <a:custGeom>
                <a:avLst/>
                <a:gdLst>
                  <a:gd name="T0" fmla="*/ 17 w 34"/>
                  <a:gd name="T1" fmla="*/ 0 h 34"/>
                  <a:gd name="T2" fmla="*/ 0 w 34"/>
                  <a:gd name="T3" fmla="*/ 17 h 34"/>
                  <a:gd name="T4" fmla="*/ 17 w 34"/>
                  <a:gd name="T5" fmla="*/ 34 h 34"/>
                  <a:gd name="T6" fmla="*/ 34 w 34"/>
                  <a:gd name="T7" fmla="*/ 17 h 34"/>
                  <a:gd name="T8" fmla="*/ 17 w 34"/>
                  <a:gd name="T9" fmla="*/ 0 h 34"/>
                  <a:gd name="T10" fmla="*/ 17 w 34"/>
                  <a:gd name="T11" fmla="*/ 32 h 34"/>
                  <a:gd name="T12" fmla="*/ 2 w 34"/>
                  <a:gd name="T13" fmla="*/ 17 h 34"/>
                  <a:gd name="T14" fmla="*/ 17 w 34"/>
                  <a:gd name="T15" fmla="*/ 2 h 34"/>
                  <a:gd name="T16" fmla="*/ 32 w 34"/>
                  <a:gd name="T17" fmla="*/ 17 h 34"/>
                  <a:gd name="T18" fmla="*/ 17 w 34"/>
                  <a:gd name="T19" fmla="*/ 32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" h="34">
                    <a:moveTo>
                      <a:pt x="17" y="0"/>
                    </a:moveTo>
                    <a:cubicBezTo>
                      <a:pt x="8" y="0"/>
                      <a:pt x="0" y="7"/>
                      <a:pt x="0" y="17"/>
                    </a:cubicBezTo>
                    <a:cubicBezTo>
                      <a:pt x="0" y="26"/>
                      <a:pt x="8" y="34"/>
                      <a:pt x="17" y="34"/>
                    </a:cubicBezTo>
                    <a:cubicBezTo>
                      <a:pt x="26" y="34"/>
                      <a:pt x="34" y="26"/>
                      <a:pt x="34" y="17"/>
                    </a:cubicBezTo>
                    <a:cubicBezTo>
                      <a:pt x="34" y="7"/>
                      <a:pt x="26" y="0"/>
                      <a:pt x="17" y="0"/>
                    </a:cubicBezTo>
                    <a:close/>
                    <a:moveTo>
                      <a:pt x="17" y="32"/>
                    </a:moveTo>
                    <a:cubicBezTo>
                      <a:pt x="9" y="32"/>
                      <a:pt x="2" y="25"/>
                      <a:pt x="2" y="17"/>
                    </a:cubicBezTo>
                    <a:cubicBezTo>
                      <a:pt x="2" y="8"/>
                      <a:pt x="9" y="2"/>
                      <a:pt x="17" y="2"/>
                    </a:cubicBezTo>
                    <a:cubicBezTo>
                      <a:pt x="25" y="2"/>
                      <a:pt x="32" y="8"/>
                      <a:pt x="32" y="17"/>
                    </a:cubicBezTo>
                    <a:cubicBezTo>
                      <a:pt x="32" y="25"/>
                      <a:pt x="25" y="32"/>
                      <a:pt x="17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1"/>
              <p:cNvSpPr>
                <a:spLocks noEditPoints="1"/>
              </p:cNvSpPr>
              <p:nvPr/>
            </p:nvSpPr>
            <p:spPr bwMode="auto">
              <a:xfrm>
                <a:off x="12893675" y="2974975"/>
                <a:ext cx="76200" cy="76200"/>
              </a:xfrm>
              <a:custGeom>
                <a:avLst/>
                <a:gdLst>
                  <a:gd name="T0" fmla="*/ 9 w 18"/>
                  <a:gd name="T1" fmla="*/ 0 h 18"/>
                  <a:gd name="T2" fmla="*/ 0 w 18"/>
                  <a:gd name="T3" fmla="*/ 9 h 18"/>
                  <a:gd name="T4" fmla="*/ 9 w 18"/>
                  <a:gd name="T5" fmla="*/ 18 h 18"/>
                  <a:gd name="T6" fmla="*/ 18 w 18"/>
                  <a:gd name="T7" fmla="*/ 9 h 18"/>
                  <a:gd name="T8" fmla="*/ 9 w 18"/>
                  <a:gd name="T9" fmla="*/ 0 h 18"/>
                  <a:gd name="T10" fmla="*/ 9 w 18"/>
                  <a:gd name="T11" fmla="*/ 16 h 18"/>
                  <a:gd name="T12" fmla="*/ 2 w 18"/>
                  <a:gd name="T13" fmla="*/ 9 h 18"/>
                  <a:gd name="T14" fmla="*/ 9 w 18"/>
                  <a:gd name="T15" fmla="*/ 2 h 18"/>
                  <a:gd name="T16" fmla="*/ 16 w 18"/>
                  <a:gd name="T17" fmla="*/ 9 h 18"/>
                  <a:gd name="T18" fmla="*/ 9 w 18"/>
                  <a:gd name="T19" fmla="*/ 1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8" h="18">
                    <a:moveTo>
                      <a:pt x="9" y="0"/>
                    </a:moveTo>
                    <a:cubicBezTo>
                      <a:pt x="4" y="0"/>
                      <a:pt x="0" y="4"/>
                      <a:pt x="0" y="9"/>
                    </a:cubicBezTo>
                    <a:cubicBezTo>
                      <a:pt x="0" y="13"/>
                      <a:pt x="4" y="18"/>
                      <a:pt x="9" y="18"/>
                    </a:cubicBezTo>
                    <a:cubicBezTo>
                      <a:pt x="14" y="18"/>
                      <a:pt x="18" y="13"/>
                      <a:pt x="18" y="9"/>
                    </a:cubicBezTo>
                    <a:cubicBezTo>
                      <a:pt x="18" y="4"/>
                      <a:pt x="14" y="0"/>
                      <a:pt x="9" y="0"/>
                    </a:cubicBezTo>
                    <a:close/>
                    <a:moveTo>
                      <a:pt x="9" y="16"/>
                    </a:moveTo>
                    <a:cubicBezTo>
                      <a:pt x="5" y="16"/>
                      <a:pt x="2" y="12"/>
                      <a:pt x="2" y="9"/>
                    </a:cubicBezTo>
                    <a:cubicBezTo>
                      <a:pt x="2" y="5"/>
                      <a:pt x="5" y="2"/>
                      <a:pt x="9" y="2"/>
                    </a:cubicBezTo>
                    <a:cubicBezTo>
                      <a:pt x="13" y="2"/>
                      <a:pt x="16" y="5"/>
                      <a:pt x="16" y="9"/>
                    </a:cubicBezTo>
                    <a:cubicBezTo>
                      <a:pt x="16" y="12"/>
                      <a:pt x="13" y="16"/>
                      <a:pt x="9" y="16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2"/>
              <p:cNvSpPr>
                <a:spLocks noEditPoints="1"/>
              </p:cNvSpPr>
              <p:nvPr/>
            </p:nvSpPr>
            <p:spPr bwMode="auto">
              <a:xfrm>
                <a:off x="12741275" y="2825750"/>
                <a:ext cx="177800" cy="255588"/>
              </a:xfrm>
              <a:custGeom>
                <a:avLst/>
                <a:gdLst>
                  <a:gd name="T0" fmla="*/ 38 w 42"/>
                  <a:gd name="T1" fmla="*/ 0 h 60"/>
                  <a:gd name="T2" fmla="*/ 35 w 42"/>
                  <a:gd name="T3" fmla="*/ 0 h 60"/>
                  <a:gd name="T4" fmla="*/ 30 w 42"/>
                  <a:gd name="T5" fmla="*/ 2 h 60"/>
                  <a:gd name="T6" fmla="*/ 2 w 42"/>
                  <a:gd name="T7" fmla="*/ 50 h 60"/>
                  <a:gd name="T8" fmla="*/ 4 w 42"/>
                  <a:gd name="T9" fmla="*/ 59 h 60"/>
                  <a:gd name="T10" fmla="*/ 7 w 42"/>
                  <a:gd name="T11" fmla="*/ 60 h 60"/>
                  <a:gd name="T12" fmla="*/ 12 w 42"/>
                  <a:gd name="T13" fmla="*/ 57 h 60"/>
                  <a:gd name="T14" fmla="*/ 40 w 42"/>
                  <a:gd name="T15" fmla="*/ 9 h 60"/>
                  <a:gd name="T16" fmla="*/ 38 w 42"/>
                  <a:gd name="T17" fmla="*/ 0 h 60"/>
                  <a:gd name="T18" fmla="*/ 38 w 42"/>
                  <a:gd name="T19" fmla="*/ 8 h 60"/>
                  <a:gd name="T20" fmla="*/ 10 w 42"/>
                  <a:gd name="T21" fmla="*/ 56 h 60"/>
                  <a:gd name="T22" fmla="*/ 7 w 42"/>
                  <a:gd name="T23" fmla="*/ 58 h 60"/>
                  <a:gd name="T24" fmla="*/ 5 w 42"/>
                  <a:gd name="T25" fmla="*/ 57 h 60"/>
                  <a:gd name="T26" fmla="*/ 4 w 42"/>
                  <a:gd name="T27" fmla="*/ 51 h 60"/>
                  <a:gd name="T28" fmla="*/ 32 w 42"/>
                  <a:gd name="T29" fmla="*/ 3 h 60"/>
                  <a:gd name="T30" fmla="*/ 35 w 42"/>
                  <a:gd name="T31" fmla="*/ 2 h 60"/>
                  <a:gd name="T32" fmla="*/ 37 w 42"/>
                  <a:gd name="T33" fmla="*/ 2 h 60"/>
                  <a:gd name="T34" fmla="*/ 38 w 42"/>
                  <a:gd name="T35" fmla="*/ 8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2" h="60">
                    <a:moveTo>
                      <a:pt x="38" y="0"/>
                    </a:moveTo>
                    <a:cubicBezTo>
                      <a:pt x="37" y="0"/>
                      <a:pt x="36" y="0"/>
                      <a:pt x="35" y="0"/>
                    </a:cubicBezTo>
                    <a:cubicBezTo>
                      <a:pt x="33" y="0"/>
                      <a:pt x="31" y="1"/>
                      <a:pt x="30" y="2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0" y="53"/>
                      <a:pt x="1" y="57"/>
                      <a:pt x="4" y="59"/>
                    </a:cubicBezTo>
                    <a:cubicBezTo>
                      <a:pt x="5" y="59"/>
                      <a:pt x="6" y="60"/>
                      <a:pt x="7" y="60"/>
                    </a:cubicBezTo>
                    <a:cubicBezTo>
                      <a:pt x="9" y="60"/>
                      <a:pt x="11" y="58"/>
                      <a:pt x="12" y="57"/>
                    </a:cubicBezTo>
                    <a:cubicBezTo>
                      <a:pt x="40" y="9"/>
                      <a:pt x="40" y="9"/>
                      <a:pt x="40" y="9"/>
                    </a:cubicBezTo>
                    <a:cubicBezTo>
                      <a:pt x="42" y="6"/>
                      <a:pt x="41" y="2"/>
                      <a:pt x="38" y="0"/>
                    </a:cubicBezTo>
                    <a:close/>
                    <a:moveTo>
                      <a:pt x="38" y="8"/>
                    </a:moveTo>
                    <a:cubicBezTo>
                      <a:pt x="10" y="56"/>
                      <a:pt x="10" y="56"/>
                      <a:pt x="10" y="56"/>
                    </a:cubicBezTo>
                    <a:cubicBezTo>
                      <a:pt x="10" y="57"/>
                      <a:pt x="8" y="58"/>
                      <a:pt x="7" y="58"/>
                    </a:cubicBezTo>
                    <a:cubicBezTo>
                      <a:pt x="6" y="58"/>
                      <a:pt x="6" y="57"/>
                      <a:pt x="5" y="57"/>
                    </a:cubicBezTo>
                    <a:cubicBezTo>
                      <a:pt x="3" y="56"/>
                      <a:pt x="2" y="53"/>
                      <a:pt x="4" y="51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2"/>
                      <a:pt x="34" y="2"/>
                      <a:pt x="35" y="2"/>
                    </a:cubicBezTo>
                    <a:cubicBezTo>
                      <a:pt x="36" y="2"/>
                      <a:pt x="36" y="2"/>
                      <a:pt x="37" y="2"/>
                    </a:cubicBezTo>
                    <a:cubicBezTo>
                      <a:pt x="39" y="3"/>
                      <a:pt x="40" y="6"/>
                      <a:pt x="38" y="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4778957" y="5674193"/>
            <a:ext cx="393484" cy="393484"/>
            <a:chOff x="4778957" y="5674193"/>
            <a:chExt cx="393484" cy="393484"/>
          </a:xfrm>
        </p:grpSpPr>
        <p:sp>
          <p:nvSpPr>
            <p:cNvPr id="82" name="椭圆 81"/>
            <p:cNvSpPr/>
            <p:nvPr/>
          </p:nvSpPr>
          <p:spPr>
            <a:xfrm>
              <a:off x="4778957" y="5674193"/>
              <a:ext cx="393484" cy="393484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4870297" y="5766708"/>
              <a:ext cx="217141" cy="218768"/>
              <a:chOff x="760412" y="3592513"/>
              <a:chExt cx="423863" cy="427038"/>
            </a:xfrm>
          </p:grpSpPr>
          <p:sp>
            <p:nvSpPr>
              <p:cNvPr id="51" name="Freeform 15"/>
              <p:cNvSpPr>
                <a:spLocks noEditPoints="1"/>
              </p:cNvSpPr>
              <p:nvPr/>
            </p:nvSpPr>
            <p:spPr bwMode="auto">
              <a:xfrm>
                <a:off x="760412" y="3592513"/>
                <a:ext cx="423863" cy="427038"/>
              </a:xfrm>
              <a:custGeom>
                <a:avLst/>
                <a:gdLst>
                  <a:gd name="T0" fmla="*/ 90 w 100"/>
                  <a:gd name="T1" fmla="*/ 0 h 100"/>
                  <a:gd name="T2" fmla="*/ 10 w 100"/>
                  <a:gd name="T3" fmla="*/ 0 h 100"/>
                  <a:gd name="T4" fmla="*/ 0 w 100"/>
                  <a:gd name="T5" fmla="*/ 10 h 100"/>
                  <a:gd name="T6" fmla="*/ 0 w 100"/>
                  <a:gd name="T7" fmla="*/ 90 h 100"/>
                  <a:gd name="T8" fmla="*/ 10 w 100"/>
                  <a:gd name="T9" fmla="*/ 100 h 100"/>
                  <a:gd name="T10" fmla="*/ 90 w 100"/>
                  <a:gd name="T11" fmla="*/ 100 h 100"/>
                  <a:gd name="T12" fmla="*/ 100 w 100"/>
                  <a:gd name="T13" fmla="*/ 90 h 100"/>
                  <a:gd name="T14" fmla="*/ 100 w 100"/>
                  <a:gd name="T15" fmla="*/ 10 h 100"/>
                  <a:gd name="T16" fmla="*/ 90 w 100"/>
                  <a:gd name="T17" fmla="*/ 0 h 100"/>
                  <a:gd name="T18" fmla="*/ 98 w 100"/>
                  <a:gd name="T19" fmla="*/ 90 h 100"/>
                  <a:gd name="T20" fmla="*/ 90 w 100"/>
                  <a:gd name="T21" fmla="*/ 98 h 100"/>
                  <a:gd name="T22" fmla="*/ 10 w 100"/>
                  <a:gd name="T23" fmla="*/ 98 h 100"/>
                  <a:gd name="T24" fmla="*/ 2 w 100"/>
                  <a:gd name="T25" fmla="*/ 90 h 100"/>
                  <a:gd name="T26" fmla="*/ 2 w 100"/>
                  <a:gd name="T27" fmla="*/ 10 h 100"/>
                  <a:gd name="T28" fmla="*/ 10 w 100"/>
                  <a:gd name="T29" fmla="*/ 2 h 100"/>
                  <a:gd name="T30" fmla="*/ 90 w 100"/>
                  <a:gd name="T31" fmla="*/ 2 h 100"/>
                  <a:gd name="T32" fmla="*/ 98 w 100"/>
                  <a:gd name="T33" fmla="*/ 10 h 100"/>
                  <a:gd name="T34" fmla="*/ 98 w 100"/>
                  <a:gd name="T35" fmla="*/ 9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00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5"/>
                      <a:pt x="4" y="100"/>
                      <a:pt x="1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96" y="100"/>
                      <a:pt x="100" y="95"/>
                      <a:pt x="100" y="9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4"/>
                      <a:pt x="96" y="0"/>
                      <a:pt x="90" y="0"/>
                    </a:cubicBezTo>
                    <a:close/>
                    <a:moveTo>
                      <a:pt x="98" y="90"/>
                    </a:moveTo>
                    <a:cubicBezTo>
                      <a:pt x="98" y="94"/>
                      <a:pt x="94" y="98"/>
                      <a:pt x="90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6" y="98"/>
                      <a:pt x="2" y="94"/>
                      <a:pt x="2" y="9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2"/>
                      <a:pt x="10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4" y="2"/>
                      <a:pt x="98" y="5"/>
                      <a:pt x="98" y="10"/>
                    </a:cubicBezTo>
                    <a:lnTo>
                      <a:pt x="9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6"/>
              <p:cNvSpPr>
                <a:spLocks noEditPoints="1"/>
              </p:cNvSpPr>
              <p:nvPr/>
            </p:nvSpPr>
            <p:spPr bwMode="auto">
              <a:xfrm>
                <a:off x="882650" y="3619500"/>
                <a:ext cx="179388" cy="344488"/>
              </a:xfrm>
              <a:custGeom>
                <a:avLst/>
                <a:gdLst>
                  <a:gd name="T0" fmla="*/ 33 w 42"/>
                  <a:gd name="T1" fmla="*/ 34 h 81"/>
                  <a:gd name="T2" fmla="*/ 25 w 42"/>
                  <a:gd name="T3" fmla="*/ 14 h 81"/>
                  <a:gd name="T4" fmla="*/ 21 w 42"/>
                  <a:gd name="T5" fmla="*/ 0 h 81"/>
                  <a:gd name="T6" fmla="*/ 17 w 42"/>
                  <a:gd name="T7" fmla="*/ 14 h 81"/>
                  <a:gd name="T8" fmla="*/ 9 w 42"/>
                  <a:gd name="T9" fmla="*/ 46 h 81"/>
                  <a:gd name="T10" fmla="*/ 13 w 42"/>
                  <a:gd name="T11" fmla="*/ 39 h 81"/>
                  <a:gd name="T12" fmla="*/ 0 w 42"/>
                  <a:gd name="T13" fmla="*/ 39 h 81"/>
                  <a:gd name="T14" fmla="*/ 4 w 42"/>
                  <a:gd name="T15" fmla="*/ 46 h 81"/>
                  <a:gd name="T16" fmla="*/ 17 w 42"/>
                  <a:gd name="T17" fmla="*/ 66 h 81"/>
                  <a:gd name="T18" fmla="*/ 21 w 42"/>
                  <a:gd name="T19" fmla="*/ 81 h 81"/>
                  <a:gd name="T20" fmla="*/ 25 w 42"/>
                  <a:gd name="T21" fmla="*/ 66 h 81"/>
                  <a:gd name="T22" fmla="*/ 38 w 42"/>
                  <a:gd name="T23" fmla="*/ 34 h 81"/>
                  <a:gd name="T24" fmla="*/ 42 w 42"/>
                  <a:gd name="T25" fmla="*/ 21 h 81"/>
                  <a:gd name="T26" fmla="*/ 29 w 42"/>
                  <a:gd name="T27" fmla="*/ 34 h 81"/>
                  <a:gd name="T28" fmla="*/ 40 w 42"/>
                  <a:gd name="T29" fmla="*/ 23 h 81"/>
                  <a:gd name="T30" fmla="*/ 38 w 42"/>
                  <a:gd name="T31" fmla="*/ 32 h 81"/>
                  <a:gd name="T32" fmla="*/ 36 w 42"/>
                  <a:gd name="T33" fmla="*/ 34 h 81"/>
                  <a:gd name="T34" fmla="*/ 23 w 42"/>
                  <a:gd name="T35" fmla="*/ 45 h 81"/>
                  <a:gd name="T36" fmla="*/ 23 w 42"/>
                  <a:gd name="T37" fmla="*/ 66 h 81"/>
                  <a:gd name="T38" fmla="*/ 24 w 42"/>
                  <a:gd name="T39" fmla="*/ 67 h 81"/>
                  <a:gd name="T40" fmla="*/ 21 w 42"/>
                  <a:gd name="T41" fmla="*/ 79 h 81"/>
                  <a:gd name="T42" fmla="*/ 18 w 42"/>
                  <a:gd name="T43" fmla="*/ 67 h 81"/>
                  <a:gd name="T44" fmla="*/ 19 w 42"/>
                  <a:gd name="T45" fmla="*/ 66 h 81"/>
                  <a:gd name="T46" fmla="*/ 19 w 42"/>
                  <a:gd name="T47" fmla="*/ 57 h 81"/>
                  <a:gd name="T48" fmla="*/ 6 w 42"/>
                  <a:gd name="T49" fmla="*/ 46 h 81"/>
                  <a:gd name="T50" fmla="*/ 6 w 42"/>
                  <a:gd name="T51" fmla="*/ 44 h 81"/>
                  <a:gd name="T52" fmla="*/ 2 w 42"/>
                  <a:gd name="T53" fmla="*/ 39 h 81"/>
                  <a:gd name="T54" fmla="*/ 11 w 42"/>
                  <a:gd name="T55" fmla="*/ 39 h 81"/>
                  <a:gd name="T56" fmla="*/ 7 w 42"/>
                  <a:gd name="T57" fmla="*/ 44 h 81"/>
                  <a:gd name="T58" fmla="*/ 7 w 42"/>
                  <a:gd name="T59" fmla="*/ 46 h 81"/>
                  <a:gd name="T60" fmla="*/ 19 w 42"/>
                  <a:gd name="T61" fmla="*/ 56 h 81"/>
                  <a:gd name="T62" fmla="*/ 19 w 42"/>
                  <a:gd name="T63" fmla="*/ 14 h 81"/>
                  <a:gd name="T64" fmla="*/ 17 w 42"/>
                  <a:gd name="T65" fmla="*/ 12 h 81"/>
                  <a:gd name="T66" fmla="*/ 21 w 42"/>
                  <a:gd name="T67" fmla="*/ 3 h 81"/>
                  <a:gd name="T68" fmla="*/ 25 w 42"/>
                  <a:gd name="T69" fmla="*/ 12 h 81"/>
                  <a:gd name="T70" fmla="*/ 23 w 42"/>
                  <a:gd name="T71" fmla="*/ 14 h 81"/>
                  <a:gd name="T72" fmla="*/ 23 w 42"/>
                  <a:gd name="T73" fmla="*/ 44 h 81"/>
                  <a:gd name="T74" fmla="*/ 35 w 42"/>
                  <a:gd name="T75" fmla="*/ 34 h 81"/>
                  <a:gd name="T76" fmla="*/ 33 w 42"/>
                  <a:gd name="T77" fmla="*/ 32 h 81"/>
                  <a:gd name="T78" fmla="*/ 31 w 42"/>
                  <a:gd name="T79" fmla="*/ 23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2" h="81">
                    <a:moveTo>
                      <a:pt x="29" y="34"/>
                    </a:moveTo>
                    <a:cubicBezTo>
                      <a:pt x="33" y="34"/>
                      <a:pt x="33" y="34"/>
                      <a:pt x="33" y="34"/>
                    </a:cubicBezTo>
                    <a:cubicBezTo>
                      <a:pt x="33" y="35"/>
                      <a:pt x="33" y="42"/>
                      <a:pt x="25" y="42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30" y="14"/>
                      <a:pt x="30" y="14"/>
                      <a:pt x="30" y="14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10" y="54"/>
                      <a:pt x="9" y="47"/>
                      <a:pt x="9" y="46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1" y="44"/>
                      <a:pt x="13" y="42"/>
                      <a:pt x="13" y="39"/>
                    </a:cubicBezTo>
                    <a:cubicBezTo>
                      <a:pt x="13" y="35"/>
                      <a:pt x="10" y="33"/>
                      <a:pt x="7" y="33"/>
                    </a:cubicBezTo>
                    <a:cubicBezTo>
                      <a:pt x="3" y="33"/>
                      <a:pt x="0" y="35"/>
                      <a:pt x="0" y="39"/>
                    </a:cubicBezTo>
                    <a:cubicBezTo>
                      <a:pt x="0" y="42"/>
                      <a:pt x="2" y="44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52"/>
                      <a:pt x="8" y="59"/>
                      <a:pt x="17" y="59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5" y="67"/>
                      <a:pt x="13" y="70"/>
                      <a:pt x="13" y="73"/>
                    </a:cubicBezTo>
                    <a:cubicBezTo>
                      <a:pt x="13" y="77"/>
                      <a:pt x="17" y="81"/>
                      <a:pt x="21" y="81"/>
                    </a:cubicBezTo>
                    <a:cubicBezTo>
                      <a:pt x="25" y="81"/>
                      <a:pt x="29" y="77"/>
                      <a:pt x="29" y="73"/>
                    </a:cubicBezTo>
                    <a:cubicBezTo>
                      <a:pt x="29" y="70"/>
                      <a:pt x="27" y="67"/>
                      <a:pt x="25" y="66"/>
                    </a:cubicBezTo>
                    <a:cubicBezTo>
                      <a:pt x="25" y="47"/>
                      <a:pt x="25" y="47"/>
                      <a:pt x="25" y="47"/>
                    </a:cubicBezTo>
                    <a:cubicBezTo>
                      <a:pt x="34" y="47"/>
                      <a:pt x="38" y="40"/>
                      <a:pt x="38" y="34"/>
                    </a:cubicBezTo>
                    <a:cubicBezTo>
                      <a:pt x="42" y="34"/>
                      <a:pt x="42" y="34"/>
                      <a:pt x="42" y="34"/>
                    </a:cubicBezTo>
                    <a:cubicBezTo>
                      <a:pt x="42" y="21"/>
                      <a:pt x="42" y="21"/>
                      <a:pt x="42" y="21"/>
                    </a:cubicBezTo>
                    <a:cubicBezTo>
                      <a:pt x="29" y="21"/>
                      <a:pt x="29" y="21"/>
                      <a:pt x="29" y="21"/>
                    </a:cubicBezTo>
                    <a:lnTo>
                      <a:pt x="29" y="34"/>
                    </a:lnTo>
                    <a:close/>
                    <a:moveTo>
                      <a:pt x="31" y="23"/>
                    </a:moveTo>
                    <a:cubicBezTo>
                      <a:pt x="40" y="23"/>
                      <a:pt x="40" y="23"/>
                      <a:pt x="40" y="23"/>
                    </a:cubicBezTo>
                    <a:cubicBezTo>
                      <a:pt x="40" y="32"/>
                      <a:pt x="40" y="32"/>
                      <a:pt x="40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6" y="32"/>
                      <a:pt x="36" y="32"/>
                      <a:pt x="36" y="32"/>
                    </a:cubicBezTo>
                    <a:cubicBezTo>
                      <a:pt x="36" y="34"/>
                      <a:pt x="36" y="34"/>
                      <a:pt x="36" y="34"/>
                    </a:cubicBezTo>
                    <a:cubicBezTo>
                      <a:pt x="36" y="39"/>
                      <a:pt x="33" y="45"/>
                      <a:pt x="25" y="45"/>
                    </a:cubicBezTo>
                    <a:cubicBezTo>
                      <a:pt x="23" y="45"/>
                      <a:pt x="23" y="45"/>
                      <a:pt x="23" y="45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23" y="66"/>
                      <a:pt x="23" y="66"/>
                      <a:pt x="23" y="66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4" y="67"/>
                      <a:pt x="24" y="67"/>
                      <a:pt x="24" y="67"/>
                    </a:cubicBezTo>
                    <a:cubicBezTo>
                      <a:pt x="26" y="68"/>
                      <a:pt x="27" y="70"/>
                      <a:pt x="27" y="73"/>
                    </a:cubicBezTo>
                    <a:cubicBezTo>
                      <a:pt x="27" y="76"/>
                      <a:pt x="24" y="79"/>
                      <a:pt x="21" y="79"/>
                    </a:cubicBezTo>
                    <a:cubicBezTo>
                      <a:pt x="18" y="79"/>
                      <a:pt x="15" y="76"/>
                      <a:pt x="15" y="73"/>
                    </a:cubicBezTo>
                    <a:cubicBezTo>
                      <a:pt x="15" y="70"/>
                      <a:pt x="16" y="68"/>
                      <a:pt x="18" y="67"/>
                    </a:cubicBezTo>
                    <a:cubicBezTo>
                      <a:pt x="19" y="67"/>
                      <a:pt x="19" y="67"/>
                      <a:pt x="19" y="67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59"/>
                      <a:pt x="19" y="59"/>
                      <a:pt x="19" y="59"/>
                    </a:cubicBezTo>
                    <a:cubicBezTo>
                      <a:pt x="19" y="57"/>
                      <a:pt x="19" y="57"/>
                      <a:pt x="19" y="57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9" y="57"/>
                      <a:pt x="6" y="51"/>
                      <a:pt x="6" y="46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3" y="42"/>
                      <a:pt x="2" y="41"/>
                      <a:pt x="2" y="39"/>
                    </a:cubicBezTo>
                    <a:cubicBezTo>
                      <a:pt x="2" y="37"/>
                      <a:pt x="4" y="35"/>
                      <a:pt x="7" y="35"/>
                    </a:cubicBezTo>
                    <a:cubicBezTo>
                      <a:pt x="9" y="35"/>
                      <a:pt x="11" y="37"/>
                      <a:pt x="11" y="39"/>
                    </a:cubicBezTo>
                    <a:cubicBezTo>
                      <a:pt x="11" y="41"/>
                      <a:pt x="10" y="42"/>
                      <a:pt x="8" y="43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7" y="45"/>
                      <a:pt x="7" y="45"/>
                      <a:pt x="7" y="45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7" y="50"/>
                      <a:pt x="10" y="56"/>
                      <a:pt x="17" y="56"/>
                    </a:cubicBezTo>
                    <a:cubicBezTo>
                      <a:pt x="19" y="56"/>
                      <a:pt x="19" y="56"/>
                      <a:pt x="19" y="56"/>
                    </a:cubicBezTo>
                    <a:cubicBezTo>
                      <a:pt x="19" y="54"/>
                      <a:pt x="19" y="54"/>
                      <a:pt x="19" y="54"/>
                    </a:cubicBezTo>
                    <a:cubicBezTo>
                      <a:pt x="19" y="14"/>
                      <a:pt x="19" y="14"/>
                      <a:pt x="19" y="14"/>
                    </a:cubicBezTo>
                    <a:cubicBezTo>
                      <a:pt x="19" y="12"/>
                      <a:pt x="19" y="12"/>
                      <a:pt x="19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5" y="12"/>
                      <a:pt x="25" y="12"/>
                      <a:pt x="25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42"/>
                      <a:pt x="23" y="42"/>
                      <a:pt x="23" y="42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25" y="44"/>
                      <a:pt x="25" y="44"/>
                      <a:pt x="25" y="44"/>
                    </a:cubicBezTo>
                    <a:cubicBezTo>
                      <a:pt x="32" y="44"/>
                      <a:pt x="35" y="38"/>
                      <a:pt x="35" y="34"/>
                    </a:cubicBezTo>
                    <a:cubicBezTo>
                      <a:pt x="35" y="32"/>
                      <a:pt x="35" y="32"/>
                      <a:pt x="35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1" y="32"/>
                      <a:pt x="31" y="32"/>
                      <a:pt x="31" y="32"/>
                    </a:cubicBezTo>
                    <a:lnTo>
                      <a:pt x="31" y="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4267440" y="5674193"/>
            <a:ext cx="393484" cy="393484"/>
            <a:chOff x="4267440" y="5674193"/>
            <a:chExt cx="393484" cy="393484"/>
          </a:xfrm>
        </p:grpSpPr>
        <p:sp>
          <p:nvSpPr>
            <p:cNvPr id="81" name="椭圆 80"/>
            <p:cNvSpPr/>
            <p:nvPr/>
          </p:nvSpPr>
          <p:spPr>
            <a:xfrm>
              <a:off x="4267440" y="5674193"/>
              <a:ext cx="393484" cy="393484"/>
            </a:xfrm>
            <a:prstGeom prst="ellipse">
              <a:avLst/>
            </a:prstGeom>
            <a:solidFill>
              <a:srgbClr val="FFC009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4" name="组合 53"/>
            <p:cNvGrpSpPr/>
            <p:nvPr/>
          </p:nvGrpSpPr>
          <p:grpSpPr>
            <a:xfrm>
              <a:off x="4356313" y="5767114"/>
              <a:ext cx="217141" cy="217955"/>
              <a:chOff x="-100013" y="3602038"/>
              <a:chExt cx="423863" cy="425450"/>
            </a:xfrm>
          </p:grpSpPr>
          <p:sp>
            <p:nvSpPr>
              <p:cNvPr id="55" name="Freeform 19"/>
              <p:cNvSpPr>
                <a:spLocks noEditPoints="1"/>
              </p:cNvSpPr>
              <p:nvPr/>
            </p:nvSpPr>
            <p:spPr bwMode="auto">
              <a:xfrm>
                <a:off x="-100013" y="3602038"/>
                <a:ext cx="423863" cy="425450"/>
              </a:xfrm>
              <a:custGeom>
                <a:avLst/>
                <a:gdLst>
                  <a:gd name="T0" fmla="*/ 90 w 100"/>
                  <a:gd name="T1" fmla="*/ 0 h 100"/>
                  <a:gd name="T2" fmla="*/ 10 w 100"/>
                  <a:gd name="T3" fmla="*/ 0 h 100"/>
                  <a:gd name="T4" fmla="*/ 0 w 100"/>
                  <a:gd name="T5" fmla="*/ 10 h 100"/>
                  <a:gd name="T6" fmla="*/ 0 w 100"/>
                  <a:gd name="T7" fmla="*/ 90 h 100"/>
                  <a:gd name="T8" fmla="*/ 10 w 100"/>
                  <a:gd name="T9" fmla="*/ 100 h 100"/>
                  <a:gd name="T10" fmla="*/ 90 w 100"/>
                  <a:gd name="T11" fmla="*/ 100 h 100"/>
                  <a:gd name="T12" fmla="*/ 100 w 100"/>
                  <a:gd name="T13" fmla="*/ 90 h 100"/>
                  <a:gd name="T14" fmla="*/ 100 w 100"/>
                  <a:gd name="T15" fmla="*/ 10 h 100"/>
                  <a:gd name="T16" fmla="*/ 90 w 100"/>
                  <a:gd name="T17" fmla="*/ 0 h 100"/>
                  <a:gd name="T18" fmla="*/ 98 w 100"/>
                  <a:gd name="T19" fmla="*/ 90 h 100"/>
                  <a:gd name="T20" fmla="*/ 90 w 100"/>
                  <a:gd name="T21" fmla="*/ 98 h 100"/>
                  <a:gd name="T22" fmla="*/ 10 w 100"/>
                  <a:gd name="T23" fmla="*/ 98 h 100"/>
                  <a:gd name="T24" fmla="*/ 2 w 100"/>
                  <a:gd name="T25" fmla="*/ 90 h 100"/>
                  <a:gd name="T26" fmla="*/ 2 w 100"/>
                  <a:gd name="T27" fmla="*/ 10 h 100"/>
                  <a:gd name="T28" fmla="*/ 10 w 100"/>
                  <a:gd name="T29" fmla="*/ 2 h 100"/>
                  <a:gd name="T30" fmla="*/ 90 w 100"/>
                  <a:gd name="T31" fmla="*/ 2 h 100"/>
                  <a:gd name="T32" fmla="*/ 98 w 100"/>
                  <a:gd name="T33" fmla="*/ 10 h 100"/>
                  <a:gd name="T34" fmla="*/ 98 w 100"/>
                  <a:gd name="T35" fmla="*/ 9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00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5"/>
                      <a:pt x="4" y="100"/>
                      <a:pt x="1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96" y="100"/>
                      <a:pt x="100" y="95"/>
                      <a:pt x="100" y="9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4"/>
                      <a:pt x="96" y="0"/>
                      <a:pt x="90" y="0"/>
                    </a:cubicBezTo>
                    <a:close/>
                    <a:moveTo>
                      <a:pt x="98" y="90"/>
                    </a:moveTo>
                    <a:cubicBezTo>
                      <a:pt x="98" y="94"/>
                      <a:pt x="94" y="98"/>
                      <a:pt x="90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6" y="98"/>
                      <a:pt x="2" y="94"/>
                      <a:pt x="2" y="9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2"/>
                      <a:pt x="10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4" y="2"/>
                      <a:pt x="98" y="5"/>
                      <a:pt x="98" y="10"/>
                    </a:cubicBezTo>
                    <a:lnTo>
                      <a:pt x="9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20"/>
              <p:cNvSpPr>
                <a:spLocks noEditPoints="1"/>
              </p:cNvSpPr>
              <p:nvPr/>
            </p:nvSpPr>
            <p:spPr bwMode="auto">
              <a:xfrm>
                <a:off x="11112" y="3746500"/>
                <a:ext cx="168275" cy="171450"/>
              </a:xfrm>
              <a:custGeom>
                <a:avLst/>
                <a:gdLst>
                  <a:gd name="T0" fmla="*/ 20 w 40"/>
                  <a:gd name="T1" fmla="*/ 0 h 40"/>
                  <a:gd name="T2" fmla="*/ 6 w 40"/>
                  <a:gd name="T3" fmla="*/ 5 h 40"/>
                  <a:gd name="T4" fmla="*/ 0 w 40"/>
                  <a:gd name="T5" fmla="*/ 20 h 40"/>
                  <a:gd name="T6" fmla="*/ 6 w 40"/>
                  <a:gd name="T7" fmla="*/ 34 h 40"/>
                  <a:gd name="T8" fmla="*/ 20 w 40"/>
                  <a:gd name="T9" fmla="*/ 40 h 40"/>
                  <a:gd name="T10" fmla="*/ 34 w 40"/>
                  <a:gd name="T11" fmla="*/ 34 h 40"/>
                  <a:gd name="T12" fmla="*/ 40 w 40"/>
                  <a:gd name="T13" fmla="*/ 20 h 40"/>
                  <a:gd name="T14" fmla="*/ 34 w 40"/>
                  <a:gd name="T15" fmla="*/ 5 h 40"/>
                  <a:gd name="T16" fmla="*/ 20 w 40"/>
                  <a:gd name="T17" fmla="*/ 0 h 40"/>
                  <a:gd name="T18" fmla="*/ 33 w 40"/>
                  <a:gd name="T19" fmla="*/ 32 h 40"/>
                  <a:gd name="T20" fmla="*/ 20 w 40"/>
                  <a:gd name="T21" fmla="*/ 38 h 40"/>
                  <a:gd name="T22" fmla="*/ 7 w 40"/>
                  <a:gd name="T23" fmla="*/ 32 h 40"/>
                  <a:gd name="T24" fmla="*/ 7 w 40"/>
                  <a:gd name="T25" fmla="*/ 7 h 40"/>
                  <a:gd name="T26" fmla="*/ 20 w 40"/>
                  <a:gd name="T27" fmla="*/ 2 h 40"/>
                  <a:gd name="T28" fmla="*/ 33 w 40"/>
                  <a:gd name="T29" fmla="*/ 7 h 40"/>
                  <a:gd name="T30" fmla="*/ 33 w 40"/>
                  <a:gd name="T31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cubicBezTo>
                      <a:pt x="15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4"/>
                    </a:cubicBezTo>
                    <a:cubicBezTo>
                      <a:pt x="10" y="37"/>
                      <a:pt x="15" y="40"/>
                      <a:pt x="20" y="40"/>
                    </a:cubicBezTo>
                    <a:cubicBezTo>
                      <a:pt x="25" y="40"/>
                      <a:pt x="30" y="37"/>
                      <a:pt x="34" y="34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lose/>
                    <a:moveTo>
                      <a:pt x="33" y="32"/>
                    </a:moveTo>
                    <a:cubicBezTo>
                      <a:pt x="29" y="36"/>
                      <a:pt x="25" y="38"/>
                      <a:pt x="20" y="38"/>
                    </a:cubicBezTo>
                    <a:cubicBezTo>
                      <a:pt x="15" y="38"/>
                      <a:pt x="11" y="36"/>
                      <a:pt x="7" y="32"/>
                    </a:cubicBezTo>
                    <a:cubicBezTo>
                      <a:pt x="0" y="25"/>
                      <a:pt x="0" y="14"/>
                      <a:pt x="7" y="7"/>
                    </a:cubicBezTo>
                    <a:cubicBezTo>
                      <a:pt x="11" y="3"/>
                      <a:pt x="15" y="2"/>
                      <a:pt x="20" y="2"/>
                    </a:cubicBezTo>
                    <a:cubicBezTo>
                      <a:pt x="25" y="2"/>
                      <a:pt x="29" y="3"/>
                      <a:pt x="33" y="7"/>
                    </a:cubicBezTo>
                    <a:cubicBezTo>
                      <a:pt x="40" y="14"/>
                      <a:pt x="40" y="25"/>
                      <a:pt x="3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21"/>
              <p:cNvSpPr>
                <a:spLocks noEditPoints="1"/>
              </p:cNvSpPr>
              <p:nvPr/>
            </p:nvSpPr>
            <p:spPr bwMode="auto">
              <a:xfrm>
                <a:off x="-28575" y="3678238"/>
                <a:ext cx="276225" cy="265113"/>
              </a:xfrm>
              <a:custGeom>
                <a:avLst/>
                <a:gdLst>
                  <a:gd name="T0" fmla="*/ 63 w 65"/>
                  <a:gd name="T1" fmla="*/ 0 h 62"/>
                  <a:gd name="T2" fmla="*/ 63 w 65"/>
                  <a:gd name="T3" fmla="*/ 0 h 62"/>
                  <a:gd name="T4" fmla="*/ 63 w 65"/>
                  <a:gd name="T5" fmla="*/ 0 h 62"/>
                  <a:gd name="T6" fmla="*/ 62 w 65"/>
                  <a:gd name="T7" fmla="*/ 0 h 62"/>
                  <a:gd name="T8" fmla="*/ 46 w 65"/>
                  <a:gd name="T9" fmla="*/ 3 h 62"/>
                  <a:gd name="T10" fmla="*/ 45 w 65"/>
                  <a:gd name="T11" fmla="*/ 4 h 62"/>
                  <a:gd name="T12" fmla="*/ 45 w 65"/>
                  <a:gd name="T13" fmla="*/ 6 h 62"/>
                  <a:gd name="T14" fmla="*/ 47 w 65"/>
                  <a:gd name="T15" fmla="*/ 9 h 62"/>
                  <a:gd name="T16" fmla="*/ 43 w 65"/>
                  <a:gd name="T17" fmla="*/ 13 h 62"/>
                  <a:gd name="T18" fmla="*/ 29 w 65"/>
                  <a:gd name="T19" fmla="*/ 10 h 62"/>
                  <a:gd name="T20" fmla="*/ 11 w 65"/>
                  <a:gd name="T21" fmla="*/ 17 h 62"/>
                  <a:gd name="T22" fmla="*/ 11 w 65"/>
                  <a:gd name="T23" fmla="*/ 54 h 62"/>
                  <a:gd name="T24" fmla="*/ 29 w 65"/>
                  <a:gd name="T25" fmla="*/ 62 h 62"/>
                  <a:gd name="T26" fmla="*/ 47 w 65"/>
                  <a:gd name="T27" fmla="*/ 54 h 62"/>
                  <a:gd name="T28" fmla="*/ 51 w 65"/>
                  <a:gd name="T29" fmla="*/ 22 h 62"/>
                  <a:gd name="T30" fmla="*/ 56 w 65"/>
                  <a:gd name="T31" fmla="*/ 17 h 62"/>
                  <a:gd name="T32" fmla="*/ 58 w 65"/>
                  <a:gd name="T33" fmla="*/ 19 h 62"/>
                  <a:gd name="T34" fmla="*/ 59 w 65"/>
                  <a:gd name="T35" fmla="*/ 20 h 62"/>
                  <a:gd name="T36" fmla="*/ 60 w 65"/>
                  <a:gd name="T37" fmla="*/ 20 h 62"/>
                  <a:gd name="T38" fmla="*/ 61 w 65"/>
                  <a:gd name="T39" fmla="*/ 18 h 62"/>
                  <a:gd name="T40" fmla="*/ 65 w 65"/>
                  <a:gd name="T41" fmla="*/ 2 h 62"/>
                  <a:gd name="T42" fmla="*/ 65 w 65"/>
                  <a:gd name="T43" fmla="*/ 2 h 62"/>
                  <a:gd name="T44" fmla="*/ 63 w 65"/>
                  <a:gd name="T45" fmla="*/ 0 h 62"/>
                  <a:gd name="T46" fmla="*/ 63 w 65"/>
                  <a:gd name="T47" fmla="*/ 2 h 62"/>
                  <a:gd name="T48" fmla="*/ 63 w 65"/>
                  <a:gd name="T49" fmla="*/ 2 h 62"/>
                  <a:gd name="T50" fmla="*/ 59 w 65"/>
                  <a:gd name="T51" fmla="*/ 18 h 62"/>
                  <a:gd name="T52" fmla="*/ 57 w 65"/>
                  <a:gd name="T53" fmla="*/ 16 h 62"/>
                  <a:gd name="T54" fmla="*/ 56 w 65"/>
                  <a:gd name="T55" fmla="*/ 14 h 62"/>
                  <a:gd name="T56" fmla="*/ 54 w 65"/>
                  <a:gd name="T57" fmla="*/ 16 h 62"/>
                  <a:gd name="T58" fmla="*/ 50 w 65"/>
                  <a:gd name="T59" fmla="*/ 20 h 62"/>
                  <a:gd name="T60" fmla="*/ 49 w 65"/>
                  <a:gd name="T61" fmla="*/ 22 h 62"/>
                  <a:gd name="T62" fmla="*/ 49 w 65"/>
                  <a:gd name="T63" fmla="*/ 23 h 62"/>
                  <a:gd name="T64" fmla="*/ 46 w 65"/>
                  <a:gd name="T65" fmla="*/ 52 h 62"/>
                  <a:gd name="T66" fmla="*/ 29 w 65"/>
                  <a:gd name="T67" fmla="*/ 60 h 62"/>
                  <a:gd name="T68" fmla="*/ 12 w 65"/>
                  <a:gd name="T69" fmla="*/ 52 h 62"/>
                  <a:gd name="T70" fmla="*/ 12 w 65"/>
                  <a:gd name="T71" fmla="*/ 19 h 62"/>
                  <a:gd name="T72" fmla="*/ 29 w 65"/>
                  <a:gd name="T73" fmla="*/ 12 h 62"/>
                  <a:gd name="T74" fmla="*/ 42 w 65"/>
                  <a:gd name="T75" fmla="*/ 15 h 62"/>
                  <a:gd name="T76" fmla="*/ 43 w 65"/>
                  <a:gd name="T77" fmla="*/ 16 h 62"/>
                  <a:gd name="T78" fmla="*/ 44 w 65"/>
                  <a:gd name="T79" fmla="*/ 15 h 62"/>
                  <a:gd name="T80" fmla="*/ 49 w 65"/>
                  <a:gd name="T81" fmla="*/ 10 h 62"/>
                  <a:gd name="T82" fmla="*/ 50 w 65"/>
                  <a:gd name="T83" fmla="*/ 9 h 62"/>
                  <a:gd name="T84" fmla="*/ 49 w 65"/>
                  <a:gd name="T85" fmla="*/ 7 h 62"/>
                  <a:gd name="T86" fmla="*/ 47 w 65"/>
                  <a:gd name="T87" fmla="*/ 5 h 62"/>
                  <a:gd name="T88" fmla="*/ 63 w 65"/>
                  <a:gd name="T89" fmla="*/ 2 h 62"/>
                  <a:gd name="T90" fmla="*/ 63 w 65"/>
                  <a:gd name="T91" fmla="*/ 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5" h="62">
                    <a:moveTo>
                      <a:pt x="63" y="0"/>
                    </a:moveTo>
                    <a:cubicBezTo>
                      <a:pt x="63" y="0"/>
                      <a:pt x="63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46" y="3"/>
                      <a:pt x="46" y="3"/>
                      <a:pt x="46" y="3"/>
                    </a:cubicBezTo>
                    <a:cubicBezTo>
                      <a:pt x="46" y="3"/>
                      <a:pt x="45" y="4"/>
                      <a:pt x="45" y="4"/>
                    </a:cubicBezTo>
                    <a:cubicBezTo>
                      <a:pt x="45" y="5"/>
                      <a:pt x="45" y="6"/>
                      <a:pt x="45" y="6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3" y="13"/>
                      <a:pt x="43" y="13"/>
                      <a:pt x="43" y="13"/>
                    </a:cubicBezTo>
                    <a:cubicBezTo>
                      <a:pt x="38" y="11"/>
                      <a:pt x="34" y="10"/>
                      <a:pt x="29" y="10"/>
                    </a:cubicBezTo>
                    <a:cubicBezTo>
                      <a:pt x="22" y="10"/>
                      <a:pt x="16" y="12"/>
                      <a:pt x="11" y="17"/>
                    </a:cubicBezTo>
                    <a:cubicBezTo>
                      <a:pt x="0" y="27"/>
                      <a:pt x="0" y="44"/>
                      <a:pt x="11" y="54"/>
                    </a:cubicBezTo>
                    <a:cubicBezTo>
                      <a:pt x="16" y="59"/>
                      <a:pt x="22" y="62"/>
                      <a:pt x="29" y="62"/>
                    </a:cubicBezTo>
                    <a:cubicBezTo>
                      <a:pt x="36" y="62"/>
                      <a:pt x="42" y="59"/>
                      <a:pt x="47" y="54"/>
                    </a:cubicBezTo>
                    <a:cubicBezTo>
                      <a:pt x="56" y="45"/>
                      <a:pt x="57" y="32"/>
                      <a:pt x="51" y="22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8" y="19"/>
                      <a:pt x="58" y="19"/>
                      <a:pt x="58" y="19"/>
                    </a:cubicBezTo>
                    <a:cubicBezTo>
                      <a:pt x="58" y="20"/>
                      <a:pt x="59" y="20"/>
                      <a:pt x="59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1" y="19"/>
                      <a:pt x="61" y="19"/>
                      <a:pt x="61" y="18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0"/>
                      <a:pt x="64" y="0"/>
                      <a:pt x="63" y="0"/>
                    </a:cubicBezTo>
                    <a:close/>
                    <a:moveTo>
                      <a:pt x="63" y="2"/>
                    </a:moveTo>
                    <a:cubicBezTo>
                      <a:pt x="63" y="2"/>
                      <a:pt x="63" y="2"/>
                      <a:pt x="63" y="2"/>
                    </a:cubicBezTo>
                    <a:cubicBezTo>
                      <a:pt x="59" y="18"/>
                      <a:pt x="59" y="18"/>
                      <a:pt x="59" y="18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6" y="14"/>
                      <a:pt x="56" y="14"/>
                      <a:pt x="56" y="14"/>
                    </a:cubicBezTo>
                    <a:cubicBezTo>
                      <a:pt x="54" y="16"/>
                      <a:pt x="54" y="16"/>
                      <a:pt x="54" y="16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49" y="22"/>
                      <a:pt x="49" y="22"/>
                      <a:pt x="49" y="22"/>
                    </a:cubicBezTo>
                    <a:cubicBezTo>
                      <a:pt x="49" y="23"/>
                      <a:pt x="49" y="23"/>
                      <a:pt x="49" y="23"/>
                    </a:cubicBezTo>
                    <a:cubicBezTo>
                      <a:pt x="55" y="32"/>
                      <a:pt x="54" y="45"/>
                      <a:pt x="46" y="52"/>
                    </a:cubicBezTo>
                    <a:cubicBezTo>
                      <a:pt x="41" y="57"/>
                      <a:pt x="35" y="60"/>
                      <a:pt x="29" y="60"/>
                    </a:cubicBezTo>
                    <a:cubicBezTo>
                      <a:pt x="23" y="60"/>
                      <a:pt x="17" y="57"/>
                      <a:pt x="12" y="52"/>
                    </a:cubicBezTo>
                    <a:cubicBezTo>
                      <a:pt x="3" y="43"/>
                      <a:pt x="3" y="28"/>
                      <a:pt x="12" y="19"/>
                    </a:cubicBezTo>
                    <a:cubicBezTo>
                      <a:pt x="17" y="14"/>
                      <a:pt x="23" y="12"/>
                      <a:pt x="29" y="12"/>
                    </a:cubicBezTo>
                    <a:cubicBezTo>
                      <a:pt x="33" y="12"/>
                      <a:pt x="38" y="13"/>
                      <a:pt x="42" y="15"/>
                    </a:cubicBezTo>
                    <a:cubicBezTo>
                      <a:pt x="43" y="16"/>
                      <a:pt x="43" y="16"/>
                      <a:pt x="43" y="16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7" y="5"/>
                      <a:pt x="47" y="5"/>
                      <a:pt x="47" y="5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3755922" y="5674193"/>
            <a:ext cx="393484" cy="393484"/>
            <a:chOff x="3755922" y="5674193"/>
            <a:chExt cx="393484" cy="393484"/>
          </a:xfrm>
        </p:grpSpPr>
        <p:sp>
          <p:nvSpPr>
            <p:cNvPr id="27" name="椭圆 26"/>
            <p:cNvSpPr/>
            <p:nvPr/>
          </p:nvSpPr>
          <p:spPr>
            <a:xfrm>
              <a:off x="3755922" y="5674193"/>
              <a:ext cx="393484" cy="393484"/>
            </a:xfrm>
            <a:prstGeom prst="ellipse">
              <a:avLst/>
            </a:prstGeom>
            <a:solidFill>
              <a:srgbClr val="05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59" name="组合 58"/>
            <p:cNvGrpSpPr/>
            <p:nvPr/>
          </p:nvGrpSpPr>
          <p:grpSpPr>
            <a:xfrm>
              <a:off x="3842329" y="5766708"/>
              <a:ext cx="217141" cy="218768"/>
              <a:chOff x="-942975" y="3597275"/>
              <a:chExt cx="423863" cy="427038"/>
            </a:xfrm>
          </p:grpSpPr>
          <p:sp>
            <p:nvSpPr>
              <p:cNvPr id="60" name="Freeform 24"/>
              <p:cNvSpPr>
                <a:spLocks noEditPoints="1"/>
              </p:cNvSpPr>
              <p:nvPr/>
            </p:nvSpPr>
            <p:spPr bwMode="auto">
              <a:xfrm>
                <a:off x="-942975" y="3597275"/>
                <a:ext cx="423863" cy="427038"/>
              </a:xfrm>
              <a:custGeom>
                <a:avLst/>
                <a:gdLst>
                  <a:gd name="T0" fmla="*/ 90 w 100"/>
                  <a:gd name="T1" fmla="*/ 0 h 100"/>
                  <a:gd name="T2" fmla="*/ 10 w 100"/>
                  <a:gd name="T3" fmla="*/ 0 h 100"/>
                  <a:gd name="T4" fmla="*/ 0 w 100"/>
                  <a:gd name="T5" fmla="*/ 10 h 100"/>
                  <a:gd name="T6" fmla="*/ 0 w 100"/>
                  <a:gd name="T7" fmla="*/ 90 h 100"/>
                  <a:gd name="T8" fmla="*/ 10 w 100"/>
                  <a:gd name="T9" fmla="*/ 100 h 100"/>
                  <a:gd name="T10" fmla="*/ 90 w 100"/>
                  <a:gd name="T11" fmla="*/ 100 h 100"/>
                  <a:gd name="T12" fmla="*/ 100 w 100"/>
                  <a:gd name="T13" fmla="*/ 90 h 100"/>
                  <a:gd name="T14" fmla="*/ 100 w 100"/>
                  <a:gd name="T15" fmla="*/ 10 h 100"/>
                  <a:gd name="T16" fmla="*/ 90 w 100"/>
                  <a:gd name="T17" fmla="*/ 0 h 100"/>
                  <a:gd name="T18" fmla="*/ 98 w 100"/>
                  <a:gd name="T19" fmla="*/ 90 h 100"/>
                  <a:gd name="T20" fmla="*/ 90 w 100"/>
                  <a:gd name="T21" fmla="*/ 98 h 100"/>
                  <a:gd name="T22" fmla="*/ 10 w 100"/>
                  <a:gd name="T23" fmla="*/ 98 h 100"/>
                  <a:gd name="T24" fmla="*/ 2 w 100"/>
                  <a:gd name="T25" fmla="*/ 90 h 100"/>
                  <a:gd name="T26" fmla="*/ 2 w 100"/>
                  <a:gd name="T27" fmla="*/ 10 h 100"/>
                  <a:gd name="T28" fmla="*/ 10 w 100"/>
                  <a:gd name="T29" fmla="*/ 2 h 100"/>
                  <a:gd name="T30" fmla="*/ 90 w 100"/>
                  <a:gd name="T31" fmla="*/ 2 h 100"/>
                  <a:gd name="T32" fmla="*/ 98 w 100"/>
                  <a:gd name="T33" fmla="*/ 10 h 100"/>
                  <a:gd name="T34" fmla="*/ 98 w 100"/>
                  <a:gd name="T35" fmla="*/ 9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0" h="100">
                    <a:moveTo>
                      <a:pt x="9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90"/>
                      <a:pt x="0" y="90"/>
                      <a:pt x="0" y="90"/>
                    </a:cubicBezTo>
                    <a:cubicBezTo>
                      <a:pt x="0" y="95"/>
                      <a:pt x="4" y="100"/>
                      <a:pt x="10" y="100"/>
                    </a:cubicBezTo>
                    <a:cubicBezTo>
                      <a:pt x="90" y="100"/>
                      <a:pt x="90" y="100"/>
                      <a:pt x="90" y="100"/>
                    </a:cubicBezTo>
                    <a:cubicBezTo>
                      <a:pt x="96" y="100"/>
                      <a:pt x="100" y="95"/>
                      <a:pt x="100" y="90"/>
                    </a:cubicBezTo>
                    <a:cubicBezTo>
                      <a:pt x="100" y="10"/>
                      <a:pt x="100" y="10"/>
                      <a:pt x="100" y="10"/>
                    </a:cubicBezTo>
                    <a:cubicBezTo>
                      <a:pt x="100" y="4"/>
                      <a:pt x="96" y="0"/>
                      <a:pt x="90" y="0"/>
                    </a:cubicBezTo>
                    <a:close/>
                    <a:moveTo>
                      <a:pt x="98" y="90"/>
                    </a:moveTo>
                    <a:cubicBezTo>
                      <a:pt x="98" y="94"/>
                      <a:pt x="94" y="98"/>
                      <a:pt x="90" y="98"/>
                    </a:cubicBezTo>
                    <a:cubicBezTo>
                      <a:pt x="10" y="98"/>
                      <a:pt x="10" y="98"/>
                      <a:pt x="10" y="98"/>
                    </a:cubicBezTo>
                    <a:cubicBezTo>
                      <a:pt x="6" y="98"/>
                      <a:pt x="2" y="94"/>
                      <a:pt x="2" y="9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2" y="5"/>
                      <a:pt x="6" y="2"/>
                      <a:pt x="10" y="2"/>
                    </a:cubicBezTo>
                    <a:cubicBezTo>
                      <a:pt x="90" y="2"/>
                      <a:pt x="90" y="2"/>
                      <a:pt x="90" y="2"/>
                    </a:cubicBezTo>
                    <a:cubicBezTo>
                      <a:pt x="94" y="2"/>
                      <a:pt x="98" y="5"/>
                      <a:pt x="98" y="10"/>
                    </a:cubicBezTo>
                    <a:lnTo>
                      <a:pt x="98" y="9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25"/>
              <p:cNvSpPr>
                <a:spLocks noEditPoints="1"/>
              </p:cNvSpPr>
              <p:nvPr/>
            </p:nvSpPr>
            <p:spPr bwMode="auto">
              <a:xfrm>
                <a:off x="-854075" y="3652838"/>
                <a:ext cx="246063" cy="320675"/>
              </a:xfrm>
              <a:custGeom>
                <a:avLst/>
                <a:gdLst>
                  <a:gd name="T0" fmla="*/ 29 w 58"/>
                  <a:gd name="T1" fmla="*/ 0 h 75"/>
                  <a:gd name="T2" fmla="*/ 11 w 58"/>
                  <a:gd name="T3" fmla="*/ 7 h 75"/>
                  <a:gd name="T4" fmla="*/ 11 w 58"/>
                  <a:gd name="T5" fmla="*/ 44 h 75"/>
                  <a:gd name="T6" fmla="*/ 25 w 58"/>
                  <a:gd name="T7" fmla="*/ 51 h 75"/>
                  <a:gd name="T8" fmla="*/ 25 w 58"/>
                  <a:gd name="T9" fmla="*/ 59 h 75"/>
                  <a:gd name="T10" fmla="*/ 21 w 58"/>
                  <a:gd name="T11" fmla="*/ 59 h 75"/>
                  <a:gd name="T12" fmla="*/ 17 w 58"/>
                  <a:gd name="T13" fmla="*/ 63 h 75"/>
                  <a:gd name="T14" fmla="*/ 21 w 58"/>
                  <a:gd name="T15" fmla="*/ 67 h 75"/>
                  <a:gd name="T16" fmla="*/ 25 w 58"/>
                  <a:gd name="T17" fmla="*/ 67 h 75"/>
                  <a:gd name="T18" fmla="*/ 25 w 58"/>
                  <a:gd name="T19" fmla="*/ 71 h 75"/>
                  <a:gd name="T20" fmla="*/ 29 w 58"/>
                  <a:gd name="T21" fmla="*/ 75 h 75"/>
                  <a:gd name="T22" fmla="*/ 33 w 58"/>
                  <a:gd name="T23" fmla="*/ 71 h 75"/>
                  <a:gd name="T24" fmla="*/ 33 w 58"/>
                  <a:gd name="T25" fmla="*/ 67 h 75"/>
                  <a:gd name="T26" fmla="*/ 37 w 58"/>
                  <a:gd name="T27" fmla="*/ 67 h 75"/>
                  <a:gd name="T28" fmla="*/ 41 w 58"/>
                  <a:gd name="T29" fmla="*/ 63 h 75"/>
                  <a:gd name="T30" fmla="*/ 37 w 58"/>
                  <a:gd name="T31" fmla="*/ 59 h 75"/>
                  <a:gd name="T32" fmla="*/ 33 w 58"/>
                  <a:gd name="T33" fmla="*/ 59 h 75"/>
                  <a:gd name="T34" fmla="*/ 33 w 58"/>
                  <a:gd name="T35" fmla="*/ 51 h 75"/>
                  <a:gd name="T36" fmla="*/ 47 w 58"/>
                  <a:gd name="T37" fmla="*/ 44 h 75"/>
                  <a:gd name="T38" fmla="*/ 47 w 58"/>
                  <a:gd name="T39" fmla="*/ 7 h 75"/>
                  <a:gd name="T40" fmla="*/ 29 w 58"/>
                  <a:gd name="T41" fmla="*/ 0 h 75"/>
                  <a:gd name="T42" fmla="*/ 46 w 58"/>
                  <a:gd name="T43" fmla="*/ 42 h 75"/>
                  <a:gd name="T44" fmla="*/ 33 w 58"/>
                  <a:gd name="T45" fmla="*/ 49 h 75"/>
                  <a:gd name="T46" fmla="*/ 31 w 58"/>
                  <a:gd name="T47" fmla="*/ 49 h 75"/>
                  <a:gd name="T48" fmla="*/ 31 w 58"/>
                  <a:gd name="T49" fmla="*/ 51 h 75"/>
                  <a:gd name="T50" fmla="*/ 31 w 58"/>
                  <a:gd name="T51" fmla="*/ 59 h 75"/>
                  <a:gd name="T52" fmla="*/ 31 w 58"/>
                  <a:gd name="T53" fmla="*/ 61 h 75"/>
                  <a:gd name="T54" fmla="*/ 33 w 58"/>
                  <a:gd name="T55" fmla="*/ 61 h 75"/>
                  <a:gd name="T56" fmla="*/ 37 w 58"/>
                  <a:gd name="T57" fmla="*/ 61 h 75"/>
                  <a:gd name="T58" fmla="*/ 39 w 58"/>
                  <a:gd name="T59" fmla="*/ 63 h 75"/>
                  <a:gd name="T60" fmla="*/ 37 w 58"/>
                  <a:gd name="T61" fmla="*/ 65 h 75"/>
                  <a:gd name="T62" fmla="*/ 33 w 58"/>
                  <a:gd name="T63" fmla="*/ 65 h 75"/>
                  <a:gd name="T64" fmla="*/ 31 w 58"/>
                  <a:gd name="T65" fmla="*/ 65 h 75"/>
                  <a:gd name="T66" fmla="*/ 31 w 58"/>
                  <a:gd name="T67" fmla="*/ 67 h 75"/>
                  <a:gd name="T68" fmla="*/ 31 w 58"/>
                  <a:gd name="T69" fmla="*/ 71 h 75"/>
                  <a:gd name="T70" fmla="*/ 29 w 58"/>
                  <a:gd name="T71" fmla="*/ 73 h 75"/>
                  <a:gd name="T72" fmla="*/ 27 w 58"/>
                  <a:gd name="T73" fmla="*/ 71 h 75"/>
                  <a:gd name="T74" fmla="*/ 27 w 58"/>
                  <a:gd name="T75" fmla="*/ 67 h 75"/>
                  <a:gd name="T76" fmla="*/ 27 w 58"/>
                  <a:gd name="T77" fmla="*/ 65 h 75"/>
                  <a:gd name="T78" fmla="*/ 25 w 58"/>
                  <a:gd name="T79" fmla="*/ 65 h 75"/>
                  <a:gd name="T80" fmla="*/ 21 w 58"/>
                  <a:gd name="T81" fmla="*/ 65 h 75"/>
                  <a:gd name="T82" fmla="*/ 19 w 58"/>
                  <a:gd name="T83" fmla="*/ 63 h 75"/>
                  <a:gd name="T84" fmla="*/ 21 w 58"/>
                  <a:gd name="T85" fmla="*/ 61 h 75"/>
                  <a:gd name="T86" fmla="*/ 25 w 58"/>
                  <a:gd name="T87" fmla="*/ 61 h 75"/>
                  <a:gd name="T88" fmla="*/ 27 w 58"/>
                  <a:gd name="T89" fmla="*/ 61 h 75"/>
                  <a:gd name="T90" fmla="*/ 27 w 58"/>
                  <a:gd name="T91" fmla="*/ 59 h 75"/>
                  <a:gd name="T92" fmla="*/ 27 w 58"/>
                  <a:gd name="T93" fmla="*/ 51 h 75"/>
                  <a:gd name="T94" fmla="*/ 27 w 58"/>
                  <a:gd name="T95" fmla="*/ 49 h 75"/>
                  <a:gd name="T96" fmla="*/ 25 w 58"/>
                  <a:gd name="T97" fmla="*/ 49 h 75"/>
                  <a:gd name="T98" fmla="*/ 12 w 58"/>
                  <a:gd name="T99" fmla="*/ 42 h 75"/>
                  <a:gd name="T100" fmla="*/ 12 w 58"/>
                  <a:gd name="T101" fmla="*/ 9 h 75"/>
                  <a:gd name="T102" fmla="*/ 29 w 58"/>
                  <a:gd name="T103" fmla="*/ 2 h 75"/>
                  <a:gd name="T104" fmla="*/ 46 w 58"/>
                  <a:gd name="T105" fmla="*/ 9 h 75"/>
                  <a:gd name="T106" fmla="*/ 46 w 58"/>
                  <a:gd name="T107" fmla="*/ 4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8" h="75">
                    <a:moveTo>
                      <a:pt x="29" y="0"/>
                    </a:moveTo>
                    <a:cubicBezTo>
                      <a:pt x="22" y="0"/>
                      <a:pt x="16" y="2"/>
                      <a:pt x="11" y="7"/>
                    </a:cubicBezTo>
                    <a:cubicBezTo>
                      <a:pt x="0" y="17"/>
                      <a:pt x="0" y="34"/>
                      <a:pt x="11" y="44"/>
                    </a:cubicBezTo>
                    <a:cubicBezTo>
                      <a:pt x="15" y="48"/>
                      <a:pt x="20" y="50"/>
                      <a:pt x="25" y="51"/>
                    </a:cubicBezTo>
                    <a:cubicBezTo>
                      <a:pt x="25" y="59"/>
                      <a:pt x="25" y="59"/>
                      <a:pt x="25" y="59"/>
                    </a:cubicBezTo>
                    <a:cubicBezTo>
                      <a:pt x="21" y="59"/>
                      <a:pt x="21" y="59"/>
                      <a:pt x="21" y="59"/>
                    </a:cubicBezTo>
                    <a:cubicBezTo>
                      <a:pt x="19" y="59"/>
                      <a:pt x="17" y="60"/>
                      <a:pt x="17" y="63"/>
                    </a:cubicBezTo>
                    <a:cubicBezTo>
                      <a:pt x="17" y="65"/>
                      <a:pt x="19" y="67"/>
                      <a:pt x="21" y="67"/>
                    </a:cubicBezTo>
                    <a:cubicBezTo>
                      <a:pt x="25" y="67"/>
                      <a:pt x="25" y="67"/>
                      <a:pt x="25" y="67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5" y="73"/>
                      <a:pt x="27" y="75"/>
                      <a:pt x="29" y="75"/>
                    </a:cubicBezTo>
                    <a:cubicBezTo>
                      <a:pt x="31" y="75"/>
                      <a:pt x="33" y="73"/>
                      <a:pt x="33" y="71"/>
                    </a:cubicBezTo>
                    <a:cubicBezTo>
                      <a:pt x="33" y="67"/>
                      <a:pt x="33" y="67"/>
                      <a:pt x="33" y="67"/>
                    </a:cubicBezTo>
                    <a:cubicBezTo>
                      <a:pt x="37" y="67"/>
                      <a:pt x="37" y="67"/>
                      <a:pt x="37" y="67"/>
                    </a:cubicBezTo>
                    <a:cubicBezTo>
                      <a:pt x="39" y="67"/>
                      <a:pt x="41" y="65"/>
                      <a:pt x="41" y="63"/>
                    </a:cubicBezTo>
                    <a:cubicBezTo>
                      <a:pt x="41" y="60"/>
                      <a:pt x="39" y="59"/>
                      <a:pt x="37" y="59"/>
                    </a:cubicBezTo>
                    <a:cubicBezTo>
                      <a:pt x="33" y="59"/>
                      <a:pt x="33" y="59"/>
                      <a:pt x="33" y="59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8" y="50"/>
                      <a:pt x="43" y="48"/>
                      <a:pt x="47" y="44"/>
                    </a:cubicBezTo>
                    <a:cubicBezTo>
                      <a:pt x="58" y="34"/>
                      <a:pt x="58" y="17"/>
                      <a:pt x="47" y="7"/>
                    </a:cubicBezTo>
                    <a:cubicBezTo>
                      <a:pt x="42" y="2"/>
                      <a:pt x="36" y="0"/>
                      <a:pt x="29" y="0"/>
                    </a:cubicBezTo>
                    <a:close/>
                    <a:moveTo>
                      <a:pt x="46" y="42"/>
                    </a:moveTo>
                    <a:cubicBezTo>
                      <a:pt x="42" y="46"/>
                      <a:pt x="38" y="48"/>
                      <a:pt x="33" y="49"/>
                    </a:cubicBezTo>
                    <a:cubicBezTo>
                      <a:pt x="31" y="49"/>
                      <a:pt x="31" y="49"/>
                      <a:pt x="31" y="49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1" y="59"/>
                      <a:pt x="31" y="59"/>
                      <a:pt x="31" y="59"/>
                    </a:cubicBezTo>
                    <a:cubicBezTo>
                      <a:pt x="31" y="61"/>
                      <a:pt x="31" y="61"/>
                      <a:pt x="31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7" y="61"/>
                      <a:pt x="37" y="61"/>
                      <a:pt x="37" y="61"/>
                    </a:cubicBezTo>
                    <a:cubicBezTo>
                      <a:pt x="38" y="61"/>
                      <a:pt x="39" y="61"/>
                      <a:pt x="39" y="63"/>
                    </a:cubicBezTo>
                    <a:cubicBezTo>
                      <a:pt x="39" y="64"/>
                      <a:pt x="38" y="65"/>
                      <a:pt x="37" y="65"/>
                    </a:cubicBezTo>
                    <a:cubicBezTo>
                      <a:pt x="33" y="65"/>
                      <a:pt x="33" y="65"/>
                      <a:pt x="33" y="65"/>
                    </a:cubicBezTo>
                    <a:cubicBezTo>
                      <a:pt x="31" y="65"/>
                      <a:pt x="31" y="65"/>
                      <a:pt x="31" y="65"/>
                    </a:cubicBezTo>
                    <a:cubicBezTo>
                      <a:pt x="31" y="67"/>
                      <a:pt x="31" y="67"/>
                      <a:pt x="31" y="67"/>
                    </a:cubicBezTo>
                    <a:cubicBezTo>
                      <a:pt x="31" y="71"/>
                      <a:pt x="31" y="71"/>
                      <a:pt x="31" y="71"/>
                    </a:cubicBezTo>
                    <a:cubicBezTo>
                      <a:pt x="31" y="72"/>
                      <a:pt x="30" y="73"/>
                      <a:pt x="29" y="73"/>
                    </a:cubicBezTo>
                    <a:cubicBezTo>
                      <a:pt x="28" y="73"/>
                      <a:pt x="27" y="72"/>
                      <a:pt x="27" y="71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21" y="65"/>
                      <a:pt x="21" y="65"/>
                      <a:pt x="21" y="65"/>
                    </a:cubicBezTo>
                    <a:cubicBezTo>
                      <a:pt x="20" y="65"/>
                      <a:pt x="19" y="64"/>
                      <a:pt x="19" y="63"/>
                    </a:cubicBezTo>
                    <a:cubicBezTo>
                      <a:pt x="19" y="61"/>
                      <a:pt x="20" y="61"/>
                      <a:pt x="21" y="61"/>
                    </a:cubicBezTo>
                    <a:cubicBezTo>
                      <a:pt x="25" y="61"/>
                      <a:pt x="25" y="61"/>
                      <a:pt x="25" y="61"/>
                    </a:cubicBezTo>
                    <a:cubicBezTo>
                      <a:pt x="27" y="61"/>
                      <a:pt x="27" y="61"/>
                      <a:pt x="27" y="61"/>
                    </a:cubicBezTo>
                    <a:cubicBezTo>
                      <a:pt x="27" y="59"/>
                      <a:pt x="27" y="59"/>
                      <a:pt x="27" y="59"/>
                    </a:cubicBezTo>
                    <a:cubicBezTo>
                      <a:pt x="27" y="51"/>
                      <a:pt x="27" y="51"/>
                      <a:pt x="27" y="51"/>
                    </a:cubicBezTo>
                    <a:cubicBezTo>
                      <a:pt x="27" y="49"/>
                      <a:pt x="27" y="49"/>
                      <a:pt x="27" y="49"/>
                    </a:cubicBezTo>
                    <a:cubicBezTo>
                      <a:pt x="25" y="49"/>
                      <a:pt x="25" y="49"/>
                      <a:pt x="25" y="49"/>
                    </a:cubicBezTo>
                    <a:cubicBezTo>
                      <a:pt x="20" y="48"/>
                      <a:pt x="16" y="46"/>
                      <a:pt x="12" y="42"/>
                    </a:cubicBezTo>
                    <a:cubicBezTo>
                      <a:pt x="3" y="33"/>
                      <a:pt x="3" y="18"/>
                      <a:pt x="12" y="9"/>
                    </a:cubicBezTo>
                    <a:cubicBezTo>
                      <a:pt x="17" y="4"/>
                      <a:pt x="23" y="2"/>
                      <a:pt x="29" y="2"/>
                    </a:cubicBezTo>
                    <a:cubicBezTo>
                      <a:pt x="35" y="2"/>
                      <a:pt x="41" y="4"/>
                      <a:pt x="46" y="9"/>
                    </a:cubicBezTo>
                    <a:cubicBezTo>
                      <a:pt x="55" y="18"/>
                      <a:pt x="55" y="33"/>
                      <a:pt x="46" y="4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26"/>
              <p:cNvSpPr>
                <a:spLocks noEditPoints="1"/>
              </p:cNvSpPr>
              <p:nvPr/>
            </p:nvSpPr>
            <p:spPr bwMode="auto">
              <a:xfrm>
                <a:off x="-815975" y="3678238"/>
                <a:ext cx="169863" cy="171450"/>
              </a:xfrm>
              <a:custGeom>
                <a:avLst/>
                <a:gdLst>
                  <a:gd name="T0" fmla="*/ 20 w 40"/>
                  <a:gd name="T1" fmla="*/ 0 h 40"/>
                  <a:gd name="T2" fmla="*/ 6 w 40"/>
                  <a:gd name="T3" fmla="*/ 5 h 40"/>
                  <a:gd name="T4" fmla="*/ 0 w 40"/>
                  <a:gd name="T5" fmla="*/ 20 h 40"/>
                  <a:gd name="T6" fmla="*/ 6 w 40"/>
                  <a:gd name="T7" fmla="*/ 34 h 40"/>
                  <a:gd name="T8" fmla="*/ 20 w 40"/>
                  <a:gd name="T9" fmla="*/ 40 h 40"/>
                  <a:gd name="T10" fmla="*/ 34 w 40"/>
                  <a:gd name="T11" fmla="*/ 34 h 40"/>
                  <a:gd name="T12" fmla="*/ 40 w 40"/>
                  <a:gd name="T13" fmla="*/ 20 h 40"/>
                  <a:gd name="T14" fmla="*/ 34 w 40"/>
                  <a:gd name="T15" fmla="*/ 5 h 40"/>
                  <a:gd name="T16" fmla="*/ 20 w 40"/>
                  <a:gd name="T17" fmla="*/ 0 h 40"/>
                  <a:gd name="T18" fmla="*/ 33 w 40"/>
                  <a:gd name="T19" fmla="*/ 32 h 40"/>
                  <a:gd name="T20" fmla="*/ 20 w 40"/>
                  <a:gd name="T21" fmla="*/ 38 h 40"/>
                  <a:gd name="T22" fmla="*/ 7 w 40"/>
                  <a:gd name="T23" fmla="*/ 32 h 40"/>
                  <a:gd name="T24" fmla="*/ 7 w 40"/>
                  <a:gd name="T25" fmla="*/ 7 h 40"/>
                  <a:gd name="T26" fmla="*/ 20 w 40"/>
                  <a:gd name="T27" fmla="*/ 2 h 40"/>
                  <a:gd name="T28" fmla="*/ 33 w 40"/>
                  <a:gd name="T29" fmla="*/ 7 h 40"/>
                  <a:gd name="T30" fmla="*/ 33 w 40"/>
                  <a:gd name="T31" fmla="*/ 32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cubicBezTo>
                      <a:pt x="15" y="0"/>
                      <a:pt x="10" y="2"/>
                      <a:pt x="6" y="5"/>
                    </a:cubicBezTo>
                    <a:cubicBezTo>
                      <a:pt x="2" y="9"/>
                      <a:pt x="0" y="14"/>
                      <a:pt x="0" y="20"/>
                    </a:cubicBezTo>
                    <a:cubicBezTo>
                      <a:pt x="0" y="25"/>
                      <a:pt x="2" y="30"/>
                      <a:pt x="6" y="34"/>
                    </a:cubicBezTo>
                    <a:cubicBezTo>
                      <a:pt x="10" y="37"/>
                      <a:pt x="15" y="40"/>
                      <a:pt x="20" y="40"/>
                    </a:cubicBezTo>
                    <a:cubicBezTo>
                      <a:pt x="25" y="40"/>
                      <a:pt x="30" y="37"/>
                      <a:pt x="34" y="34"/>
                    </a:cubicBezTo>
                    <a:cubicBezTo>
                      <a:pt x="38" y="30"/>
                      <a:pt x="40" y="25"/>
                      <a:pt x="40" y="20"/>
                    </a:cubicBezTo>
                    <a:cubicBezTo>
                      <a:pt x="40" y="14"/>
                      <a:pt x="38" y="9"/>
                      <a:pt x="34" y="5"/>
                    </a:cubicBezTo>
                    <a:cubicBezTo>
                      <a:pt x="30" y="2"/>
                      <a:pt x="25" y="0"/>
                      <a:pt x="20" y="0"/>
                    </a:cubicBezTo>
                    <a:close/>
                    <a:moveTo>
                      <a:pt x="33" y="32"/>
                    </a:moveTo>
                    <a:cubicBezTo>
                      <a:pt x="29" y="36"/>
                      <a:pt x="25" y="38"/>
                      <a:pt x="20" y="38"/>
                    </a:cubicBezTo>
                    <a:cubicBezTo>
                      <a:pt x="15" y="38"/>
                      <a:pt x="11" y="36"/>
                      <a:pt x="7" y="32"/>
                    </a:cubicBezTo>
                    <a:cubicBezTo>
                      <a:pt x="0" y="25"/>
                      <a:pt x="0" y="14"/>
                      <a:pt x="7" y="7"/>
                    </a:cubicBezTo>
                    <a:cubicBezTo>
                      <a:pt x="11" y="3"/>
                      <a:pt x="15" y="2"/>
                      <a:pt x="20" y="2"/>
                    </a:cubicBezTo>
                    <a:cubicBezTo>
                      <a:pt x="25" y="2"/>
                      <a:pt x="29" y="3"/>
                      <a:pt x="33" y="7"/>
                    </a:cubicBezTo>
                    <a:cubicBezTo>
                      <a:pt x="40" y="14"/>
                      <a:pt x="40" y="25"/>
                      <a:pt x="33" y="3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85" name="文本框 84"/>
          <p:cNvSpPr txBox="1"/>
          <p:nvPr/>
        </p:nvSpPr>
        <p:spPr>
          <a:xfrm>
            <a:off x="6227528" y="4211922"/>
            <a:ext cx="1123822" cy="3714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</a:p>
        </p:txBody>
      </p:sp>
      <p:sp>
        <p:nvSpPr>
          <p:cNvPr id="86" name="矩形 85"/>
          <p:cNvSpPr/>
          <p:nvPr/>
        </p:nvSpPr>
        <p:spPr>
          <a:xfrm>
            <a:off x="6227528" y="4764113"/>
            <a:ext cx="51057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 在这里添加你的文字，图片也可以，记得加满哦。 在这里添加你的文字，图片也可以，记得加满哦。 在这里添加你的文字，图片也可以，记得加满哦。 在这里添加你的文字，图片也可以，记得加满哦。</a:t>
            </a:r>
            <a:endParaRPr lang="zh-CN" altLang="en-US" dirty="0"/>
          </a:p>
        </p:txBody>
      </p:sp>
      <p:grpSp>
        <p:nvGrpSpPr>
          <p:cNvPr id="87" name="组合 86"/>
          <p:cNvGrpSpPr/>
          <p:nvPr/>
        </p:nvGrpSpPr>
        <p:grpSpPr>
          <a:xfrm>
            <a:off x="96082" y="83902"/>
            <a:ext cx="3226312" cy="630473"/>
            <a:chOff x="188610" y="188677"/>
            <a:chExt cx="3226312" cy="630473"/>
          </a:xfrm>
        </p:grpSpPr>
        <p:grpSp>
          <p:nvGrpSpPr>
            <p:cNvPr id="88" name="组合 87"/>
            <p:cNvGrpSpPr/>
            <p:nvPr/>
          </p:nvGrpSpPr>
          <p:grpSpPr>
            <a:xfrm>
              <a:off x="188610" y="188677"/>
              <a:ext cx="795224" cy="630473"/>
              <a:chOff x="5205109" y="1144352"/>
              <a:chExt cx="1622116" cy="1286052"/>
            </a:xfrm>
          </p:grpSpPr>
          <p:sp>
            <p:nvSpPr>
              <p:cNvPr id="90" name="圆角矩形 89"/>
              <p:cNvSpPr/>
              <p:nvPr/>
            </p:nvSpPr>
            <p:spPr>
              <a:xfrm>
                <a:off x="5205109" y="1509509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1" name="圆角矩形 90"/>
              <p:cNvSpPr/>
              <p:nvPr/>
            </p:nvSpPr>
            <p:spPr>
              <a:xfrm>
                <a:off x="5672137" y="1782704"/>
                <a:ext cx="847725" cy="647700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2" name="圆角矩形 91"/>
              <p:cNvSpPr/>
              <p:nvPr/>
            </p:nvSpPr>
            <p:spPr>
              <a:xfrm>
                <a:off x="6213983" y="1411750"/>
                <a:ext cx="613242" cy="468544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3" name="圆角矩形 92"/>
              <p:cNvSpPr/>
              <p:nvPr/>
            </p:nvSpPr>
            <p:spPr>
              <a:xfrm>
                <a:off x="5853442" y="1243964"/>
                <a:ext cx="513084" cy="392019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94" name="圆角矩形 93"/>
              <p:cNvSpPr/>
              <p:nvPr/>
            </p:nvSpPr>
            <p:spPr>
              <a:xfrm>
                <a:off x="6452613" y="1144352"/>
                <a:ext cx="253961" cy="194038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9" name="文本框 88"/>
            <p:cNvSpPr txBox="1"/>
            <p:nvPr/>
          </p:nvSpPr>
          <p:spPr>
            <a:xfrm>
              <a:off x="1075820" y="242303"/>
              <a:ext cx="23391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点此添加标题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438638" y="2012360"/>
            <a:ext cx="1029609" cy="769441"/>
            <a:chOff x="1438638" y="1692320"/>
            <a:chExt cx="1029609" cy="769441"/>
          </a:xfrm>
        </p:grpSpPr>
        <p:sp>
          <p:nvSpPr>
            <p:cNvPr id="19" name="文本框 18"/>
            <p:cNvSpPr txBox="1"/>
            <p:nvPr/>
          </p:nvSpPr>
          <p:spPr>
            <a:xfrm>
              <a:off x="1438638" y="1692320"/>
              <a:ext cx="77136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05B0F0"/>
                  </a:solidFill>
                  <a:latin typeface="Impact" panose="020B0806030902050204" pitchFamily="34" charset="0"/>
                </a:rPr>
                <a:t>25</a:t>
              </a:r>
              <a:endParaRPr lang="zh-CN" altLang="en-US" sz="2400" dirty="0">
                <a:solidFill>
                  <a:srgbClr val="05B0F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2035115" y="1727378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05B0F0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800" dirty="0">
                <a:solidFill>
                  <a:srgbClr val="05B0F0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225311" y="2012360"/>
            <a:ext cx="986778" cy="769441"/>
            <a:chOff x="4225311" y="1692320"/>
            <a:chExt cx="986778" cy="769441"/>
          </a:xfrm>
        </p:grpSpPr>
        <p:sp>
          <p:nvSpPr>
            <p:cNvPr id="69" name="文本框 68"/>
            <p:cNvSpPr txBox="1"/>
            <p:nvPr/>
          </p:nvSpPr>
          <p:spPr>
            <a:xfrm>
              <a:off x="4225311" y="1692320"/>
              <a:ext cx="69204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FFC009"/>
                  </a:solidFill>
                  <a:latin typeface="Impact" panose="020B0806030902050204" pitchFamily="34" charset="0"/>
                </a:rPr>
                <a:t>57</a:t>
              </a:r>
              <a:endParaRPr lang="zh-CN" altLang="en-US" sz="4400" dirty="0">
                <a:solidFill>
                  <a:srgbClr val="FFC009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58" name="文本框 57"/>
            <p:cNvSpPr txBox="1"/>
            <p:nvPr/>
          </p:nvSpPr>
          <p:spPr>
            <a:xfrm>
              <a:off x="4778957" y="1758076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FFC009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800" dirty="0">
                <a:solidFill>
                  <a:srgbClr val="FFC009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011985" y="2012360"/>
            <a:ext cx="1052002" cy="769441"/>
            <a:chOff x="7011985" y="1692320"/>
            <a:chExt cx="1052002" cy="769441"/>
          </a:xfrm>
        </p:grpSpPr>
        <p:sp>
          <p:nvSpPr>
            <p:cNvPr id="73" name="文本框 72"/>
            <p:cNvSpPr txBox="1"/>
            <p:nvPr/>
          </p:nvSpPr>
          <p:spPr>
            <a:xfrm>
              <a:off x="7011985" y="1692320"/>
              <a:ext cx="792205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ED7D31"/>
                  </a:solidFill>
                  <a:latin typeface="Impact" panose="020B0806030902050204" pitchFamily="34" charset="0"/>
                </a:rPr>
                <a:t>68</a:t>
              </a:r>
              <a:endParaRPr lang="zh-CN" altLang="en-US" sz="4400" dirty="0">
                <a:solidFill>
                  <a:srgbClr val="ED7D31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3" name="文本框 62"/>
            <p:cNvSpPr txBox="1"/>
            <p:nvPr/>
          </p:nvSpPr>
          <p:spPr>
            <a:xfrm>
              <a:off x="7630855" y="1758076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ED7D31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800" dirty="0">
                <a:solidFill>
                  <a:srgbClr val="ED7D31"/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798658" y="2012360"/>
            <a:ext cx="1068843" cy="769441"/>
            <a:chOff x="9798658" y="1692320"/>
            <a:chExt cx="1068843" cy="769441"/>
          </a:xfrm>
        </p:grpSpPr>
        <p:sp>
          <p:nvSpPr>
            <p:cNvPr id="77" name="文本框 76"/>
            <p:cNvSpPr txBox="1"/>
            <p:nvPr/>
          </p:nvSpPr>
          <p:spPr>
            <a:xfrm>
              <a:off x="9798658" y="1692320"/>
              <a:ext cx="793807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4400" dirty="0">
                  <a:solidFill>
                    <a:srgbClr val="A7CF8B"/>
                  </a:solidFill>
                  <a:latin typeface="Impact" panose="020B0806030902050204" pitchFamily="34" charset="0"/>
                </a:rPr>
                <a:t>90</a:t>
              </a:r>
              <a:endParaRPr lang="zh-CN" altLang="en-US" sz="4400" dirty="0">
                <a:solidFill>
                  <a:srgbClr val="A7CF8B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64" name="文本框 63"/>
            <p:cNvSpPr txBox="1"/>
            <p:nvPr/>
          </p:nvSpPr>
          <p:spPr>
            <a:xfrm>
              <a:off x="10434369" y="1758076"/>
              <a:ext cx="43313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800" dirty="0">
                  <a:solidFill>
                    <a:srgbClr val="A7CF8B"/>
                  </a:solidFill>
                  <a:latin typeface="Impact" panose="020B0806030902050204" pitchFamily="34" charset="0"/>
                </a:rPr>
                <a:t>%</a:t>
              </a:r>
              <a:endParaRPr lang="zh-CN" altLang="en-US" sz="2800" dirty="0">
                <a:solidFill>
                  <a:srgbClr val="A7CF8B"/>
                </a:solidFill>
                <a:latin typeface="Impact" panose="020B080603090205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500"/>
                            </p:stCondLst>
                            <p:childTnLst>
                              <p:par>
                                <p:cTn id="3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3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4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71" grpId="0" animBg="1"/>
      <p:bldP spid="75" grpId="0" animBg="1"/>
      <p:bldP spid="79" grpId="0" animBg="1"/>
      <p:bldP spid="85" grpId="0"/>
      <p:bldP spid="8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602</Words>
  <Application>Microsoft Office PowerPoint</Application>
  <PresentationFormat>宽屏</PresentationFormat>
  <Paragraphs>94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微软雅黑</vt:lpstr>
      <vt:lpstr>Calibri Light</vt:lpstr>
      <vt:lpstr>Calibri</vt:lpstr>
      <vt:lpstr>Impact</vt:lpstr>
      <vt:lpstr>Arial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3</cp:revision>
  <dcterms:created xsi:type="dcterms:W3CDTF">2016-03-10T00:30:00Z</dcterms:created>
  <dcterms:modified xsi:type="dcterms:W3CDTF">2021-01-05T00:05:50Z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