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46" r:id="rId2"/>
    <p:sldId id="3162" r:id="rId3"/>
    <p:sldId id="3161" r:id="rId4"/>
    <p:sldId id="3168" r:id="rId5"/>
    <p:sldId id="3152" r:id="rId6"/>
    <p:sldId id="3108" r:id="rId7"/>
    <p:sldId id="3154" r:id="rId8"/>
    <p:sldId id="3163" r:id="rId9"/>
    <p:sldId id="3166" r:id="rId10"/>
    <p:sldId id="3147" r:id="rId11"/>
    <p:sldId id="3150" r:id="rId12"/>
    <p:sldId id="3151" r:id="rId13"/>
    <p:sldId id="3164" r:id="rId14"/>
    <p:sldId id="3167" r:id="rId15"/>
    <p:sldId id="3156" r:id="rId16"/>
    <p:sldId id="3158" r:id="rId17"/>
    <p:sldId id="3160" r:id="rId18"/>
    <p:sldId id="3165" r:id="rId19"/>
    <p:sldId id="3149" r:id="rId20"/>
    <p:sldId id="3153" r:id="rId21"/>
    <p:sldId id="3170" r:id="rId22"/>
  </p:sldIdLst>
  <p:sldSz cx="12858750" cy="7232650"/>
  <p:notesSz cx="6858000" cy="9144000"/>
  <p:custDataLst>
    <p:tags r:id="rId2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D1E5"/>
    <a:srgbClr val="0673AE"/>
    <a:srgbClr val="33AE7F"/>
    <a:srgbClr val="FE5817"/>
    <a:srgbClr val="FFC000"/>
    <a:srgbClr val="66CCFF"/>
    <a:srgbClr val="33C0C9"/>
    <a:srgbClr val="FFFFFF"/>
    <a:srgbClr val="F59817"/>
    <a:srgbClr val="014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4" autoAdjust="0"/>
    <p:restoredTop sz="96429" autoAdjust="0"/>
  </p:normalViewPr>
  <p:slideViewPr>
    <p:cSldViewPr>
      <p:cViewPr varScale="1">
        <p:scale>
          <a:sx n="82" d="100"/>
          <a:sy n="82" d="100"/>
        </p:scale>
        <p:origin x="330" y="90"/>
      </p:cViewPr>
      <p:guideLst/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 bwMode="auto">
          <a:xfrm>
            <a:off x="185916" y="2691506"/>
            <a:ext cx="6903869" cy="4541144"/>
          </a:xfrm>
          <a:custGeom>
            <a:avLst/>
            <a:gdLst>
              <a:gd name="connsiteX0" fmla="*/ 3452105 w 6903869"/>
              <a:gd name="connsiteY0" fmla="*/ 0 h 4541144"/>
              <a:gd name="connsiteX1" fmla="*/ 6903869 w 6903869"/>
              <a:gd name="connsiteY1" fmla="*/ 4541144 h 4541144"/>
              <a:gd name="connsiteX2" fmla="*/ 0 w 6903869"/>
              <a:gd name="connsiteY2" fmla="*/ 4541144 h 454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3869" h="4541144">
                <a:moveTo>
                  <a:pt x="3452105" y="0"/>
                </a:moveTo>
                <a:lnTo>
                  <a:pt x="6903869" y="4541144"/>
                </a:lnTo>
                <a:lnTo>
                  <a:pt x="0" y="4541144"/>
                </a:lnTo>
                <a:close/>
              </a:path>
            </a:pathLst>
          </a:custGeom>
          <a:blipFill dpi="0" rotWithShape="1"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8071" t="-30956" r="-20423" b="-1432"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0" y="0"/>
            <a:ext cx="5165541" cy="6795119"/>
          </a:xfrm>
          <a:custGeom>
            <a:avLst/>
            <a:gdLst>
              <a:gd name="T0" fmla="*/ 0 w 2314"/>
              <a:gd name="T1" fmla="*/ 0 h 3044"/>
              <a:gd name="T2" fmla="*/ 2314 w 2314"/>
              <a:gd name="T3" fmla="*/ 0 h 3044"/>
              <a:gd name="T4" fmla="*/ 0 w 2314"/>
              <a:gd name="T5" fmla="*/ 3044 h 3044"/>
              <a:gd name="T6" fmla="*/ 0 w 2314"/>
              <a:gd name="T7" fmla="*/ 0 h 3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14" h="3044">
                <a:moveTo>
                  <a:pt x="0" y="0"/>
                </a:moveTo>
                <a:lnTo>
                  <a:pt x="2314" y="0"/>
                </a:lnTo>
                <a:lnTo>
                  <a:pt x="0" y="3044"/>
                </a:lnTo>
                <a:lnTo>
                  <a:pt x="0" y="0"/>
                </a:lnTo>
                <a:close/>
              </a:path>
            </a:pathLst>
          </a:custGeom>
          <a:solidFill>
            <a:srgbClr val="5ED1E5">
              <a:alpha val="89020"/>
            </a:srgbClr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0" y="0"/>
            <a:ext cx="3076109" cy="4044926"/>
          </a:xfrm>
          <a:custGeom>
            <a:avLst/>
            <a:gdLst>
              <a:gd name="T0" fmla="*/ 0 w 1378"/>
              <a:gd name="T1" fmla="*/ 0 h 1812"/>
              <a:gd name="T2" fmla="*/ 1378 w 1378"/>
              <a:gd name="T3" fmla="*/ 0 h 1812"/>
              <a:gd name="T4" fmla="*/ 0 w 1378"/>
              <a:gd name="T5" fmla="*/ 1812 h 1812"/>
              <a:gd name="T6" fmla="*/ 0 w 1378"/>
              <a:gd name="T7" fmla="*/ 0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78" h="1812">
                <a:moveTo>
                  <a:pt x="0" y="0"/>
                </a:moveTo>
                <a:lnTo>
                  <a:pt x="1378" y="0"/>
                </a:lnTo>
                <a:lnTo>
                  <a:pt x="0" y="181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6804" t="-33430" r="-3714" b="-2008"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6514332" y="2411447"/>
            <a:ext cx="567568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7200" dirty="0" err="1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lOGO</a:t>
            </a:r>
            <a:r>
              <a:rPr lang="en-US" altLang="zh-CN" sz="72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BUSINESS </a:t>
            </a:r>
            <a:r>
              <a:rPr lang="en-US" altLang="zh-CN" sz="54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OFFICE PPT</a:t>
            </a:r>
            <a:endParaRPr lang="zh-CN" altLang="en-US" sz="54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6514332" y="5035121"/>
            <a:ext cx="502615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4400" b="1" dirty="0">
                <a:solidFill>
                  <a:schemeClr val="accent2"/>
                </a:solidFill>
                <a:cs typeface="Arial" panose="020B0604020202020204" pitchFamily="34" charset="0"/>
              </a:rPr>
              <a:t>20XX</a:t>
            </a:r>
            <a:r>
              <a:rPr lang="zh-CN" altLang="en-US" sz="4400" b="1" dirty="0">
                <a:solidFill>
                  <a:schemeClr val="accent2"/>
                </a:solidFill>
                <a:cs typeface="Arial" panose="020B0604020202020204" pitchFamily="34" charset="0"/>
              </a:rPr>
              <a:t>商务办公</a:t>
            </a:r>
            <a:r>
              <a:rPr lang="en-US" altLang="zh-CN" sz="4400" b="1" dirty="0">
                <a:solidFill>
                  <a:schemeClr val="accent2"/>
                </a:solidFill>
                <a:cs typeface="Arial" panose="020B0604020202020204" pitchFamily="34" charset="0"/>
              </a:rPr>
              <a:t>PPT</a:t>
            </a:r>
            <a:endParaRPr lang="zh-CN" altLang="en-US" sz="44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6514331" y="5722526"/>
            <a:ext cx="3906302" cy="21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00">
                <a:solidFill>
                  <a:schemeClr val="accent2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400">
                <a:solidFill>
                  <a:schemeClr val="accent2"/>
                </a:solidFill>
                <a:cs typeface="Arial" panose="020B0604020202020204" pitchFamily="34" charset="0"/>
              </a:rPr>
              <a:t>xiazaii</a:t>
            </a:r>
            <a:endParaRPr lang="zh-CN" altLang="en-US" sz="14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3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24575" y="-128021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 tmFilter="0,0; .5, 1; 1, 1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34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3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 tmFilter="0,0; .5, 1; 1, 1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4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5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 tmFilter="0,0; .5, 1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5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61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4" grpId="0" animBg="1"/>
          <p:bldP spid="12" grpId="0" animBg="1"/>
          <p:bldP spid="13" grpId="0" animBg="1"/>
          <p:bldP spid="5" grpId="0"/>
          <p:bldP spid="5" grpId="1"/>
          <p:bldP spid="6" grpId="0"/>
          <p:bldP spid="6" grpId="1"/>
          <p:bldP spid="7" grpId="0"/>
          <p:bldP spid="7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 tmFilter="0,0; .5, 1; 1, 1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34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3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 tmFilter="0,0; .5, 1; 1, 1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4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5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 tmFilter="0,0; .5, 1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5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61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4" grpId="0" animBg="1"/>
          <p:bldP spid="12" grpId="0" animBg="1"/>
          <p:bldP spid="13" grpId="0" animBg="1"/>
          <p:bldP spid="5" grpId="0"/>
          <p:bldP spid="5" grpId="1"/>
          <p:bldP spid="6" grpId="0"/>
          <p:bldP spid="6" grpId="1"/>
          <p:bldP spid="7" grpId="0"/>
          <p:bldP spid="7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5468327" y="3164379"/>
            <a:ext cx="1931786" cy="1672394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1116965">
              <a:lnSpc>
                <a:spcPct val="120000"/>
              </a:lnSpc>
              <a:spcBef>
                <a:spcPts val="735"/>
              </a:spcBef>
              <a:spcAft>
                <a:spcPts val="735"/>
              </a:spcAft>
              <a:defRPr/>
            </a:pPr>
            <a:endParaRPr lang="en-US" sz="800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566393" y="4799216"/>
            <a:ext cx="4122149" cy="1604124"/>
            <a:chOff x="2892825" y="3396274"/>
            <a:chExt cx="3375582" cy="1313600"/>
          </a:xfrm>
        </p:grpSpPr>
        <p:grpSp>
          <p:nvGrpSpPr>
            <p:cNvPr id="3" name="组合 4"/>
            <p:cNvGrpSpPr/>
            <p:nvPr/>
          </p:nvGrpSpPr>
          <p:grpSpPr>
            <a:xfrm>
              <a:off x="2892825" y="3396274"/>
              <a:ext cx="3375582" cy="917610"/>
              <a:chOff x="2769358" y="4737820"/>
              <a:chExt cx="3834642" cy="1042402"/>
            </a:xfrm>
          </p:grpSpPr>
          <p:sp>
            <p:nvSpPr>
              <p:cNvPr id="4" name="Freeform 5"/>
              <p:cNvSpPr/>
              <p:nvPr/>
            </p:nvSpPr>
            <p:spPr bwMode="auto">
              <a:xfrm>
                <a:off x="2976562" y="4737820"/>
                <a:ext cx="3627438" cy="630237"/>
              </a:xfrm>
              <a:custGeom>
                <a:avLst/>
                <a:gdLst>
                  <a:gd name="T0" fmla="*/ 1623 w 1623"/>
                  <a:gd name="T1" fmla="*/ 281 h 281"/>
                  <a:gd name="T2" fmla="*/ 0 w 1623"/>
                  <a:gd name="T3" fmla="*/ 277 h 281"/>
                  <a:gd name="T4" fmla="*/ 174 w 1623"/>
                  <a:gd name="T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23" h="281">
                    <a:moveTo>
                      <a:pt x="1623" y="281"/>
                    </a:moveTo>
                    <a:lnTo>
                      <a:pt x="0" y="277"/>
                    </a:lnTo>
                    <a:lnTo>
                      <a:pt x="174" y="0"/>
                    </a:lnTo>
                  </a:path>
                </a:pathLst>
              </a:custGeom>
              <a:noFill/>
              <a:ln w="222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defTabSz="1116965">
                  <a:lnSpc>
                    <a:spcPct val="120000"/>
                  </a:lnSpc>
                  <a:defRPr/>
                </a:pPr>
                <a:endParaRPr lang="en-US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" name="TextBox 53"/>
              <p:cNvSpPr txBox="1">
                <a:spLocks noChangeArrowheads="1"/>
              </p:cNvSpPr>
              <p:nvPr/>
            </p:nvSpPr>
            <p:spPr bwMode="auto">
              <a:xfrm>
                <a:off x="2769358" y="5434830"/>
                <a:ext cx="3236514" cy="345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11664" tIns="55832" rIns="111664" bIns="55832" numCol="1" anchor="t" anchorCtr="0" compatLnSpc="1">
                <a:spAutoFit/>
              </a:bodyPr>
              <a:lstStyle/>
              <a:p>
                <a:pPr algn="ctr" defTabSz="1116965">
                  <a:lnSpc>
                    <a:spcPct val="120000"/>
                  </a:lnSpc>
                  <a:defRPr/>
                </a:pPr>
                <a:r>
                  <a:rPr lang="zh-CN" altLang="en-US" sz="1400" kern="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宋体" panose="02010600030101010101" pitchFamily="2" charset="-122"/>
                    <a:sym typeface="Arial" panose="020B0604020202020204" pitchFamily="34" charset="0"/>
                  </a:rPr>
                  <a:t>请替换文字内容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252731" y="4403442"/>
              <a:ext cx="2438257" cy="306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326711" y="1766735"/>
            <a:ext cx="2191222" cy="3426065"/>
            <a:chOff x="4334331" y="913008"/>
            <a:chExt cx="1794367" cy="2805567"/>
          </a:xfrm>
        </p:grpSpPr>
        <p:grpSp>
          <p:nvGrpSpPr>
            <p:cNvPr id="6" name="组合 7"/>
            <p:cNvGrpSpPr/>
            <p:nvPr/>
          </p:nvGrpSpPr>
          <p:grpSpPr>
            <a:xfrm>
              <a:off x="4334331" y="913008"/>
              <a:ext cx="1590303" cy="2805567"/>
              <a:chOff x="4406900" y="1916832"/>
              <a:chExt cx="1806575" cy="3187108"/>
            </a:xfrm>
          </p:grpSpPr>
          <p:sp>
            <p:nvSpPr>
              <p:cNvPr id="7" name="Freeform 6"/>
              <p:cNvSpPr/>
              <p:nvPr/>
            </p:nvSpPr>
            <p:spPr bwMode="auto">
              <a:xfrm>
                <a:off x="4406900" y="1916832"/>
                <a:ext cx="1806575" cy="3148013"/>
              </a:xfrm>
              <a:custGeom>
                <a:avLst/>
                <a:gdLst>
                  <a:gd name="T0" fmla="*/ 0 w 808"/>
                  <a:gd name="T1" fmla="*/ 0 h 1408"/>
                  <a:gd name="T2" fmla="*/ 808 w 808"/>
                  <a:gd name="T3" fmla="*/ 1408 h 1408"/>
                  <a:gd name="T4" fmla="*/ 430 w 808"/>
                  <a:gd name="T5" fmla="*/ 1407 h 1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8" h="1408">
                    <a:moveTo>
                      <a:pt x="0" y="0"/>
                    </a:moveTo>
                    <a:lnTo>
                      <a:pt x="808" y="1408"/>
                    </a:lnTo>
                    <a:lnTo>
                      <a:pt x="430" y="1407"/>
                    </a:lnTo>
                  </a:path>
                </a:pathLst>
              </a:custGeom>
              <a:noFill/>
              <a:ln w="222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defTabSz="1116965">
                  <a:lnSpc>
                    <a:spcPct val="120000"/>
                  </a:lnSpc>
                  <a:defRPr/>
                </a:pPr>
                <a:endParaRPr lang="en-US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TextBox 53"/>
              <p:cNvSpPr txBox="1">
                <a:spLocks noChangeArrowheads="1"/>
              </p:cNvSpPr>
              <p:nvPr/>
            </p:nvSpPr>
            <p:spPr bwMode="auto">
              <a:xfrm rot="3623550">
                <a:off x="4236063" y="3497504"/>
                <a:ext cx="2867480" cy="345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11664" tIns="55832" rIns="111664" bIns="55832" numCol="1" anchor="t" anchorCtr="0" compatLnSpc="1">
                <a:spAutoFit/>
              </a:bodyPr>
              <a:lstStyle>
                <a:defPPr>
                  <a:defRPr lang="zh-CN"/>
                </a:defPPr>
                <a:lvl1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200" b="1" i="0" u="none" strike="noStrike" kern="0" cap="none" spc="0" normalizeH="0" baseline="0">
                    <a:ln>
                      <a:noFill/>
                    </a:ln>
                    <a:solidFill>
                      <a:srgbClr val="7D7D7D"/>
                    </a:solidFill>
                    <a:effectLst/>
                    <a:uLnTx/>
                    <a:uFillTx/>
                    <a:latin typeface="方正兰亭中黑_GBK" pitchFamily="2" charset="-122"/>
                    <a:ea typeface="方正兰亭中黑_GBK" pitchFamily="2" charset="-122"/>
                    <a:cs typeface="宋体" panose="02010600030101010101" pitchFamily="2" charset="-122"/>
                  </a:defRPr>
                </a:lvl1pPr>
              </a:lstStyle>
              <a:p>
                <a:pPr defTabSz="1116965">
                  <a:lnSpc>
                    <a:spcPct val="120000"/>
                  </a:lnSpc>
                  <a:defRPr/>
                </a:pPr>
                <a:r>
                  <a:rPr lang="zh-CN" altLang="en-US" sz="1400" b="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 rot="3597472">
              <a:off x="4754068" y="2233772"/>
              <a:ext cx="2442828" cy="306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319838" y="1933940"/>
            <a:ext cx="2368657" cy="3725376"/>
            <a:chOff x="2690925" y="1049931"/>
            <a:chExt cx="1939666" cy="3050670"/>
          </a:xfrm>
        </p:grpSpPr>
        <p:grpSp>
          <p:nvGrpSpPr>
            <p:cNvPr id="9" name="组合 10"/>
            <p:cNvGrpSpPr/>
            <p:nvPr/>
          </p:nvGrpSpPr>
          <p:grpSpPr>
            <a:xfrm>
              <a:off x="2690925" y="1337834"/>
              <a:ext cx="1939666" cy="2762767"/>
              <a:chOff x="2540000" y="2399432"/>
              <a:chExt cx="2203450" cy="3138488"/>
            </a:xfrm>
          </p:grpSpPr>
          <p:sp>
            <p:nvSpPr>
              <p:cNvPr id="10" name="Freeform 4"/>
              <p:cNvSpPr/>
              <p:nvPr/>
            </p:nvSpPr>
            <p:spPr bwMode="auto">
              <a:xfrm>
                <a:off x="2540000" y="2399432"/>
                <a:ext cx="2203450" cy="3138488"/>
              </a:xfrm>
              <a:custGeom>
                <a:avLst/>
                <a:gdLst>
                  <a:gd name="T0" fmla="*/ 0 w 986"/>
                  <a:gd name="T1" fmla="*/ 1404 h 1404"/>
                  <a:gd name="T2" fmla="*/ 814 w 986"/>
                  <a:gd name="T3" fmla="*/ 0 h 1404"/>
                  <a:gd name="T4" fmla="*/ 986 w 986"/>
                  <a:gd name="T5" fmla="*/ 329 h 1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86" h="1404">
                    <a:moveTo>
                      <a:pt x="0" y="1404"/>
                    </a:moveTo>
                    <a:lnTo>
                      <a:pt x="814" y="0"/>
                    </a:lnTo>
                    <a:lnTo>
                      <a:pt x="986" y="329"/>
                    </a:lnTo>
                  </a:path>
                </a:pathLst>
              </a:custGeom>
              <a:noFill/>
              <a:ln w="222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defTabSz="1116965">
                  <a:lnSpc>
                    <a:spcPct val="120000"/>
                  </a:lnSpc>
                  <a:defRPr/>
                </a:pPr>
                <a:endParaRPr lang="en-US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TextBox 53"/>
              <p:cNvSpPr txBox="1">
                <a:spLocks noChangeArrowheads="1"/>
              </p:cNvSpPr>
              <p:nvPr/>
            </p:nvSpPr>
            <p:spPr bwMode="auto">
              <a:xfrm rot="18011491">
                <a:off x="1883983" y="3700694"/>
                <a:ext cx="2744671" cy="345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11664" tIns="55832" rIns="111664" bIns="55832" numCol="1" anchor="t" anchorCtr="0" compatLnSpc="1">
                <a:spAutoFit/>
              </a:bodyPr>
              <a:lstStyle/>
              <a:p>
                <a:pPr algn="ctr" defTabSz="1116965">
                  <a:lnSpc>
                    <a:spcPct val="120000"/>
                  </a:lnSpc>
                  <a:defRPr/>
                </a:pPr>
                <a:r>
                  <a:rPr lang="zh-CN" altLang="en-US" sz="1400" kern="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宋体" panose="02010600030101010101" pitchFamily="2" charset="-122"/>
                    <a:sym typeface="Arial" panose="020B0604020202020204" pitchFamily="34" charset="0"/>
                  </a:rPr>
                  <a:t>请替换文字内容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 rot="17983957">
              <a:off x="1762991" y="2099093"/>
              <a:ext cx="2404756" cy="306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20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25119" y="2104157"/>
            <a:ext cx="5064342" cy="3573719"/>
            <a:chOff x="6199748" y="2294758"/>
            <a:chExt cx="4802010" cy="3388601"/>
          </a:xfrm>
        </p:grpSpPr>
        <p:sp>
          <p:nvSpPr>
            <p:cNvPr id="7" name="Freeform 6"/>
            <p:cNvSpPr/>
            <p:nvPr/>
          </p:nvSpPr>
          <p:spPr>
            <a:xfrm>
              <a:off x="7045861" y="2643177"/>
              <a:ext cx="2708066" cy="2708008"/>
            </a:xfrm>
            <a:custGeom>
              <a:avLst/>
              <a:gdLst>
                <a:gd name="connsiteX0" fmla="*/ 0 w 2708066"/>
                <a:gd name="connsiteY0" fmla="*/ 1354004 h 2708008"/>
                <a:gd name="connsiteX1" fmla="*/ 1354033 w 2708066"/>
                <a:gd name="connsiteY1" fmla="*/ 0 h 2708008"/>
                <a:gd name="connsiteX2" fmla="*/ 2708066 w 2708066"/>
                <a:gd name="connsiteY2" fmla="*/ 1354004 h 2708008"/>
                <a:gd name="connsiteX3" fmla="*/ 1354033 w 2708066"/>
                <a:gd name="connsiteY3" fmla="*/ 2708008 h 2708008"/>
                <a:gd name="connsiteX4" fmla="*/ 0 w 2708066"/>
                <a:gd name="connsiteY4" fmla="*/ 1354004 h 270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066" h="2708008">
                  <a:moveTo>
                    <a:pt x="0" y="1354004"/>
                  </a:moveTo>
                  <a:cubicBezTo>
                    <a:pt x="0" y="606208"/>
                    <a:pt x="606221" y="0"/>
                    <a:pt x="1354033" y="0"/>
                  </a:cubicBezTo>
                  <a:cubicBezTo>
                    <a:pt x="2101845" y="0"/>
                    <a:pt x="2708066" y="606208"/>
                    <a:pt x="2708066" y="1354004"/>
                  </a:cubicBezTo>
                  <a:cubicBezTo>
                    <a:pt x="2708066" y="2101800"/>
                    <a:pt x="2101845" y="2708008"/>
                    <a:pt x="1354033" y="2708008"/>
                  </a:cubicBezTo>
                  <a:cubicBezTo>
                    <a:pt x="606221" y="2708008"/>
                    <a:pt x="0" y="2101800"/>
                    <a:pt x="0" y="13540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7196" tIns="627187" rIns="627196" bIns="627187" numCol="1" spcCol="1270" anchor="ctr" anchorCtr="0">
              <a:noAutofit/>
            </a:bodyPr>
            <a:lstStyle/>
            <a:p>
              <a:pPr algn="ctr" defTabSz="2437765">
                <a:lnSpc>
                  <a:spcPct val="120000"/>
                </a:lnSpc>
                <a:spcAft>
                  <a:spcPct val="35000"/>
                </a:spcAft>
              </a:pPr>
              <a:endParaRPr lang="id-ID" sz="5485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591026" y="2519799"/>
              <a:ext cx="301176" cy="301171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877873" y="5149983"/>
              <a:ext cx="218075" cy="218285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40"/>
                <a:satOff val="2879"/>
                <a:lumOff val="1209"/>
                <a:alphaOff val="0"/>
              </a:schemeClr>
            </a:fillRef>
            <a:effectRef idx="0">
              <a:schemeClr val="accent3">
                <a:hueOff val="56240"/>
                <a:satOff val="2879"/>
                <a:lumOff val="120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928187" y="3742198"/>
              <a:ext cx="218075" cy="21828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884647" y="5382188"/>
              <a:ext cx="301176" cy="30117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8719"/>
                <a:satOff val="8636"/>
                <a:lumOff val="3628"/>
                <a:alphaOff val="0"/>
              </a:schemeClr>
            </a:fillRef>
            <a:effectRef idx="0">
              <a:schemeClr val="accent3">
                <a:hueOff val="168719"/>
                <a:satOff val="8636"/>
                <a:lumOff val="3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578045" y="3164374"/>
              <a:ext cx="218075" cy="21828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24959"/>
                <a:satOff val="11515"/>
                <a:lumOff val="4837"/>
                <a:alphaOff val="0"/>
              </a:schemeClr>
            </a:fillRef>
            <a:effectRef idx="0">
              <a:schemeClr val="accent3">
                <a:hueOff val="224959"/>
                <a:satOff val="11515"/>
                <a:lumOff val="483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99748" y="313194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37438"/>
                <a:satOff val="17272"/>
                <a:lumOff val="7255"/>
                <a:alphaOff val="0"/>
              </a:schemeClr>
            </a:fillRef>
            <a:effectRef idx="0">
              <a:schemeClr val="accent3">
                <a:hueOff val="337438"/>
                <a:satOff val="17272"/>
                <a:lumOff val="72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420" tIns="254365" rIns="254420" bIns="254365" numCol="1" spcCol="1270" anchor="ctr" anchorCtr="0">
              <a:noAutofit/>
            </a:bodyPr>
            <a:lstStyle/>
            <a:p>
              <a:pPr algn="ctr" defTabSz="984250">
                <a:lnSpc>
                  <a:spcPct val="120000"/>
                </a:lnSpc>
                <a:spcAft>
                  <a:spcPct val="35000"/>
                </a:spcAft>
              </a:pPr>
              <a:endParaRPr lang="id-ID" sz="2215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288092" y="4197527"/>
              <a:ext cx="301176" cy="30117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461137" y="4435079"/>
              <a:ext cx="544433" cy="544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9900804" y="229475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06157"/>
                <a:satOff val="25908"/>
                <a:lumOff val="10883"/>
                <a:alphaOff val="0"/>
              </a:schemeClr>
            </a:fillRef>
            <a:effectRef idx="0">
              <a:schemeClr val="accent3">
                <a:hueOff val="506157"/>
                <a:satOff val="25908"/>
                <a:lumOff val="10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420" tIns="254365" rIns="254420" bIns="254365" numCol="1" spcCol="1270" anchor="ctr" anchorCtr="0">
              <a:noAutofit/>
            </a:bodyPr>
            <a:lstStyle/>
            <a:p>
              <a:pPr algn="ctr" defTabSz="984250">
                <a:lnSpc>
                  <a:spcPct val="120000"/>
                </a:lnSpc>
                <a:spcAft>
                  <a:spcPct val="35000"/>
                </a:spcAft>
              </a:pPr>
              <a:endParaRPr lang="id-ID" sz="2215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540385" y="3373960"/>
              <a:ext cx="301176" cy="301171"/>
            </a:xfrm>
            <a:prstGeom prst="ellipse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397"/>
                <a:satOff val="28787"/>
                <a:lumOff val="12092"/>
                <a:alphaOff val="0"/>
              </a:schemeClr>
            </a:fillRef>
            <a:effectRef idx="0">
              <a:schemeClr val="accent3">
                <a:hueOff val="562397"/>
                <a:satOff val="28787"/>
                <a:lumOff val="1209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243062" y="5047837"/>
              <a:ext cx="218075" cy="21828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18636"/>
                <a:satOff val="31665"/>
                <a:lumOff val="13301"/>
                <a:alphaOff val="0"/>
              </a:schemeClr>
            </a:fillRef>
            <a:effectRef idx="0">
              <a:schemeClr val="accent3">
                <a:hueOff val="618636"/>
                <a:satOff val="31665"/>
                <a:lumOff val="1330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733702" y="4763552"/>
              <a:ext cx="218075" cy="21828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4876"/>
                <a:satOff val="34544"/>
                <a:lumOff val="14510"/>
                <a:alphaOff val="0"/>
              </a:schemeClr>
            </a:fillRef>
            <a:effectRef idx="0">
              <a:schemeClr val="accent3">
                <a:hueOff val="674876"/>
                <a:satOff val="34544"/>
                <a:lumOff val="1451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Title 13"/>
          <p:cNvSpPr txBox="1"/>
          <p:nvPr/>
        </p:nvSpPr>
        <p:spPr>
          <a:xfrm>
            <a:off x="5928358" y="3958973"/>
            <a:ext cx="1016097" cy="30380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itle 13"/>
          <p:cNvSpPr txBox="1"/>
          <p:nvPr/>
        </p:nvSpPr>
        <p:spPr>
          <a:xfrm>
            <a:off x="4197626" y="3668558"/>
            <a:ext cx="1016097" cy="19575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26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itle 13"/>
          <p:cNvSpPr txBox="1"/>
          <p:nvPr/>
        </p:nvSpPr>
        <p:spPr>
          <a:xfrm>
            <a:off x="8101502" y="2768730"/>
            <a:ext cx="1016097" cy="19575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26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36657" y="3440280"/>
            <a:ext cx="599498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id-ID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27311" y="2343706"/>
            <a:ext cx="599498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id-ID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25212" y="3229450"/>
            <a:ext cx="599498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id-ID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727814" y="4549425"/>
            <a:ext cx="574175" cy="5741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49917"/>
              <a:satOff val="23029"/>
              <a:lumOff val="9673"/>
              <a:alphaOff val="0"/>
            </a:schemeClr>
          </a:fillRef>
          <a:effectRef idx="0">
            <a:schemeClr val="accent3">
              <a:hueOff val="449917"/>
              <a:satOff val="23029"/>
              <a:lumOff val="967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1907590" y="3629994"/>
            <a:ext cx="2073024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TextBox 78"/>
          <p:cNvSpPr txBox="1"/>
          <p:nvPr/>
        </p:nvSpPr>
        <p:spPr>
          <a:xfrm>
            <a:off x="1907589" y="3350082"/>
            <a:ext cx="156912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Content Placeholder 2"/>
          <p:cNvSpPr txBox="1"/>
          <p:nvPr/>
        </p:nvSpPr>
        <p:spPr>
          <a:xfrm>
            <a:off x="5392863" y="6068394"/>
            <a:ext cx="2073024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5" name="TextBox 78"/>
          <p:cNvSpPr txBox="1"/>
          <p:nvPr/>
        </p:nvSpPr>
        <p:spPr>
          <a:xfrm>
            <a:off x="5644813" y="5788482"/>
            <a:ext cx="156912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Content Placeholder 2"/>
          <p:cNvSpPr txBox="1"/>
          <p:nvPr/>
        </p:nvSpPr>
        <p:spPr>
          <a:xfrm>
            <a:off x="9286290" y="2728294"/>
            <a:ext cx="2073024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286289" y="2448382"/>
            <a:ext cx="156912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52" grpId="0"/>
      <p:bldP spid="53" grpId="0"/>
      <p:bldP spid="54" grpId="0"/>
      <p:bldP spid="58" grpId="0"/>
      <p:bldP spid="59" grpId="0"/>
      <p:bldP spid="74" grpId="0"/>
      <p:bldP spid="75" grpId="0"/>
      <p:bldP spid="77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86991" y="2211128"/>
            <a:ext cx="3185359" cy="2408357"/>
            <a:chOff x="580214" y="1561513"/>
            <a:chExt cx="3477939" cy="26295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12770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80295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7820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5344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2869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127704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27704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27704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27704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27704" y="3235566"/>
              <a:ext cx="1871003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27705" y="2715063"/>
              <a:ext cx="829990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27705" y="2194561"/>
              <a:ext cx="1519310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27704" y="1674058"/>
              <a:ext cx="2461846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4008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16378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99239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23993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48742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0214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0214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0214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214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84576" y="2211128"/>
            <a:ext cx="3185359" cy="2408357"/>
            <a:chOff x="8205912" y="1561513"/>
            <a:chExt cx="3477939" cy="262957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875340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42865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010389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77914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45439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8753402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753402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753402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753402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753402" y="3235566"/>
              <a:ext cx="1615953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753403" y="2715063"/>
              <a:ext cx="2290320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753403" y="2194561"/>
              <a:ext cx="1615952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753402" y="1674058"/>
              <a:ext cx="2025744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609706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42076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224937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549691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874440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05912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205912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05912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05912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898879" y="2211128"/>
            <a:ext cx="3185359" cy="2408357"/>
            <a:chOff x="4397488" y="1561513"/>
            <a:chExt cx="3477939" cy="262957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494497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62022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29547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7072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64597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4944978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44978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44978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944978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944979" y="3235566"/>
              <a:ext cx="1195754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944978" y="2715063"/>
              <a:ext cx="2180485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944978" y="2194561"/>
              <a:ext cx="1856929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944978" y="1674058"/>
              <a:ext cx="1615953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801282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33652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16513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41267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066016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97488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397488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397488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97488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096671" y="5022448"/>
            <a:ext cx="166344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08559" y="5022448"/>
            <a:ext cx="166344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794256" y="5022448"/>
            <a:ext cx="1663440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096671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408559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794256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 flipH="1">
            <a:off x="2972991" y="1904285"/>
            <a:ext cx="9897455" cy="3424081"/>
          </a:xfrm>
          <a:prstGeom prst="homePlat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10510" y="3034626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29376" y="3034626"/>
            <a:ext cx="318440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6475640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188233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475640" y="3899908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188233" y="3899908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1" y="643336"/>
            <a:ext cx="2972991" cy="5945983"/>
          </a:xfrm>
          <a:custGeom>
            <a:avLst/>
            <a:gdLst>
              <a:gd name="connsiteX0" fmla="*/ 0 w 2972991"/>
              <a:gd name="connsiteY0" fmla="*/ 0 h 5945983"/>
              <a:gd name="connsiteX1" fmla="*/ 2972991 w 2972991"/>
              <a:gd name="connsiteY1" fmla="*/ 2972992 h 5945983"/>
              <a:gd name="connsiteX2" fmla="*/ 0 w 2972991"/>
              <a:gd name="connsiteY2" fmla="*/ 5945983 h 59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2991" h="5945983">
                <a:moveTo>
                  <a:pt x="0" y="0"/>
                </a:moveTo>
                <a:lnTo>
                  <a:pt x="2972991" y="2972992"/>
                </a:lnTo>
                <a:lnTo>
                  <a:pt x="0" y="59459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22" grpId="0"/>
          <p:bldP spid="23" grpId="0"/>
          <p:bldP spid="24" grpId="0"/>
          <p:bldP spid="25" grpId="0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22" grpId="0"/>
          <p:bldP spid="23" grpId="0"/>
          <p:bldP spid="24" grpId="0"/>
          <p:bldP spid="25" grpId="0"/>
          <p:bldP spid="17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5"/>
          <p:cNvGrpSpPr/>
          <p:nvPr/>
        </p:nvGrpSpPr>
        <p:grpSpPr bwMode="auto">
          <a:xfrm>
            <a:off x="2382217" y="2009070"/>
            <a:ext cx="732194" cy="732194"/>
            <a:chOff x="0" y="0"/>
            <a:chExt cx="520701" cy="520701"/>
          </a:xfrm>
        </p:grpSpPr>
        <p:sp>
          <p:nvSpPr>
            <p:cNvPr id="20486" name="AutoShape 6"/>
            <p:cNvSpPr/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87" name="AutoShape 7"/>
            <p:cNvSpPr/>
            <p:nvPr/>
          </p:nvSpPr>
          <p:spPr bwMode="auto">
            <a:xfrm>
              <a:off x="109537" y="125413"/>
              <a:ext cx="406401" cy="395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605" y="2541"/>
                  </a:moveTo>
                  <a:cubicBezTo>
                    <a:pt x="13321" y="4495"/>
                    <a:pt x="13321" y="4495"/>
                    <a:pt x="13321" y="4495"/>
                  </a:cubicBezTo>
                  <a:cubicBezTo>
                    <a:pt x="12274" y="3225"/>
                    <a:pt x="12274" y="3225"/>
                    <a:pt x="12274" y="3225"/>
                  </a:cubicBezTo>
                  <a:cubicBezTo>
                    <a:pt x="10086" y="586"/>
                    <a:pt x="10086" y="586"/>
                    <a:pt x="10086" y="586"/>
                  </a:cubicBezTo>
                  <a:cubicBezTo>
                    <a:pt x="9896" y="781"/>
                    <a:pt x="9896" y="781"/>
                    <a:pt x="9896" y="781"/>
                  </a:cubicBezTo>
                  <a:cubicBezTo>
                    <a:pt x="9610" y="390"/>
                    <a:pt x="9610" y="390"/>
                    <a:pt x="9610" y="390"/>
                  </a:cubicBezTo>
                  <a:cubicBezTo>
                    <a:pt x="6470" y="0"/>
                    <a:pt x="6470" y="0"/>
                    <a:pt x="6470" y="0"/>
                  </a:cubicBezTo>
                  <a:cubicBezTo>
                    <a:pt x="4662" y="3029"/>
                    <a:pt x="4662" y="3029"/>
                    <a:pt x="4662" y="3029"/>
                  </a:cubicBezTo>
                  <a:cubicBezTo>
                    <a:pt x="0" y="5571"/>
                    <a:pt x="0" y="5571"/>
                    <a:pt x="0" y="5571"/>
                  </a:cubicBezTo>
                  <a:cubicBezTo>
                    <a:pt x="1998" y="8307"/>
                    <a:pt x="1998" y="8307"/>
                    <a:pt x="1998" y="8307"/>
                  </a:cubicBezTo>
                  <a:cubicBezTo>
                    <a:pt x="3520" y="10262"/>
                    <a:pt x="3520" y="10262"/>
                    <a:pt x="3520" y="10262"/>
                  </a:cubicBezTo>
                  <a:cubicBezTo>
                    <a:pt x="190" y="13292"/>
                    <a:pt x="190" y="13292"/>
                    <a:pt x="190" y="13292"/>
                  </a:cubicBezTo>
                  <a:cubicBezTo>
                    <a:pt x="7231" y="21502"/>
                    <a:pt x="7231" y="21502"/>
                    <a:pt x="7231" y="21502"/>
                  </a:cubicBezTo>
                  <a:cubicBezTo>
                    <a:pt x="7422" y="21600"/>
                    <a:pt x="7707" y="21600"/>
                    <a:pt x="7992" y="21600"/>
                  </a:cubicBezTo>
                  <a:cubicBezTo>
                    <a:pt x="14844" y="21600"/>
                    <a:pt x="20553" y="16419"/>
                    <a:pt x="21600" y="9676"/>
                  </a:cubicBezTo>
                  <a:lnTo>
                    <a:pt x="15605" y="254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88" name="AutoShape 8"/>
            <p:cNvSpPr/>
            <p:nvPr/>
          </p:nvSpPr>
          <p:spPr bwMode="auto">
            <a:xfrm>
              <a:off x="107950" y="117475"/>
              <a:ext cx="303213" cy="149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63" y="21599"/>
                  </a:moveTo>
                  <a:cubicBezTo>
                    <a:pt x="15209" y="21599"/>
                    <a:pt x="19043" y="19518"/>
                    <a:pt x="21599" y="16134"/>
                  </a:cubicBezTo>
                  <a:cubicBezTo>
                    <a:pt x="21472" y="10149"/>
                    <a:pt x="21472" y="10149"/>
                    <a:pt x="21472" y="10149"/>
                  </a:cubicBezTo>
                  <a:cubicBezTo>
                    <a:pt x="21472" y="8327"/>
                    <a:pt x="20833" y="6766"/>
                    <a:pt x="19810" y="6766"/>
                  </a:cubicBezTo>
                  <a:cubicBezTo>
                    <a:pt x="14698" y="6766"/>
                    <a:pt x="14698" y="6766"/>
                    <a:pt x="14698" y="6766"/>
                  </a:cubicBezTo>
                  <a:cubicBezTo>
                    <a:pt x="14442" y="2862"/>
                    <a:pt x="12781" y="0"/>
                    <a:pt x="10863" y="0"/>
                  </a:cubicBezTo>
                  <a:cubicBezTo>
                    <a:pt x="8818" y="0"/>
                    <a:pt x="7157" y="2862"/>
                    <a:pt x="6901" y="7026"/>
                  </a:cubicBezTo>
                  <a:cubicBezTo>
                    <a:pt x="1661" y="7026"/>
                    <a:pt x="1661" y="7026"/>
                    <a:pt x="1661" y="7026"/>
                  </a:cubicBezTo>
                  <a:cubicBezTo>
                    <a:pt x="766" y="7026"/>
                    <a:pt x="0" y="8587"/>
                    <a:pt x="0" y="10409"/>
                  </a:cubicBezTo>
                  <a:cubicBezTo>
                    <a:pt x="127" y="15874"/>
                    <a:pt x="127" y="15874"/>
                    <a:pt x="127" y="15874"/>
                  </a:cubicBezTo>
                  <a:cubicBezTo>
                    <a:pt x="2556" y="19518"/>
                    <a:pt x="6518" y="21599"/>
                    <a:pt x="10863" y="21599"/>
                  </a:cubicBezTo>
                  <a:close/>
                  <a:moveTo>
                    <a:pt x="10863" y="20038"/>
                  </a:moveTo>
                  <a:cubicBezTo>
                    <a:pt x="10097" y="20038"/>
                    <a:pt x="9457" y="19257"/>
                    <a:pt x="9457" y="18737"/>
                  </a:cubicBezTo>
                  <a:cubicBezTo>
                    <a:pt x="9457" y="17956"/>
                    <a:pt x="10097" y="17436"/>
                    <a:pt x="10863" y="17436"/>
                  </a:cubicBezTo>
                  <a:cubicBezTo>
                    <a:pt x="11502" y="17436"/>
                    <a:pt x="12142" y="17956"/>
                    <a:pt x="12142" y="18737"/>
                  </a:cubicBezTo>
                  <a:cubicBezTo>
                    <a:pt x="12142" y="19257"/>
                    <a:pt x="11502" y="20038"/>
                    <a:pt x="10863" y="20038"/>
                  </a:cubicBezTo>
                  <a:close/>
                  <a:moveTo>
                    <a:pt x="10863" y="1821"/>
                  </a:moveTo>
                  <a:cubicBezTo>
                    <a:pt x="12397" y="1821"/>
                    <a:pt x="13803" y="3903"/>
                    <a:pt x="14314" y="6766"/>
                  </a:cubicBezTo>
                  <a:cubicBezTo>
                    <a:pt x="7285" y="7026"/>
                    <a:pt x="7285" y="7026"/>
                    <a:pt x="7285" y="7026"/>
                  </a:cubicBezTo>
                  <a:cubicBezTo>
                    <a:pt x="7668" y="3903"/>
                    <a:pt x="9074" y="1821"/>
                    <a:pt x="10863" y="182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89" name="AutoShape 9"/>
            <p:cNvSpPr/>
            <p:nvPr/>
          </p:nvSpPr>
          <p:spPr bwMode="auto">
            <a:xfrm>
              <a:off x="107950" y="238125"/>
              <a:ext cx="303213" cy="136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472" y="0"/>
                  </a:moveTo>
                  <a:cubicBezTo>
                    <a:pt x="18915" y="3646"/>
                    <a:pt x="15081" y="5890"/>
                    <a:pt x="10736" y="5890"/>
                  </a:cubicBezTo>
                  <a:cubicBezTo>
                    <a:pt x="6518" y="5890"/>
                    <a:pt x="2684" y="3646"/>
                    <a:pt x="0" y="0"/>
                  </a:cubicBezTo>
                  <a:cubicBezTo>
                    <a:pt x="127" y="17953"/>
                    <a:pt x="127" y="17953"/>
                    <a:pt x="127" y="17953"/>
                  </a:cubicBezTo>
                  <a:cubicBezTo>
                    <a:pt x="127" y="20197"/>
                    <a:pt x="894" y="21599"/>
                    <a:pt x="1789" y="21599"/>
                  </a:cubicBezTo>
                  <a:cubicBezTo>
                    <a:pt x="19938" y="21319"/>
                    <a:pt x="19938" y="21319"/>
                    <a:pt x="19938" y="21319"/>
                  </a:cubicBezTo>
                  <a:cubicBezTo>
                    <a:pt x="20833" y="21319"/>
                    <a:pt x="21599" y="19636"/>
                    <a:pt x="21599" y="17672"/>
                  </a:cubicBezTo>
                  <a:lnTo>
                    <a:pt x="21472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490" name="Group 10"/>
          <p:cNvGrpSpPr/>
          <p:nvPr/>
        </p:nvGrpSpPr>
        <p:grpSpPr bwMode="auto">
          <a:xfrm>
            <a:off x="2366590" y="4259227"/>
            <a:ext cx="734427" cy="732194"/>
            <a:chOff x="-1" y="0"/>
            <a:chExt cx="522289" cy="520701"/>
          </a:xfrm>
        </p:grpSpPr>
        <p:sp>
          <p:nvSpPr>
            <p:cNvPr id="2" name="AutoShape 11"/>
            <p:cNvSpPr/>
            <p:nvPr/>
          </p:nvSpPr>
          <p:spPr bwMode="auto">
            <a:xfrm>
              <a:off x="-1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2" name="AutoShape 12"/>
            <p:cNvSpPr/>
            <p:nvPr/>
          </p:nvSpPr>
          <p:spPr bwMode="auto">
            <a:xfrm>
              <a:off x="63499" y="187325"/>
              <a:ext cx="458789" cy="320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7119"/>
                  </a:moveTo>
                  <a:cubicBezTo>
                    <a:pt x="18140" y="1930"/>
                    <a:pt x="18140" y="1930"/>
                    <a:pt x="18140" y="1930"/>
                  </a:cubicBezTo>
                  <a:cubicBezTo>
                    <a:pt x="9787" y="0"/>
                    <a:pt x="9787" y="0"/>
                    <a:pt x="9787" y="0"/>
                  </a:cubicBezTo>
                  <a:cubicBezTo>
                    <a:pt x="3037" y="724"/>
                    <a:pt x="3037" y="724"/>
                    <a:pt x="3037" y="724"/>
                  </a:cubicBezTo>
                  <a:cubicBezTo>
                    <a:pt x="0" y="1930"/>
                    <a:pt x="0" y="1930"/>
                    <a:pt x="0" y="1930"/>
                  </a:cubicBezTo>
                  <a:cubicBezTo>
                    <a:pt x="5062" y="9653"/>
                    <a:pt x="5062" y="9653"/>
                    <a:pt x="5062" y="9653"/>
                  </a:cubicBezTo>
                  <a:cubicBezTo>
                    <a:pt x="12824" y="21600"/>
                    <a:pt x="12824" y="21600"/>
                    <a:pt x="12824" y="21600"/>
                  </a:cubicBezTo>
                  <a:cubicBezTo>
                    <a:pt x="17465" y="19789"/>
                    <a:pt x="21009" y="14118"/>
                    <a:pt x="21599" y="711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3" name="AutoShape 13"/>
            <p:cNvSpPr/>
            <p:nvPr/>
          </p:nvSpPr>
          <p:spPr bwMode="auto">
            <a:xfrm>
              <a:off x="163512" y="258763"/>
              <a:ext cx="187325" cy="968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423" y="8799"/>
                  </a:moveTo>
                  <a:cubicBezTo>
                    <a:pt x="11215" y="8399"/>
                    <a:pt x="11215" y="8399"/>
                    <a:pt x="11215" y="83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400"/>
                    <a:pt x="0" y="12400"/>
                    <a:pt x="0" y="12400"/>
                  </a:cubicBezTo>
                  <a:cubicBezTo>
                    <a:pt x="0" y="17599"/>
                    <a:pt x="4776" y="21599"/>
                    <a:pt x="10800" y="21599"/>
                  </a:cubicBezTo>
                  <a:cubicBezTo>
                    <a:pt x="16823" y="21599"/>
                    <a:pt x="21599" y="17599"/>
                    <a:pt x="21599" y="12400"/>
                  </a:cubicBezTo>
                  <a:cubicBezTo>
                    <a:pt x="21599" y="800"/>
                    <a:pt x="21599" y="800"/>
                    <a:pt x="21599" y="800"/>
                  </a:cubicBezTo>
                  <a:lnTo>
                    <a:pt x="11423" y="8799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4" name="AutoShape 14"/>
            <p:cNvSpPr/>
            <p:nvPr/>
          </p:nvSpPr>
          <p:spPr bwMode="auto">
            <a:xfrm>
              <a:off x="63499" y="131763"/>
              <a:ext cx="403226" cy="212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236"/>
                  </a:moveTo>
                  <a:cubicBezTo>
                    <a:pt x="20735" y="16699"/>
                    <a:pt x="20735" y="16699"/>
                    <a:pt x="20735" y="16699"/>
                  </a:cubicBezTo>
                  <a:cubicBezTo>
                    <a:pt x="20735" y="16517"/>
                    <a:pt x="20735" y="16154"/>
                    <a:pt x="20735" y="15973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531"/>
                    <a:pt x="20735" y="8531"/>
                    <a:pt x="20735" y="8531"/>
                  </a:cubicBezTo>
                  <a:cubicBezTo>
                    <a:pt x="20639" y="8531"/>
                    <a:pt x="20639" y="8531"/>
                    <a:pt x="20639" y="8531"/>
                  </a:cubicBezTo>
                  <a:cubicBezTo>
                    <a:pt x="10367" y="0"/>
                    <a:pt x="10367" y="0"/>
                    <a:pt x="10367" y="0"/>
                  </a:cubicBezTo>
                  <a:cubicBezTo>
                    <a:pt x="0" y="8531"/>
                    <a:pt x="0" y="8531"/>
                    <a:pt x="0" y="8531"/>
                  </a:cubicBezTo>
                  <a:cubicBezTo>
                    <a:pt x="10655" y="16336"/>
                    <a:pt x="10655" y="16336"/>
                    <a:pt x="10655" y="16336"/>
                  </a:cubicBezTo>
                  <a:cubicBezTo>
                    <a:pt x="20063" y="9075"/>
                    <a:pt x="20063" y="9075"/>
                    <a:pt x="20063" y="9075"/>
                  </a:cubicBezTo>
                  <a:cubicBezTo>
                    <a:pt x="20063" y="16699"/>
                    <a:pt x="20063" y="16699"/>
                    <a:pt x="20063" y="16699"/>
                  </a:cubicBezTo>
                  <a:cubicBezTo>
                    <a:pt x="19295" y="21236"/>
                    <a:pt x="19295" y="21236"/>
                    <a:pt x="19295" y="21236"/>
                  </a:cubicBezTo>
                  <a:cubicBezTo>
                    <a:pt x="19871" y="21600"/>
                    <a:pt x="19871" y="21600"/>
                    <a:pt x="19871" y="21600"/>
                  </a:cubicBezTo>
                  <a:cubicBezTo>
                    <a:pt x="20159" y="20329"/>
                    <a:pt x="20159" y="20329"/>
                    <a:pt x="20159" y="20329"/>
                  </a:cubicBezTo>
                  <a:cubicBezTo>
                    <a:pt x="20159" y="21600"/>
                    <a:pt x="20159" y="21600"/>
                    <a:pt x="20159" y="21600"/>
                  </a:cubicBezTo>
                  <a:cubicBezTo>
                    <a:pt x="20735" y="21600"/>
                    <a:pt x="20735" y="21600"/>
                    <a:pt x="20735" y="21600"/>
                  </a:cubicBezTo>
                  <a:cubicBezTo>
                    <a:pt x="20735" y="20329"/>
                    <a:pt x="20735" y="20329"/>
                    <a:pt x="20735" y="20329"/>
                  </a:cubicBezTo>
                  <a:cubicBezTo>
                    <a:pt x="21023" y="21600"/>
                    <a:pt x="21023" y="21600"/>
                    <a:pt x="21023" y="21600"/>
                  </a:cubicBezTo>
                  <a:lnTo>
                    <a:pt x="21599" y="21236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495" name="Group 15"/>
          <p:cNvGrpSpPr/>
          <p:nvPr/>
        </p:nvGrpSpPr>
        <p:grpSpPr bwMode="auto">
          <a:xfrm>
            <a:off x="9429585" y="2009070"/>
            <a:ext cx="732194" cy="732194"/>
            <a:chOff x="0" y="0"/>
            <a:chExt cx="520701" cy="520701"/>
          </a:xfrm>
        </p:grpSpPr>
        <p:sp>
          <p:nvSpPr>
            <p:cNvPr id="20496" name="AutoShape 16"/>
            <p:cNvSpPr/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7" name="AutoShape 17"/>
            <p:cNvSpPr/>
            <p:nvPr/>
          </p:nvSpPr>
          <p:spPr bwMode="auto">
            <a:xfrm>
              <a:off x="144463" y="95250"/>
              <a:ext cx="333376" cy="4254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5610"/>
                  </a:moveTo>
                  <a:cubicBezTo>
                    <a:pt x="3367" y="0"/>
                    <a:pt x="3367" y="0"/>
                    <a:pt x="3367" y="0"/>
                  </a:cubicBezTo>
                  <a:cubicBezTo>
                    <a:pt x="1393" y="1361"/>
                    <a:pt x="1393" y="1361"/>
                    <a:pt x="1393" y="1361"/>
                  </a:cubicBezTo>
                  <a:cubicBezTo>
                    <a:pt x="3251" y="3357"/>
                    <a:pt x="3251" y="3357"/>
                    <a:pt x="3251" y="3357"/>
                  </a:cubicBezTo>
                  <a:cubicBezTo>
                    <a:pt x="0" y="7986"/>
                    <a:pt x="0" y="7986"/>
                    <a:pt x="0" y="7986"/>
                  </a:cubicBezTo>
                  <a:cubicBezTo>
                    <a:pt x="2090" y="9983"/>
                    <a:pt x="2090" y="9983"/>
                    <a:pt x="2090" y="9983"/>
                  </a:cubicBezTo>
                  <a:cubicBezTo>
                    <a:pt x="1161" y="10618"/>
                    <a:pt x="1161" y="10618"/>
                    <a:pt x="1161" y="10618"/>
                  </a:cubicBezTo>
                  <a:cubicBezTo>
                    <a:pt x="7200" y="15882"/>
                    <a:pt x="7200" y="15882"/>
                    <a:pt x="7200" y="15882"/>
                  </a:cubicBezTo>
                  <a:cubicBezTo>
                    <a:pt x="3832" y="17243"/>
                    <a:pt x="3832" y="17243"/>
                    <a:pt x="3832" y="17243"/>
                  </a:cubicBezTo>
                  <a:cubicBezTo>
                    <a:pt x="8709" y="21600"/>
                    <a:pt x="8709" y="21600"/>
                    <a:pt x="8709" y="21600"/>
                  </a:cubicBezTo>
                  <a:cubicBezTo>
                    <a:pt x="14051" y="21236"/>
                    <a:pt x="18812" y="18968"/>
                    <a:pt x="21599" y="156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8" name="AutoShape 18"/>
            <p:cNvSpPr/>
            <p:nvPr/>
          </p:nvSpPr>
          <p:spPr bwMode="auto">
            <a:xfrm>
              <a:off x="165100" y="93663"/>
              <a:ext cx="3651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3600"/>
                  </a:moveTo>
                  <a:lnTo>
                    <a:pt x="19721" y="0"/>
                  </a:lnTo>
                  <a:lnTo>
                    <a:pt x="0" y="18000"/>
                  </a:lnTo>
                  <a:lnTo>
                    <a:pt x="1878" y="21600"/>
                  </a:lnTo>
                  <a:lnTo>
                    <a:pt x="21600" y="360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9" name="AutoShape 19"/>
            <p:cNvSpPr/>
            <p:nvPr/>
          </p:nvSpPr>
          <p:spPr bwMode="auto">
            <a:xfrm>
              <a:off x="273051" y="258763"/>
              <a:ext cx="65088" cy="492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7" y="21599"/>
                  </a:moveTo>
                  <a:lnTo>
                    <a:pt x="21599" y="3483"/>
                  </a:lnTo>
                  <a:lnTo>
                    <a:pt x="18965" y="0"/>
                  </a:lnTo>
                  <a:lnTo>
                    <a:pt x="0" y="18116"/>
                  </a:lnTo>
                  <a:lnTo>
                    <a:pt x="2107" y="21599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00" name="AutoShape 20"/>
            <p:cNvSpPr/>
            <p:nvPr/>
          </p:nvSpPr>
          <p:spPr bwMode="auto">
            <a:xfrm>
              <a:off x="144463" y="104775"/>
              <a:ext cx="231775" cy="338139"/>
            </a:xfrm>
            <a:custGeom>
              <a:avLst/>
              <a:gdLst>
                <a:gd name="T0" fmla="+- 0 11314 1028"/>
                <a:gd name="T1" fmla="*/ T0 w 20572"/>
                <a:gd name="T2" fmla="*/ 10800 h 21600"/>
                <a:gd name="T3" fmla="+- 0 11314 1028"/>
                <a:gd name="T4" fmla="*/ T3 w 20572"/>
                <a:gd name="T5" fmla="*/ 10800 h 21600"/>
                <a:gd name="T6" fmla="+- 0 11314 1028"/>
                <a:gd name="T7" fmla="*/ T6 w 20572"/>
                <a:gd name="T8" fmla="*/ 10800 h 21600"/>
                <a:gd name="T9" fmla="+- 0 11314 1028"/>
                <a:gd name="T10" fmla="*/ T9 w 2057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572" h="21600">
                  <a:moveTo>
                    <a:pt x="16892" y="18742"/>
                  </a:moveTo>
                  <a:cubicBezTo>
                    <a:pt x="13852" y="18742"/>
                    <a:pt x="13852" y="18742"/>
                    <a:pt x="13852" y="18742"/>
                  </a:cubicBezTo>
                  <a:cubicBezTo>
                    <a:pt x="13852" y="18171"/>
                    <a:pt x="13852" y="18171"/>
                    <a:pt x="13852" y="18171"/>
                  </a:cubicBezTo>
                  <a:cubicBezTo>
                    <a:pt x="13852" y="18057"/>
                    <a:pt x="14012" y="18057"/>
                    <a:pt x="14012" y="17942"/>
                  </a:cubicBezTo>
                  <a:cubicBezTo>
                    <a:pt x="14012" y="17257"/>
                    <a:pt x="13371" y="16685"/>
                    <a:pt x="12412" y="16457"/>
                  </a:cubicBezTo>
                  <a:cubicBezTo>
                    <a:pt x="12412" y="15885"/>
                    <a:pt x="12412" y="15885"/>
                    <a:pt x="12412" y="15885"/>
                  </a:cubicBezTo>
                  <a:cubicBezTo>
                    <a:pt x="12891" y="15771"/>
                    <a:pt x="13212" y="15657"/>
                    <a:pt x="13532" y="15542"/>
                  </a:cubicBezTo>
                  <a:cubicBezTo>
                    <a:pt x="13691" y="15542"/>
                    <a:pt x="13691" y="15542"/>
                    <a:pt x="13691" y="15542"/>
                  </a:cubicBezTo>
                  <a:cubicBezTo>
                    <a:pt x="20572" y="12228"/>
                    <a:pt x="20572" y="12228"/>
                    <a:pt x="20572" y="12228"/>
                  </a:cubicBezTo>
                  <a:cubicBezTo>
                    <a:pt x="19772" y="11428"/>
                    <a:pt x="19772" y="11428"/>
                    <a:pt x="19772" y="11428"/>
                  </a:cubicBezTo>
                  <a:cubicBezTo>
                    <a:pt x="12732" y="14742"/>
                    <a:pt x="12732" y="14742"/>
                    <a:pt x="12732" y="14742"/>
                  </a:cubicBezTo>
                  <a:cubicBezTo>
                    <a:pt x="12891" y="14742"/>
                    <a:pt x="12891" y="14742"/>
                    <a:pt x="12891" y="14742"/>
                  </a:cubicBezTo>
                  <a:cubicBezTo>
                    <a:pt x="8572" y="15199"/>
                    <a:pt x="4411" y="13942"/>
                    <a:pt x="2651" y="11314"/>
                  </a:cubicBezTo>
                  <a:cubicBezTo>
                    <a:pt x="1051" y="8914"/>
                    <a:pt x="2012" y="6057"/>
                    <a:pt x="4732" y="4000"/>
                  </a:cubicBezTo>
                  <a:cubicBezTo>
                    <a:pt x="12252" y="11885"/>
                    <a:pt x="12252" y="11885"/>
                    <a:pt x="12252" y="11885"/>
                  </a:cubicBezTo>
                  <a:cubicBezTo>
                    <a:pt x="15611" y="10171"/>
                    <a:pt x="15611" y="10171"/>
                    <a:pt x="15611" y="10171"/>
                  </a:cubicBezTo>
                  <a:cubicBezTo>
                    <a:pt x="6011" y="800"/>
                    <a:pt x="6011" y="800"/>
                    <a:pt x="6011" y="800"/>
                  </a:cubicBezTo>
                  <a:cubicBezTo>
                    <a:pt x="5532" y="1028"/>
                    <a:pt x="5532" y="1028"/>
                    <a:pt x="5532" y="1028"/>
                  </a:cubicBezTo>
                  <a:cubicBezTo>
                    <a:pt x="4411" y="0"/>
                    <a:pt x="4411" y="0"/>
                    <a:pt x="4411" y="0"/>
                  </a:cubicBezTo>
                  <a:cubicBezTo>
                    <a:pt x="2651" y="914"/>
                    <a:pt x="2651" y="914"/>
                    <a:pt x="2651" y="914"/>
                  </a:cubicBezTo>
                  <a:cubicBezTo>
                    <a:pt x="3612" y="1942"/>
                    <a:pt x="3612" y="1942"/>
                    <a:pt x="3612" y="1942"/>
                  </a:cubicBezTo>
                  <a:cubicBezTo>
                    <a:pt x="3132" y="2171"/>
                    <a:pt x="3132" y="2171"/>
                    <a:pt x="3132" y="2171"/>
                  </a:cubicBezTo>
                  <a:cubicBezTo>
                    <a:pt x="3771" y="2971"/>
                    <a:pt x="3771" y="2971"/>
                    <a:pt x="3771" y="2971"/>
                  </a:cubicBezTo>
                  <a:cubicBezTo>
                    <a:pt x="251" y="5257"/>
                    <a:pt x="-1028" y="8800"/>
                    <a:pt x="891" y="11885"/>
                  </a:cubicBezTo>
                  <a:cubicBezTo>
                    <a:pt x="2651" y="14514"/>
                    <a:pt x="7772" y="16114"/>
                    <a:pt x="11451" y="15885"/>
                  </a:cubicBezTo>
                  <a:cubicBezTo>
                    <a:pt x="11451" y="16457"/>
                    <a:pt x="11451" y="16457"/>
                    <a:pt x="11451" y="16457"/>
                  </a:cubicBezTo>
                  <a:cubicBezTo>
                    <a:pt x="10492" y="16685"/>
                    <a:pt x="9852" y="17257"/>
                    <a:pt x="9852" y="17942"/>
                  </a:cubicBezTo>
                  <a:cubicBezTo>
                    <a:pt x="9852" y="18742"/>
                    <a:pt x="9852" y="18742"/>
                    <a:pt x="9852" y="18742"/>
                  </a:cubicBezTo>
                  <a:cubicBezTo>
                    <a:pt x="6971" y="18742"/>
                    <a:pt x="6971" y="18742"/>
                    <a:pt x="6971" y="18742"/>
                  </a:cubicBezTo>
                  <a:cubicBezTo>
                    <a:pt x="5851" y="18742"/>
                    <a:pt x="5051" y="19428"/>
                    <a:pt x="5051" y="20228"/>
                  </a:cubicBezTo>
                  <a:cubicBezTo>
                    <a:pt x="5051" y="20914"/>
                    <a:pt x="5851" y="21599"/>
                    <a:pt x="6971" y="21599"/>
                  </a:cubicBezTo>
                  <a:cubicBezTo>
                    <a:pt x="16892" y="21599"/>
                    <a:pt x="16892" y="21599"/>
                    <a:pt x="16892" y="21599"/>
                  </a:cubicBezTo>
                  <a:cubicBezTo>
                    <a:pt x="18012" y="21599"/>
                    <a:pt x="18812" y="20914"/>
                    <a:pt x="18812" y="20228"/>
                  </a:cubicBezTo>
                  <a:cubicBezTo>
                    <a:pt x="18812" y="19428"/>
                    <a:pt x="18012" y="18742"/>
                    <a:pt x="16892" y="18742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501" name="Group 21"/>
          <p:cNvGrpSpPr/>
          <p:nvPr/>
        </p:nvGrpSpPr>
        <p:grpSpPr bwMode="auto">
          <a:xfrm>
            <a:off x="9427354" y="4256995"/>
            <a:ext cx="747820" cy="747820"/>
            <a:chOff x="-1" y="-1"/>
            <a:chExt cx="530228" cy="530228"/>
          </a:xfrm>
        </p:grpSpPr>
        <p:sp>
          <p:nvSpPr>
            <p:cNvPr id="3" name="AutoShape 22"/>
            <p:cNvSpPr/>
            <p:nvPr/>
          </p:nvSpPr>
          <p:spPr bwMode="auto">
            <a:xfrm>
              <a:off x="-1" y="-1"/>
              <a:ext cx="530228" cy="53022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03" name="AutoShape 23"/>
            <p:cNvSpPr/>
            <p:nvPr/>
          </p:nvSpPr>
          <p:spPr bwMode="auto">
            <a:xfrm>
              <a:off x="147196" y="125037"/>
              <a:ext cx="379865" cy="4051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9079"/>
                  </a:moveTo>
                  <a:cubicBezTo>
                    <a:pt x="12735" y="0"/>
                    <a:pt x="12735" y="0"/>
                    <a:pt x="12735" y="0"/>
                  </a:cubicBezTo>
                  <a:cubicBezTo>
                    <a:pt x="8049" y="286"/>
                    <a:pt x="8049" y="286"/>
                    <a:pt x="8049" y="286"/>
                  </a:cubicBezTo>
                  <a:cubicBezTo>
                    <a:pt x="203" y="286"/>
                    <a:pt x="203" y="286"/>
                    <a:pt x="203" y="286"/>
                  </a:cubicBezTo>
                  <a:cubicBezTo>
                    <a:pt x="407" y="8123"/>
                    <a:pt x="407" y="8123"/>
                    <a:pt x="407" y="8123"/>
                  </a:cubicBezTo>
                  <a:cubicBezTo>
                    <a:pt x="0" y="14623"/>
                    <a:pt x="0" y="14623"/>
                    <a:pt x="0" y="14623"/>
                  </a:cubicBezTo>
                  <a:cubicBezTo>
                    <a:pt x="6724" y="21599"/>
                    <a:pt x="6724" y="21599"/>
                    <a:pt x="6724" y="21599"/>
                  </a:cubicBezTo>
                  <a:cubicBezTo>
                    <a:pt x="14366" y="21504"/>
                    <a:pt x="20683" y="16056"/>
                    <a:pt x="21600" y="907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04" name="AutoShape 24"/>
            <p:cNvSpPr/>
            <p:nvPr/>
          </p:nvSpPr>
          <p:spPr bwMode="auto">
            <a:xfrm>
              <a:off x="147196" y="125037"/>
              <a:ext cx="234250" cy="2817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04" y="0"/>
                  </a:moveTo>
                  <a:cubicBezTo>
                    <a:pt x="1163" y="275"/>
                    <a:pt x="1163" y="275"/>
                    <a:pt x="1163" y="275"/>
                  </a:cubicBezTo>
                  <a:cubicBezTo>
                    <a:pt x="498" y="275"/>
                    <a:pt x="0" y="687"/>
                    <a:pt x="0" y="1238"/>
                  </a:cubicBezTo>
                  <a:cubicBezTo>
                    <a:pt x="166" y="20499"/>
                    <a:pt x="166" y="20499"/>
                    <a:pt x="166" y="20499"/>
                  </a:cubicBezTo>
                  <a:cubicBezTo>
                    <a:pt x="166" y="21049"/>
                    <a:pt x="830" y="21599"/>
                    <a:pt x="1495" y="21599"/>
                  </a:cubicBezTo>
                  <a:cubicBezTo>
                    <a:pt x="20270" y="21324"/>
                    <a:pt x="20270" y="21324"/>
                    <a:pt x="20270" y="21324"/>
                  </a:cubicBezTo>
                  <a:cubicBezTo>
                    <a:pt x="21101" y="21324"/>
                    <a:pt x="21600" y="20912"/>
                    <a:pt x="21600" y="20361"/>
                  </a:cubicBezTo>
                  <a:cubicBezTo>
                    <a:pt x="21267" y="1100"/>
                    <a:pt x="21267" y="1100"/>
                    <a:pt x="21267" y="1100"/>
                  </a:cubicBezTo>
                  <a:cubicBezTo>
                    <a:pt x="21267" y="550"/>
                    <a:pt x="20769" y="0"/>
                    <a:pt x="20104" y="0"/>
                  </a:cubicBezTo>
                  <a:close/>
                  <a:moveTo>
                    <a:pt x="4486" y="18298"/>
                  </a:moveTo>
                  <a:cubicBezTo>
                    <a:pt x="3655" y="18298"/>
                    <a:pt x="2990" y="17885"/>
                    <a:pt x="2990" y="17197"/>
                  </a:cubicBezTo>
                  <a:cubicBezTo>
                    <a:pt x="2990" y="16509"/>
                    <a:pt x="3655" y="16096"/>
                    <a:pt x="4319" y="16096"/>
                  </a:cubicBezTo>
                  <a:cubicBezTo>
                    <a:pt x="5150" y="16096"/>
                    <a:pt x="5815" y="16509"/>
                    <a:pt x="5815" y="17197"/>
                  </a:cubicBezTo>
                  <a:cubicBezTo>
                    <a:pt x="5815" y="17747"/>
                    <a:pt x="5150" y="18298"/>
                    <a:pt x="4486" y="18298"/>
                  </a:cubicBezTo>
                  <a:close/>
                  <a:moveTo>
                    <a:pt x="4319" y="14721"/>
                  </a:moveTo>
                  <a:cubicBezTo>
                    <a:pt x="3655" y="14721"/>
                    <a:pt x="2990" y="14308"/>
                    <a:pt x="2990" y="13620"/>
                  </a:cubicBezTo>
                  <a:cubicBezTo>
                    <a:pt x="2990" y="13070"/>
                    <a:pt x="3489" y="12519"/>
                    <a:pt x="4319" y="12519"/>
                  </a:cubicBezTo>
                  <a:cubicBezTo>
                    <a:pt x="5150" y="12519"/>
                    <a:pt x="5649" y="12932"/>
                    <a:pt x="5649" y="13620"/>
                  </a:cubicBezTo>
                  <a:cubicBezTo>
                    <a:pt x="5649" y="14308"/>
                    <a:pt x="5150" y="14721"/>
                    <a:pt x="4319" y="14721"/>
                  </a:cubicBezTo>
                  <a:close/>
                  <a:moveTo>
                    <a:pt x="4319" y="11281"/>
                  </a:moveTo>
                  <a:cubicBezTo>
                    <a:pt x="3489" y="11281"/>
                    <a:pt x="2990" y="10731"/>
                    <a:pt x="2990" y="10043"/>
                  </a:cubicBezTo>
                  <a:cubicBezTo>
                    <a:pt x="2824" y="9492"/>
                    <a:pt x="3489" y="8942"/>
                    <a:pt x="4319" y="8942"/>
                  </a:cubicBezTo>
                  <a:cubicBezTo>
                    <a:pt x="4984" y="8942"/>
                    <a:pt x="5649" y="9492"/>
                    <a:pt x="5649" y="10043"/>
                  </a:cubicBezTo>
                  <a:cubicBezTo>
                    <a:pt x="5649" y="10731"/>
                    <a:pt x="4984" y="11281"/>
                    <a:pt x="4319" y="11281"/>
                  </a:cubicBezTo>
                  <a:close/>
                  <a:moveTo>
                    <a:pt x="8640" y="18298"/>
                  </a:moveTo>
                  <a:cubicBezTo>
                    <a:pt x="7975" y="18298"/>
                    <a:pt x="7310" y="17747"/>
                    <a:pt x="7310" y="17197"/>
                  </a:cubicBezTo>
                  <a:cubicBezTo>
                    <a:pt x="7310" y="16509"/>
                    <a:pt x="7975" y="15959"/>
                    <a:pt x="8640" y="15959"/>
                  </a:cubicBezTo>
                  <a:cubicBezTo>
                    <a:pt x="9470" y="15959"/>
                    <a:pt x="9969" y="16509"/>
                    <a:pt x="9969" y="17197"/>
                  </a:cubicBezTo>
                  <a:cubicBezTo>
                    <a:pt x="10135" y="17747"/>
                    <a:pt x="9470" y="18298"/>
                    <a:pt x="8640" y="18298"/>
                  </a:cubicBezTo>
                  <a:close/>
                  <a:moveTo>
                    <a:pt x="8640" y="14721"/>
                  </a:moveTo>
                  <a:cubicBezTo>
                    <a:pt x="7809" y="14721"/>
                    <a:pt x="7310" y="14170"/>
                    <a:pt x="7310" y="13620"/>
                  </a:cubicBezTo>
                  <a:cubicBezTo>
                    <a:pt x="7310" y="12932"/>
                    <a:pt x="7809" y="12519"/>
                    <a:pt x="8640" y="12519"/>
                  </a:cubicBezTo>
                  <a:cubicBezTo>
                    <a:pt x="9304" y="12519"/>
                    <a:pt x="9969" y="12932"/>
                    <a:pt x="9969" y="13620"/>
                  </a:cubicBezTo>
                  <a:cubicBezTo>
                    <a:pt x="9969" y="14170"/>
                    <a:pt x="9470" y="14721"/>
                    <a:pt x="8640" y="14721"/>
                  </a:cubicBezTo>
                  <a:close/>
                  <a:moveTo>
                    <a:pt x="8640" y="11143"/>
                  </a:moveTo>
                  <a:cubicBezTo>
                    <a:pt x="7809" y="11143"/>
                    <a:pt x="7144" y="10731"/>
                    <a:pt x="7144" y="10043"/>
                  </a:cubicBezTo>
                  <a:cubicBezTo>
                    <a:pt x="7144" y="9492"/>
                    <a:pt x="7809" y="8942"/>
                    <a:pt x="8640" y="8942"/>
                  </a:cubicBezTo>
                  <a:cubicBezTo>
                    <a:pt x="9304" y="8942"/>
                    <a:pt x="9969" y="9355"/>
                    <a:pt x="9969" y="10043"/>
                  </a:cubicBezTo>
                  <a:cubicBezTo>
                    <a:pt x="9969" y="10593"/>
                    <a:pt x="9304" y="11143"/>
                    <a:pt x="8640" y="11143"/>
                  </a:cubicBezTo>
                  <a:close/>
                  <a:moveTo>
                    <a:pt x="12960" y="18298"/>
                  </a:moveTo>
                  <a:cubicBezTo>
                    <a:pt x="12295" y="18298"/>
                    <a:pt x="11630" y="17747"/>
                    <a:pt x="11630" y="17059"/>
                  </a:cubicBezTo>
                  <a:cubicBezTo>
                    <a:pt x="11630" y="16509"/>
                    <a:pt x="12129" y="15959"/>
                    <a:pt x="12960" y="15959"/>
                  </a:cubicBezTo>
                  <a:cubicBezTo>
                    <a:pt x="13790" y="15959"/>
                    <a:pt x="14289" y="16509"/>
                    <a:pt x="14289" y="17059"/>
                  </a:cubicBezTo>
                  <a:cubicBezTo>
                    <a:pt x="14289" y="17747"/>
                    <a:pt x="13790" y="18298"/>
                    <a:pt x="12960" y="18298"/>
                  </a:cubicBezTo>
                  <a:close/>
                  <a:moveTo>
                    <a:pt x="12960" y="14721"/>
                  </a:moveTo>
                  <a:cubicBezTo>
                    <a:pt x="12129" y="14721"/>
                    <a:pt x="11630" y="14170"/>
                    <a:pt x="11464" y="13620"/>
                  </a:cubicBezTo>
                  <a:cubicBezTo>
                    <a:pt x="11464" y="12932"/>
                    <a:pt x="12129" y="12382"/>
                    <a:pt x="12960" y="12382"/>
                  </a:cubicBezTo>
                  <a:cubicBezTo>
                    <a:pt x="13624" y="12382"/>
                    <a:pt x="14289" y="12932"/>
                    <a:pt x="14289" y="13482"/>
                  </a:cubicBezTo>
                  <a:cubicBezTo>
                    <a:pt x="14289" y="14170"/>
                    <a:pt x="13624" y="14721"/>
                    <a:pt x="12960" y="14721"/>
                  </a:cubicBezTo>
                  <a:close/>
                  <a:moveTo>
                    <a:pt x="12960" y="11143"/>
                  </a:moveTo>
                  <a:cubicBezTo>
                    <a:pt x="12129" y="11143"/>
                    <a:pt x="11464" y="10593"/>
                    <a:pt x="11464" y="10043"/>
                  </a:cubicBezTo>
                  <a:cubicBezTo>
                    <a:pt x="11464" y="9355"/>
                    <a:pt x="12129" y="8942"/>
                    <a:pt x="12793" y="8805"/>
                  </a:cubicBezTo>
                  <a:cubicBezTo>
                    <a:pt x="13624" y="8805"/>
                    <a:pt x="14289" y="9355"/>
                    <a:pt x="14289" y="10043"/>
                  </a:cubicBezTo>
                  <a:cubicBezTo>
                    <a:pt x="14289" y="10593"/>
                    <a:pt x="13624" y="11143"/>
                    <a:pt x="12960" y="11143"/>
                  </a:cubicBezTo>
                  <a:close/>
                  <a:moveTo>
                    <a:pt x="18775" y="17059"/>
                  </a:moveTo>
                  <a:cubicBezTo>
                    <a:pt x="18775" y="17747"/>
                    <a:pt x="18110" y="18298"/>
                    <a:pt x="17280" y="18298"/>
                  </a:cubicBezTo>
                  <a:cubicBezTo>
                    <a:pt x="16449" y="18298"/>
                    <a:pt x="15784" y="17747"/>
                    <a:pt x="15784" y="17059"/>
                  </a:cubicBezTo>
                  <a:cubicBezTo>
                    <a:pt x="15784" y="13620"/>
                    <a:pt x="15784" y="13620"/>
                    <a:pt x="15784" y="13620"/>
                  </a:cubicBezTo>
                  <a:cubicBezTo>
                    <a:pt x="15784" y="12932"/>
                    <a:pt x="16449" y="12382"/>
                    <a:pt x="17113" y="12382"/>
                  </a:cubicBezTo>
                  <a:cubicBezTo>
                    <a:pt x="17944" y="12382"/>
                    <a:pt x="18609" y="12932"/>
                    <a:pt x="18609" y="13620"/>
                  </a:cubicBezTo>
                  <a:lnTo>
                    <a:pt x="18775" y="17059"/>
                  </a:lnTo>
                  <a:close/>
                  <a:moveTo>
                    <a:pt x="15784" y="10043"/>
                  </a:moveTo>
                  <a:cubicBezTo>
                    <a:pt x="15784" y="9355"/>
                    <a:pt x="16449" y="8805"/>
                    <a:pt x="17113" y="8805"/>
                  </a:cubicBezTo>
                  <a:cubicBezTo>
                    <a:pt x="17944" y="8805"/>
                    <a:pt x="18609" y="9355"/>
                    <a:pt x="18609" y="9905"/>
                  </a:cubicBezTo>
                  <a:cubicBezTo>
                    <a:pt x="18609" y="10593"/>
                    <a:pt x="17944" y="11143"/>
                    <a:pt x="17113" y="11143"/>
                  </a:cubicBezTo>
                  <a:cubicBezTo>
                    <a:pt x="16449" y="11143"/>
                    <a:pt x="15784" y="10593"/>
                    <a:pt x="15784" y="10043"/>
                  </a:cubicBezTo>
                  <a:close/>
                  <a:moveTo>
                    <a:pt x="16615" y="6053"/>
                  </a:moveTo>
                  <a:cubicBezTo>
                    <a:pt x="4818" y="6191"/>
                    <a:pt x="4818" y="6191"/>
                    <a:pt x="4818" y="6191"/>
                  </a:cubicBezTo>
                  <a:cubicBezTo>
                    <a:pt x="3323" y="6191"/>
                    <a:pt x="2326" y="5228"/>
                    <a:pt x="2326" y="4127"/>
                  </a:cubicBezTo>
                  <a:cubicBezTo>
                    <a:pt x="2326" y="3026"/>
                    <a:pt x="3323" y="2201"/>
                    <a:pt x="4652" y="2201"/>
                  </a:cubicBezTo>
                  <a:cubicBezTo>
                    <a:pt x="16615" y="2063"/>
                    <a:pt x="16615" y="2063"/>
                    <a:pt x="16615" y="2063"/>
                  </a:cubicBezTo>
                  <a:cubicBezTo>
                    <a:pt x="17944" y="2063"/>
                    <a:pt x="19107" y="2889"/>
                    <a:pt x="19107" y="3989"/>
                  </a:cubicBezTo>
                  <a:cubicBezTo>
                    <a:pt x="19107" y="5090"/>
                    <a:pt x="17944" y="6053"/>
                    <a:pt x="16615" y="6053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505" name="Group 25"/>
          <p:cNvGrpSpPr/>
          <p:nvPr/>
        </p:nvGrpSpPr>
        <p:grpSpPr bwMode="auto">
          <a:xfrm>
            <a:off x="4514063" y="1732264"/>
            <a:ext cx="3515872" cy="4562820"/>
            <a:chOff x="-1" y="0"/>
            <a:chExt cx="2500315" cy="3244407"/>
          </a:xfrm>
        </p:grpSpPr>
        <p:grpSp>
          <p:nvGrpSpPr>
            <p:cNvPr id="20502" name="Group 27"/>
            <p:cNvGrpSpPr/>
            <p:nvPr/>
          </p:nvGrpSpPr>
          <p:grpSpPr bwMode="auto">
            <a:xfrm>
              <a:off x="-1" y="0"/>
              <a:ext cx="2500315" cy="3244407"/>
              <a:chOff x="-1" y="0"/>
              <a:chExt cx="2500315" cy="3244407"/>
            </a:xfrm>
          </p:grpSpPr>
          <p:sp>
            <p:nvSpPr>
              <p:cNvPr id="20508" name="AutoShape 28"/>
              <p:cNvSpPr/>
              <p:nvPr/>
            </p:nvSpPr>
            <p:spPr bwMode="auto">
              <a:xfrm>
                <a:off x="-1" y="0"/>
                <a:ext cx="2500315" cy="324440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92" y="0"/>
                    </a:moveTo>
                    <a:cubicBezTo>
                      <a:pt x="1107" y="0"/>
                      <a:pt x="1107" y="0"/>
                      <a:pt x="1107" y="0"/>
                    </a:cubicBezTo>
                    <a:cubicBezTo>
                      <a:pt x="494" y="0"/>
                      <a:pt x="0" y="380"/>
                      <a:pt x="0" y="852"/>
                    </a:cubicBezTo>
                    <a:cubicBezTo>
                      <a:pt x="0" y="20747"/>
                      <a:pt x="0" y="20747"/>
                      <a:pt x="0" y="20747"/>
                    </a:cubicBezTo>
                    <a:cubicBezTo>
                      <a:pt x="0" y="21219"/>
                      <a:pt x="494" y="21600"/>
                      <a:pt x="1107" y="21600"/>
                    </a:cubicBezTo>
                    <a:cubicBezTo>
                      <a:pt x="20492" y="21600"/>
                      <a:pt x="20492" y="21600"/>
                      <a:pt x="20492" y="21600"/>
                    </a:cubicBezTo>
                    <a:cubicBezTo>
                      <a:pt x="21105" y="21600"/>
                      <a:pt x="21599" y="21219"/>
                      <a:pt x="21599" y="20747"/>
                    </a:cubicBezTo>
                    <a:cubicBezTo>
                      <a:pt x="21599" y="852"/>
                      <a:pt x="21599" y="852"/>
                      <a:pt x="21599" y="852"/>
                    </a:cubicBezTo>
                    <a:cubicBezTo>
                      <a:pt x="21599" y="380"/>
                      <a:pt x="21105" y="0"/>
                      <a:pt x="20492" y="0"/>
                    </a:cubicBezTo>
                    <a:close/>
                    <a:moveTo>
                      <a:pt x="19521" y="19697"/>
                    </a:moveTo>
                    <a:cubicBezTo>
                      <a:pt x="2129" y="19697"/>
                      <a:pt x="2129" y="19697"/>
                      <a:pt x="2129" y="19697"/>
                    </a:cubicBezTo>
                    <a:cubicBezTo>
                      <a:pt x="2129" y="1837"/>
                      <a:pt x="2129" y="1837"/>
                      <a:pt x="2129" y="1837"/>
                    </a:cubicBezTo>
                    <a:cubicBezTo>
                      <a:pt x="19521" y="1837"/>
                      <a:pt x="19521" y="1837"/>
                      <a:pt x="19521" y="1837"/>
                    </a:cubicBezTo>
                    <a:lnTo>
                      <a:pt x="19521" y="196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70">
                  <a:latin typeface="Arial" panose="020B060402020202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09" name="AutoShape 29"/>
              <p:cNvSpPr/>
              <p:nvPr/>
            </p:nvSpPr>
            <p:spPr bwMode="auto">
              <a:xfrm>
                <a:off x="1174750" y="3017426"/>
                <a:ext cx="177800" cy="17618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70">
                  <a:latin typeface="Arial" panose="020B060402020202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10" name="AutoShape 30"/>
              <p:cNvSpPr/>
              <p:nvPr/>
            </p:nvSpPr>
            <p:spPr bwMode="auto">
              <a:xfrm>
                <a:off x="1228725" y="109523"/>
                <a:ext cx="49213" cy="49205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70">
                  <a:latin typeface="Arial" panose="020B060402020202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511" name="AutoShape 31"/>
            <p:cNvSpPr/>
            <p:nvPr/>
          </p:nvSpPr>
          <p:spPr bwMode="auto">
            <a:xfrm rot="10800000">
              <a:off x="1049338" y="11111"/>
              <a:ext cx="1435101" cy="23158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21599"/>
                  </a:lnTo>
                  <a:close/>
                </a:path>
              </a:pathLst>
            </a:custGeom>
            <a:solidFill>
              <a:srgbClr val="F2F2F2">
                <a:alpha val="20000"/>
              </a:srgb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845199" y="2093896"/>
            <a:ext cx="2880320" cy="38105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512" name="Group 32"/>
          <p:cNvGrpSpPr/>
          <p:nvPr/>
        </p:nvGrpSpPr>
        <p:grpSpPr bwMode="auto">
          <a:xfrm>
            <a:off x="5043119" y="5116430"/>
            <a:ext cx="1073735" cy="2116220"/>
            <a:chOff x="0" y="0"/>
            <a:chExt cx="762745" cy="1504951"/>
          </a:xfrm>
          <a:solidFill>
            <a:schemeClr val="bg1">
              <a:lumMod val="75000"/>
            </a:schemeClr>
          </a:solidFill>
        </p:grpSpPr>
        <p:sp>
          <p:nvSpPr>
            <p:cNvPr id="20513" name="AutoShape 33"/>
            <p:cNvSpPr/>
            <p:nvPr/>
          </p:nvSpPr>
          <p:spPr bwMode="auto">
            <a:xfrm>
              <a:off x="0" y="0"/>
              <a:ext cx="762745" cy="1504951"/>
            </a:xfrm>
            <a:custGeom>
              <a:avLst/>
              <a:gdLst>
                <a:gd name="T0" fmla="+- 0 10879 158"/>
                <a:gd name="T1" fmla="*/ T0 w 21442"/>
                <a:gd name="T2" fmla="*/ 10800 h 21600"/>
                <a:gd name="T3" fmla="+- 0 10879 158"/>
                <a:gd name="T4" fmla="*/ T3 w 21442"/>
                <a:gd name="T5" fmla="*/ 10800 h 21600"/>
                <a:gd name="T6" fmla="+- 0 10879 158"/>
                <a:gd name="T7" fmla="*/ T6 w 21442"/>
                <a:gd name="T8" fmla="*/ 10800 h 21600"/>
                <a:gd name="T9" fmla="+- 0 10879 158"/>
                <a:gd name="T10" fmla="*/ T9 w 2144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42" h="21600">
                  <a:moveTo>
                    <a:pt x="1659" y="11288"/>
                  </a:moveTo>
                  <a:cubicBezTo>
                    <a:pt x="1659" y="11288"/>
                    <a:pt x="1659" y="11288"/>
                    <a:pt x="1659" y="11288"/>
                  </a:cubicBezTo>
                  <a:cubicBezTo>
                    <a:pt x="2729" y="13025"/>
                    <a:pt x="2729" y="13025"/>
                    <a:pt x="2729" y="13025"/>
                  </a:cubicBezTo>
                  <a:cubicBezTo>
                    <a:pt x="4226" y="15250"/>
                    <a:pt x="6792" y="15901"/>
                    <a:pt x="8289" y="16118"/>
                  </a:cubicBezTo>
                  <a:cubicBezTo>
                    <a:pt x="7647" y="21600"/>
                    <a:pt x="7647" y="21600"/>
                    <a:pt x="7647" y="21600"/>
                  </a:cubicBezTo>
                  <a:cubicBezTo>
                    <a:pt x="18768" y="21600"/>
                    <a:pt x="18768" y="21600"/>
                    <a:pt x="18768" y="21600"/>
                  </a:cubicBezTo>
                  <a:cubicBezTo>
                    <a:pt x="17913" y="15901"/>
                    <a:pt x="17913" y="15901"/>
                    <a:pt x="17913" y="15901"/>
                  </a:cubicBezTo>
                  <a:cubicBezTo>
                    <a:pt x="19838" y="15413"/>
                    <a:pt x="21441" y="14110"/>
                    <a:pt x="21441" y="11234"/>
                  </a:cubicBezTo>
                  <a:cubicBezTo>
                    <a:pt x="21441" y="8194"/>
                    <a:pt x="21441" y="8194"/>
                    <a:pt x="21441" y="8194"/>
                  </a:cubicBezTo>
                  <a:cubicBezTo>
                    <a:pt x="21441" y="7597"/>
                    <a:pt x="20479" y="7109"/>
                    <a:pt x="19303" y="7109"/>
                  </a:cubicBezTo>
                  <a:cubicBezTo>
                    <a:pt x="19089" y="7109"/>
                    <a:pt x="19089" y="7109"/>
                    <a:pt x="19089" y="7109"/>
                  </a:cubicBezTo>
                  <a:cubicBezTo>
                    <a:pt x="18768" y="7109"/>
                    <a:pt x="18447" y="7218"/>
                    <a:pt x="18234" y="7380"/>
                  </a:cubicBezTo>
                  <a:cubicBezTo>
                    <a:pt x="18127" y="6892"/>
                    <a:pt x="17378" y="6566"/>
                    <a:pt x="16523" y="6566"/>
                  </a:cubicBezTo>
                  <a:cubicBezTo>
                    <a:pt x="15026" y="6566"/>
                    <a:pt x="15026" y="6566"/>
                    <a:pt x="15026" y="6566"/>
                  </a:cubicBezTo>
                  <a:cubicBezTo>
                    <a:pt x="14598" y="6566"/>
                    <a:pt x="14277" y="6675"/>
                    <a:pt x="14063" y="6838"/>
                  </a:cubicBezTo>
                  <a:cubicBezTo>
                    <a:pt x="13956" y="6512"/>
                    <a:pt x="13422" y="6241"/>
                    <a:pt x="12673" y="6241"/>
                  </a:cubicBezTo>
                  <a:cubicBezTo>
                    <a:pt x="10855" y="6241"/>
                    <a:pt x="10855" y="6241"/>
                    <a:pt x="10855" y="6241"/>
                  </a:cubicBezTo>
                  <a:cubicBezTo>
                    <a:pt x="10321" y="6241"/>
                    <a:pt x="10000" y="6404"/>
                    <a:pt x="9893" y="6621"/>
                  </a:cubicBezTo>
                  <a:cubicBezTo>
                    <a:pt x="9679" y="922"/>
                    <a:pt x="9679" y="922"/>
                    <a:pt x="9679" y="922"/>
                  </a:cubicBezTo>
                  <a:cubicBezTo>
                    <a:pt x="9679" y="434"/>
                    <a:pt x="9144" y="0"/>
                    <a:pt x="8075" y="0"/>
                  </a:cubicBezTo>
                  <a:cubicBezTo>
                    <a:pt x="7541" y="0"/>
                    <a:pt x="7541" y="0"/>
                    <a:pt x="7541" y="0"/>
                  </a:cubicBezTo>
                  <a:cubicBezTo>
                    <a:pt x="6578" y="0"/>
                    <a:pt x="5937" y="434"/>
                    <a:pt x="5937" y="922"/>
                  </a:cubicBezTo>
                  <a:cubicBezTo>
                    <a:pt x="5723" y="9877"/>
                    <a:pt x="5723" y="9877"/>
                    <a:pt x="5723" y="9877"/>
                  </a:cubicBezTo>
                  <a:cubicBezTo>
                    <a:pt x="5723" y="10800"/>
                    <a:pt x="5723" y="10800"/>
                    <a:pt x="5723" y="10800"/>
                  </a:cubicBezTo>
                  <a:cubicBezTo>
                    <a:pt x="4974" y="9660"/>
                    <a:pt x="4974" y="9660"/>
                    <a:pt x="4974" y="9660"/>
                  </a:cubicBezTo>
                  <a:cubicBezTo>
                    <a:pt x="4440" y="8846"/>
                    <a:pt x="2836" y="8249"/>
                    <a:pt x="1125" y="8249"/>
                  </a:cubicBezTo>
                  <a:cubicBezTo>
                    <a:pt x="804" y="8249"/>
                    <a:pt x="804" y="8249"/>
                    <a:pt x="804" y="8249"/>
                  </a:cubicBezTo>
                  <a:cubicBezTo>
                    <a:pt x="269" y="8249"/>
                    <a:pt x="-158" y="8520"/>
                    <a:pt x="55" y="8791"/>
                  </a:cubicBezTo>
                  <a:lnTo>
                    <a:pt x="1659" y="1128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14" name="AutoShape 34"/>
            <p:cNvSpPr/>
            <p:nvPr/>
          </p:nvSpPr>
          <p:spPr bwMode="auto">
            <a:xfrm>
              <a:off x="237862" y="19050"/>
              <a:ext cx="84044" cy="95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9503"/>
                    <a:pt x="21600" y="9503"/>
                    <a:pt x="21600" y="9503"/>
                  </a:cubicBezTo>
                  <a:cubicBezTo>
                    <a:pt x="21600" y="4320"/>
                    <a:pt x="17672" y="0"/>
                    <a:pt x="11781" y="0"/>
                  </a:cubicBezTo>
                  <a:cubicBezTo>
                    <a:pt x="8836" y="0"/>
                    <a:pt x="8836" y="0"/>
                    <a:pt x="8836" y="0"/>
                  </a:cubicBezTo>
                  <a:cubicBezTo>
                    <a:pt x="2945" y="0"/>
                    <a:pt x="0" y="4320"/>
                    <a:pt x="0" y="9503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5" name="TextBox 15"/>
          <p:cNvSpPr txBox="1"/>
          <p:nvPr/>
        </p:nvSpPr>
        <p:spPr>
          <a:xfrm>
            <a:off x="956767" y="3203308"/>
            <a:ext cx="28112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2152203" y="28825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7" name="TextBox 15"/>
          <p:cNvSpPr txBox="1"/>
          <p:nvPr/>
        </p:nvSpPr>
        <p:spPr>
          <a:xfrm>
            <a:off x="9124845" y="3203308"/>
            <a:ext cx="27771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48" name="TextBox 16"/>
          <p:cNvSpPr txBox="1"/>
          <p:nvPr/>
        </p:nvSpPr>
        <p:spPr>
          <a:xfrm>
            <a:off x="9124845" y="28825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9" name="TextBox 15"/>
          <p:cNvSpPr txBox="1"/>
          <p:nvPr/>
        </p:nvSpPr>
        <p:spPr>
          <a:xfrm>
            <a:off x="956767" y="5565508"/>
            <a:ext cx="28112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50" name="TextBox 16"/>
          <p:cNvSpPr txBox="1"/>
          <p:nvPr/>
        </p:nvSpPr>
        <p:spPr>
          <a:xfrm>
            <a:off x="2152203" y="52447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51" name="TextBox 15"/>
          <p:cNvSpPr txBox="1"/>
          <p:nvPr/>
        </p:nvSpPr>
        <p:spPr>
          <a:xfrm>
            <a:off x="9124845" y="5565508"/>
            <a:ext cx="27771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52" name="TextBox 16"/>
          <p:cNvSpPr txBox="1"/>
          <p:nvPr/>
        </p:nvSpPr>
        <p:spPr>
          <a:xfrm>
            <a:off x="9124845" y="52447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0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5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5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8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849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349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849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899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693546"/>
            <a:ext cx="5854232" cy="4657365"/>
            <a:chOff x="-743745" y="1569337"/>
            <a:chExt cx="6227891" cy="4954631"/>
          </a:xfrm>
        </p:grpSpPr>
        <p:sp>
          <p:nvSpPr>
            <p:cNvPr id="6" name="Freeform 5"/>
            <p:cNvSpPr/>
            <p:nvPr/>
          </p:nvSpPr>
          <p:spPr bwMode="auto">
            <a:xfrm>
              <a:off x="1510340" y="1570966"/>
              <a:ext cx="971049" cy="1603209"/>
            </a:xfrm>
            <a:custGeom>
              <a:avLst/>
              <a:gdLst>
                <a:gd name="T0" fmla="*/ 504 w 504"/>
                <a:gd name="T1" fmla="*/ 832 h 832"/>
                <a:gd name="T2" fmla="*/ 0 w 504"/>
                <a:gd name="T3" fmla="*/ 514 h 832"/>
                <a:gd name="T4" fmla="*/ 0 w 504"/>
                <a:gd name="T5" fmla="*/ 0 h 832"/>
                <a:gd name="T6" fmla="*/ 504 w 504"/>
                <a:gd name="T7" fmla="*/ 530 h 832"/>
                <a:gd name="T8" fmla="*/ 504 w 504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832"/>
                  </a:moveTo>
                  <a:cubicBezTo>
                    <a:pt x="336" y="726"/>
                    <a:pt x="168" y="620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77"/>
                    <a:pt x="336" y="353"/>
                    <a:pt x="504" y="530"/>
                  </a:cubicBezTo>
                  <a:cubicBezTo>
                    <a:pt x="504" y="631"/>
                    <a:pt x="504" y="731"/>
                    <a:pt x="504" y="8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510340" y="2560752"/>
              <a:ext cx="971049" cy="1195075"/>
            </a:xfrm>
            <a:custGeom>
              <a:avLst/>
              <a:gdLst>
                <a:gd name="T0" fmla="*/ 504 w 504"/>
                <a:gd name="T1" fmla="*/ 620 h 620"/>
                <a:gd name="T2" fmla="*/ 0 w 504"/>
                <a:gd name="T3" fmla="*/ 514 h 620"/>
                <a:gd name="T4" fmla="*/ 0 w 504"/>
                <a:gd name="T5" fmla="*/ 0 h 620"/>
                <a:gd name="T6" fmla="*/ 504 w 504"/>
                <a:gd name="T7" fmla="*/ 318 h 620"/>
                <a:gd name="T8" fmla="*/ 504 w 50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620"/>
                  </a:moveTo>
                  <a:cubicBezTo>
                    <a:pt x="336" y="585"/>
                    <a:pt x="168" y="54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06"/>
                    <a:pt x="336" y="212"/>
                    <a:pt x="504" y="318"/>
                  </a:cubicBezTo>
                  <a:cubicBezTo>
                    <a:pt x="504" y="419"/>
                    <a:pt x="504" y="519"/>
                    <a:pt x="504" y="6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510340" y="3551352"/>
              <a:ext cx="971049" cy="990600"/>
            </a:xfrm>
            <a:custGeom>
              <a:avLst/>
              <a:gdLst>
                <a:gd name="T0" fmla="*/ 504 w 504"/>
                <a:gd name="T1" fmla="*/ 408 h 514"/>
                <a:gd name="T2" fmla="*/ 0 w 504"/>
                <a:gd name="T3" fmla="*/ 514 h 514"/>
                <a:gd name="T4" fmla="*/ 0 w 504"/>
                <a:gd name="T5" fmla="*/ 0 h 514"/>
                <a:gd name="T6" fmla="*/ 504 w 504"/>
                <a:gd name="T7" fmla="*/ 106 h 514"/>
                <a:gd name="T8" fmla="*/ 504 w 504"/>
                <a:gd name="T9" fmla="*/ 40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14">
                  <a:moveTo>
                    <a:pt x="504" y="408"/>
                  </a:moveTo>
                  <a:cubicBezTo>
                    <a:pt x="336" y="443"/>
                    <a:pt x="168" y="47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35"/>
                    <a:pt x="336" y="71"/>
                    <a:pt x="504" y="106"/>
                  </a:cubicBezTo>
                  <a:cubicBezTo>
                    <a:pt x="504" y="207"/>
                    <a:pt x="504" y="307"/>
                    <a:pt x="504" y="4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510340" y="4337478"/>
              <a:ext cx="971049" cy="1194260"/>
            </a:xfrm>
            <a:custGeom>
              <a:avLst/>
              <a:gdLst>
                <a:gd name="T0" fmla="*/ 504 w 504"/>
                <a:gd name="T1" fmla="*/ 302 h 620"/>
                <a:gd name="T2" fmla="*/ 0 w 504"/>
                <a:gd name="T3" fmla="*/ 620 h 620"/>
                <a:gd name="T4" fmla="*/ 0 w 504"/>
                <a:gd name="T5" fmla="*/ 106 h 620"/>
                <a:gd name="T6" fmla="*/ 504 w 504"/>
                <a:gd name="T7" fmla="*/ 0 h 620"/>
                <a:gd name="T8" fmla="*/ 504 w 504"/>
                <a:gd name="T9" fmla="*/ 30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302"/>
                  </a:moveTo>
                  <a:cubicBezTo>
                    <a:pt x="336" y="408"/>
                    <a:pt x="168" y="514"/>
                    <a:pt x="0" y="620"/>
                  </a:cubicBezTo>
                  <a:cubicBezTo>
                    <a:pt x="0" y="449"/>
                    <a:pt x="0" y="277"/>
                    <a:pt x="0" y="106"/>
                  </a:cubicBezTo>
                  <a:cubicBezTo>
                    <a:pt x="168" y="71"/>
                    <a:pt x="336" y="35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510340" y="4919130"/>
              <a:ext cx="971049" cy="1603209"/>
            </a:xfrm>
            <a:custGeom>
              <a:avLst/>
              <a:gdLst>
                <a:gd name="T0" fmla="*/ 504 w 504"/>
                <a:gd name="T1" fmla="*/ 302 h 832"/>
                <a:gd name="T2" fmla="*/ 0 w 504"/>
                <a:gd name="T3" fmla="*/ 832 h 832"/>
                <a:gd name="T4" fmla="*/ 0 w 504"/>
                <a:gd name="T5" fmla="*/ 318 h 832"/>
                <a:gd name="T6" fmla="*/ 504 w 504"/>
                <a:gd name="T7" fmla="*/ 0 h 832"/>
                <a:gd name="T8" fmla="*/ 504 w 504"/>
                <a:gd name="T9" fmla="*/ 30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302"/>
                  </a:moveTo>
                  <a:cubicBezTo>
                    <a:pt x="336" y="479"/>
                    <a:pt x="168" y="655"/>
                    <a:pt x="0" y="832"/>
                  </a:cubicBezTo>
                  <a:cubicBezTo>
                    <a:pt x="0" y="661"/>
                    <a:pt x="0" y="489"/>
                    <a:pt x="0" y="318"/>
                  </a:cubicBezTo>
                  <a:cubicBezTo>
                    <a:pt x="168" y="212"/>
                    <a:pt x="336" y="106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481389" y="2591708"/>
              <a:ext cx="1812571" cy="582467"/>
            </a:xfrm>
            <a:custGeom>
              <a:avLst/>
              <a:gdLst>
                <a:gd name="T0" fmla="*/ 790 w 941"/>
                <a:gd name="T1" fmla="*/ 0 h 302"/>
                <a:gd name="T2" fmla="*/ 0 w 941"/>
                <a:gd name="T3" fmla="*/ 0 h 302"/>
                <a:gd name="T4" fmla="*/ 0 w 941"/>
                <a:gd name="T5" fmla="*/ 302 h 302"/>
                <a:gd name="T6" fmla="*/ 790 w 941"/>
                <a:gd name="T7" fmla="*/ 302 h 302"/>
                <a:gd name="T8" fmla="*/ 941 w 941"/>
                <a:gd name="T9" fmla="*/ 151 h 302"/>
                <a:gd name="T10" fmla="*/ 790 w 94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302">
                  <a:moveTo>
                    <a:pt x="7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790" y="302"/>
                    <a:pt x="790" y="302"/>
                    <a:pt x="790" y="302"/>
                  </a:cubicBezTo>
                  <a:cubicBezTo>
                    <a:pt x="873" y="302"/>
                    <a:pt x="941" y="234"/>
                    <a:pt x="941" y="151"/>
                  </a:cubicBezTo>
                  <a:cubicBezTo>
                    <a:pt x="941" y="67"/>
                    <a:pt x="873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481389" y="3174175"/>
              <a:ext cx="3002757" cy="581652"/>
            </a:xfrm>
            <a:custGeom>
              <a:avLst/>
              <a:gdLst>
                <a:gd name="T0" fmla="*/ 1408 w 1559"/>
                <a:gd name="T1" fmla="*/ 0 h 302"/>
                <a:gd name="T2" fmla="*/ 0 w 1559"/>
                <a:gd name="T3" fmla="*/ 0 h 302"/>
                <a:gd name="T4" fmla="*/ 0 w 1559"/>
                <a:gd name="T5" fmla="*/ 302 h 302"/>
                <a:gd name="T6" fmla="*/ 1408 w 1559"/>
                <a:gd name="T7" fmla="*/ 302 h 302"/>
                <a:gd name="T8" fmla="*/ 1559 w 1559"/>
                <a:gd name="T9" fmla="*/ 151 h 302"/>
                <a:gd name="T10" fmla="*/ 1408 w 1559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302">
                  <a:moveTo>
                    <a:pt x="1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408" y="302"/>
                    <a:pt x="1408" y="302"/>
                    <a:pt x="1408" y="302"/>
                  </a:cubicBezTo>
                  <a:cubicBezTo>
                    <a:pt x="1491" y="302"/>
                    <a:pt x="1559" y="234"/>
                    <a:pt x="1559" y="151"/>
                  </a:cubicBezTo>
                  <a:cubicBezTo>
                    <a:pt x="1559" y="67"/>
                    <a:pt x="1491" y="0"/>
                    <a:pt x="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481389" y="3755827"/>
              <a:ext cx="2467540" cy="581652"/>
            </a:xfrm>
            <a:custGeom>
              <a:avLst/>
              <a:gdLst>
                <a:gd name="T0" fmla="*/ 1130 w 1281"/>
                <a:gd name="T1" fmla="*/ 0 h 302"/>
                <a:gd name="T2" fmla="*/ 0 w 1281"/>
                <a:gd name="T3" fmla="*/ 0 h 302"/>
                <a:gd name="T4" fmla="*/ 0 w 1281"/>
                <a:gd name="T5" fmla="*/ 302 h 302"/>
                <a:gd name="T6" fmla="*/ 1130 w 1281"/>
                <a:gd name="T7" fmla="*/ 302 h 302"/>
                <a:gd name="T8" fmla="*/ 1281 w 1281"/>
                <a:gd name="T9" fmla="*/ 151 h 302"/>
                <a:gd name="T10" fmla="*/ 1130 w 128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1" h="302">
                  <a:moveTo>
                    <a:pt x="1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130" y="302"/>
                    <a:pt x="1130" y="302"/>
                    <a:pt x="1130" y="302"/>
                  </a:cubicBezTo>
                  <a:cubicBezTo>
                    <a:pt x="1213" y="302"/>
                    <a:pt x="1281" y="234"/>
                    <a:pt x="1281" y="151"/>
                  </a:cubicBezTo>
                  <a:cubicBezTo>
                    <a:pt x="1281" y="68"/>
                    <a:pt x="1213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481389" y="4337478"/>
              <a:ext cx="1955132" cy="581652"/>
            </a:xfrm>
            <a:custGeom>
              <a:avLst/>
              <a:gdLst>
                <a:gd name="T0" fmla="*/ 864 w 1015"/>
                <a:gd name="T1" fmla="*/ 0 h 302"/>
                <a:gd name="T2" fmla="*/ 0 w 1015"/>
                <a:gd name="T3" fmla="*/ 0 h 302"/>
                <a:gd name="T4" fmla="*/ 0 w 1015"/>
                <a:gd name="T5" fmla="*/ 302 h 302"/>
                <a:gd name="T6" fmla="*/ 864 w 1015"/>
                <a:gd name="T7" fmla="*/ 302 h 302"/>
                <a:gd name="T8" fmla="*/ 1015 w 1015"/>
                <a:gd name="T9" fmla="*/ 151 h 302"/>
                <a:gd name="T10" fmla="*/ 864 w 1015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5" h="302"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64" y="302"/>
                    <a:pt x="864" y="302"/>
                    <a:pt x="864" y="302"/>
                  </a:cubicBezTo>
                  <a:cubicBezTo>
                    <a:pt x="947" y="302"/>
                    <a:pt x="1015" y="235"/>
                    <a:pt x="1015" y="151"/>
                  </a:cubicBezTo>
                  <a:cubicBezTo>
                    <a:pt x="1015" y="68"/>
                    <a:pt x="947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481389" y="4919130"/>
              <a:ext cx="2711931" cy="581652"/>
            </a:xfrm>
            <a:custGeom>
              <a:avLst/>
              <a:gdLst>
                <a:gd name="T0" fmla="*/ 1408 w 1408"/>
                <a:gd name="T1" fmla="*/ 151 h 302"/>
                <a:gd name="T2" fmla="*/ 1268 w 1408"/>
                <a:gd name="T3" fmla="*/ 1 h 302"/>
                <a:gd name="T4" fmla="*/ 1268 w 1408"/>
                <a:gd name="T5" fmla="*/ 0 h 302"/>
                <a:gd name="T6" fmla="*/ 0 w 1408"/>
                <a:gd name="T7" fmla="*/ 0 h 302"/>
                <a:gd name="T8" fmla="*/ 0 w 1408"/>
                <a:gd name="T9" fmla="*/ 302 h 302"/>
                <a:gd name="T10" fmla="*/ 1268 w 1408"/>
                <a:gd name="T11" fmla="*/ 302 h 302"/>
                <a:gd name="T12" fmla="*/ 1268 w 1408"/>
                <a:gd name="T13" fmla="*/ 302 h 302"/>
                <a:gd name="T14" fmla="*/ 1408 w 1408"/>
                <a:gd name="T15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302">
                  <a:moveTo>
                    <a:pt x="1408" y="151"/>
                  </a:moveTo>
                  <a:cubicBezTo>
                    <a:pt x="1408" y="72"/>
                    <a:pt x="1346" y="6"/>
                    <a:pt x="1268" y="1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346" y="296"/>
                    <a:pt x="1408" y="231"/>
                    <a:pt x="1408" y="1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-743745" y="2559123"/>
              <a:ext cx="2254085" cy="992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293"/>
            <p:cNvSpPr>
              <a:spLocks noChangeArrowheads="1"/>
            </p:cNvSpPr>
            <p:nvPr/>
          </p:nvSpPr>
          <p:spPr bwMode="auto">
            <a:xfrm>
              <a:off x="-743745" y="3551352"/>
              <a:ext cx="2254085" cy="9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Rectangle 687"/>
            <p:cNvSpPr>
              <a:spLocks noChangeArrowheads="1"/>
            </p:cNvSpPr>
            <p:nvPr/>
          </p:nvSpPr>
          <p:spPr bwMode="auto">
            <a:xfrm>
              <a:off x="-743745" y="5533368"/>
              <a:ext cx="2254085" cy="990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Rectangle 791"/>
            <p:cNvSpPr>
              <a:spLocks noChangeArrowheads="1"/>
            </p:cNvSpPr>
            <p:nvPr/>
          </p:nvSpPr>
          <p:spPr bwMode="auto">
            <a:xfrm>
              <a:off x="-743745" y="4541953"/>
              <a:ext cx="2254085" cy="9914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904"/>
            <p:cNvSpPr>
              <a:spLocks noChangeArrowheads="1"/>
            </p:cNvSpPr>
            <p:nvPr/>
          </p:nvSpPr>
          <p:spPr bwMode="auto">
            <a:xfrm>
              <a:off x="-743745" y="1569337"/>
              <a:ext cx="2254085" cy="9897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039"/>
            <p:cNvSpPr/>
            <p:nvPr/>
          </p:nvSpPr>
          <p:spPr bwMode="auto">
            <a:xfrm>
              <a:off x="5191691" y="3222238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040"/>
            <p:cNvSpPr/>
            <p:nvPr/>
          </p:nvSpPr>
          <p:spPr bwMode="auto">
            <a:xfrm>
              <a:off x="4649956" y="3803890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1041"/>
            <p:cNvSpPr/>
            <p:nvPr/>
          </p:nvSpPr>
          <p:spPr bwMode="auto">
            <a:xfrm>
              <a:off x="4902494" y="4967194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1042"/>
            <p:cNvSpPr/>
            <p:nvPr/>
          </p:nvSpPr>
          <p:spPr bwMode="auto">
            <a:xfrm>
              <a:off x="4143251" y="438554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1043"/>
            <p:cNvSpPr/>
            <p:nvPr/>
          </p:nvSpPr>
          <p:spPr bwMode="auto">
            <a:xfrm>
              <a:off x="4006392" y="263977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56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54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52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49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46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667565" y="2765829"/>
              <a:ext cx="1336969" cy="2750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67565" y="3322891"/>
              <a:ext cx="1336969" cy="2750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67565" y="5092843"/>
              <a:ext cx="1336969" cy="2750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67565" y="4518929"/>
              <a:ext cx="1336969" cy="2750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667565" y="3928725"/>
              <a:ext cx="1336969" cy="2750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5" name="Freeform 64"/>
          <p:cNvSpPr>
            <a:spLocks noEditPoints="1"/>
          </p:cNvSpPr>
          <p:nvPr/>
        </p:nvSpPr>
        <p:spPr bwMode="auto">
          <a:xfrm>
            <a:off x="9038910" y="4747193"/>
            <a:ext cx="426207" cy="467646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85954" tIns="42977" rIns="85954" bIns="4297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zh-CN" altLang="en-US" sz="169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65"/>
          <p:cNvSpPr>
            <a:spLocks noEditPoints="1"/>
          </p:cNvSpPr>
          <p:nvPr/>
        </p:nvSpPr>
        <p:spPr bwMode="auto">
          <a:xfrm>
            <a:off x="6373811" y="4775745"/>
            <a:ext cx="357145" cy="408450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85954" tIns="42977" rIns="85954" bIns="4297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zh-CN" altLang="en-US" sz="169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6393541" y="3789280"/>
            <a:ext cx="286110" cy="451859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5954" tIns="42977" rIns="85954" bIns="4297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zh-CN" altLang="en-US" sz="169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6342240" y="2858064"/>
            <a:ext cx="388716" cy="39661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5954" tIns="42977" rIns="85954" bIns="4297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zh-CN" altLang="en-US" sz="169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8943611" y="3897803"/>
            <a:ext cx="505135" cy="234810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5954" tIns="42977" rIns="85954" bIns="4297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zh-CN" altLang="en-US" sz="169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9055282" y="2825055"/>
            <a:ext cx="393465" cy="458168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5954" tIns="42977" rIns="85954" bIns="4297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zh-CN" altLang="en-US" sz="169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783657" y="2829264"/>
            <a:ext cx="1805958" cy="738614"/>
            <a:chOff x="1098171" y="3570851"/>
            <a:chExt cx="1921227" cy="785759"/>
          </a:xfrm>
        </p:grpSpPr>
        <p:sp>
          <p:nvSpPr>
            <p:cNvPr id="72" name="TextBox 71"/>
            <p:cNvSpPr txBox="1"/>
            <p:nvPr/>
          </p:nvSpPr>
          <p:spPr>
            <a:xfrm>
              <a:off x="1098171" y="3570851"/>
              <a:ext cx="1336969" cy="2750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98171" y="3899584"/>
              <a:ext cx="1921227" cy="4570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519040" y="2829272"/>
            <a:ext cx="1781637" cy="738612"/>
            <a:chOff x="1098171" y="3570851"/>
            <a:chExt cx="1895355" cy="785755"/>
          </a:xfrm>
        </p:grpSpPr>
        <p:sp>
          <p:nvSpPr>
            <p:cNvPr id="75" name="TextBox 74"/>
            <p:cNvSpPr txBox="1"/>
            <p:nvPr/>
          </p:nvSpPr>
          <p:spPr>
            <a:xfrm>
              <a:off x="1098171" y="3570851"/>
              <a:ext cx="1336970" cy="2750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98172" y="3899581"/>
              <a:ext cx="1895354" cy="45702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783657" y="3763703"/>
            <a:ext cx="1805958" cy="738612"/>
            <a:chOff x="1098171" y="3570851"/>
            <a:chExt cx="1921229" cy="785755"/>
          </a:xfrm>
        </p:grpSpPr>
        <p:sp>
          <p:nvSpPr>
            <p:cNvPr id="78" name="TextBox 77"/>
            <p:cNvSpPr txBox="1"/>
            <p:nvPr/>
          </p:nvSpPr>
          <p:spPr>
            <a:xfrm>
              <a:off x="1098171" y="3570851"/>
              <a:ext cx="1336970" cy="2750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098171" y="3899581"/>
              <a:ext cx="1921229" cy="45702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9519039" y="3763698"/>
            <a:ext cx="1781637" cy="738615"/>
            <a:chOff x="1098170" y="3570851"/>
            <a:chExt cx="1895355" cy="785759"/>
          </a:xfrm>
        </p:grpSpPr>
        <p:sp>
          <p:nvSpPr>
            <p:cNvPr id="81" name="TextBox 80"/>
            <p:cNvSpPr txBox="1"/>
            <p:nvPr/>
          </p:nvSpPr>
          <p:spPr>
            <a:xfrm>
              <a:off x="1098171" y="3570851"/>
              <a:ext cx="1336970" cy="2750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98170" y="3899584"/>
              <a:ext cx="1895355" cy="4570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783657" y="4743863"/>
            <a:ext cx="1762920" cy="738612"/>
            <a:chOff x="1098171" y="3570852"/>
            <a:chExt cx="1875443" cy="785755"/>
          </a:xfrm>
        </p:grpSpPr>
        <p:sp>
          <p:nvSpPr>
            <p:cNvPr id="84" name="TextBox 83"/>
            <p:cNvSpPr txBox="1"/>
            <p:nvPr/>
          </p:nvSpPr>
          <p:spPr>
            <a:xfrm>
              <a:off x="1098171" y="3570852"/>
              <a:ext cx="1336970" cy="2750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098172" y="3899582"/>
              <a:ext cx="1875442" cy="45702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9519040" y="4743859"/>
            <a:ext cx="1781636" cy="738615"/>
            <a:chOff x="1098171" y="3570851"/>
            <a:chExt cx="1895354" cy="785759"/>
          </a:xfrm>
        </p:grpSpPr>
        <p:sp>
          <p:nvSpPr>
            <p:cNvPr id="87" name="TextBox 86"/>
            <p:cNvSpPr txBox="1"/>
            <p:nvPr/>
          </p:nvSpPr>
          <p:spPr>
            <a:xfrm>
              <a:off x="1098171" y="3570851"/>
              <a:ext cx="1336970" cy="2750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098172" y="3899584"/>
              <a:ext cx="1895353" cy="4570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9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07427" y="2284672"/>
            <a:ext cx="3877559" cy="3877559"/>
            <a:chOff x="4031112" y="1829957"/>
            <a:chExt cx="4125053" cy="4125053"/>
          </a:xfrm>
        </p:grpSpPr>
        <p:sp>
          <p:nvSpPr>
            <p:cNvPr id="7" name="Freeform 5"/>
            <p:cNvSpPr/>
            <p:nvPr/>
          </p:nvSpPr>
          <p:spPr bwMode="auto">
            <a:xfrm>
              <a:off x="4315598" y="2638497"/>
              <a:ext cx="1014419" cy="1253986"/>
            </a:xfrm>
            <a:custGeom>
              <a:avLst/>
              <a:gdLst>
                <a:gd name="T0" fmla="*/ 114 w 114"/>
                <a:gd name="T1" fmla="*/ 55 h 141"/>
                <a:gd name="T2" fmla="*/ 59 w 114"/>
                <a:gd name="T3" fmla="*/ 0 h 141"/>
                <a:gd name="T4" fmla="*/ 0 w 114"/>
                <a:gd name="T5" fmla="*/ 141 h 141"/>
                <a:gd name="T6" fmla="*/ 78 w 114"/>
                <a:gd name="T7" fmla="*/ 141 h 141"/>
                <a:gd name="T8" fmla="*/ 114 w 114"/>
                <a:gd name="T9" fmla="*/ 5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41">
                  <a:moveTo>
                    <a:pt x="114" y="55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23" y="36"/>
                    <a:pt x="0" y="86"/>
                    <a:pt x="0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07"/>
                    <a:pt x="92" y="77"/>
                    <a:pt x="114" y="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4633774" y="1829957"/>
              <a:ext cx="1459864" cy="1171635"/>
            </a:xfrm>
            <a:custGeom>
              <a:avLst/>
              <a:gdLst>
                <a:gd name="T0" fmla="*/ 164 w 164"/>
                <a:gd name="T1" fmla="*/ 90 h 132"/>
                <a:gd name="T2" fmla="*/ 164 w 164"/>
                <a:gd name="T3" fmla="*/ 0 h 132"/>
                <a:gd name="T4" fmla="*/ 0 w 164"/>
                <a:gd name="T5" fmla="*/ 68 h 132"/>
                <a:gd name="T6" fmla="*/ 64 w 164"/>
                <a:gd name="T7" fmla="*/ 132 h 132"/>
                <a:gd name="T8" fmla="*/ 164 w 164"/>
                <a:gd name="T9" fmla="*/ 9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2">
                  <a:moveTo>
                    <a:pt x="164" y="9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00" y="0"/>
                    <a:pt x="42" y="26"/>
                    <a:pt x="0" y="68"/>
                  </a:cubicBezTo>
                  <a:cubicBezTo>
                    <a:pt x="64" y="132"/>
                    <a:pt x="64" y="132"/>
                    <a:pt x="64" y="132"/>
                  </a:cubicBezTo>
                  <a:cubicBezTo>
                    <a:pt x="89" y="106"/>
                    <a:pt x="125" y="90"/>
                    <a:pt x="164" y="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6093638" y="2114443"/>
              <a:ext cx="1253986" cy="1014419"/>
            </a:xfrm>
            <a:custGeom>
              <a:avLst/>
              <a:gdLst>
                <a:gd name="T0" fmla="*/ 86 w 141"/>
                <a:gd name="T1" fmla="*/ 114 h 114"/>
                <a:gd name="T2" fmla="*/ 141 w 141"/>
                <a:gd name="T3" fmla="*/ 59 h 114"/>
                <a:gd name="T4" fmla="*/ 0 w 141"/>
                <a:gd name="T5" fmla="*/ 0 h 114"/>
                <a:gd name="T6" fmla="*/ 0 w 141"/>
                <a:gd name="T7" fmla="*/ 78 h 114"/>
                <a:gd name="T8" fmla="*/ 86 w 141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4">
                  <a:moveTo>
                    <a:pt x="86" y="114"/>
                  </a:moveTo>
                  <a:cubicBezTo>
                    <a:pt x="141" y="59"/>
                    <a:pt x="141" y="59"/>
                    <a:pt x="141" y="59"/>
                  </a:cubicBezTo>
                  <a:cubicBezTo>
                    <a:pt x="105" y="23"/>
                    <a:pt x="55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34" y="78"/>
                    <a:pt x="64" y="92"/>
                    <a:pt x="86" y="1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6984530" y="2432619"/>
              <a:ext cx="1171635" cy="1459864"/>
            </a:xfrm>
            <a:custGeom>
              <a:avLst/>
              <a:gdLst>
                <a:gd name="T0" fmla="*/ 42 w 132"/>
                <a:gd name="T1" fmla="*/ 164 h 164"/>
                <a:gd name="T2" fmla="*/ 132 w 132"/>
                <a:gd name="T3" fmla="*/ 164 h 164"/>
                <a:gd name="T4" fmla="*/ 64 w 132"/>
                <a:gd name="T5" fmla="*/ 0 h 164"/>
                <a:gd name="T6" fmla="*/ 0 w 132"/>
                <a:gd name="T7" fmla="*/ 64 h 164"/>
                <a:gd name="T8" fmla="*/ 42 w 132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64">
                  <a:moveTo>
                    <a:pt x="42" y="164"/>
                  </a:moveTo>
                  <a:cubicBezTo>
                    <a:pt x="132" y="164"/>
                    <a:pt x="132" y="164"/>
                    <a:pt x="132" y="164"/>
                  </a:cubicBezTo>
                  <a:cubicBezTo>
                    <a:pt x="132" y="100"/>
                    <a:pt x="106" y="42"/>
                    <a:pt x="64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89"/>
                    <a:pt x="42" y="125"/>
                    <a:pt x="42" y="1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857259" y="3892483"/>
              <a:ext cx="1014419" cy="1253986"/>
            </a:xfrm>
            <a:custGeom>
              <a:avLst/>
              <a:gdLst>
                <a:gd name="T0" fmla="*/ 36 w 114"/>
                <a:gd name="T1" fmla="*/ 0 h 141"/>
                <a:gd name="T2" fmla="*/ 0 w 114"/>
                <a:gd name="T3" fmla="*/ 86 h 141"/>
                <a:gd name="T4" fmla="*/ 55 w 114"/>
                <a:gd name="T5" fmla="*/ 141 h 141"/>
                <a:gd name="T6" fmla="*/ 114 w 114"/>
                <a:gd name="T7" fmla="*/ 0 h 141"/>
                <a:gd name="T8" fmla="*/ 36 w 114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41">
                  <a:moveTo>
                    <a:pt x="36" y="0"/>
                  </a:moveTo>
                  <a:cubicBezTo>
                    <a:pt x="36" y="34"/>
                    <a:pt x="22" y="64"/>
                    <a:pt x="0" y="86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91" y="105"/>
                    <a:pt x="114" y="55"/>
                    <a:pt x="114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6093638" y="4783375"/>
              <a:ext cx="1459864" cy="1171635"/>
            </a:xfrm>
            <a:custGeom>
              <a:avLst/>
              <a:gdLst>
                <a:gd name="T0" fmla="*/ 0 w 164"/>
                <a:gd name="T1" fmla="*/ 42 h 132"/>
                <a:gd name="T2" fmla="*/ 0 w 164"/>
                <a:gd name="T3" fmla="*/ 132 h 132"/>
                <a:gd name="T4" fmla="*/ 164 w 164"/>
                <a:gd name="T5" fmla="*/ 64 h 132"/>
                <a:gd name="T6" fmla="*/ 100 w 164"/>
                <a:gd name="T7" fmla="*/ 0 h 132"/>
                <a:gd name="T8" fmla="*/ 0 w 164"/>
                <a:gd name="T9" fmla="*/ 4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2">
                  <a:moveTo>
                    <a:pt x="0" y="4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64" y="132"/>
                    <a:pt x="122" y="106"/>
                    <a:pt x="164" y="64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75" y="26"/>
                    <a:pt x="39" y="42"/>
                    <a:pt x="0" y="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31112" y="3892483"/>
              <a:ext cx="1171635" cy="1459864"/>
            </a:xfrm>
            <a:custGeom>
              <a:avLst/>
              <a:gdLst>
                <a:gd name="T0" fmla="*/ 90 w 132"/>
                <a:gd name="T1" fmla="*/ 0 h 164"/>
                <a:gd name="T2" fmla="*/ 0 w 132"/>
                <a:gd name="T3" fmla="*/ 0 h 164"/>
                <a:gd name="T4" fmla="*/ 68 w 132"/>
                <a:gd name="T5" fmla="*/ 164 h 164"/>
                <a:gd name="T6" fmla="*/ 132 w 132"/>
                <a:gd name="T7" fmla="*/ 100 h 164"/>
                <a:gd name="T8" fmla="*/ 90 w 132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64">
                  <a:moveTo>
                    <a:pt x="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26" y="122"/>
                    <a:pt x="68" y="164"/>
                  </a:cubicBezTo>
                  <a:cubicBezTo>
                    <a:pt x="132" y="100"/>
                    <a:pt x="132" y="100"/>
                    <a:pt x="132" y="100"/>
                  </a:cubicBezTo>
                  <a:cubicBezTo>
                    <a:pt x="106" y="75"/>
                    <a:pt x="90" y="39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4839652" y="4656104"/>
              <a:ext cx="1253986" cy="1014419"/>
            </a:xfrm>
            <a:custGeom>
              <a:avLst/>
              <a:gdLst>
                <a:gd name="T0" fmla="*/ 55 w 141"/>
                <a:gd name="T1" fmla="*/ 0 h 114"/>
                <a:gd name="T2" fmla="*/ 0 w 141"/>
                <a:gd name="T3" fmla="*/ 55 h 114"/>
                <a:gd name="T4" fmla="*/ 141 w 141"/>
                <a:gd name="T5" fmla="*/ 114 h 114"/>
                <a:gd name="T6" fmla="*/ 141 w 141"/>
                <a:gd name="T7" fmla="*/ 36 h 114"/>
                <a:gd name="T8" fmla="*/ 55 w 141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4">
                  <a:moveTo>
                    <a:pt x="55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36" y="91"/>
                    <a:pt x="86" y="114"/>
                    <a:pt x="141" y="114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7" y="36"/>
                    <a:pt x="77" y="22"/>
                    <a:pt x="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5008098" y="3128862"/>
              <a:ext cx="452932" cy="763621"/>
            </a:xfrm>
            <a:custGeom>
              <a:avLst/>
              <a:gdLst>
                <a:gd name="T0" fmla="*/ 51 w 51"/>
                <a:gd name="T1" fmla="*/ 15 h 86"/>
                <a:gd name="T2" fmla="*/ 36 w 51"/>
                <a:gd name="T3" fmla="*/ 0 h 86"/>
                <a:gd name="T4" fmla="*/ 0 w 51"/>
                <a:gd name="T5" fmla="*/ 86 h 86"/>
                <a:gd name="T6" fmla="*/ 22 w 51"/>
                <a:gd name="T7" fmla="*/ 86 h 86"/>
                <a:gd name="T8" fmla="*/ 51 w 51"/>
                <a:gd name="T9" fmla="*/ 1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6">
                  <a:moveTo>
                    <a:pt x="51" y="15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4" y="22"/>
                    <a:pt x="0" y="52"/>
                    <a:pt x="0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58"/>
                    <a:pt x="33" y="33"/>
                    <a:pt x="51" y="1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6093638" y="2806943"/>
              <a:ext cx="763621" cy="452932"/>
            </a:xfrm>
            <a:custGeom>
              <a:avLst/>
              <a:gdLst>
                <a:gd name="T0" fmla="*/ 71 w 86"/>
                <a:gd name="T1" fmla="*/ 51 h 51"/>
                <a:gd name="T2" fmla="*/ 86 w 86"/>
                <a:gd name="T3" fmla="*/ 36 h 51"/>
                <a:gd name="T4" fmla="*/ 0 w 86"/>
                <a:gd name="T5" fmla="*/ 0 h 51"/>
                <a:gd name="T6" fmla="*/ 0 w 86"/>
                <a:gd name="T7" fmla="*/ 22 h 51"/>
                <a:gd name="T8" fmla="*/ 71 w 86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1">
                  <a:moveTo>
                    <a:pt x="71" y="51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64" y="14"/>
                    <a:pt x="34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8" y="22"/>
                    <a:pt x="53" y="33"/>
                    <a:pt x="71" y="5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4828422" y="3892483"/>
              <a:ext cx="535284" cy="890892"/>
            </a:xfrm>
            <a:custGeom>
              <a:avLst/>
              <a:gdLst>
                <a:gd name="T0" fmla="*/ 26 w 60"/>
                <a:gd name="T1" fmla="*/ 0 h 100"/>
                <a:gd name="T2" fmla="*/ 0 w 60"/>
                <a:gd name="T3" fmla="*/ 0 h 100"/>
                <a:gd name="T4" fmla="*/ 42 w 60"/>
                <a:gd name="T5" fmla="*/ 100 h 100"/>
                <a:gd name="T6" fmla="*/ 60 w 60"/>
                <a:gd name="T7" fmla="*/ 82 h 100"/>
                <a:gd name="T8" fmla="*/ 26 w 60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00">
                  <a:moveTo>
                    <a:pt x="2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16" y="75"/>
                    <a:pt x="42" y="100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39" y="61"/>
                    <a:pt x="26" y="32"/>
                    <a:pt x="26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5202746" y="2627267"/>
              <a:ext cx="890892" cy="535284"/>
            </a:xfrm>
            <a:custGeom>
              <a:avLst/>
              <a:gdLst>
                <a:gd name="T0" fmla="*/ 100 w 100"/>
                <a:gd name="T1" fmla="*/ 26 h 60"/>
                <a:gd name="T2" fmla="*/ 100 w 100"/>
                <a:gd name="T3" fmla="*/ 0 h 60"/>
                <a:gd name="T4" fmla="*/ 0 w 100"/>
                <a:gd name="T5" fmla="*/ 42 h 60"/>
                <a:gd name="T6" fmla="*/ 18 w 100"/>
                <a:gd name="T7" fmla="*/ 60 h 60"/>
                <a:gd name="T8" fmla="*/ 100 w 100"/>
                <a:gd name="T9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60">
                  <a:moveTo>
                    <a:pt x="100" y="26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61" y="0"/>
                    <a:pt x="25" y="16"/>
                    <a:pt x="0" y="42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39" y="39"/>
                    <a:pt x="68" y="26"/>
                    <a:pt x="100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6726246" y="3892483"/>
              <a:ext cx="452932" cy="763621"/>
            </a:xfrm>
            <a:custGeom>
              <a:avLst/>
              <a:gdLst>
                <a:gd name="T0" fmla="*/ 0 w 51"/>
                <a:gd name="T1" fmla="*/ 71 h 86"/>
                <a:gd name="T2" fmla="*/ 15 w 51"/>
                <a:gd name="T3" fmla="*/ 86 h 86"/>
                <a:gd name="T4" fmla="*/ 51 w 51"/>
                <a:gd name="T5" fmla="*/ 0 h 86"/>
                <a:gd name="T6" fmla="*/ 29 w 51"/>
                <a:gd name="T7" fmla="*/ 0 h 86"/>
                <a:gd name="T8" fmla="*/ 0 w 51"/>
                <a:gd name="T9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6">
                  <a:moveTo>
                    <a:pt x="0" y="71"/>
                  </a:moveTo>
                  <a:cubicBezTo>
                    <a:pt x="15" y="86"/>
                    <a:pt x="15" y="86"/>
                    <a:pt x="15" y="86"/>
                  </a:cubicBezTo>
                  <a:cubicBezTo>
                    <a:pt x="37" y="64"/>
                    <a:pt x="51" y="34"/>
                    <a:pt x="5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28"/>
                    <a:pt x="18" y="53"/>
                    <a:pt x="0" y="7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5330017" y="4525091"/>
              <a:ext cx="763621" cy="452932"/>
            </a:xfrm>
            <a:custGeom>
              <a:avLst/>
              <a:gdLst>
                <a:gd name="T0" fmla="*/ 15 w 86"/>
                <a:gd name="T1" fmla="*/ 0 h 51"/>
                <a:gd name="T2" fmla="*/ 0 w 86"/>
                <a:gd name="T3" fmla="*/ 15 h 51"/>
                <a:gd name="T4" fmla="*/ 86 w 86"/>
                <a:gd name="T5" fmla="*/ 51 h 51"/>
                <a:gd name="T6" fmla="*/ 86 w 86"/>
                <a:gd name="T7" fmla="*/ 29 h 51"/>
                <a:gd name="T8" fmla="*/ 15 w 86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1">
                  <a:moveTo>
                    <a:pt x="15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22" y="37"/>
                    <a:pt x="52" y="51"/>
                    <a:pt x="86" y="51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58" y="29"/>
                    <a:pt x="33" y="18"/>
                    <a:pt x="1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6823570" y="3001591"/>
              <a:ext cx="535284" cy="890892"/>
            </a:xfrm>
            <a:custGeom>
              <a:avLst/>
              <a:gdLst>
                <a:gd name="T0" fmla="*/ 0 w 60"/>
                <a:gd name="T1" fmla="*/ 18 h 100"/>
                <a:gd name="T2" fmla="*/ 34 w 60"/>
                <a:gd name="T3" fmla="*/ 100 h 100"/>
                <a:gd name="T4" fmla="*/ 60 w 60"/>
                <a:gd name="T5" fmla="*/ 100 h 100"/>
                <a:gd name="T6" fmla="*/ 18 w 60"/>
                <a:gd name="T7" fmla="*/ 0 h 100"/>
                <a:gd name="T8" fmla="*/ 0 w 60"/>
                <a:gd name="T9" fmla="*/ 1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00">
                  <a:moveTo>
                    <a:pt x="0" y="18"/>
                  </a:moveTo>
                  <a:cubicBezTo>
                    <a:pt x="21" y="39"/>
                    <a:pt x="34" y="68"/>
                    <a:pt x="34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61"/>
                    <a:pt x="44" y="25"/>
                    <a:pt x="18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6093638" y="4622415"/>
              <a:ext cx="890892" cy="535284"/>
            </a:xfrm>
            <a:custGeom>
              <a:avLst/>
              <a:gdLst>
                <a:gd name="T0" fmla="*/ 0 w 100"/>
                <a:gd name="T1" fmla="*/ 34 h 60"/>
                <a:gd name="T2" fmla="*/ 0 w 100"/>
                <a:gd name="T3" fmla="*/ 60 h 60"/>
                <a:gd name="T4" fmla="*/ 100 w 100"/>
                <a:gd name="T5" fmla="*/ 18 h 60"/>
                <a:gd name="T6" fmla="*/ 82 w 100"/>
                <a:gd name="T7" fmla="*/ 0 h 60"/>
                <a:gd name="T8" fmla="*/ 0 w 100"/>
                <a:gd name="T9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60">
                  <a:moveTo>
                    <a:pt x="0" y="34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39" y="60"/>
                    <a:pt x="75" y="44"/>
                    <a:pt x="100" y="18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1" y="21"/>
                    <a:pt x="32" y="34"/>
                    <a:pt x="0" y="3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5285097" y="2220100"/>
              <a:ext cx="345401" cy="301511"/>
            </a:xfrm>
            <a:custGeom>
              <a:avLst/>
              <a:gdLst>
                <a:gd name="T0" fmla="*/ 18 w 84"/>
                <a:gd name="T1" fmla="*/ 0 h 73"/>
                <a:gd name="T2" fmla="*/ 26 w 84"/>
                <a:gd name="T3" fmla="*/ 7 h 73"/>
                <a:gd name="T4" fmla="*/ 10 w 84"/>
                <a:gd name="T5" fmla="*/ 7 h 73"/>
                <a:gd name="T6" fmla="*/ 18 w 84"/>
                <a:gd name="T7" fmla="*/ 0 h 73"/>
                <a:gd name="T8" fmla="*/ 49 w 84"/>
                <a:gd name="T9" fmla="*/ 15 h 73"/>
                <a:gd name="T10" fmla="*/ 67 w 84"/>
                <a:gd name="T11" fmla="*/ 22 h 73"/>
                <a:gd name="T12" fmla="*/ 75 w 84"/>
                <a:gd name="T13" fmla="*/ 41 h 73"/>
                <a:gd name="T14" fmla="*/ 67 w 84"/>
                <a:gd name="T15" fmla="*/ 60 h 73"/>
                <a:gd name="T16" fmla="*/ 49 w 84"/>
                <a:gd name="T17" fmla="*/ 67 h 73"/>
                <a:gd name="T18" fmla="*/ 30 w 84"/>
                <a:gd name="T19" fmla="*/ 60 h 73"/>
                <a:gd name="T20" fmla="*/ 22 w 84"/>
                <a:gd name="T21" fmla="*/ 41 h 73"/>
                <a:gd name="T22" fmla="*/ 30 w 84"/>
                <a:gd name="T23" fmla="*/ 22 h 73"/>
                <a:gd name="T24" fmla="*/ 49 w 84"/>
                <a:gd name="T25" fmla="*/ 15 h 73"/>
                <a:gd name="T26" fmla="*/ 45 w 84"/>
                <a:gd name="T27" fmla="*/ 28 h 73"/>
                <a:gd name="T28" fmla="*/ 35 w 84"/>
                <a:gd name="T29" fmla="*/ 33 h 73"/>
                <a:gd name="T30" fmla="*/ 36 w 84"/>
                <a:gd name="T31" fmla="*/ 44 h 73"/>
                <a:gd name="T32" fmla="*/ 44 w 84"/>
                <a:gd name="T33" fmla="*/ 38 h 73"/>
                <a:gd name="T34" fmla="*/ 45 w 84"/>
                <a:gd name="T35" fmla="*/ 28 h 73"/>
                <a:gd name="T36" fmla="*/ 62 w 84"/>
                <a:gd name="T37" fmla="*/ 28 h 73"/>
                <a:gd name="T38" fmla="*/ 49 w 84"/>
                <a:gd name="T39" fmla="*/ 23 h 73"/>
                <a:gd name="T40" fmla="*/ 36 w 84"/>
                <a:gd name="T41" fmla="*/ 28 h 73"/>
                <a:gd name="T42" fmla="*/ 31 w 84"/>
                <a:gd name="T43" fmla="*/ 41 h 73"/>
                <a:gd name="T44" fmla="*/ 36 w 84"/>
                <a:gd name="T45" fmla="*/ 54 h 73"/>
                <a:gd name="T46" fmla="*/ 49 w 84"/>
                <a:gd name="T47" fmla="*/ 59 h 73"/>
                <a:gd name="T48" fmla="*/ 62 w 84"/>
                <a:gd name="T49" fmla="*/ 54 h 73"/>
                <a:gd name="T50" fmla="*/ 67 w 84"/>
                <a:gd name="T51" fmla="*/ 41 h 73"/>
                <a:gd name="T52" fmla="*/ 62 w 84"/>
                <a:gd name="T53" fmla="*/ 28 h 73"/>
                <a:gd name="T54" fmla="*/ 35 w 84"/>
                <a:gd name="T55" fmla="*/ 0 h 73"/>
                <a:gd name="T56" fmla="*/ 29 w 84"/>
                <a:gd name="T57" fmla="*/ 11 h 73"/>
                <a:gd name="T58" fmla="*/ 9 w 84"/>
                <a:gd name="T59" fmla="*/ 11 h 73"/>
                <a:gd name="T60" fmla="*/ 0 w 84"/>
                <a:gd name="T61" fmla="*/ 21 h 73"/>
                <a:gd name="T62" fmla="*/ 0 w 84"/>
                <a:gd name="T63" fmla="*/ 63 h 73"/>
                <a:gd name="T64" fmla="*/ 9 w 84"/>
                <a:gd name="T65" fmla="*/ 73 h 73"/>
                <a:gd name="T66" fmla="*/ 74 w 84"/>
                <a:gd name="T67" fmla="*/ 73 h 73"/>
                <a:gd name="T68" fmla="*/ 84 w 84"/>
                <a:gd name="T69" fmla="*/ 63 h 73"/>
                <a:gd name="T70" fmla="*/ 84 w 84"/>
                <a:gd name="T71" fmla="*/ 21 h 73"/>
                <a:gd name="T72" fmla="*/ 74 w 84"/>
                <a:gd name="T73" fmla="*/ 11 h 73"/>
                <a:gd name="T74" fmla="*/ 71 w 84"/>
                <a:gd name="T75" fmla="*/ 11 h 73"/>
                <a:gd name="T76" fmla="*/ 64 w 84"/>
                <a:gd name="T77" fmla="*/ 0 h 73"/>
                <a:gd name="T78" fmla="*/ 35 w 84"/>
                <a:gd name="T7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" h="73">
                  <a:moveTo>
                    <a:pt x="18" y="0"/>
                  </a:moveTo>
                  <a:cubicBezTo>
                    <a:pt x="22" y="0"/>
                    <a:pt x="25" y="3"/>
                    <a:pt x="26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4" y="0"/>
                    <a:pt x="18" y="0"/>
                  </a:cubicBezTo>
                  <a:close/>
                  <a:moveTo>
                    <a:pt x="49" y="15"/>
                  </a:moveTo>
                  <a:cubicBezTo>
                    <a:pt x="56" y="15"/>
                    <a:pt x="63" y="18"/>
                    <a:pt x="67" y="22"/>
                  </a:cubicBezTo>
                  <a:cubicBezTo>
                    <a:pt x="72" y="27"/>
                    <a:pt x="75" y="34"/>
                    <a:pt x="75" y="41"/>
                  </a:cubicBezTo>
                  <a:cubicBezTo>
                    <a:pt x="75" y="48"/>
                    <a:pt x="72" y="55"/>
                    <a:pt x="67" y="60"/>
                  </a:cubicBezTo>
                  <a:cubicBezTo>
                    <a:pt x="63" y="64"/>
                    <a:pt x="56" y="67"/>
                    <a:pt x="49" y="67"/>
                  </a:cubicBezTo>
                  <a:cubicBezTo>
                    <a:pt x="41" y="67"/>
                    <a:pt x="35" y="64"/>
                    <a:pt x="30" y="60"/>
                  </a:cubicBezTo>
                  <a:cubicBezTo>
                    <a:pt x="25" y="55"/>
                    <a:pt x="22" y="48"/>
                    <a:pt x="22" y="41"/>
                  </a:cubicBezTo>
                  <a:cubicBezTo>
                    <a:pt x="22" y="34"/>
                    <a:pt x="25" y="27"/>
                    <a:pt x="30" y="22"/>
                  </a:cubicBezTo>
                  <a:cubicBezTo>
                    <a:pt x="35" y="18"/>
                    <a:pt x="41" y="15"/>
                    <a:pt x="49" y="15"/>
                  </a:cubicBezTo>
                  <a:close/>
                  <a:moveTo>
                    <a:pt x="45" y="28"/>
                  </a:moveTo>
                  <a:cubicBezTo>
                    <a:pt x="42" y="26"/>
                    <a:pt x="37" y="28"/>
                    <a:pt x="35" y="33"/>
                  </a:cubicBezTo>
                  <a:cubicBezTo>
                    <a:pt x="32" y="37"/>
                    <a:pt x="33" y="42"/>
                    <a:pt x="36" y="44"/>
                  </a:cubicBezTo>
                  <a:cubicBezTo>
                    <a:pt x="40" y="46"/>
                    <a:pt x="41" y="42"/>
                    <a:pt x="44" y="38"/>
                  </a:cubicBezTo>
                  <a:cubicBezTo>
                    <a:pt x="46" y="33"/>
                    <a:pt x="49" y="30"/>
                    <a:pt x="45" y="28"/>
                  </a:cubicBezTo>
                  <a:close/>
                  <a:moveTo>
                    <a:pt x="62" y="28"/>
                  </a:moveTo>
                  <a:cubicBezTo>
                    <a:pt x="58" y="25"/>
                    <a:pt x="54" y="23"/>
                    <a:pt x="49" y="23"/>
                  </a:cubicBezTo>
                  <a:cubicBezTo>
                    <a:pt x="44" y="23"/>
                    <a:pt x="39" y="25"/>
                    <a:pt x="36" y="28"/>
                  </a:cubicBezTo>
                  <a:cubicBezTo>
                    <a:pt x="33" y="31"/>
                    <a:pt x="31" y="36"/>
                    <a:pt x="31" y="41"/>
                  </a:cubicBezTo>
                  <a:cubicBezTo>
                    <a:pt x="31" y="46"/>
                    <a:pt x="33" y="50"/>
                    <a:pt x="36" y="54"/>
                  </a:cubicBezTo>
                  <a:cubicBezTo>
                    <a:pt x="39" y="57"/>
                    <a:pt x="44" y="59"/>
                    <a:pt x="49" y="59"/>
                  </a:cubicBezTo>
                  <a:cubicBezTo>
                    <a:pt x="54" y="59"/>
                    <a:pt x="58" y="57"/>
                    <a:pt x="62" y="54"/>
                  </a:cubicBezTo>
                  <a:cubicBezTo>
                    <a:pt x="65" y="50"/>
                    <a:pt x="67" y="46"/>
                    <a:pt x="67" y="41"/>
                  </a:cubicBezTo>
                  <a:cubicBezTo>
                    <a:pt x="67" y="36"/>
                    <a:pt x="65" y="31"/>
                    <a:pt x="62" y="28"/>
                  </a:cubicBezTo>
                  <a:close/>
                  <a:moveTo>
                    <a:pt x="35" y="0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4" y="11"/>
                    <a:pt x="0" y="15"/>
                    <a:pt x="0" y="2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9"/>
                    <a:pt x="4" y="73"/>
                    <a:pt x="9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9" y="73"/>
                    <a:pt x="84" y="69"/>
                    <a:pt x="84" y="6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15"/>
                    <a:pt x="79" y="11"/>
                    <a:pt x="74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9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7214347" y="4238847"/>
              <a:ext cx="374026" cy="383568"/>
            </a:xfrm>
            <a:custGeom>
              <a:avLst/>
              <a:gdLst>
                <a:gd name="T0" fmla="*/ 80 w 91"/>
                <a:gd name="T1" fmla="*/ 44 h 93"/>
                <a:gd name="T2" fmla="*/ 87 w 91"/>
                <a:gd name="T3" fmla="*/ 37 h 93"/>
                <a:gd name="T4" fmla="*/ 87 w 91"/>
                <a:gd name="T5" fmla="*/ 23 h 93"/>
                <a:gd name="T6" fmla="*/ 68 w 91"/>
                <a:gd name="T7" fmla="*/ 4 h 93"/>
                <a:gd name="T8" fmla="*/ 54 w 91"/>
                <a:gd name="T9" fmla="*/ 4 h 93"/>
                <a:gd name="T10" fmla="*/ 47 w 91"/>
                <a:gd name="T11" fmla="*/ 11 h 93"/>
                <a:gd name="T12" fmla="*/ 80 w 91"/>
                <a:gd name="T13" fmla="*/ 44 h 93"/>
                <a:gd name="T14" fmla="*/ 52 w 91"/>
                <a:gd name="T15" fmla="*/ 23 h 93"/>
                <a:gd name="T16" fmla="*/ 68 w 91"/>
                <a:gd name="T17" fmla="*/ 39 h 93"/>
                <a:gd name="T18" fmla="*/ 77 w 91"/>
                <a:gd name="T19" fmla="*/ 48 h 93"/>
                <a:gd name="T20" fmla="*/ 43 w 91"/>
                <a:gd name="T21" fmla="*/ 81 h 93"/>
                <a:gd name="T22" fmla="*/ 34 w 91"/>
                <a:gd name="T23" fmla="*/ 73 h 93"/>
                <a:gd name="T24" fmla="*/ 19 w 91"/>
                <a:gd name="T25" fmla="*/ 59 h 93"/>
                <a:gd name="T26" fmla="*/ 41 w 91"/>
                <a:gd name="T27" fmla="*/ 37 h 93"/>
                <a:gd name="T28" fmla="*/ 39 w 91"/>
                <a:gd name="T29" fmla="*/ 34 h 93"/>
                <a:gd name="T30" fmla="*/ 16 w 91"/>
                <a:gd name="T31" fmla="*/ 57 h 93"/>
                <a:gd name="T32" fmla="*/ 10 w 91"/>
                <a:gd name="T33" fmla="*/ 48 h 93"/>
                <a:gd name="T34" fmla="*/ 43 w 91"/>
                <a:gd name="T35" fmla="*/ 14 h 93"/>
                <a:gd name="T36" fmla="*/ 52 w 91"/>
                <a:gd name="T37" fmla="*/ 23 h 93"/>
                <a:gd name="T38" fmla="*/ 4 w 91"/>
                <a:gd name="T39" fmla="*/ 69 h 93"/>
                <a:gd name="T40" fmla="*/ 0 w 91"/>
                <a:gd name="T41" fmla="*/ 86 h 93"/>
                <a:gd name="T42" fmla="*/ 6 w 91"/>
                <a:gd name="T43" fmla="*/ 93 h 93"/>
                <a:gd name="T44" fmla="*/ 24 w 91"/>
                <a:gd name="T45" fmla="*/ 89 h 93"/>
                <a:gd name="T46" fmla="*/ 4 w 91"/>
                <a:gd name="T4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3">
                  <a:moveTo>
                    <a:pt x="80" y="44"/>
                  </a:moveTo>
                  <a:cubicBezTo>
                    <a:pt x="87" y="37"/>
                    <a:pt x="87" y="37"/>
                    <a:pt x="87" y="37"/>
                  </a:cubicBezTo>
                  <a:cubicBezTo>
                    <a:pt x="91" y="33"/>
                    <a:pt x="91" y="27"/>
                    <a:pt x="87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4" y="0"/>
                    <a:pt x="58" y="0"/>
                    <a:pt x="54" y="4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80" y="44"/>
                    <a:pt x="80" y="44"/>
                    <a:pt x="80" y="44"/>
                  </a:cubicBezTo>
                  <a:close/>
                  <a:moveTo>
                    <a:pt x="52" y="23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5" y="83"/>
                    <a:pt x="33" y="79"/>
                    <a:pt x="34" y="73"/>
                  </a:cubicBezTo>
                  <a:cubicBezTo>
                    <a:pt x="26" y="72"/>
                    <a:pt x="20" y="68"/>
                    <a:pt x="19" y="59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0" y="58"/>
                    <a:pt x="9" y="54"/>
                    <a:pt x="10" y="48"/>
                  </a:cubicBezTo>
                  <a:cubicBezTo>
                    <a:pt x="21" y="37"/>
                    <a:pt x="32" y="26"/>
                    <a:pt x="43" y="14"/>
                  </a:cubicBezTo>
                  <a:cubicBezTo>
                    <a:pt x="52" y="23"/>
                    <a:pt x="52" y="23"/>
                    <a:pt x="52" y="23"/>
                  </a:cubicBezTo>
                  <a:close/>
                  <a:moveTo>
                    <a:pt x="4" y="6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4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9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4397401" y="4268378"/>
              <a:ext cx="349218" cy="431275"/>
            </a:xfrm>
            <a:custGeom>
              <a:avLst/>
              <a:gdLst>
                <a:gd name="T0" fmla="*/ 0 w 85"/>
                <a:gd name="T1" fmla="*/ 29 h 105"/>
                <a:gd name="T2" fmla="*/ 50 w 85"/>
                <a:gd name="T3" fmla="*/ 0 h 105"/>
                <a:gd name="T4" fmla="*/ 70 w 85"/>
                <a:gd name="T5" fmla="*/ 35 h 105"/>
                <a:gd name="T6" fmla="*/ 56 w 85"/>
                <a:gd name="T7" fmla="*/ 42 h 105"/>
                <a:gd name="T8" fmla="*/ 69 w 85"/>
                <a:gd name="T9" fmla="*/ 64 h 105"/>
                <a:gd name="T10" fmla="*/ 67 w 85"/>
                <a:gd name="T11" fmla="*/ 68 h 105"/>
                <a:gd name="T12" fmla="*/ 72 w 85"/>
                <a:gd name="T13" fmla="*/ 69 h 105"/>
                <a:gd name="T14" fmla="*/ 70 w 85"/>
                <a:gd name="T15" fmla="*/ 73 h 105"/>
                <a:gd name="T16" fmla="*/ 72 w 85"/>
                <a:gd name="T17" fmla="*/ 77 h 105"/>
                <a:gd name="T18" fmla="*/ 77 w 85"/>
                <a:gd name="T19" fmla="*/ 77 h 105"/>
                <a:gd name="T20" fmla="*/ 81 w 85"/>
                <a:gd name="T21" fmla="*/ 85 h 105"/>
                <a:gd name="T22" fmla="*/ 80 w 85"/>
                <a:gd name="T23" fmla="*/ 89 h 105"/>
                <a:gd name="T24" fmla="*/ 85 w 85"/>
                <a:gd name="T25" fmla="*/ 91 h 105"/>
                <a:gd name="T26" fmla="*/ 79 w 85"/>
                <a:gd name="T27" fmla="*/ 98 h 105"/>
                <a:gd name="T28" fmla="*/ 69 w 85"/>
                <a:gd name="T29" fmla="*/ 81 h 105"/>
                <a:gd name="T30" fmla="*/ 65 w 85"/>
                <a:gd name="T31" fmla="*/ 83 h 105"/>
                <a:gd name="T32" fmla="*/ 76 w 85"/>
                <a:gd name="T33" fmla="*/ 102 h 105"/>
                <a:gd name="T34" fmla="*/ 73 w 85"/>
                <a:gd name="T35" fmla="*/ 105 h 105"/>
                <a:gd name="T36" fmla="*/ 71 w 85"/>
                <a:gd name="T37" fmla="*/ 105 h 105"/>
                <a:gd name="T38" fmla="*/ 46 w 85"/>
                <a:gd name="T39" fmla="*/ 63 h 105"/>
                <a:gd name="T40" fmla="*/ 45 w 85"/>
                <a:gd name="T41" fmla="*/ 64 h 105"/>
                <a:gd name="T42" fmla="*/ 68 w 85"/>
                <a:gd name="T43" fmla="*/ 105 h 105"/>
                <a:gd name="T44" fmla="*/ 63 w 85"/>
                <a:gd name="T45" fmla="*/ 104 h 105"/>
                <a:gd name="T46" fmla="*/ 34 w 85"/>
                <a:gd name="T47" fmla="*/ 55 h 105"/>
                <a:gd name="T48" fmla="*/ 20 w 85"/>
                <a:gd name="T49" fmla="*/ 63 h 105"/>
                <a:gd name="T50" fmla="*/ 0 w 85"/>
                <a:gd name="T51" fmla="*/ 29 h 105"/>
                <a:gd name="T52" fmla="*/ 14 w 85"/>
                <a:gd name="T53" fmla="*/ 28 h 105"/>
                <a:gd name="T54" fmla="*/ 22 w 85"/>
                <a:gd name="T55" fmla="*/ 42 h 105"/>
                <a:gd name="T56" fmla="*/ 49 w 85"/>
                <a:gd name="T57" fmla="*/ 26 h 105"/>
                <a:gd name="T58" fmla="*/ 42 w 85"/>
                <a:gd name="T59" fmla="*/ 12 h 105"/>
                <a:gd name="T60" fmla="*/ 14 w 85"/>
                <a:gd name="T61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05">
                  <a:moveTo>
                    <a:pt x="0" y="29"/>
                  </a:moveTo>
                  <a:cubicBezTo>
                    <a:pt x="13" y="12"/>
                    <a:pt x="30" y="3"/>
                    <a:pt x="50" y="0"/>
                  </a:cubicBezTo>
                  <a:cubicBezTo>
                    <a:pt x="56" y="11"/>
                    <a:pt x="63" y="23"/>
                    <a:pt x="70" y="3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3" y="52"/>
                    <a:pt x="7" y="40"/>
                    <a:pt x="0" y="29"/>
                  </a:cubicBezTo>
                  <a:close/>
                  <a:moveTo>
                    <a:pt x="14" y="28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14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9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7474895" y="3083942"/>
              <a:ext cx="328227" cy="379752"/>
            </a:xfrm>
            <a:custGeom>
              <a:avLst/>
              <a:gdLst>
                <a:gd name="T0" fmla="*/ 62 w 80"/>
                <a:gd name="T1" fmla="*/ 22 h 92"/>
                <a:gd name="T2" fmla="*/ 37 w 80"/>
                <a:gd name="T3" fmla="*/ 43 h 92"/>
                <a:gd name="T4" fmla="*/ 37 w 80"/>
                <a:gd name="T5" fmla="*/ 33 h 92"/>
                <a:gd name="T6" fmla="*/ 5 w 80"/>
                <a:gd name="T7" fmla="*/ 58 h 92"/>
                <a:gd name="T8" fmla="*/ 0 w 80"/>
                <a:gd name="T9" fmla="*/ 58 h 92"/>
                <a:gd name="T10" fmla="*/ 37 w 80"/>
                <a:gd name="T11" fmla="*/ 10 h 92"/>
                <a:gd name="T12" fmla="*/ 37 w 80"/>
                <a:gd name="T13" fmla="*/ 0 h 92"/>
                <a:gd name="T14" fmla="*/ 62 w 80"/>
                <a:gd name="T15" fmla="*/ 22 h 92"/>
                <a:gd name="T16" fmla="*/ 44 w 80"/>
                <a:gd name="T17" fmla="*/ 59 h 92"/>
                <a:gd name="T18" fmla="*/ 44 w 80"/>
                <a:gd name="T19" fmla="*/ 49 h 92"/>
                <a:gd name="T20" fmla="*/ 16 w 80"/>
                <a:gd name="T21" fmla="*/ 71 h 92"/>
                <a:gd name="T22" fmla="*/ 44 w 80"/>
                <a:gd name="T23" fmla="*/ 92 h 92"/>
                <a:gd name="T24" fmla="*/ 44 w 80"/>
                <a:gd name="T25" fmla="*/ 82 h 92"/>
                <a:gd name="T26" fmla="*/ 80 w 80"/>
                <a:gd name="T27" fmla="*/ 37 h 92"/>
                <a:gd name="T28" fmla="*/ 75 w 80"/>
                <a:gd name="T29" fmla="*/ 37 h 92"/>
                <a:gd name="T30" fmla="*/ 44 w 80"/>
                <a:gd name="T31" fmla="*/ 5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92">
                  <a:moveTo>
                    <a:pt x="62" y="22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22" y="36"/>
                    <a:pt x="10" y="44"/>
                    <a:pt x="5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" y="34"/>
                    <a:pt x="14" y="16"/>
                    <a:pt x="37" y="1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62" y="22"/>
                    <a:pt x="62" y="22"/>
                    <a:pt x="62" y="22"/>
                  </a:cubicBezTo>
                  <a:close/>
                  <a:moveTo>
                    <a:pt x="44" y="59"/>
                  </a:moveTo>
                  <a:cubicBezTo>
                    <a:pt x="44" y="49"/>
                    <a:pt x="44" y="49"/>
                    <a:pt x="44" y="49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66" y="77"/>
                    <a:pt x="78" y="59"/>
                    <a:pt x="80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69" y="49"/>
                    <a:pt x="57" y="56"/>
                    <a:pt x="44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9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5414134" y="4962724"/>
              <a:ext cx="395017" cy="406468"/>
            </a:xfrm>
            <a:custGeom>
              <a:avLst/>
              <a:gdLst>
                <a:gd name="T0" fmla="*/ 5 w 96"/>
                <a:gd name="T1" fmla="*/ 42 h 99"/>
                <a:gd name="T2" fmla="*/ 74 w 96"/>
                <a:gd name="T3" fmla="*/ 42 h 99"/>
                <a:gd name="T4" fmla="*/ 77 w 96"/>
                <a:gd name="T5" fmla="*/ 41 h 99"/>
                <a:gd name="T6" fmla="*/ 91 w 96"/>
                <a:gd name="T7" fmla="*/ 47 h 99"/>
                <a:gd name="T8" fmla="*/ 96 w 96"/>
                <a:gd name="T9" fmla="*/ 60 h 99"/>
                <a:gd name="T10" fmla="*/ 91 w 96"/>
                <a:gd name="T11" fmla="*/ 73 h 99"/>
                <a:gd name="T12" fmla="*/ 77 w 96"/>
                <a:gd name="T13" fmla="*/ 78 h 99"/>
                <a:gd name="T14" fmla="*/ 68 w 96"/>
                <a:gd name="T15" fmla="*/ 76 h 99"/>
                <a:gd name="T16" fmla="*/ 62 w 96"/>
                <a:gd name="T17" fmla="*/ 85 h 99"/>
                <a:gd name="T18" fmla="*/ 67 w 96"/>
                <a:gd name="T19" fmla="*/ 85 h 99"/>
                <a:gd name="T20" fmla="*/ 84 w 96"/>
                <a:gd name="T21" fmla="*/ 85 h 99"/>
                <a:gd name="T22" fmla="*/ 71 w 96"/>
                <a:gd name="T23" fmla="*/ 99 h 99"/>
                <a:gd name="T24" fmla="*/ 17 w 96"/>
                <a:gd name="T25" fmla="*/ 99 h 99"/>
                <a:gd name="T26" fmla="*/ 12 w 96"/>
                <a:gd name="T27" fmla="*/ 99 h 99"/>
                <a:gd name="T28" fmla="*/ 0 w 96"/>
                <a:gd name="T29" fmla="*/ 85 h 99"/>
                <a:gd name="T30" fmla="*/ 17 w 96"/>
                <a:gd name="T31" fmla="*/ 85 h 99"/>
                <a:gd name="T32" fmla="*/ 21 w 96"/>
                <a:gd name="T33" fmla="*/ 85 h 99"/>
                <a:gd name="T34" fmla="*/ 5 w 96"/>
                <a:gd name="T35" fmla="*/ 42 h 99"/>
                <a:gd name="T36" fmla="*/ 56 w 96"/>
                <a:gd name="T37" fmla="*/ 36 h 99"/>
                <a:gd name="T38" fmla="*/ 55 w 96"/>
                <a:gd name="T39" fmla="*/ 6 h 99"/>
                <a:gd name="T40" fmla="*/ 56 w 96"/>
                <a:gd name="T41" fmla="*/ 36 h 99"/>
                <a:gd name="T42" fmla="*/ 43 w 96"/>
                <a:gd name="T43" fmla="*/ 30 h 99"/>
                <a:gd name="T44" fmla="*/ 42 w 96"/>
                <a:gd name="T45" fmla="*/ 0 h 99"/>
                <a:gd name="T46" fmla="*/ 43 w 96"/>
                <a:gd name="T47" fmla="*/ 30 h 99"/>
                <a:gd name="T48" fmla="*/ 30 w 96"/>
                <a:gd name="T49" fmla="*/ 34 h 99"/>
                <a:gd name="T50" fmla="*/ 29 w 96"/>
                <a:gd name="T51" fmla="*/ 4 h 99"/>
                <a:gd name="T52" fmla="*/ 30 w 96"/>
                <a:gd name="T53" fmla="*/ 34 h 99"/>
                <a:gd name="T54" fmla="*/ 15 w 96"/>
                <a:gd name="T55" fmla="*/ 53 h 99"/>
                <a:gd name="T56" fmla="*/ 26 w 96"/>
                <a:gd name="T57" fmla="*/ 80 h 99"/>
                <a:gd name="T58" fmla="*/ 33 w 96"/>
                <a:gd name="T59" fmla="*/ 75 h 99"/>
                <a:gd name="T60" fmla="*/ 24 w 96"/>
                <a:gd name="T61" fmla="*/ 52 h 99"/>
                <a:gd name="T62" fmla="*/ 15 w 96"/>
                <a:gd name="T63" fmla="*/ 53 h 99"/>
                <a:gd name="T64" fmla="*/ 77 w 96"/>
                <a:gd name="T65" fmla="*/ 50 h 99"/>
                <a:gd name="T66" fmla="*/ 72 w 96"/>
                <a:gd name="T67" fmla="*/ 68 h 99"/>
                <a:gd name="T68" fmla="*/ 77 w 96"/>
                <a:gd name="T69" fmla="*/ 70 h 99"/>
                <a:gd name="T70" fmla="*/ 84 w 96"/>
                <a:gd name="T71" fmla="*/ 67 h 99"/>
                <a:gd name="T72" fmla="*/ 87 w 96"/>
                <a:gd name="T73" fmla="*/ 60 h 99"/>
                <a:gd name="T74" fmla="*/ 84 w 96"/>
                <a:gd name="T75" fmla="*/ 53 h 99"/>
                <a:gd name="T76" fmla="*/ 77 w 96"/>
                <a:gd name="T77" fmla="*/ 50 h 99"/>
                <a:gd name="T78" fmla="*/ 77 w 96"/>
                <a:gd name="T79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9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4616929" y="321833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9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6473104" y="2343453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9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6536081" y="5137371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9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flipH="1">
            <a:off x="1112148" y="2513987"/>
            <a:ext cx="260989" cy="260211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433002" y="2418026"/>
            <a:ext cx="2441421" cy="1023537"/>
            <a:chOff x="8508023" y="2061983"/>
            <a:chExt cx="1920590" cy="1088864"/>
          </a:xfrm>
        </p:grpSpPr>
        <p:sp>
          <p:nvSpPr>
            <p:cNvPr id="40" name="TextBox 39"/>
            <p:cNvSpPr txBox="1"/>
            <p:nvPr/>
          </p:nvSpPr>
          <p:spPr>
            <a:xfrm>
              <a:off x="8508024" y="2061983"/>
              <a:ext cx="1336969" cy="2750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508023" y="2365038"/>
              <a:ext cx="1920590" cy="7858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1110761" y="3871220"/>
            <a:ext cx="260989" cy="260211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431614" y="3775259"/>
            <a:ext cx="2441421" cy="1023537"/>
            <a:chOff x="8508023" y="2061983"/>
            <a:chExt cx="1920590" cy="1088864"/>
          </a:xfrm>
        </p:grpSpPr>
        <p:sp>
          <p:nvSpPr>
            <p:cNvPr id="46" name="TextBox 45"/>
            <p:cNvSpPr txBox="1"/>
            <p:nvPr/>
          </p:nvSpPr>
          <p:spPr>
            <a:xfrm>
              <a:off x="8508024" y="2061983"/>
              <a:ext cx="1336969" cy="2512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508023" y="2365038"/>
              <a:ext cx="1920590" cy="7858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flipH="1">
            <a:off x="1110761" y="5228452"/>
            <a:ext cx="260989" cy="260211"/>
            <a:chOff x="2138511" y="2464802"/>
            <a:chExt cx="354012" cy="352956"/>
          </a:xfrm>
          <a:solidFill>
            <a:schemeClr val="accent5"/>
          </a:solidFill>
        </p:grpSpPr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431614" y="5132491"/>
            <a:ext cx="2441421" cy="1023537"/>
            <a:chOff x="8508023" y="2061983"/>
            <a:chExt cx="1920590" cy="1088864"/>
          </a:xfrm>
        </p:grpSpPr>
        <p:sp>
          <p:nvSpPr>
            <p:cNvPr id="60" name="TextBox 59"/>
            <p:cNvSpPr txBox="1"/>
            <p:nvPr/>
          </p:nvSpPr>
          <p:spPr>
            <a:xfrm>
              <a:off x="8508024" y="2061983"/>
              <a:ext cx="1336969" cy="2750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508023" y="2365038"/>
              <a:ext cx="1920590" cy="7858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 flipH="1">
            <a:off x="8905747" y="2513987"/>
            <a:ext cx="260989" cy="260211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226600" y="2418026"/>
            <a:ext cx="2460746" cy="1023537"/>
            <a:chOff x="8508023" y="2061983"/>
            <a:chExt cx="1920590" cy="1088864"/>
          </a:xfrm>
        </p:grpSpPr>
        <p:sp>
          <p:nvSpPr>
            <p:cNvPr id="67" name="TextBox 66"/>
            <p:cNvSpPr txBox="1"/>
            <p:nvPr/>
          </p:nvSpPr>
          <p:spPr>
            <a:xfrm>
              <a:off x="8508024" y="2061983"/>
              <a:ext cx="1336969" cy="2750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508023" y="2365038"/>
              <a:ext cx="1920590" cy="7858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 flipH="1">
            <a:off x="8904359" y="3871220"/>
            <a:ext cx="260989" cy="260211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225213" y="3775259"/>
            <a:ext cx="2460746" cy="1023537"/>
            <a:chOff x="8508023" y="2061983"/>
            <a:chExt cx="1920590" cy="1088864"/>
          </a:xfrm>
        </p:grpSpPr>
        <p:sp>
          <p:nvSpPr>
            <p:cNvPr id="74" name="TextBox 73"/>
            <p:cNvSpPr txBox="1"/>
            <p:nvPr/>
          </p:nvSpPr>
          <p:spPr>
            <a:xfrm>
              <a:off x="8508024" y="2061983"/>
              <a:ext cx="1336969" cy="2750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508023" y="2365038"/>
              <a:ext cx="1920590" cy="7858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 flipH="1">
            <a:off x="8904359" y="5228452"/>
            <a:ext cx="260989" cy="260211"/>
            <a:chOff x="2138511" y="2464802"/>
            <a:chExt cx="354012" cy="352956"/>
          </a:xfrm>
          <a:solidFill>
            <a:schemeClr val="accent6"/>
          </a:solidFill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8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9225213" y="5132491"/>
            <a:ext cx="2460746" cy="1023537"/>
            <a:chOff x="8508023" y="2061983"/>
            <a:chExt cx="1920590" cy="1088864"/>
          </a:xfrm>
        </p:grpSpPr>
        <p:sp>
          <p:nvSpPr>
            <p:cNvPr id="81" name="TextBox 80"/>
            <p:cNvSpPr txBox="1"/>
            <p:nvPr/>
          </p:nvSpPr>
          <p:spPr>
            <a:xfrm>
              <a:off x="8508024" y="2061983"/>
              <a:ext cx="1336969" cy="2512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508023" y="2365038"/>
              <a:ext cx="1920590" cy="7858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4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880199" y="2097163"/>
            <a:ext cx="1080492" cy="1078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6025308" y="3615210"/>
            <a:ext cx="808137" cy="808137"/>
          </a:xfrm>
          <a:prstGeom prst="ellipse">
            <a:avLst/>
          </a:prstGeom>
          <a:solidFill>
            <a:schemeClr val="accent5"/>
          </a:solidFill>
          <a:ln w="9525" cmpd="sng">
            <a:noFill/>
            <a:rou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7259837" y="3476800"/>
            <a:ext cx="1078260" cy="10782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502796" y="3476800"/>
            <a:ext cx="1078259" cy="1078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880199" y="4854203"/>
            <a:ext cx="1080492" cy="1080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Freeform 7"/>
          <p:cNvSpPr/>
          <p:nvPr/>
        </p:nvSpPr>
        <p:spPr bwMode="auto">
          <a:xfrm>
            <a:off x="3971480" y="2217714"/>
            <a:ext cx="1727895" cy="468809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Freeform 8"/>
          <p:cNvSpPr/>
          <p:nvPr/>
        </p:nvSpPr>
        <p:spPr bwMode="auto">
          <a:xfrm>
            <a:off x="7833570" y="2217715"/>
            <a:ext cx="799207" cy="1076027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Freeform 9"/>
          <p:cNvSpPr/>
          <p:nvPr/>
        </p:nvSpPr>
        <p:spPr bwMode="auto">
          <a:xfrm>
            <a:off x="7141518" y="4954663"/>
            <a:ext cx="1426517" cy="468809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2" name="Freeform 10"/>
          <p:cNvSpPr/>
          <p:nvPr/>
        </p:nvSpPr>
        <p:spPr bwMode="auto">
          <a:xfrm>
            <a:off x="3971479" y="4659983"/>
            <a:ext cx="1069329" cy="310306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Freeform 11"/>
          <p:cNvSpPr/>
          <p:nvPr/>
        </p:nvSpPr>
        <p:spPr bwMode="auto">
          <a:xfrm>
            <a:off x="7038827" y="3925517"/>
            <a:ext cx="95993" cy="191988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4" name="Freeform 12"/>
          <p:cNvSpPr/>
          <p:nvPr/>
        </p:nvSpPr>
        <p:spPr bwMode="auto">
          <a:xfrm>
            <a:off x="5706071" y="3925517"/>
            <a:ext cx="95995" cy="191988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5" name="Freeform 13"/>
          <p:cNvSpPr/>
          <p:nvPr/>
        </p:nvSpPr>
        <p:spPr bwMode="auto">
          <a:xfrm>
            <a:off x="6324453" y="4639891"/>
            <a:ext cx="191988" cy="95995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Freeform 14"/>
          <p:cNvSpPr/>
          <p:nvPr/>
        </p:nvSpPr>
        <p:spPr bwMode="auto">
          <a:xfrm>
            <a:off x="6324453" y="3307136"/>
            <a:ext cx="191988" cy="95993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833695" y="2110558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8833695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631902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631902" y="2106093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1" name="Freeform 19"/>
          <p:cNvSpPr>
            <a:spLocks noEditPoints="1"/>
          </p:cNvSpPr>
          <p:nvPr/>
        </p:nvSpPr>
        <p:spPr bwMode="auto">
          <a:xfrm>
            <a:off x="6239620" y="2447652"/>
            <a:ext cx="392906" cy="401836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2" name="Group 20"/>
          <p:cNvGrpSpPr/>
          <p:nvPr/>
        </p:nvGrpSpPr>
        <p:grpSpPr bwMode="auto">
          <a:xfrm>
            <a:off x="4815335" y="3778177"/>
            <a:ext cx="495598" cy="504527"/>
            <a:chOff x="0" y="0"/>
            <a:chExt cx="276" cy="281"/>
          </a:xfrm>
        </p:grpSpPr>
        <p:sp>
          <p:nvSpPr>
            <p:cNvPr id="18453" name="Freeform 21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4" name="Freeform 22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5" name="Freeform 23"/>
          <p:cNvSpPr>
            <a:spLocks noEditPoints="1"/>
          </p:cNvSpPr>
          <p:nvPr/>
        </p:nvSpPr>
        <p:spPr bwMode="auto">
          <a:xfrm>
            <a:off x="6210598" y="5182370"/>
            <a:ext cx="437555" cy="464344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6" name="Group 24"/>
          <p:cNvGrpSpPr/>
          <p:nvPr/>
        </p:nvGrpSpPr>
        <p:grpSpPr bwMode="auto">
          <a:xfrm>
            <a:off x="7592468" y="3813895"/>
            <a:ext cx="433090" cy="370582"/>
            <a:chOff x="0" y="0"/>
            <a:chExt cx="280" cy="240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8" name="Freeform 26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9" name="Freeform 27"/>
          <p:cNvSpPr>
            <a:spLocks noEditPoints="1"/>
          </p:cNvSpPr>
          <p:nvPr/>
        </p:nvSpPr>
        <p:spPr bwMode="auto">
          <a:xfrm>
            <a:off x="6266409" y="3869706"/>
            <a:ext cx="325934" cy="303609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 flipH="1">
            <a:off x="2972991" y="1904285"/>
            <a:ext cx="9897455" cy="3424081"/>
          </a:xfrm>
          <a:prstGeom prst="homePlat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10510" y="3034626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29376" y="3034626"/>
            <a:ext cx="318440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6475640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188233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475640" y="3899908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188233" y="3899908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1" y="643336"/>
            <a:ext cx="2972991" cy="5945983"/>
          </a:xfrm>
          <a:custGeom>
            <a:avLst/>
            <a:gdLst>
              <a:gd name="connsiteX0" fmla="*/ 0 w 2972991"/>
              <a:gd name="connsiteY0" fmla="*/ 0 h 5945983"/>
              <a:gd name="connsiteX1" fmla="*/ 2972991 w 2972991"/>
              <a:gd name="connsiteY1" fmla="*/ 2972992 h 5945983"/>
              <a:gd name="connsiteX2" fmla="*/ 0 w 2972991"/>
              <a:gd name="connsiteY2" fmla="*/ 5945983 h 59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2991" h="5945983">
                <a:moveTo>
                  <a:pt x="0" y="0"/>
                </a:moveTo>
                <a:lnTo>
                  <a:pt x="2972991" y="2972992"/>
                </a:lnTo>
                <a:lnTo>
                  <a:pt x="0" y="59459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22" grpId="0"/>
          <p:bldP spid="23" grpId="0"/>
          <p:bldP spid="24" grpId="0"/>
          <p:bldP spid="25" grpId="0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22" grpId="0"/>
          <p:bldP spid="23" grpId="0"/>
          <p:bldP spid="24" grpId="0"/>
          <p:bldP spid="25" grpId="0"/>
          <p:bldP spid="17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4781575" y="4842597"/>
            <a:ext cx="716976" cy="530251"/>
          </a:xfrm>
          <a:custGeom>
            <a:avLst/>
            <a:gdLst>
              <a:gd name="T0" fmla="*/ 283 w 344"/>
              <a:gd name="T1" fmla="*/ 254 h 254"/>
              <a:gd name="T2" fmla="*/ 255 w 344"/>
              <a:gd name="T3" fmla="*/ 246 h 254"/>
              <a:gd name="T4" fmla="*/ 33 w 344"/>
              <a:gd name="T5" fmla="*/ 106 h 254"/>
              <a:gd name="T6" fmla="*/ 16 w 344"/>
              <a:gd name="T7" fmla="*/ 32 h 254"/>
              <a:gd name="T8" fmla="*/ 89 w 344"/>
              <a:gd name="T9" fmla="*/ 16 h 254"/>
              <a:gd name="T10" fmla="*/ 312 w 344"/>
              <a:gd name="T11" fmla="*/ 156 h 254"/>
              <a:gd name="T12" fmla="*/ 328 w 344"/>
              <a:gd name="T13" fmla="*/ 229 h 254"/>
              <a:gd name="T14" fmla="*/ 283 w 344"/>
              <a:gd name="T15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4" h="254">
                <a:moveTo>
                  <a:pt x="283" y="254"/>
                </a:moveTo>
                <a:cubicBezTo>
                  <a:pt x="274" y="254"/>
                  <a:pt x="264" y="251"/>
                  <a:pt x="255" y="246"/>
                </a:cubicBezTo>
                <a:cubicBezTo>
                  <a:pt x="33" y="106"/>
                  <a:pt x="33" y="106"/>
                  <a:pt x="33" y="106"/>
                </a:cubicBezTo>
                <a:cubicBezTo>
                  <a:pt x="8" y="90"/>
                  <a:pt x="0" y="57"/>
                  <a:pt x="16" y="32"/>
                </a:cubicBezTo>
                <a:cubicBezTo>
                  <a:pt x="31" y="8"/>
                  <a:pt x="64" y="0"/>
                  <a:pt x="89" y="16"/>
                </a:cubicBezTo>
                <a:cubicBezTo>
                  <a:pt x="312" y="156"/>
                  <a:pt x="312" y="156"/>
                  <a:pt x="312" y="156"/>
                </a:cubicBezTo>
                <a:cubicBezTo>
                  <a:pt x="337" y="171"/>
                  <a:pt x="344" y="204"/>
                  <a:pt x="328" y="229"/>
                </a:cubicBezTo>
                <a:cubicBezTo>
                  <a:pt x="318" y="245"/>
                  <a:pt x="301" y="254"/>
                  <a:pt x="283" y="2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>
              <a:lnSpc>
                <a:spcPct val="120000"/>
              </a:lnSpc>
            </a:pPr>
            <a:endParaRPr lang="en-US" sz="15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018574" y="3718657"/>
            <a:ext cx="780414" cy="342329"/>
          </a:xfrm>
          <a:custGeom>
            <a:avLst/>
            <a:gdLst>
              <a:gd name="T0" fmla="*/ 58 w 374"/>
              <a:gd name="T1" fmla="*/ 164 h 164"/>
              <a:gd name="T2" fmla="*/ 6 w 374"/>
              <a:gd name="T3" fmla="*/ 121 h 164"/>
              <a:gd name="T4" fmla="*/ 48 w 374"/>
              <a:gd name="T5" fmla="*/ 58 h 164"/>
              <a:gd name="T6" fmla="*/ 305 w 374"/>
              <a:gd name="T7" fmla="*/ 6 h 164"/>
              <a:gd name="T8" fmla="*/ 368 w 374"/>
              <a:gd name="T9" fmla="*/ 48 h 164"/>
              <a:gd name="T10" fmla="*/ 326 w 374"/>
              <a:gd name="T11" fmla="*/ 110 h 164"/>
              <a:gd name="T12" fmla="*/ 69 w 374"/>
              <a:gd name="T13" fmla="*/ 163 h 164"/>
              <a:gd name="T14" fmla="*/ 58 w 374"/>
              <a:gd name="T15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164">
                <a:moveTo>
                  <a:pt x="58" y="164"/>
                </a:moveTo>
                <a:cubicBezTo>
                  <a:pt x="33" y="164"/>
                  <a:pt x="11" y="146"/>
                  <a:pt x="6" y="121"/>
                </a:cubicBezTo>
                <a:cubicBezTo>
                  <a:pt x="0" y="92"/>
                  <a:pt x="19" y="64"/>
                  <a:pt x="48" y="58"/>
                </a:cubicBezTo>
                <a:cubicBezTo>
                  <a:pt x="305" y="6"/>
                  <a:pt x="305" y="6"/>
                  <a:pt x="305" y="6"/>
                </a:cubicBezTo>
                <a:cubicBezTo>
                  <a:pt x="334" y="0"/>
                  <a:pt x="362" y="19"/>
                  <a:pt x="368" y="48"/>
                </a:cubicBezTo>
                <a:cubicBezTo>
                  <a:pt x="374" y="76"/>
                  <a:pt x="355" y="104"/>
                  <a:pt x="326" y="110"/>
                </a:cubicBezTo>
                <a:cubicBezTo>
                  <a:pt x="69" y="163"/>
                  <a:pt x="69" y="163"/>
                  <a:pt x="69" y="163"/>
                </a:cubicBezTo>
                <a:cubicBezTo>
                  <a:pt x="65" y="163"/>
                  <a:pt x="62" y="164"/>
                  <a:pt x="58" y="16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>
              <a:lnSpc>
                <a:spcPct val="120000"/>
              </a:lnSpc>
            </a:pPr>
            <a:endParaRPr lang="en-US" sz="15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469171" y="2410385"/>
            <a:ext cx="554190" cy="691840"/>
          </a:xfrm>
          <a:custGeom>
            <a:avLst/>
            <a:gdLst>
              <a:gd name="T0" fmla="*/ 60 w 266"/>
              <a:gd name="T1" fmla="*/ 332 h 332"/>
              <a:gd name="T2" fmla="*/ 31 w 266"/>
              <a:gd name="T3" fmla="*/ 324 h 332"/>
              <a:gd name="T4" fmla="*/ 16 w 266"/>
              <a:gd name="T5" fmla="*/ 250 h 332"/>
              <a:gd name="T6" fmla="*/ 161 w 266"/>
              <a:gd name="T7" fmla="*/ 31 h 332"/>
              <a:gd name="T8" fmla="*/ 235 w 266"/>
              <a:gd name="T9" fmla="*/ 16 h 332"/>
              <a:gd name="T10" fmla="*/ 250 w 266"/>
              <a:gd name="T11" fmla="*/ 90 h 332"/>
              <a:gd name="T12" fmla="*/ 105 w 266"/>
              <a:gd name="T13" fmla="*/ 309 h 332"/>
              <a:gd name="T14" fmla="*/ 60 w 266"/>
              <a:gd name="T15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6" h="332">
                <a:moveTo>
                  <a:pt x="60" y="332"/>
                </a:moveTo>
                <a:cubicBezTo>
                  <a:pt x="50" y="332"/>
                  <a:pt x="40" y="330"/>
                  <a:pt x="31" y="324"/>
                </a:cubicBezTo>
                <a:cubicBezTo>
                  <a:pt x="6" y="307"/>
                  <a:pt x="0" y="274"/>
                  <a:pt x="16" y="250"/>
                </a:cubicBezTo>
                <a:cubicBezTo>
                  <a:pt x="161" y="31"/>
                  <a:pt x="161" y="31"/>
                  <a:pt x="161" y="31"/>
                </a:cubicBezTo>
                <a:cubicBezTo>
                  <a:pt x="178" y="6"/>
                  <a:pt x="211" y="0"/>
                  <a:pt x="235" y="16"/>
                </a:cubicBezTo>
                <a:cubicBezTo>
                  <a:pt x="260" y="32"/>
                  <a:pt x="266" y="65"/>
                  <a:pt x="250" y="90"/>
                </a:cubicBezTo>
                <a:cubicBezTo>
                  <a:pt x="105" y="309"/>
                  <a:pt x="105" y="309"/>
                  <a:pt x="105" y="309"/>
                </a:cubicBezTo>
                <a:cubicBezTo>
                  <a:pt x="94" y="324"/>
                  <a:pt x="77" y="332"/>
                  <a:pt x="60" y="3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>
              <a:lnSpc>
                <a:spcPct val="120000"/>
              </a:lnSpc>
            </a:pPr>
            <a:endParaRPr lang="en-US" sz="15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476894" y="2009406"/>
            <a:ext cx="226225" cy="772036"/>
          </a:xfrm>
          <a:custGeom>
            <a:avLst/>
            <a:gdLst>
              <a:gd name="T0" fmla="*/ 56 w 109"/>
              <a:gd name="T1" fmla="*/ 370 h 370"/>
              <a:gd name="T2" fmla="*/ 2 w 109"/>
              <a:gd name="T3" fmla="*/ 317 h 370"/>
              <a:gd name="T4" fmla="*/ 0 w 109"/>
              <a:gd name="T5" fmla="*/ 54 h 370"/>
              <a:gd name="T6" fmla="*/ 53 w 109"/>
              <a:gd name="T7" fmla="*/ 0 h 370"/>
              <a:gd name="T8" fmla="*/ 106 w 109"/>
              <a:gd name="T9" fmla="*/ 53 h 370"/>
              <a:gd name="T10" fmla="*/ 109 w 109"/>
              <a:gd name="T11" fmla="*/ 316 h 370"/>
              <a:gd name="T12" fmla="*/ 56 w 109"/>
              <a:gd name="T13" fmla="*/ 370 h 370"/>
              <a:gd name="T14" fmla="*/ 56 w 109"/>
              <a:gd name="T15" fmla="*/ 37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370">
                <a:moveTo>
                  <a:pt x="56" y="370"/>
                </a:moveTo>
                <a:cubicBezTo>
                  <a:pt x="26" y="370"/>
                  <a:pt x="3" y="346"/>
                  <a:pt x="2" y="317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5"/>
                  <a:pt x="23" y="1"/>
                  <a:pt x="53" y="0"/>
                </a:cubicBezTo>
                <a:cubicBezTo>
                  <a:pt x="82" y="0"/>
                  <a:pt x="106" y="24"/>
                  <a:pt x="106" y="53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45"/>
                  <a:pt x="86" y="369"/>
                  <a:pt x="56" y="370"/>
                </a:cubicBezTo>
                <a:cubicBezTo>
                  <a:pt x="56" y="370"/>
                  <a:pt x="56" y="370"/>
                  <a:pt x="56" y="3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>
              <a:lnSpc>
                <a:spcPct val="120000"/>
              </a:lnSpc>
            </a:pPr>
            <a:endParaRPr lang="en-US" sz="15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631190" y="4839007"/>
            <a:ext cx="716976" cy="529054"/>
          </a:xfrm>
          <a:custGeom>
            <a:avLst/>
            <a:gdLst>
              <a:gd name="T0" fmla="*/ 61 w 344"/>
              <a:gd name="T1" fmla="*/ 254 h 254"/>
              <a:gd name="T2" fmla="*/ 16 w 344"/>
              <a:gd name="T3" fmla="*/ 229 h 254"/>
              <a:gd name="T4" fmla="*/ 32 w 344"/>
              <a:gd name="T5" fmla="*/ 156 h 254"/>
              <a:gd name="T6" fmla="*/ 255 w 344"/>
              <a:gd name="T7" fmla="*/ 16 h 254"/>
              <a:gd name="T8" fmla="*/ 328 w 344"/>
              <a:gd name="T9" fmla="*/ 33 h 254"/>
              <a:gd name="T10" fmla="*/ 311 w 344"/>
              <a:gd name="T11" fmla="*/ 106 h 254"/>
              <a:gd name="T12" fmla="*/ 89 w 344"/>
              <a:gd name="T13" fmla="*/ 246 h 254"/>
              <a:gd name="T14" fmla="*/ 61 w 344"/>
              <a:gd name="T15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4" h="254">
                <a:moveTo>
                  <a:pt x="61" y="254"/>
                </a:moveTo>
                <a:cubicBezTo>
                  <a:pt x="43" y="254"/>
                  <a:pt x="26" y="245"/>
                  <a:pt x="16" y="229"/>
                </a:cubicBezTo>
                <a:cubicBezTo>
                  <a:pt x="0" y="204"/>
                  <a:pt x="7" y="172"/>
                  <a:pt x="32" y="156"/>
                </a:cubicBezTo>
                <a:cubicBezTo>
                  <a:pt x="255" y="16"/>
                  <a:pt x="255" y="16"/>
                  <a:pt x="255" y="16"/>
                </a:cubicBezTo>
                <a:cubicBezTo>
                  <a:pt x="280" y="0"/>
                  <a:pt x="312" y="8"/>
                  <a:pt x="328" y="33"/>
                </a:cubicBezTo>
                <a:cubicBezTo>
                  <a:pt x="344" y="58"/>
                  <a:pt x="336" y="90"/>
                  <a:pt x="311" y="106"/>
                </a:cubicBezTo>
                <a:cubicBezTo>
                  <a:pt x="89" y="246"/>
                  <a:pt x="89" y="246"/>
                  <a:pt x="89" y="246"/>
                </a:cubicBezTo>
                <a:cubicBezTo>
                  <a:pt x="80" y="252"/>
                  <a:pt x="70" y="254"/>
                  <a:pt x="61" y="2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>
              <a:lnSpc>
                <a:spcPct val="120000"/>
              </a:lnSpc>
            </a:pPr>
            <a:endParaRPr lang="en-US" sz="15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330756" y="3717461"/>
            <a:ext cx="780414" cy="339935"/>
          </a:xfrm>
          <a:custGeom>
            <a:avLst/>
            <a:gdLst>
              <a:gd name="T0" fmla="*/ 316 w 374"/>
              <a:gd name="T1" fmla="*/ 163 h 163"/>
              <a:gd name="T2" fmla="*/ 305 w 374"/>
              <a:gd name="T3" fmla="*/ 162 h 163"/>
              <a:gd name="T4" fmla="*/ 48 w 374"/>
              <a:gd name="T5" fmla="*/ 110 h 163"/>
              <a:gd name="T6" fmla="*/ 6 w 374"/>
              <a:gd name="T7" fmla="*/ 47 h 163"/>
              <a:gd name="T8" fmla="*/ 69 w 374"/>
              <a:gd name="T9" fmla="*/ 5 h 163"/>
              <a:gd name="T10" fmla="*/ 326 w 374"/>
              <a:gd name="T11" fmla="*/ 58 h 163"/>
              <a:gd name="T12" fmla="*/ 368 w 374"/>
              <a:gd name="T13" fmla="*/ 120 h 163"/>
              <a:gd name="T14" fmla="*/ 316 w 374"/>
              <a:gd name="T15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163">
                <a:moveTo>
                  <a:pt x="316" y="163"/>
                </a:moveTo>
                <a:cubicBezTo>
                  <a:pt x="312" y="163"/>
                  <a:pt x="309" y="163"/>
                  <a:pt x="305" y="162"/>
                </a:cubicBezTo>
                <a:cubicBezTo>
                  <a:pt x="48" y="110"/>
                  <a:pt x="48" y="110"/>
                  <a:pt x="48" y="110"/>
                </a:cubicBezTo>
                <a:cubicBezTo>
                  <a:pt x="19" y="104"/>
                  <a:pt x="0" y="76"/>
                  <a:pt x="6" y="47"/>
                </a:cubicBezTo>
                <a:cubicBezTo>
                  <a:pt x="12" y="18"/>
                  <a:pt x="40" y="0"/>
                  <a:pt x="69" y="5"/>
                </a:cubicBezTo>
                <a:cubicBezTo>
                  <a:pt x="326" y="58"/>
                  <a:pt x="326" y="58"/>
                  <a:pt x="326" y="58"/>
                </a:cubicBezTo>
                <a:cubicBezTo>
                  <a:pt x="355" y="63"/>
                  <a:pt x="374" y="92"/>
                  <a:pt x="368" y="120"/>
                </a:cubicBezTo>
                <a:cubicBezTo>
                  <a:pt x="363" y="146"/>
                  <a:pt x="341" y="163"/>
                  <a:pt x="316" y="1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>
              <a:lnSpc>
                <a:spcPct val="120000"/>
              </a:lnSpc>
            </a:pPr>
            <a:endParaRPr lang="en-US" sz="15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106381" y="2405598"/>
            <a:ext cx="555387" cy="694234"/>
          </a:xfrm>
          <a:custGeom>
            <a:avLst/>
            <a:gdLst>
              <a:gd name="T0" fmla="*/ 206 w 266"/>
              <a:gd name="T1" fmla="*/ 333 h 333"/>
              <a:gd name="T2" fmla="*/ 161 w 266"/>
              <a:gd name="T3" fmla="*/ 309 h 333"/>
              <a:gd name="T4" fmla="*/ 16 w 266"/>
              <a:gd name="T5" fmla="*/ 90 h 333"/>
              <a:gd name="T6" fmla="*/ 31 w 266"/>
              <a:gd name="T7" fmla="*/ 16 h 333"/>
              <a:gd name="T8" fmla="*/ 105 w 266"/>
              <a:gd name="T9" fmla="*/ 31 h 333"/>
              <a:gd name="T10" fmla="*/ 250 w 266"/>
              <a:gd name="T11" fmla="*/ 250 h 333"/>
              <a:gd name="T12" fmla="*/ 235 w 266"/>
              <a:gd name="T13" fmla="*/ 324 h 333"/>
              <a:gd name="T14" fmla="*/ 206 w 266"/>
              <a:gd name="T15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6" h="333">
                <a:moveTo>
                  <a:pt x="206" y="333"/>
                </a:moveTo>
                <a:cubicBezTo>
                  <a:pt x="189" y="333"/>
                  <a:pt x="172" y="324"/>
                  <a:pt x="161" y="309"/>
                </a:cubicBezTo>
                <a:cubicBezTo>
                  <a:pt x="16" y="90"/>
                  <a:pt x="16" y="90"/>
                  <a:pt x="16" y="90"/>
                </a:cubicBezTo>
                <a:cubicBezTo>
                  <a:pt x="0" y="66"/>
                  <a:pt x="6" y="33"/>
                  <a:pt x="31" y="16"/>
                </a:cubicBezTo>
                <a:cubicBezTo>
                  <a:pt x="55" y="0"/>
                  <a:pt x="88" y="7"/>
                  <a:pt x="105" y="31"/>
                </a:cubicBezTo>
                <a:cubicBezTo>
                  <a:pt x="250" y="250"/>
                  <a:pt x="250" y="250"/>
                  <a:pt x="250" y="250"/>
                </a:cubicBezTo>
                <a:cubicBezTo>
                  <a:pt x="266" y="275"/>
                  <a:pt x="260" y="308"/>
                  <a:pt x="235" y="324"/>
                </a:cubicBezTo>
                <a:cubicBezTo>
                  <a:pt x="226" y="330"/>
                  <a:pt x="216" y="333"/>
                  <a:pt x="206" y="3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>
              <a:lnSpc>
                <a:spcPct val="120000"/>
              </a:lnSpc>
            </a:pPr>
            <a:endParaRPr lang="en-US" sz="15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19440" y="2989712"/>
            <a:ext cx="2513606" cy="3305990"/>
            <a:chOff x="2066468" y="2628718"/>
            <a:chExt cx="2744485" cy="3609651"/>
          </a:xfrm>
        </p:grpSpPr>
        <p:sp>
          <p:nvSpPr>
            <p:cNvPr id="14" name="Freeform 13"/>
            <p:cNvSpPr/>
            <p:nvPr/>
          </p:nvSpPr>
          <p:spPr bwMode="auto">
            <a:xfrm>
              <a:off x="2925100" y="5888120"/>
              <a:ext cx="1059894" cy="350249"/>
            </a:xfrm>
            <a:custGeom>
              <a:avLst/>
              <a:gdLst>
                <a:gd name="T0" fmla="*/ 466 w 466"/>
                <a:gd name="T1" fmla="*/ 0 h 154"/>
                <a:gd name="T2" fmla="*/ 233 w 466"/>
                <a:gd name="T3" fmla="*/ 154 h 154"/>
                <a:gd name="T4" fmla="*/ 0 w 466"/>
                <a:gd name="T5" fmla="*/ 0 h 154"/>
                <a:gd name="T6" fmla="*/ 466 w 466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4">
                  <a:moveTo>
                    <a:pt x="466" y="0"/>
                  </a:moveTo>
                  <a:cubicBezTo>
                    <a:pt x="466" y="85"/>
                    <a:pt x="362" y="154"/>
                    <a:pt x="233" y="154"/>
                  </a:cubicBezTo>
                  <a:cubicBezTo>
                    <a:pt x="104" y="154"/>
                    <a:pt x="0" y="85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2066468" y="2628718"/>
              <a:ext cx="2744485" cy="3354806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4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4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2808995" y="3448146"/>
            <a:ext cx="1607510" cy="16075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>
              <a:lnSpc>
                <a:spcPct val="120000"/>
              </a:lnSpc>
            </a:pPr>
            <a:endParaRPr lang="en-US" sz="15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2968190" y="3608538"/>
            <a:ext cx="1287924" cy="128672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3748" tIns="41874" rIns="83748" bIns="41874" numCol="1" anchor="t" anchorCtr="0" compatLnSpc="1"/>
          <a:lstStyle/>
          <a:p>
            <a:pPr>
              <a:lnSpc>
                <a:spcPct val="120000"/>
              </a:lnSpc>
            </a:pPr>
            <a:endParaRPr lang="en-US" sz="15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3105840" y="3746187"/>
            <a:ext cx="1012624" cy="10126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>
              <a:lnSpc>
                <a:spcPct val="120000"/>
              </a:lnSpc>
            </a:pPr>
            <a:endParaRPr lang="en-US" sz="15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3255459" y="3894610"/>
            <a:ext cx="713385" cy="71458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3748" tIns="41874" rIns="83748" bIns="41874" numCol="1" anchor="t" anchorCtr="0" compatLnSpc="1"/>
          <a:lstStyle/>
          <a:p>
            <a:pPr>
              <a:lnSpc>
                <a:spcPct val="120000"/>
              </a:lnSpc>
            </a:pPr>
            <a:endParaRPr lang="en-US" sz="15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3388322" y="4027471"/>
            <a:ext cx="446464" cy="4488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>
              <a:lnSpc>
                <a:spcPct val="120000"/>
              </a:lnSpc>
            </a:pPr>
            <a:endParaRPr lang="en-US" sz="15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3528365" y="4169910"/>
            <a:ext cx="166377" cy="16637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3748" tIns="41874" rIns="83748" bIns="41874" numCol="1" anchor="t" anchorCtr="0" compatLnSpc="1"/>
          <a:lstStyle/>
          <a:p>
            <a:pPr>
              <a:lnSpc>
                <a:spcPct val="120000"/>
              </a:lnSpc>
            </a:pPr>
            <a:endParaRPr lang="en-US" sz="15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20"/>
          <p:cNvSpPr/>
          <p:nvPr/>
        </p:nvSpPr>
        <p:spPr bwMode="auto">
          <a:xfrm>
            <a:off x="3576242" y="3336829"/>
            <a:ext cx="947989" cy="950383"/>
          </a:xfrm>
          <a:custGeom>
            <a:avLst/>
            <a:gdLst>
              <a:gd name="T0" fmla="*/ 543 w 792"/>
              <a:gd name="T1" fmla="*/ 282 h 794"/>
              <a:gd name="T2" fmla="*/ 627 w 792"/>
              <a:gd name="T3" fmla="*/ 282 h 794"/>
              <a:gd name="T4" fmla="*/ 792 w 792"/>
              <a:gd name="T5" fmla="*/ 116 h 794"/>
              <a:gd name="T6" fmla="*/ 677 w 792"/>
              <a:gd name="T7" fmla="*/ 116 h 794"/>
              <a:gd name="T8" fmla="*/ 674 w 792"/>
              <a:gd name="T9" fmla="*/ 0 h 794"/>
              <a:gd name="T10" fmla="*/ 507 w 792"/>
              <a:gd name="T11" fmla="*/ 165 h 794"/>
              <a:gd name="T12" fmla="*/ 512 w 792"/>
              <a:gd name="T13" fmla="*/ 252 h 794"/>
              <a:gd name="T14" fmla="*/ 0 w 792"/>
              <a:gd name="T15" fmla="*/ 754 h 794"/>
              <a:gd name="T16" fmla="*/ 0 w 792"/>
              <a:gd name="T17" fmla="*/ 794 h 794"/>
              <a:gd name="T18" fmla="*/ 43 w 792"/>
              <a:gd name="T19" fmla="*/ 794 h 794"/>
              <a:gd name="T20" fmla="*/ 543 w 792"/>
              <a:gd name="T21" fmla="*/ 282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2" h="794">
                <a:moveTo>
                  <a:pt x="543" y="282"/>
                </a:moveTo>
                <a:lnTo>
                  <a:pt x="627" y="282"/>
                </a:lnTo>
                <a:lnTo>
                  <a:pt x="792" y="116"/>
                </a:lnTo>
                <a:lnTo>
                  <a:pt x="677" y="116"/>
                </a:lnTo>
                <a:lnTo>
                  <a:pt x="674" y="0"/>
                </a:lnTo>
                <a:lnTo>
                  <a:pt x="507" y="165"/>
                </a:lnTo>
                <a:lnTo>
                  <a:pt x="512" y="252"/>
                </a:lnTo>
                <a:lnTo>
                  <a:pt x="0" y="754"/>
                </a:lnTo>
                <a:lnTo>
                  <a:pt x="0" y="794"/>
                </a:lnTo>
                <a:lnTo>
                  <a:pt x="43" y="794"/>
                </a:lnTo>
                <a:lnTo>
                  <a:pt x="543" y="28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>
              <a:lnSpc>
                <a:spcPct val="120000"/>
              </a:lnSpc>
            </a:pPr>
            <a:endParaRPr lang="en-US" sz="15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21"/>
          <p:cNvSpPr/>
          <p:nvPr/>
        </p:nvSpPr>
        <p:spPr bwMode="auto">
          <a:xfrm>
            <a:off x="3612151" y="3312889"/>
            <a:ext cx="947989" cy="950383"/>
          </a:xfrm>
          <a:custGeom>
            <a:avLst/>
            <a:gdLst>
              <a:gd name="T0" fmla="*/ 543 w 792"/>
              <a:gd name="T1" fmla="*/ 282 h 794"/>
              <a:gd name="T2" fmla="*/ 627 w 792"/>
              <a:gd name="T3" fmla="*/ 282 h 794"/>
              <a:gd name="T4" fmla="*/ 792 w 792"/>
              <a:gd name="T5" fmla="*/ 116 h 794"/>
              <a:gd name="T6" fmla="*/ 677 w 792"/>
              <a:gd name="T7" fmla="*/ 116 h 794"/>
              <a:gd name="T8" fmla="*/ 674 w 792"/>
              <a:gd name="T9" fmla="*/ 0 h 794"/>
              <a:gd name="T10" fmla="*/ 507 w 792"/>
              <a:gd name="T11" fmla="*/ 165 h 794"/>
              <a:gd name="T12" fmla="*/ 512 w 792"/>
              <a:gd name="T13" fmla="*/ 252 h 794"/>
              <a:gd name="T14" fmla="*/ 0 w 792"/>
              <a:gd name="T15" fmla="*/ 754 h 794"/>
              <a:gd name="T16" fmla="*/ 0 w 792"/>
              <a:gd name="T17" fmla="*/ 794 h 794"/>
              <a:gd name="T18" fmla="*/ 43 w 792"/>
              <a:gd name="T19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2" h="794">
                <a:moveTo>
                  <a:pt x="543" y="282"/>
                </a:moveTo>
                <a:lnTo>
                  <a:pt x="627" y="282"/>
                </a:lnTo>
                <a:lnTo>
                  <a:pt x="792" y="116"/>
                </a:lnTo>
                <a:lnTo>
                  <a:pt x="677" y="116"/>
                </a:lnTo>
                <a:lnTo>
                  <a:pt x="674" y="0"/>
                </a:lnTo>
                <a:lnTo>
                  <a:pt x="507" y="165"/>
                </a:lnTo>
                <a:lnTo>
                  <a:pt x="512" y="252"/>
                </a:lnTo>
                <a:lnTo>
                  <a:pt x="0" y="754"/>
                </a:lnTo>
                <a:lnTo>
                  <a:pt x="0" y="794"/>
                </a:lnTo>
                <a:lnTo>
                  <a:pt x="43" y="79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3748" tIns="41874" rIns="83748" bIns="41874" numCol="1" anchor="t" anchorCtr="0" compatLnSpc="1"/>
          <a:lstStyle/>
          <a:p>
            <a:pPr>
              <a:lnSpc>
                <a:spcPct val="120000"/>
              </a:lnSpc>
            </a:pPr>
            <a:endParaRPr lang="en-US" sz="15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Group 4"/>
          <p:cNvGrpSpPr>
            <a:grpSpLocks noChangeAspect="1"/>
          </p:cNvGrpSpPr>
          <p:nvPr/>
        </p:nvGrpSpPr>
        <p:grpSpPr bwMode="auto">
          <a:xfrm flipH="1">
            <a:off x="6607537" y="3280489"/>
            <a:ext cx="1144281" cy="989145"/>
            <a:chOff x="2883" y="375"/>
            <a:chExt cx="1938" cy="1977"/>
          </a:xfrm>
          <a:solidFill>
            <a:schemeClr val="accent1"/>
          </a:solidFill>
        </p:grpSpPr>
        <p:sp>
          <p:nvSpPr>
            <p:cNvPr id="25" name="Freeform 5"/>
            <p:cNvSpPr/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14"/>
            <p:cNvSpPr/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4"/>
          <p:cNvGrpSpPr>
            <a:grpSpLocks noChangeAspect="1"/>
          </p:cNvGrpSpPr>
          <p:nvPr/>
        </p:nvGrpSpPr>
        <p:grpSpPr bwMode="auto">
          <a:xfrm flipH="1">
            <a:off x="9139688" y="3280489"/>
            <a:ext cx="1144281" cy="989145"/>
            <a:chOff x="2883" y="375"/>
            <a:chExt cx="1938" cy="1977"/>
          </a:xfrm>
          <a:solidFill>
            <a:schemeClr val="accent2"/>
          </a:solidFill>
        </p:grpSpPr>
        <p:sp>
          <p:nvSpPr>
            <p:cNvPr id="35" name="Freeform 5"/>
            <p:cNvSpPr/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6"/>
            <p:cNvSpPr/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7"/>
            <p:cNvSpPr/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8"/>
            <p:cNvSpPr/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9"/>
            <p:cNvSpPr/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10"/>
            <p:cNvSpPr/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12"/>
            <p:cNvSpPr/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14"/>
            <p:cNvSpPr/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"/>
          <p:cNvGrpSpPr>
            <a:grpSpLocks noChangeAspect="1"/>
          </p:cNvGrpSpPr>
          <p:nvPr/>
        </p:nvGrpSpPr>
        <p:grpSpPr bwMode="auto">
          <a:xfrm flipH="1">
            <a:off x="6607537" y="4876369"/>
            <a:ext cx="1144281" cy="989145"/>
            <a:chOff x="2883" y="375"/>
            <a:chExt cx="1938" cy="1977"/>
          </a:xfrm>
          <a:solidFill>
            <a:schemeClr val="accent3"/>
          </a:solidFill>
        </p:grpSpPr>
        <p:sp>
          <p:nvSpPr>
            <p:cNvPr id="45" name="Freeform 5"/>
            <p:cNvSpPr/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6"/>
            <p:cNvSpPr/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7"/>
            <p:cNvSpPr/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8"/>
            <p:cNvSpPr/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9"/>
            <p:cNvSpPr/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10"/>
            <p:cNvSpPr/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11"/>
            <p:cNvSpPr/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12"/>
            <p:cNvSpPr/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14"/>
            <p:cNvSpPr/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4"/>
          <p:cNvGrpSpPr>
            <a:grpSpLocks noChangeAspect="1"/>
          </p:cNvGrpSpPr>
          <p:nvPr/>
        </p:nvGrpSpPr>
        <p:grpSpPr bwMode="auto">
          <a:xfrm flipH="1">
            <a:off x="9183285" y="4876369"/>
            <a:ext cx="1144281" cy="989145"/>
            <a:chOff x="2883" y="375"/>
            <a:chExt cx="1938" cy="1977"/>
          </a:xfrm>
          <a:solidFill>
            <a:schemeClr val="accent4"/>
          </a:solidFill>
        </p:grpSpPr>
        <p:sp>
          <p:nvSpPr>
            <p:cNvPr id="55" name="Freeform 5"/>
            <p:cNvSpPr/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6"/>
            <p:cNvSpPr/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7"/>
            <p:cNvSpPr/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8"/>
            <p:cNvSpPr/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9"/>
            <p:cNvSpPr/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10"/>
            <p:cNvSpPr/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Freeform 11"/>
            <p:cNvSpPr/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12"/>
            <p:cNvSpPr/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 14"/>
            <p:cNvSpPr/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4" name="Content Placeholder 2"/>
          <p:cNvSpPr txBox="1"/>
          <p:nvPr/>
        </p:nvSpPr>
        <p:spPr>
          <a:xfrm>
            <a:off x="6572145" y="2243255"/>
            <a:ext cx="4884557" cy="8032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sz="8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Content Placeholder 2"/>
          <p:cNvSpPr txBox="1"/>
          <p:nvPr/>
        </p:nvSpPr>
        <p:spPr>
          <a:xfrm>
            <a:off x="7076634" y="4199173"/>
            <a:ext cx="1776568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TextBox 78"/>
          <p:cNvSpPr txBox="1"/>
          <p:nvPr/>
        </p:nvSpPr>
        <p:spPr>
          <a:xfrm>
            <a:off x="7076633" y="3919261"/>
            <a:ext cx="1422893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Content Placeholder 2"/>
          <p:cNvSpPr txBox="1"/>
          <p:nvPr/>
        </p:nvSpPr>
        <p:spPr>
          <a:xfrm>
            <a:off x="9680134" y="4199173"/>
            <a:ext cx="1776568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2" name="TextBox 78"/>
          <p:cNvSpPr txBox="1"/>
          <p:nvPr/>
        </p:nvSpPr>
        <p:spPr>
          <a:xfrm>
            <a:off x="9680133" y="3919261"/>
            <a:ext cx="1422893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Content Placeholder 2"/>
          <p:cNvSpPr txBox="1"/>
          <p:nvPr/>
        </p:nvSpPr>
        <p:spPr>
          <a:xfrm>
            <a:off x="7076634" y="5862873"/>
            <a:ext cx="1776568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4" name="TextBox 78"/>
          <p:cNvSpPr txBox="1"/>
          <p:nvPr/>
        </p:nvSpPr>
        <p:spPr>
          <a:xfrm>
            <a:off x="7076633" y="5582961"/>
            <a:ext cx="1422893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Content Placeholder 2"/>
          <p:cNvSpPr txBox="1"/>
          <p:nvPr/>
        </p:nvSpPr>
        <p:spPr>
          <a:xfrm>
            <a:off x="9680134" y="5862873"/>
            <a:ext cx="1776568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6" name="TextBox 78"/>
          <p:cNvSpPr txBox="1"/>
          <p:nvPr/>
        </p:nvSpPr>
        <p:spPr>
          <a:xfrm>
            <a:off x="9680133" y="5582961"/>
            <a:ext cx="1422893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8" grpId="0" animBg="1"/>
      <p:bldP spid="20" grpId="0" animBg="1"/>
      <p:bldP spid="22" grpId="0" animBg="1"/>
      <p:bldP spid="64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8071561" cy="4596949"/>
          </a:xfrm>
          <a:custGeom>
            <a:avLst/>
            <a:gdLst>
              <a:gd name="T0" fmla="*/ 2665 w 2665"/>
              <a:gd name="T1" fmla="*/ 0 h 1127"/>
              <a:gd name="T2" fmla="*/ 0 w 2665"/>
              <a:gd name="T3" fmla="*/ 0 h 1127"/>
              <a:gd name="T4" fmla="*/ 652 w 2665"/>
              <a:gd name="T5" fmla="*/ 1127 h 1127"/>
              <a:gd name="T6" fmla="*/ 2665 w 2665"/>
              <a:gd name="T7" fmla="*/ 0 h 1127"/>
              <a:gd name="connsiteX0" fmla="*/ 10000 w 10000"/>
              <a:gd name="connsiteY0" fmla="*/ 0 h 13164"/>
              <a:gd name="connsiteX1" fmla="*/ 0 w 10000"/>
              <a:gd name="connsiteY1" fmla="*/ 0 h 13164"/>
              <a:gd name="connsiteX2" fmla="*/ 16 w 10000"/>
              <a:gd name="connsiteY2" fmla="*/ 13164 h 13164"/>
              <a:gd name="connsiteX3" fmla="*/ 10000 w 10000"/>
              <a:gd name="connsiteY3" fmla="*/ 0 h 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3164">
                <a:moveTo>
                  <a:pt x="10000" y="0"/>
                </a:moveTo>
                <a:lnTo>
                  <a:pt x="0" y="0"/>
                </a:lnTo>
                <a:cubicBezTo>
                  <a:pt x="5" y="4388"/>
                  <a:pt x="11" y="8776"/>
                  <a:pt x="16" y="13164"/>
                </a:cubicBezTo>
                <a:lnTo>
                  <a:pt x="10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0" name="任意多边形 9"/>
          <p:cNvSpPr/>
          <p:nvPr/>
        </p:nvSpPr>
        <p:spPr bwMode="auto">
          <a:xfrm>
            <a:off x="0" y="0"/>
            <a:ext cx="6303578" cy="7232650"/>
          </a:xfrm>
          <a:custGeom>
            <a:avLst/>
            <a:gdLst>
              <a:gd name="connsiteX0" fmla="*/ 0 w 6303578"/>
              <a:gd name="connsiteY0" fmla="*/ 5940123 h 7232650"/>
              <a:gd name="connsiteX1" fmla="*/ 707864 w 6303578"/>
              <a:gd name="connsiteY1" fmla="*/ 7232650 h 7232650"/>
              <a:gd name="connsiteX2" fmla="*/ 0 w 6303578"/>
              <a:gd name="connsiteY2" fmla="*/ 7232650 h 7232650"/>
              <a:gd name="connsiteX3" fmla="*/ 0 w 6303578"/>
              <a:gd name="connsiteY3" fmla="*/ 0 h 7232650"/>
              <a:gd name="connsiteX4" fmla="*/ 2087752 w 6303578"/>
              <a:gd name="connsiteY4" fmla="*/ 0 h 7232650"/>
              <a:gd name="connsiteX5" fmla="*/ 6303578 w 6303578"/>
              <a:gd name="connsiteY5" fmla="*/ 7232650 h 7232650"/>
              <a:gd name="connsiteX6" fmla="*/ 707865 w 6303578"/>
              <a:gd name="connsiteY6" fmla="*/ 7232650 h 7232650"/>
              <a:gd name="connsiteX7" fmla="*/ 0 w 6303578"/>
              <a:gd name="connsiteY7" fmla="*/ 5940123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3578" h="7232650">
                <a:moveTo>
                  <a:pt x="0" y="5940123"/>
                </a:moveTo>
                <a:lnTo>
                  <a:pt x="707864" y="7232650"/>
                </a:lnTo>
                <a:lnTo>
                  <a:pt x="0" y="7232650"/>
                </a:lnTo>
                <a:close/>
                <a:moveTo>
                  <a:pt x="0" y="0"/>
                </a:moveTo>
                <a:lnTo>
                  <a:pt x="2087752" y="0"/>
                </a:lnTo>
                <a:lnTo>
                  <a:pt x="6303578" y="7232650"/>
                </a:lnTo>
                <a:lnTo>
                  <a:pt x="707865" y="7232650"/>
                </a:lnTo>
                <a:lnTo>
                  <a:pt x="0" y="59401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80" tIns="64290" rIns="128580" bIns="6429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6573391" y="2279489"/>
            <a:ext cx="379667" cy="3796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190906" y="2219004"/>
            <a:ext cx="2251181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5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6573391" y="3172878"/>
            <a:ext cx="379667" cy="37966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190906" y="3112393"/>
            <a:ext cx="2251181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5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6573391" y="4066267"/>
            <a:ext cx="379667" cy="379667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7190906" y="4005782"/>
            <a:ext cx="2251181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5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Number_4"/>
          <p:cNvSpPr/>
          <p:nvPr>
            <p:custDataLst>
              <p:tags r:id="rId7"/>
            </p:custDataLst>
          </p:nvPr>
        </p:nvSpPr>
        <p:spPr>
          <a:xfrm>
            <a:off x="6573391" y="4959655"/>
            <a:ext cx="379667" cy="379667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8"/>
            </p:custDataLst>
          </p:nvPr>
        </p:nvSpPr>
        <p:spPr>
          <a:xfrm>
            <a:off x="7190906" y="4899170"/>
            <a:ext cx="2251181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5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1"/>
          <p:cNvSpPr txBox="1"/>
          <p:nvPr>
            <p:custDataLst>
              <p:tags r:id="rId9"/>
            </p:custDataLst>
          </p:nvPr>
        </p:nvSpPr>
        <p:spPr>
          <a:xfrm>
            <a:off x="1240497" y="2431950"/>
            <a:ext cx="2626654" cy="110799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20" name="MH_Others_2"/>
          <p:cNvSpPr txBox="1"/>
          <p:nvPr>
            <p:custDataLst>
              <p:tags r:id="rId10"/>
            </p:custDataLst>
          </p:nvPr>
        </p:nvSpPr>
        <p:spPr>
          <a:xfrm>
            <a:off x="1388815" y="3609695"/>
            <a:ext cx="2330017" cy="492443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1724"/>
          <p:cNvSpPr/>
          <p:nvPr/>
        </p:nvSpPr>
        <p:spPr>
          <a:xfrm>
            <a:off x="7806210" y="3346679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5"/>
          <p:cNvSpPr/>
          <p:nvPr/>
        </p:nvSpPr>
        <p:spPr>
          <a:xfrm>
            <a:off x="5000961" y="3346679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6"/>
          <p:cNvSpPr/>
          <p:nvPr/>
        </p:nvSpPr>
        <p:spPr>
          <a:xfrm>
            <a:off x="2258592" y="3346679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33"/>
          <p:cNvSpPr/>
          <p:nvPr/>
        </p:nvSpPr>
        <p:spPr>
          <a:xfrm>
            <a:off x="5847739" y="4558023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Shape 1735"/>
          <p:cNvSpPr/>
          <p:nvPr/>
        </p:nvSpPr>
        <p:spPr>
          <a:xfrm>
            <a:off x="8560977" y="4558023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Shape 1739"/>
          <p:cNvSpPr/>
          <p:nvPr/>
        </p:nvSpPr>
        <p:spPr>
          <a:xfrm>
            <a:off x="3089552" y="4558023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1730"/>
          <p:cNvSpPr/>
          <p:nvPr/>
        </p:nvSpPr>
        <p:spPr>
          <a:xfrm>
            <a:off x="7313328" y="3137487"/>
            <a:ext cx="972348" cy="972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3263" tIns="23263" rIns="23263" bIns="23263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Shape 1741"/>
          <p:cNvSpPr/>
          <p:nvPr/>
        </p:nvSpPr>
        <p:spPr>
          <a:xfrm>
            <a:off x="4531643" y="4348831"/>
            <a:ext cx="972348" cy="972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3263" tIns="23263" rIns="23263" bIns="23263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Shape 1748"/>
          <p:cNvSpPr/>
          <p:nvPr/>
        </p:nvSpPr>
        <p:spPr>
          <a:xfrm rot="2348650">
            <a:off x="9907825" y="3612464"/>
            <a:ext cx="1108848" cy="342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50" extrusionOk="0">
                <a:moveTo>
                  <a:pt x="0" y="16210"/>
                </a:moveTo>
                <a:cubicBezTo>
                  <a:pt x="3419" y="835"/>
                  <a:pt x="11072" y="-4550"/>
                  <a:pt x="17092" y="4181"/>
                </a:cubicBezTo>
                <a:cubicBezTo>
                  <a:pt x="18733" y="6560"/>
                  <a:pt x="20142" y="9855"/>
                  <a:pt x="21215" y="13819"/>
                </a:cubicBezTo>
                <a:lnTo>
                  <a:pt x="21600" y="13261"/>
                </a:lnTo>
                <a:lnTo>
                  <a:pt x="21513" y="16630"/>
                </a:lnTo>
                <a:lnTo>
                  <a:pt x="20248" y="15221"/>
                </a:lnTo>
                <a:lnTo>
                  <a:pt x="20633" y="14663"/>
                </a:lnTo>
                <a:cubicBezTo>
                  <a:pt x="16879" y="938"/>
                  <a:pt x="9479" y="-2418"/>
                  <a:pt x="4105" y="7168"/>
                </a:cubicBezTo>
                <a:cubicBezTo>
                  <a:pt x="2656" y="9751"/>
                  <a:pt x="1452" y="13127"/>
                  <a:pt x="579" y="170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Shape 1749"/>
          <p:cNvSpPr/>
          <p:nvPr/>
        </p:nvSpPr>
        <p:spPr>
          <a:xfrm rot="12794463">
            <a:off x="1829845" y="4468967"/>
            <a:ext cx="1108848" cy="342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50" extrusionOk="0">
                <a:moveTo>
                  <a:pt x="0" y="16210"/>
                </a:moveTo>
                <a:cubicBezTo>
                  <a:pt x="3419" y="835"/>
                  <a:pt x="11072" y="-4550"/>
                  <a:pt x="17092" y="4181"/>
                </a:cubicBezTo>
                <a:cubicBezTo>
                  <a:pt x="18733" y="6560"/>
                  <a:pt x="20142" y="9855"/>
                  <a:pt x="21215" y="13819"/>
                </a:cubicBezTo>
                <a:lnTo>
                  <a:pt x="21600" y="13261"/>
                </a:lnTo>
                <a:lnTo>
                  <a:pt x="21513" y="16630"/>
                </a:lnTo>
                <a:lnTo>
                  <a:pt x="20248" y="15221"/>
                </a:lnTo>
                <a:lnTo>
                  <a:pt x="20633" y="14663"/>
                </a:lnTo>
                <a:cubicBezTo>
                  <a:pt x="16879" y="938"/>
                  <a:pt x="9479" y="-2418"/>
                  <a:pt x="4105" y="7168"/>
                </a:cubicBezTo>
                <a:cubicBezTo>
                  <a:pt x="2656" y="9751"/>
                  <a:pt x="1452" y="13127"/>
                  <a:pt x="579" y="170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90439" y="3137487"/>
            <a:ext cx="972348" cy="972347"/>
            <a:chOff x="1072256" y="2492673"/>
            <a:chExt cx="1061660" cy="1061659"/>
          </a:xfrm>
        </p:grpSpPr>
        <p:sp>
          <p:nvSpPr>
            <p:cNvPr id="13" name="Shape 1729"/>
            <p:cNvSpPr/>
            <p:nvPr/>
          </p:nvSpPr>
          <p:spPr>
            <a:xfrm>
              <a:off x="1072256" y="2492673"/>
              <a:ext cx="1061660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Shape 1750"/>
            <p:cNvSpPr/>
            <p:nvPr/>
          </p:nvSpPr>
          <p:spPr>
            <a:xfrm>
              <a:off x="1390151" y="2822318"/>
              <a:ext cx="415919" cy="398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28447" y="3137487"/>
            <a:ext cx="972347" cy="972347"/>
            <a:chOff x="4061755" y="2492673"/>
            <a:chExt cx="1061659" cy="1061659"/>
          </a:xfrm>
        </p:grpSpPr>
        <p:sp>
          <p:nvSpPr>
            <p:cNvPr id="11" name="Shape 1727"/>
            <p:cNvSpPr/>
            <p:nvPr/>
          </p:nvSpPr>
          <p:spPr>
            <a:xfrm>
              <a:off x="4061755" y="2492673"/>
              <a:ext cx="1061659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Shape 1751"/>
            <p:cNvSpPr/>
            <p:nvPr/>
          </p:nvSpPr>
          <p:spPr>
            <a:xfrm>
              <a:off x="4396967" y="2817846"/>
              <a:ext cx="398216" cy="398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020336" y="4348831"/>
            <a:ext cx="972348" cy="972347"/>
            <a:chOff x="10058085" y="3811668"/>
            <a:chExt cx="1061660" cy="1061659"/>
          </a:xfrm>
        </p:grpSpPr>
        <p:sp>
          <p:nvSpPr>
            <p:cNvPr id="21" name="Shape 1737"/>
            <p:cNvSpPr/>
            <p:nvPr/>
          </p:nvSpPr>
          <p:spPr>
            <a:xfrm>
              <a:off x="10058085" y="3811668"/>
              <a:ext cx="1061660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Shape 1753"/>
            <p:cNvSpPr/>
            <p:nvPr/>
          </p:nvSpPr>
          <p:spPr>
            <a:xfrm>
              <a:off x="10363316" y="4111638"/>
              <a:ext cx="451197" cy="46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05207" y="4348831"/>
            <a:ext cx="972348" cy="972347"/>
            <a:chOff x="7093566" y="3811668"/>
            <a:chExt cx="1061660" cy="1061659"/>
          </a:xfrm>
        </p:grpSpPr>
        <p:sp>
          <p:nvSpPr>
            <p:cNvPr id="22" name="Shape 1738"/>
            <p:cNvSpPr/>
            <p:nvPr/>
          </p:nvSpPr>
          <p:spPr>
            <a:xfrm>
              <a:off x="7093566" y="3811668"/>
              <a:ext cx="1061660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Shape 1754"/>
            <p:cNvSpPr/>
            <p:nvPr/>
          </p:nvSpPr>
          <p:spPr>
            <a:xfrm>
              <a:off x="7386751" y="4108303"/>
              <a:ext cx="492480" cy="46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40" extrusionOk="0">
                  <a:moveTo>
                    <a:pt x="20097" y="14373"/>
                  </a:moveTo>
                  <a:lnTo>
                    <a:pt x="15990" y="12571"/>
                  </a:lnTo>
                  <a:lnTo>
                    <a:pt x="16463" y="14008"/>
                  </a:lnTo>
                  <a:cubicBezTo>
                    <a:pt x="16439" y="15532"/>
                    <a:pt x="13726" y="16745"/>
                    <a:pt x="10496" y="16745"/>
                  </a:cubicBezTo>
                  <a:cubicBezTo>
                    <a:pt x="7268" y="16745"/>
                    <a:pt x="4553" y="15532"/>
                    <a:pt x="4529" y="14008"/>
                  </a:cubicBezTo>
                  <a:lnTo>
                    <a:pt x="5002" y="12571"/>
                  </a:lnTo>
                  <a:lnTo>
                    <a:pt x="895" y="14373"/>
                  </a:lnTo>
                  <a:cubicBezTo>
                    <a:pt x="-255" y="14878"/>
                    <a:pt x="-304" y="15814"/>
                    <a:pt x="789" y="16451"/>
                  </a:cubicBezTo>
                  <a:lnTo>
                    <a:pt x="8511" y="20962"/>
                  </a:lnTo>
                  <a:cubicBezTo>
                    <a:pt x="9602" y="21600"/>
                    <a:pt x="11390" y="21600"/>
                    <a:pt x="12481" y="20962"/>
                  </a:cubicBezTo>
                  <a:lnTo>
                    <a:pt x="20205" y="16451"/>
                  </a:lnTo>
                  <a:cubicBezTo>
                    <a:pt x="21296" y="15814"/>
                    <a:pt x="21247" y="14878"/>
                    <a:pt x="20097" y="14373"/>
                  </a:cubicBezTo>
                  <a:close/>
                  <a:moveTo>
                    <a:pt x="10496" y="5209"/>
                  </a:moveTo>
                  <a:cubicBezTo>
                    <a:pt x="11724" y="5209"/>
                    <a:pt x="12866" y="4796"/>
                    <a:pt x="13199" y="4152"/>
                  </a:cubicBezTo>
                  <a:cubicBezTo>
                    <a:pt x="12739" y="2744"/>
                    <a:pt x="12343" y="1535"/>
                    <a:pt x="12094" y="773"/>
                  </a:cubicBezTo>
                  <a:cubicBezTo>
                    <a:pt x="11927" y="264"/>
                    <a:pt x="11175" y="0"/>
                    <a:pt x="10496" y="0"/>
                  </a:cubicBezTo>
                  <a:cubicBezTo>
                    <a:pt x="9817" y="0"/>
                    <a:pt x="9065" y="264"/>
                    <a:pt x="8898" y="773"/>
                  </a:cubicBezTo>
                  <a:cubicBezTo>
                    <a:pt x="8649" y="1535"/>
                    <a:pt x="8253" y="2744"/>
                    <a:pt x="7792" y="4152"/>
                  </a:cubicBezTo>
                  <a:cubicBezTo>
                    <a:pt x="8126" y="4796"/>
                    <a:pt x="9268" y="5209"/>
                    <a:pt x="10496" y="5209"/>
                  </a:cubicBezTo>
                  <a:close/>
                  <a:moveTo>
                    <a:pt x="10496" y="13197"/>
                  </a:moveTo>
                  <a:cubicBezTo>
                    <a:pt x="13109" y="13197"/>
                    <a:pt x="15296" y="12229"/>
                    <a:pt x="15429" y="10966"/>
                  </a:cubicBezTo>
                  <a:cubicBezTo>
                    <a:pt x="15041" y="9779"/>
                    <a:pt x="14617" y="8484"/>
                    <a:pt x="14201" y="7211"/>
                  </a:cubicBezTo>
                  <a:cubicBezTo>
                    <a:pt x="13911" y="8118"/>
                    <a:pt x="12316" y="8759"/>
                    <a:pt x="10496" y="8759"/>
                  </a:cubicBezTo>
                  <a:cubicBezTo>
                    <a:pt x="8678" y="8759"/>
                    <a:pt x="7081" y="8118"/>
                    <a:pt x="6791" y="7211"/>
                  </a:cubicBezTo>
                  <a:cubicBezTo>
                    <a:pt x="6375" y="8484"/>
                    <a:pt x="5951" y="9779"/>
                    <a:pt x="5563" y="10966"/>
                  </a:cubicBezTo>
                  <a:cubicBezTo>
                    <a:pt x="5696" y="12229"/>
                    <a:pt x="7883" y="13197"/>
                    <a:pt x="10496" y="1319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799157" y="3494203"/>
            <a:ext cx="1211263" cy="2585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59291" y="2503488"/>
            <a:ext cx="1663700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sp>
        <p:nvSpPr>
          <p:cNvPr id="40" name="Text Placeholder 3"/>
          <p:cNvSpPr txBox="1"/>
          <p:nvPr/>
        </p:nvSpPr>
        <p:spPr>
          <a:xfrm>
            <a:off x="5603864" y="3505357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3"/>
          <p:cNvSpPr txBox="1"/>
          <p:nvPr/>
        </p:nvSpPr>
        <p:spPr>
          <a:xfrm>
            <a:off x="8398237" y="3505357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/>
          <p:nvPr/>
        </p:nvSpPr>
        <p:spPr>
          <a:xfrm>
            <a:off x="8815187" y="4716703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/>
          <p:nvPr/>
        </p:nvSpPr>
        <p:spPr>
          <a:xfrm>
            <a:off x="6104342" y="4716703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/>
          <p:nvPr/>
        </p:nvSpPr>
        <p:spPr>
          <a:xfrm>
            <a:off x="3342547" y="4716703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7" name="Text Placeholder 4"/>
          <p:cNvSpPr txBox="1"/>
          <p:nvPr/>
        </p:nvSpPr>
        <p:spPr>
          <a:xfrm>
            <a:off x="4489438" y="2502790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4"/>
          <p:cNvSpPr txBox="1"/>
          <p:nvPr/>
        </p:nvSpPr>
        <p:spPr>
          <a:xfrm>
            <a:off x="7305207" y="2502790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4"/>
          <p:cNvSpPr txBox="1"/>
          <p:nvPr/>
        </p:nvSpPr>
        <p:spPr>
          <a:xfrm>
            <a:off x="4103838" y="5429539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4"/>
          <p:cNvSpPr txBox="1"/>
          <p:nvPr/>
        </p:nvSpPr>
        <p:spPr>
          <a:xfrm>
            <a:off x="6858787" y="5427698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4"/>
          <p:cNvSpPr txBox="1"/>
          <p:nvPr/>
        </p:nvSpPr>
        <p:spPr>
          <a:xfrm>
            <a:off x="9574768" y="5435165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Shape 1752"/>
          <p:cNvSpPr/>
          <p:nvPr/>
        </p:nvSpPr>
        <p:spPr>
          <a:xfrm>
            <a:off x="7587816" y="3412222"/>
            <a:ext cx="422877" cy="422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474" extrusionOk="0">
                <a:moveTo>
                  <a:pt x="2578" y="8409"/>
                </a:moveTo>
                <a:cubicBezTo>
                  <a:pt x="2578" y="5193"/>
                  <a:pt x="5174" y="2587"/>
                  <a:pt x="8376" y="2587"/>
                </a:cubicBezTo>
                <a:cubicBezTo>
                  <a:pt x="11580" y="2587"/>
                  <a:pt x="14435" y="5451"/>
                  <a:pt x="14435" y="8666"/>
                </a:cubicBezTo>
                <a:cubicBezTo>
                  <a:pt x="14435" y="11882"/>
                  <a:pt x="11838" y="14488"/>
                  <a:pt x="8635" y="14488"/>
                </a:cubicBezTo>
                <a:cubicBezTo>
                  <a:pt x="5431" y="14488"/>
                  <a:pt x="2578" y="11624"/>
                  <a:pt x="2578" y="8409"/>
                </a:cubicBezTo>
                <a:close/>
                <a:moveTo>
                  <a:pt x="20914" y="18167"/>
                </a:moveTo>
                <a:lnTo>
                  <a:pt x="15797" y="13032"/>
                </a:lnTo>
                <a:cubicBezTo>
                  <a:pt x="16568" y="11759"/>
                  <a:pt x="17013" y="10265"/>
                  <a:pt x="17013" y="8666"/>
                </a:cubicBezTo>
                <a:cubicBezTo>
                  <a:pt x="17013" y="4023"/>
                  <a:pt x="13004" y="0"/>
                  <a:pt x="8376" y="0"/>
                </a:cubicBezTo>
                <a:cubicBezTo>
                  <a:pt x="3750" y="0"/>
                  <a:pt x="0" y="3765"/>
                  <a:pt x="0" y="8409"/>
                </a:cubicBezTo>
                <a:cubicBezTo>
                  <a:pt x="0" y="13052"/>
                  <a:pt x="4008" y="17075"/>
                  <a:pt x="8635" y="17075"/>
                </a:cubicBezTo>
                <a:cubicBezTo>
                  <a:pt x="10173" y="17075"/>
                  <a:pt x="11614" y="16657"/>
                  <a:pt x="12852" y="15931"/>
                </a:cubicBezTo>
                <a:lnTo>
                  <a:pt x="17996" y="21094"/>
                </a:lnTo>
                <a:cubicBezTo>
                  <a:pt x="18500" y="21600"/>
                  <a:pt x="19317" y="21600"/>
                  <a:pt x="19819" y="21094"/>
                </a:cubicBezTo>
                <a:lnTo>
                  <a:pt x="21096" y="19815"/>
                </a:lnTo>
                <a:cubicBezTo>
                  <a:pt x="21600" y="19309"/>
                  <a:pt x="21417" y="18672"/>
                  <a:pt x="20914" y="1816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Shape 1755"/>
          <p:cNvSpPr/>
          <p:nvPr/>
        </p:nvSpPr>
        <p:spPr>
          <a:xfrm>
            <a:off x="4835459" y="4670819"/>
            <a:ext cx="364716" cy="328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2" y="0"/>
                </a:moveTo>
                <a:cubicBezTo>
                  <a:pt x="9030" y="0"/>
                  <a:pt x="7856" y="707"/>
                  <a:pt x="7120" y="1087"/>
                </a:cubicBezTo>
                <a:lnTo>
                  <a:pt x="7120" y="3594"/>
                </a:lnTo>
                <a:lnTo>
                  <a:pt x="4741" y="3594"/>
                </a:lnTo>
                <a:lnTo>
                  <a:pt x="4741" y="21600"/>
                </a:lnTo>
                <a:lnTo>
                  <a:pt x="16843" y="21600"/>
                </a:lnTo>
                <a:lnTo>
                  <a:pt x="16843" y="3594"/>
                </a:lnTo>
                <a:lnTo>
                  <a:pt x="14465" y="3594"/>
                </a:lnTo>
                <a:cubicBezTo>
                  <a:pt x="14465" y="3594"/>
                  <a:pt x="14465" y="1087"/>
                  <a:pt x="14465" y="1087"/>
                </a:cubicBezTo>
                <a:cubicBezTo>
                  <a:pt x="13730" y="707"/>
                  <a:pt x="12555" y="0"/>
                  <a:pt x="10792" y="0"/>
                </a:cubicBezTo>
                <a:close/>
                <a:moveTo>
                  <a:pt x="2152" y="3611"/>
                </a:moveTo>
                <a:cubicBezTo>
                  <a:pt x="965" y="3611"/>
                  <a:pt x="0" y="4682"/>
                  <a:pt x="0" y="6002"/>
                </a:cubicBezTo>
                <a:lnTo>
                  <a:pt x="0" y="19209"/>
                </a:lnTo>
                <a:cubicBezTo>
                  <a:pt x="0" y="20528"/>
                  <a:pt x="965" y="21600"/>
                  <a:pt x="2152" y="21600"/>
                </a:cubicBezTo>
                <a:lnTo>
                  <a:pt x="3236" y="21600"/>
                </a:lnTo>
                <a:lnTo>
                  <a:pt x="3236" y="3611"/>
                </a:lnTo>
                <a:lnTo>
                  <a:pt x="2152" y="3611"/>
                </a:lnTo>
                <a:close/>
                <a:moveTo>
                  <a:pt x="18364" y="3611"/>
                </a:moveTo>
                <a:lnTo>
                  <a:pt x="18364" y="21600"/>
                </a:lnTo>
                <a:lnTo>
                  <a:pt x="19448" y="21600"/>
                </a:lnTo>
                <a:cubicBezTo>
                  <a:pt x="20635" y="21600"/>
                  <a:pt x="21600" y="20528"/>
                  <a:pt x="21600" y="19209"/>
                </a:cubicBezTo>
                <a:lnTo>
                  <a:pt x="21600" y="6002"/>
                </a:lnTo>
                <a:cubicBezTo>
                  <a:pt x="21600" y="4682"/>
                  <a:pt x="20635" y="3611"/>
                  <a:pt x="19448" y="3611"/>
                </a:cubicBezTo>
                <a:lnTo>
                  <a:pt x="18364" y="361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14" grpId="0" animBg="1"/>
      <p:bldP spid="25" grpId="0" animBg="1"/>
      <p:bldP spid="32" grpId="0" animBg="1"/>
      <p:bldP spid="33" grpId="0" animBg="1"/>
      <p:bldP spid="4" grpId="0" build="p"/>
      <p:bldP spid="5" grpId="0" build="p"/>
      <p:bldP spid="40" grpId="0"/>
      <p:bldP spid="41" grpId="0"/>
      <p:bldP spid="42" grpId="0"/>
      <p:bldP spid="43" grpId="0"/>
      <p:bldP spid="44" grpId="0"/>
      <p:bldP spid="47" grpId="0"/>
      <p:bldP spid="48" grpId="0"/>
      <p:bldP spid="49" grpId="0"/>
      <p:bldP spid="50" grpId="0"/>
      <p:bldP spid="51" grpId="0"/>
      <p:bldP spid="36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 bwMode="auto">
          <a:xfrm>
            <a:off x="185916" y="2691506"/>
            <a:ext cx="6903869" cy="4541144"/>
          </a:xfrm>
          <a:custGeom>
            <a:avLst/>
            <a:gdLst>
              <a:gd name="connsiteX0" fmla="*/ 3452105 w 6903869"/>
              <a:gd name="connsiteY0" fmla="*/ 0 h 4541144"/>
              <a:gd name="connsiteX1" fmla="*/ 6903869 w 6903869"/>
              <a:gd name="connsiteY1" fmla="*/ 4541144 h 4541144"/>
              <a:gd name="connsiteX2" fmla="*/ 0 w 6903869"/>
              <a:gd name="connsiteY2" fmla="*/ 4541144 h 454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3869" h="4541144">
                <a:moveTo>
                  <a:pt x="3452105" y="0"/>
                </a:moveTo>
                <a:lnTo>
                  <a:pt x="6903869" y="4541144"/>
                </a:lnTo>
                <a:lnTo>
                  <a:pt x="0" y="4541144"/>
                </a:lnTo>
                <a:close/>
              </a:path>
            </a:pathLst>
          </a:custGeom>
          <a:blipFill dpi="0"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8071" t="-30956" r="-20423" b="-1432"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0" y="0"/>
            <a:ext cx="5165541" cy="6795119"/>
          </a:xfrm>
          <a:custGeom>
            <a:avLst/>
            <a:gdLst>
              <a:gd name="T0" fmla="*/ 0 w 2314"/>
              <a:gd name="T1" fmla="*/ 0 h 3044"/>
              <a:gd name="T2" fmla="*/ 2314 w 2314"/>
              <a:gd name="T3" fmla="*/ 0 h 3044"/>
              <a:gd name="T4" fmla="*/ 0 w 2314"/>
              <a:gd name="T5" fmla="*/ 3044 h 3044"/>
              <a:gd name="T6" fmla="*/ 0 w 2314"/>
              <a:gd name="T7" fmla="*/ 0 h 3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14" h="3044">
                <a:moveTo>
                  <a:pt x="0" y="0"/>
                </a:moveTo>
                <a:lnTo>
                  <a:pt x="2314" y="0"/>
                </a:lnTo>
                <a:lnTo>
                  <a:pt x="0" y="3044"/>
                </a:lnTo>
                <a:lnTo>
                  <a:pt x="0" y="0"/>
                </a:lnTo>
                <a:close/>
              </a:path>
            </a:pathLst>
          </a:custGeom>
          <a:solidFill>
            <a:srgbClr val="5ED1E5">
              <a:alpha val="89020"/>
            </a:srgbClr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0" y="0"/>
            <a:ext cx="3076109" cy="4044926"/>
          </a:xfrm>
          <a:custGeom>
            <a:avLst/>
            <a:gdLst>
              <a:gd name="T0" fmla="*/ 0 w 1378"/>
              <a:gd name="T1" fmla="*/ 0 h 1812"/>
              <a:gd name="T2" fmla="*/ 1378 w 1378"/>
              <a:gd name="T3" fmla="*/ 0 h 1812"/>
              <a:gd name="T4" fmla="*/ 0 w 1378"/>
              <a:gd name="T5" fmla="*/ 1812 h 1812"/>
              <a:gd name="T6" fmla="*/ 0 w 1378"/>
              <a:gd name="T7" fmla="*/ 0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78" h="1812">
                <a:moveTo>
                  <a:pt x="0" y="0"/>
                </a:moveTo>
                <a:lnTo>
                  <a:pt x="1378" y="0"/>
                </a:lnTo>
                <a:lnTo>
                  <a:pt x="0" y="181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6804" t="-33430" r="-3714" b="-2008"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6514332" y="3021047"/>
            <a:ext cx="531564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96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THANK YOU</a:t>
            </a:r>
            <a:endParaRPr lang="zh-CN" altLang="en-US" sz="72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6514332" y="4628853"/>
            <a:ext cx="3011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chemeClr val="accent2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4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2" grpId="0" animBg="1"/>
          <p:bldP spid="13" grpId="0" animBg="1"/>
          <p:bldP spid="5" grpId="0"/>
          <p:bldP spid="5" grpId="1"/>
          <p:bldP spid="6" grpId="0"/>
          <p:bldP spid="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4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2" grpId="0" animBg="1"/>
          <p:bldP spid="13" grpId="0" animBg="1"/>
          <p:bldP spid="5" grpId="0"/>
          <p:bldP spid="5" grpId="1"/>
          <p:bldP spid="6" grpId="0"/>
          <p:bldP spid="6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 flipH="1">
            <a:off x="2972991" y="1904285"/>
            <a:ext cx="9897455" cy="3424081"/>
          </a:xfrm>
          <a:prstGeom prst="homePlat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10510" y="3034626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29376" y="3034626"/>
            <a:ext cx="318440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6475640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188233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475640" y="3899908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188233" y="3899908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1" y="643336"/>
            <a:ext cx="2972991" cy="5945983"/>
          </a:xfrm>
          <a:custGeom>
            <a:avLst/>
            <a:gdLst>
              <a:gd name="connsiteX0" fmla="*/ 0 w 2972991"/>
              <a:gd name="connsiteY0" fmla="*/ 0 h 5945983"/>
              <a:gd name="connsiteX1" fmla="*/ 2972991 w 2972991"/>
              <a:gd name="connsiteY1" fmla="*/ 2972992 h 5945983"/>
              <a:gd name="connsiteX2" fmla="*/ 0 w 2972991"/>
              <a:gd name="connsiteY2" fmla="*/ 5945983 h 59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2991" h="5945983">
                <a:moveTo>
                  <a:pt x="0" y="0"/>
                </a:moveTo>
                <a:lnTo>
                  <a:pt x="2972991" y="2972992"/>
                </a:lnTo>
                <a:lnTo>
                  <a:pt x="0" y="59459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22" grpId="0"/>
          <p:bldP spid="23" grpId="0"/>
          <p:bldP spid="24" grpId="0"/>
          <p:bldP spid="25" grpId="0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22" grpId="0"/>
          <p:bldP spid="23" grpId="0"/>
          <p:bldP spid="24" grpId="0"/>
          <p:bldP spid="25" grpId="0"/>
          <p:bldP spid="17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5"/>
          <p:cNvGrpSpPr/>
          <p:nvPr/>
        </p:nvGrpSpPr>
        <p:grpSpPr>
          <a:xfrm>
            <a:off x="802341" y="1658570"/>
            <a:ext cx="5380512" cy="2077492"/>
            <a:chOff x="785786" y="1428742"/>
            <a:chExt cx="3826352" cy="1477408"/>
          </a:xfrm>
        </p:grpSpPr>
        <p:sp>
          <p:nvSpPr>
            <p:cNvPr id="47" name="Oval 46"/>
            <p:cNvSpPr/>
            <p:nvPr/>
          </p:nvSpPr>
          <p:spPr>
            <a:xfrm>
              <a:off x="785786" y="1702231"/>
              <a:ext cx="1167534" cy="1167534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71670" y="2214560"/>
              <a:ext cx="2540468" cy="49246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40370" y="1428742"/>
              <a:ext cx="674242" cy="14774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35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“</a:t>
              </a:r>
              <a:endParaRPr lang="en-US" sz="13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6427775" y="1658569"/>
            <a:ext cx="6027206" cy="2410900"/>
            <a:chOff x="4500562" y="1285866"/>
            <a:chExt cx="4286248" cy="1714512"/>
          </a:xfrm>
        </p:grpSpPr>
        <p:sp>
          <p:nvSpPr>
            <p:cNvPr id="38" name="Rectangle 37"/>
            <p:cNvSpPr/>
            <p:nvPr/>
          </p:nvSpPr>
          <p:spPr>
            <a:xfrm>
              <a:off x="4500562" y="1285866"/>
              <a:ext cx="4286248" cy="17145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" name="Group 49"/>
            <p:cNvGrpSpPr/>
            <p:nvPr/>
          </p:nvGrpSpPr>
          <p:grpSpPr>
            <a:xfrm>
              <a:off x="4786314" y="1285866"/>
              <a:ext cx="3826352" cy="1477409"/>
              <a:chOff x="785786" y="1428742"/>
              <a:chExt cx="3826352" cy="1477409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785786" y="1702231"/>
                <a:ext cx="1167534" cy="1167534"/>
              </a:xfrm>
              <a:prstGeom prst="ellipse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071670" y="2214560"/>
                <a:ext cx="2540468" cy="49246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040370" y="1428742"/>
                <a:ext cx="674242" cy="147740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35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Open Sans" pitchFamily="34" charset="0"/>
                    <a:sym typeface="Arial" panose="020B0604020202020204" pitchFamily="34" charset="0"/>
                  </a:rPr>
                  <a:t>“</a:t>
                </a:r>
                <a:endParaRPr lang="en-US" sz="135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 Light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25"/>
          <p:cNvGrpSpPr/>
          <p:nvPr/>
        </p:nvGrpSpPr>
        <p:grpSpPr>
          <a:xfrm>
            <a:off x="500979" y="4069470"/>
            <a:ext cx="5926796" cy="2410900"/>
            <a:chOff x="285720" y="3000378"/>
            <a:chExt cx="4214842" cy="1714512"/>
          </a:xfrm>
        </p:grpSpPr>
        <p:sp>
          <p:nvSpPr>
            <p:cNvPr id="54" name="Rectangle 53"/>
            <p:cNvSpPr/>
            <p:nvPr/>
          </p:nvSpPr>
          <p:spPr>
            <a:xfrm>
              <a:off x="285720" y="3000378"/>
              <a:ext cx="4214842" cy="17145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" name="Group 54"/>
            <p:cNvGrpSpPr/>
            <p:nvPr/>
          </p:nvGrpSpPr>
          <p:grpSpPr>
            <a:xfrm>
              <a:off x="500034" y="3000378"/>
              <a:ext cx="3826352" cy="1477409"/>
              <a:chOff x="785786" y="1428742"/>
              <a:chExt cx="3826352" cy="1477409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785786" y="1702231"/>
                <a:ext cx="1167534" cy="1167534"/>
              </a:xfrm>
              <a:prstGeom prst="ellipse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071670" y="2214560"/>
                <a:ext cx="2540468" cy="49246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040370" y="1428742"/>
                <a:ext cx="674242" cy="147740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35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Open Sans" pitchFamily="34" charset="0"/>
                    <a:sym typeface="Arial" panose="020B0604020202020204" pitchFamily="34" charset="0"/>
                  </a:rPr>
                  <a:t>“</a:t>
                </a:r>
                <a:endParaRPr lang="en-US" sz="135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 Light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58"/>
          <p:cNvGrpSpPr/>
          <p:nvPr/>
        </p:nvGrpSpPr>
        <p:grpSpPr>
          <a:xfrm>
            <a:off x="6930046" y="4169923"/>
            <a:ext cx="5380512" cy="2077492"/>
            <a:chOff x="785786" y="1428742"/>
            <a:chExt cx="3826352" cy="1477409"/>
          </a:xfrm>
        </p:grpSpPr>
        <p:sp>
          <p:nvSpPr>
            <p:cNvPr id="60" name="Oval 59"/>
            <p:cNvSpPr/>
            <p:nvPr/>
          </p:nvSpPr>
          <p:spPr>
            <a:xfrm>
              <a:off x="785786" y="1702231"/>
              <a:ext cx="1167534" cy="1167534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071670" y="2214560"/>
              <a:ext cx="2540468" cy="49246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040370" y="1428742"/>
              <a:ext cx="674242" cy="14774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35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“</a:t>
              </a:r>
              <a:endParaRPr lang="en-US" sz="13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1663"/>
          <p:cNvSpPr/>
          <p:nvPr/>
        </p:nvSpPr>
        <p:spPr>
          <a:xfrm>
            <a:off x="10662641" y="3869244"/>
            <a:ext cx="2196109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Shape 1664"/>
          <p:cNvSpPr/>
          <p:nvPr/>
        </p:nvSpPr>
        <p:spPr>
          <a:xfrm>
            <a:off x="2051446" y="3869243"/>
            <a:ext cx="1219946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Shape 1660"/>
          <p:cNvSpPr/>
          <p:nvPr/>
        </p:nvSpPr>
        <p:spPr>
          <a:xfrm>
            <a:off x="3297106" y="3869243"/>
            <a:ext cx="2083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1661"/>
          <p:cNvSpPr/>
          <p:nvPr/>
        </p:nvSpPr>
        <p:spPr>
          <a:xfrm>
            <a:off x="5429424" y="3869243"/>
            <a:ext cx="2083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Shape 1662"/>
          <p:cNvSpPr/>
          <p:nvPr/>
        </p:nvSpPr>
        <p:spPr>
          <a:xfrm>
            <a:off x="7561742" y="3869243"/>
            <a:ext cx="2083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1663"/>
          <p:cNvSpPr/>
          <p:nvPr/>
        </p:nvSpPr>
        <p:spPr>
          <a:xfrm>
            <a:off x="9694061" y="3869243"/>
            <a:ext cx="1121031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1664"/>
          <p:cNvSpPr/>
          <p:nvPr/>
        </p:nvSpPr>
        <p:spPr>
          <a:xfrm>
            <a:off x="-43581" y="3874398"/>
            <a:ext cx="2048357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Shape 1672"/>
          <p:cNvSpPr/>
          <p:nvPr/>
        </p:nvSpPr>
        <p:spPr>
          <a:xfrm>
            <a:off x="4528273" y="3038295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674"/>
          <p:cNvSpPr/>
          <p:nvPr/>
        </p:nvSpPr>
        <p:spPr>
          <a:xfrm>
            <a:off x="6632931" y="3038295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677"/>
          <p:cNvSpPr/>
          <p:nvPr/>
        </p:nvSpPr>
        <p:spPr>
          <a:xfrm>
            <a:off x="8737588" y="3038295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Shape 1669"/>
          <p:cNvSpPr/>
          <p:nvPr/>
        </p:nvSpPr>
        <p:spPr>
          <a:xfrm>
            <a:off x="2423616" y="3038295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Shape 1681"/>
          <p:cNvSpPr/>
          <p:nvPr/>
        </p:nvSpPr>
        <p:spPr>
          <a:xfrm>
            <a:off x="6679459" y="3093399"/>
            <a:ext cx="509838" cy="509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77134" y="4139159"/>
            <a:ext cx="509838" cy="509838"/>
            <a:chOff x="4073627" y="3999857"/>
            <a:chExt cx="556668" cy="556668"/>
          </a:xfrm>
        </p:grpSpPr>
        <p:sp>
          <p:nvSpPr>
            <p:cNvPr id="28" name="Shape 1683"/>
            <p:cNvSpPr/>
            <p:nvPr/>
          </p:nvSpPr>
          <p:spPr>
            <a:xfrm>
              <a:off x="4073627" y="3999857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Shape 1685"/>
            <p:cNvSpPr/>
            <p:nvPr/>
          </p:nvSpPr>
          <p:spPr>
            <a:xfrm>
              <a:off x="4248567" y="4138023"/>
              <a:ext cx="206789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481351" y="3093399"/>
            <a:ext cx="509838" cy="509838"/>
            <a:chOff x="1785343" y="2858041"/>
            <a:chExt cx="556668" cy="556668"/>
          </a:xfrm>
        </p:grpSpPr>
        <p:sp>
          <p:nvSpPr>
            <p:cNvPr id="23" name="Shape 1678"/>
            <p:cNvSpPr/>
            <p:nvPr/>
          </p:nvSpPr>
          <p:spPr>
            <a:xfrm>
              <a:off x="1785343" y="2858041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Shape 1686"/>
            <p:cNvSpPr/>
            <p:nvPr/>
          </p:nvSpPr>
          <p:spPr>
            <a:xfrm>
              <a:off x="1976501" y="3008761"/>
              <a:ext cx="174352" cy="25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83" y="0"/>
                  </a:moveTo>
                  <a:lnTo>
                    <a:pt x="7175" y="2115"/>
                  </a:lnTo>
                  <a:lnTo>
                    <a:pt x="3801" y="2115"/>
                  </a:lnTo>
                  <a:lnTo>
                    <a:pt x="5186" y="4231"/>
                  </a:lnTo>
                  <a:cubicBezTo>
                    <a:pt x="5186" y="4231"/>
                    <a:pt x="16313" y="4231"/>
                    <a:pt x="16313" y="4231"/>
                  </a:cubicBezTo>
                  <a:lnTo>
                    <a:pt x="17698" y="2115"/>
                  </a:lnTo>
                  <a:lnTo>
                    <a:pt x="14324" y="2115"/>
                  </a:lnTo>
                  <a:lnTo>
                    <a:pt x="13217" y="0"/>
                  </a:lnTo>
                  <a:lnTo>
                    <a:pt x="8283" y="0"/>
                  </a:lnTo>
                  <a:close/>
                  <a:moveTo>
                    <a:pt x="2165" y="2614"/>
                  </a:moveTo>
                  <a:cubicBezTo>
                    <a:pt x="977" y="2614"/>
                    <a:pt x="0" y="3264"/>
                    <a:pt x="0" y="4076"/>
                  </a:cubicBezTo>
                  <a:lnTo>
                    <a:pt x="0" y="20121"/>
                  </a:lnTo>
                  <a:cubicBezTo>
                    <a:pt x="0" y="20933"/>
                    <a:pt x="977" y="21600"/>
                    <a:pt x="2165" y="21600"/>
                  </a:cubicBezTo>
                  <a:lnTo>
                    <a:pt x="19460" y="21600"/>
                  </a:lnTo>
                  <a:cubicBezTo>
                    <a:pt x="20648" y="21600"/>
                    <a:pt x="21600" y="20933"/>
                    <a:pt x="21600" y="20121"/>
                  </a:cubicBezTo>
                  <a:lnTo>
                    <a:pt x="21600" y="4076"/>
                  </a:lnTo>
                  <a:cubicBezTo>
                    <a:pt x="21600" y="3264"/>
                    <a:pt x="20648" y="2614"/>
                    <a:pt x="19460" y="2614"/>
                  </a:cubicBezTo>
                  <a:lnTo>
                    <a:pt x="17597" y="5778"/>
                  </a:lnTo>
                  <a:lnTo>
                    <a:pt x="4003" y="5778"/>
                  </a:lnTo>
                  <a:lnTo>
                    <a:pt x="2165" y="2614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775241" y="4139159"/>
            <a:ext cx="509839" cy="509838"/>
            <a:chOff x="8657337" y="3999857"/>
            <a:chExt cx="556669" cy="556668"/>
          </a:xfrm>
        </p:grpSpPr>
        <p:sp>
          <p:nvSpPr>
            <p:cNvPr id="29" name="Shape 1684"/>
            <p:cNvSpPr/>
            <p:nvPr/>
          </p:nvSpPr>
          <p:spPr>
            <a:xfrm>
              <a:off x="8657337" y="3999857"/>
              <a:ext cx="556669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Shape 1687"/>
            <p:cNvSpPr/>
            <p:nvPr/>
          </p:nvSpPr>
          <p:spPr>
            <a:xfrm>
              <a:off x="8848496" y="4156361"/>
              <a:ext cx="174352" cy="249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822275" y="3676844"/>
            <a:ext cx="384794" cy="384794"/>
            <a:chOff x="1065729" y="3500706"/>
            <a:chExt cx="420138" cy="420138"/>
          </a:xfrm>
        </p:grpSpPr>
        <p:sp>
          <p:nvSpPr>
            <p:cNvPr id="33" name="Shape 1688"/>
            <p:cNvSpPr/>
            <p:nvPr/>
          </p:nvSpPr>
          <p:spPr>
            <a:xfrm>
              <a:off x="1065729" y="3500706"/>
              <a:ext cx="420138" cy="420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7F7FA"/>
            </a:solidFill>
            <a:ln w="12700">
              <a:solidFill>
                <a:srgbClr val="A6AAA9"/>
              </a:solidFill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Shape 1689"/>
            <p:cNvSpPr/>
            <p:nvPr/>
          </p:nvSpPr>
          <p:spPr>
            <a:xfrm>
              <a:off x="1162442" y="3611819"/>
              <a:ext cx="205812" cy="21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1692"/>
          <p:cNvGrpSpPr/>
          <p:nvPr/>
        </p:nvGrpSpPr>
        <p:grpSpPr>
          <a:xfrm>
            <a:off x="10621101" y="3676844"/>
            <a:ext cx="384794" cy="384794"/>
            <a:chOff x="0" y="0"/>
            <a:chExt cx="840273" cy="840273"/>
          </a:xfrm>
        </p:grpSpPr>
        <p:sp>
          <p:nvSpPr>
            <p:cNvPr id="36" name="Shape 1690"/>
            <p:cNvSpPr/>
            <p:nvPr/>
          </p:nvSpPr>
          <p:spPr>
            <a:xfrm>
              <a:off x="0" y="0"/>
              <a:ext cx="840274" cy="840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7F7FA"/>
            </a:solidFill>
            <a:ln w="127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17447" tIns="17447" rIns="17447" bIns="17447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Shape 1691"/>
            <p:cNvSpPr/>
            <p:nvPr/>
          </p:nvSpPr>
          <p:spPr>
            <a:xfrm>
              <a:off x="180945" y="221045"/>
              <a:ext cx="478384" cy="398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extrusionOk="0">
                  <a:moveTo>
                    <a:pt x="21327" y="11618"/>
                  </a:moveTo>
                  <a:lnTo>
                    <a:pt x="21327" y="11618"/>
                  </a:lnTo>
                  <a:lnTo>
                    <a:pt x="21327" y="11291"/>
                  </a:lnTo>
                  <a:lnTo>
                    <a:pt x="21327" y="11291"/>
                  </a:lnTo>
                  <a:lnTo>
                    <a:pt x="21327" y="11291"/>
                  </a:lnTo>
                  <a:cubicBezTo>
                    <a:pt x="21600" y="11291"/>
                    <a:pt x="21600" y="11291"/>
                    <a:pt x="21600" y="11291"/>
                  </a:cubicBezTo>
                  <a:cubicBezTo>
                    <a:pt x="21600" y="10963"/>
                    <a:pt x="21600" y="10963"/>
                    <a:pt x="21600" y="10963"/>
                  </a:cubicBezTo>
                  <a:lnTo>
                    <a:pt x="21600" y="10963"/>
                  </a:lnTo>
                  <a:lnTo>
                    <a:pt x="21600" y="10636"/>
                  </a:lnTo>
                  <a:lnTo>
                    <a:pt x="21600" y="10636"/>
                  </a:lnTo>
                  <a:lnTo>
                    <a:pt x="21600" y="10636"/>
                  </a:lnTo>
                  <a:cubicBezTo>
                    <a:pt x="21600" y="10309"/>
                    <a:pt x="21600" y="10309"/>
                    <a:pt x="21600" y="10309"/>
                  </a:cubicBezTo>
                  <a:lnTo>
                    <a:pt x="21600" y="10309"/>
                  </a:lnTo>
                  <a:lnTo>
                    <a:pt x="21600" y="9981"/>
                  </a:lnTo>
                  <a:cubicBezTo>
                    <a:pt x="21600" y="9981"/>
                    <a:pt x="21600" y="9981"/>
                    <a:pt x="21327" y="9981"/>
                  </a:cubicBezTo>
                  <a:lnTo>
                    <a:pt x="21327" y="9981"/>
                  </a:lnTo>
                  <a:cubicBezTo>
                    <a:pt x="21327" y="9981"/>
                    <a:pt x="21327" y="9981"/>
                    <a:pt x="21327" y="9654"/>
                  </a:cubicBezTo>
                  <a:lnTo>
                    <a:pt x="21327" y="9654"/>
                  </a:lnTo>
                  <a:lnTo>
                    <a:pt x="21327" y="9654"/>
                  </a:lnTo>
                  <a:lnTo>
                    <a:pt x="21327" y="9327"/>
                  </a:lnTo>
                  <a:lnTo>
                    <a:pt x="21053" y="9327"/>
                  </a:lnTo>
                  <a:lnTo>
                    <a:pt x="21053" y="9327"/>
                  </a:lnTo>
                  <a:cubicBezTo>
                    <a:pt x="13671" y="491"/>
                    <a:pt x="13671" y="491"/>
                    <a:pt x="13671" y="491"/>
                  </a:cubicBezTo>
                  <a:cubicBezTo>
                    <a:pt x="13124" y="-164"/>
                    <a:pt x="12030" y="-164"/>
                    <a:pt x="11484" y="491"/>
                  </a:cubicBezTo>
                  <a:cubicBezTo>
                    <a:pt x="10937" y="1145"/>
                    <a:pt x="10937" y="2454"/>
                    <a:pt x="11484" y="3109"/>
                  </a:cubicBezTo>
                  <a:cubicBezTo>
                    <a:pt x="16132" y="8672"/>
                    <a:pt x="16132" y="8672"/>
                    <a:pt x="16132" y="8672"/>
                  </a:cubicBezTo>
                  <a:cubicBezTo>
                    <a:pt x="1641" y="8672"/>
                    <a:pt x="1641" y="8672"/>
                    <a:pt x="1641" y="8672"/>
                  </a:cubicBezTo>
                  <a:cubicBezTo>
                    <a:pt x="1094" y="8672"/>
                    <a:pt x="547" y="9000"/>
                    <a:pt x="273" y="9654"/>
                  </a:cubicBezTo>
                  <a:cubicBezTo>
                    <a:pt x="0" y="9981"/>
                    <a:pt x="0" y="10309"/>
                    <a:pt x="0" y="10636"/>
                  </a:cubicBezTo>
                  <a:cubicBezTo>
                    <a:pt x="0" y="11291"/>
                    <a:pt x="273" y="11618"/>
                    <a:pt x="547" y="11945"/>
                  </a:cubicBezTo>
                  <a:cubicBezTo>
                    <a:pt x="820" y="12272"/>
                    <a:pt x="1094" y="12600"/>
                    <a:pt x="1641" y="12600"/>
                  </a:cubicBezTo>
                  <a:lnTo>
                    <a:pt x="1641" y="12600"/>
                  </a:lnTo>
                  <a:cubicBezTo>
                    <a:pt x="16132" y="12600"/>
                    <a:pt x="16132" y="12600"/>
                    <a:pt x="16132" y="12600"/>
                  </a:cubicBezTo>
                  <a:cubicBezTo>
                    <a:pt x="11484" y="18163"/>
                    <a:pt x="11484" y="18163"/>
                    <a:pt x="11484" y="18163"/>
                  </a:cubicBezTo>
                  <a:cubicBezTo>
                    <a:pt x="10937" y="18818"/>
                    <a:pt x="10937" y="20127"/>
                    <a:pt x="11484" y="20781"/>
                  </a:cubicBezTo>
                  <a:cubicBezTo>
                    <a:pt x="11757" y="21109"/>
                    <a:pt x="12304" y="21436"/>
                    <a:pt x="12577" y="21436"/>
                  </a:cubicBezTo>
                  <a:cubicBezTo>
                    <a:pt x="13124" y="21436"/>
                    <a:pt x="13397" y="21109"/>
                    <a:pt x="13671" y="20781"/>
                  </a:cubicBezTo>
                  <a:cubicBezTo>
                    <a:pt x="21053" y="11945"/>
                    <a:pt x="21053" y="11945"/>
                    <a:pt x="21053" y="11945"/>
                  </a:cubicBezTo>
                  <a:lnTo>
                    <a:pt x="21053" y="11945"/>
                  </a:lnTo>
                  <a:cubicBezTo>
                    <a:pt x="21053" y="11945"/>
                    <a:pt x="21327" y="11945"/>
                    <a:pt x="21327" y="11618"/>
                  </a:cubicBezTo>
                  <a:lnTo>
                    <a:pt x="21327" y="1161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914360" y="3622156"/>
            <a:ext cx="796925" cy="4947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indent="0" algn="ctr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zh-CN" altLang="en-US" sz="14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89411" y="2212975"/>
            <a:ext cx="1654175" cy="57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/>
          <p:nvPr/>
        </p:nvSpPr>
        <p:spPr>
          <a:xfrm>
            <a:off x="5001790" y="3621867"/>
            <a:ext cx="795856" cy="4947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3"/>
          <p:cNvSpPr txBox="1"/>
          <p:nvPr/>
        </p:nvSpPr>
        <p:spPr>
          <a:xfrm>
            <a:off x="9188434" y="3610710"/>
            <a:ext cx="795856" cy="5170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4"/>
          <p:cNvSpPr txBox="1"/>
          <p:nvPr/>
        </p:nvSpPr>
        <p:spPr>
          <a:xfrm>
            <a:off x="8759874" y="5011021"/>
            <a:ext cx="1652975" cy="57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4"/>
          <p:cNvSpPr txBox="1"/>
          <p:nvPr/>
        </p:nvSpPr>
        <p:spPr>
          <a:xfrm>
            <a:off x="4196404" y="5011021"/>
            <a:ext cx="1662442" cy="57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4"/>
          <p:cNvSpPr txBox="1"/>
          <p:nvPr/>
        </p:nvSpPr>
        <p:spPr>
          <a:xfrm>
            <a:off x="6708449" y="2212975"/>
            <a:ext cx="1662442" cy="57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Shape 1674"/>
          <p:cNvSpPr/>
          <p:nvPr/>
        </p:nvSpPr>
        <p:spPr>
          <a:xfrm>
            <a:off x="6632930" y="3039445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/>
          <p:nvPr/>
        </p:nvSpPr>
        <p:spPr>
          <a:xfrm>
            <a:off x="7080952" y="3610710"/>
            <a:ext cx="795856" cy="5170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681"/>
          <p:cNvSpPr/>
          <p:nvPr/>
        </p:nvSpPr>
        <p:spPr>
          <a:xfrm>
            <a:off x="6679459" y="3093399"/>
            <a:ext cx="509838" cy="509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Shape 1682"/>
          <p:cNvSpPr/>
          <p:nvPr/>
        </p:nvSpPr>
        <p:spPr>
          <a:xfrm>
            <a:off x="6819977" y="3233910"/>
            <a:ext cx="228801" cy="228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8" h="21320" extrusionOk="0">
                <a:moveTo>
                  <a:pt x="6122" y="19157"/>
                </a:moveTo>
                <a:lnTo>
                  <a:pt x="3902" y="19634"/>
                </a:lnTo>
                <a:cubicBezTo>
                  <a:pt x="3688" y="19233"/>
                  <a:pt x="3431" y="18833"/>
                  <a:pt x="2957" y="18361"/>
                </a:cubicBezTo>
                <a:cubicBezTo>
                  <a:pt x="2486" y="17889"/>
                  <a:pt x="2085" y="17631"/>
                  <a:pt x="1685" y="17417"/>
                </a:cubicBezTo>
                <a:lnTo>
                  <a:pt x="2162" y="15198"/>
                </a:lnTo>
                <a:lnTo>
                  <a:pt x="2804" y="14556"/>
                </a:lnTo>
                <a:cubicBezTo>
                  <a:pt x="2804" y="14556"/>
                  <a:pt x="4012" y="14580"/>
                  <a:pt x="5374" y="15944"/>
                </a:cubicBezTo>
                <a:cubicBezTo>
                  <a:pt x="6737" y="17307"/>
                  <a:pt x="6762" y="18516"/>
                  <a:pt x="6762" y="18516"/>
                </a:cubicBezTo>
                <a:cubicBezTo>
                  <a:pt x="6762" y="18516"/>
                  <a:pt x="6122" y="19157"/>
                  <a:pt x="6122" y="19157"/>
                </a:cubicBezTo>
                <a:close/>
                <a:moveTo>
                  <a:pt x="19625" y="1692"/>
                </a:moveTo>
                <a:cubicBezTo>
                  <a:pt x="17654" y="-280"/>
                  <a:pt x="16174" y="15"/>
                  <a:pt x="16174" y="15"/>
                </a:cubicBezTo>
                <a:lnTo>
                  <a:pt x="9270" y="6920"/>
                </a:lnTo>
                <a:lnTo>
                  <a:pt x="1379" y="14810"/>
                </a:lnTo>
                <a:lnTo>
                  <a:pt x="0" y="21320"/>
                </a:lnTo>
                <a:lnTo>
                  <a:pt x="6508" y="19939"/>
                </a:lnTo>
                <a:lnTo>
                  <a:pt x="14399" y="12048"/>
                </a:lnTo>
                <a:lnTo>
                  <a:pt x="21302" y="5145"/>
                </a:lnTo>
                <a:cubicBezTo>
                  <a:pt x="21302" y="5145"/>
                  <a:pt x="21600" y="3665"/>
                  <a:pt x="19625" y="169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5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5" grpId="0" animBg="1"/>
      <p:bldP spid="6" grpId="0" animBg="1"/>
      <p:bldP spid="7" grpId="0" animBg="1"/>
      <p:bldP spid="8" grpId="0" animBg="1"/>
      <p:bldP spid="9" grpId="0" animBg="1"/>
      <p:bldP spid="10" grpId="0" animBg="1"/>
      <p:bldP spid="52" grpId="0" animBg="1"/>
      <p:bldP spid="53" grpId="0" animBg="1"/>
      <p:bldP spid="54" grpId="0" animBg="1"/>
      <p:bldP spid="51" grpId="0" animBg="1"/>
      <p:bldP spid="26" grpId="0" animBg="1"/>
      <p:bldP spid="4" grpId="0" build="p"/>
      <p:bldP spid="5" grpId="0" build="p"/>
      <p:bldP spid="43" grpId="0"/>
      <p:bldP spid="46" grpId="0"/>
      <p:bldP spid="48" grpId="0"/>
      <p:bldP spid="49" grpId="0"/>
      <p:bldP spid="50" grpId="0"/>
      <p:bldP spid="47" grpId="0" animBg="1"/>
      <p:bldP spid="47" grpId="1" animBg="1"/>
      <p:bldP spid="44" grpId="0"/>
      <p:bldP spid="55" grpId="0" animBg="1"/>
      <p:bldP spid="55" grpId="1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1682" y="1592643"/>
            <a:ext cx="2414977" cy="264027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10672" y="1592643"/>
            <a:ext cx="2414977" cy="264027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653460" y="1592643"/>
            <a:ext cx="2414977" cy="264027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491016" y="1592643"/>
            <a:ext cx="2414977" cy="2640272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477579" y="3399899"/>
            <a:ext cx="1443182" cy="15402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296569" y="3399899"/>
            <a:ext cx="1443182" cy="15402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9976913" y="3399899"/>
            <a:ext cx="1443182" cy="154028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139357" y="3399899"/>
            <a:ext cx="1443182" cy="15402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840098" y="4040776"/>
            <a:ext cx="7181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1109001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945331" y="5672136"/>
            <a:ext cx="25076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3942112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3764321" y="5672136"/>
            <a:ext cx="25076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6775223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6607109" y="5672136"/>
            <a:ext cx="25076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Content Placeholder 2"/>
          <p:cNvSpPr txBox="1"/>
          <p:nvPr/>
        </p:nvSpPr>
        <p:spPr>
          <a:xfrm>
            <a:off x="9608335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Content Placeholder 2"/>
          <p:cNvSpPr txBox="1"/>
          <p:nvPr/>
        </p:nvSpPr>
        <p:spPr>
          <a:xfrm>
            <a:off x="9444665" y="5672136"/>
            <a:ext cx="25076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4659088" y="4040776"/>
            <a:ext cx="7181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7501876" y="4040776"/>
            <a:ext cx="7181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10339432" y="4040776"/>
            <a:ext cx="7181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 animBg="1"/>
      <p:bldP spid="41" grpId="0" animBg="1"/>
      <p:bldP spid="14" grpId="0" animBg="1"/>
      <p:bldP spid="15" grpId="0" animBg="1"/>
      <p:bldP spid="16" grpId="0" animBg="1"/>
      <p:bldP spid="17" grpId="0" animBg="1"/>
      <p:bldP spid="24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227"/>
          <p:cNvGrpSpPr/>
          <p:nvPr/>
        </p:nvGrpSpPr>
        <p:grpSpPr>
          <a:xfrm>
            <a:off x="1802782" y="2206670"/>
            <a:ext cx="9253188" cy="3713324"/>
            <a:chOff x="0" y="0"/>
            <a:chExt cx="20725991" cy="8317383"/>
          </a:xfrm>
        </p:grpSpPr>
        <p:sp>
          <p:nvSpPr>
            <p:cNvPr id="197" name="Shape 197"/>
            <p:cNvSpPr/>
            <p:nvPr/>
          </p:nvSpPr>
          <p:spPr>
            <a:xfrm>
              <a:off x="1819340" y="0"/>
              <a:ext cx="7134254" cy="2390468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0" y="0"/>
              <a:ext cx="2390468" cy="2390468"/>
            </a:xfrm>
            <a:prstGeom prst="roundRect">
              <a:avLst>
                <a:gd name="adj" fmla="val 15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718982" y="642009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1819340" y="2963457"/>
              <a:ext cx="7134254" cy="2390468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0" y="2963457"/>
              <a:ext cx="2390468" cy="2390468"/>
            </a:xfrm>
            <a:prstGeom prst="roundRect">
              <a:avLst>
                <a:gd name="adj" fmla="val 1500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718982" y="3632724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1819340" y="5926914"/>
              <a:ext cx="7134254" cy="2390469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0" y="5926914"/>
              <a:ext cx="2390468" cy="2390469"/>
            </a:xfrm>
            <a:prstGeom prst="roundRect">
              <a:avLst>
                <a:gd name="adj" fmla="val 15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718982" y="6568921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  <p:sp>
          <p:nvSpPr>
            <p:cNvPr id="206" name="Shape 206"/>
            <p:cNvSpPr/>
            <p:nvPr/>
          </p:nvSpPr>
          <p:spPr>
            <a:xfrm>
              <a:off x="11645490" y="0"/>
              <a:ext cx="7134254" cy="2390468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18335522" y="0"/>
              <a:ext cx="2390469" cy="2390468"/>
            </a:xfrm>
            <a:prstGeom prst="roundRect">
              <a:avLst>
                <a:gd name="adj" fmla="val 15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19054504" y="642009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209" name="Shape 209"/>
            <p:cNvSpPr/>
            <p:nvPr/>
          </p:nvSpPr>
          <p:spPr>
            <a:xfrm>
              <a:off x="11652524" y="2990716"/>
              <a:ext cx="7134254" cy="2390469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18335522" y="2963457"/>
              <a:ext cx="2390469" cy="2390468"/>
            </a:xfrm>
            <a:prstGeom prst="roundRect">
              <a:avLst>
                <a:gd name="adj" fmla="val 15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19054504" y="3605465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11652524" y="5926914"/>
              <a:ext cx="7134254" cy="2390469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18335522" y="5926914"/>
              <a:ext cx="2390469" cy="2390469"/>
            </a:xfrm>
            <a:prstGeom prst="roundRect">
              <a:avLst>
                <a:gd name="adj" fmla="val 15000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19054504" y="6571570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06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3449601" y="425655"/>
              <a:ext cx="3328601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3000">
                  <a:solidFill>
                    <a:srgbClr val="4A5E6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3449601" y="1045990"/>
              <a:ext cx="4296335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3453785" y="3389113"/>
              <a:ext cx="3328601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3000">
                  <a:solidFill>
                    <a:srgbClr val="CD321B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3453785" y="4009449"/>
              <a:ext cx="4296335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>
              <a:off x="3453785" y="6352571"/>
              <a:ext cx="3328601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3000">
                  <a:solidFill>
                    <a:srgbClr val="3A9A87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3453785" y="6972907"/>
              <a:ext cx="4296335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13869608" y="400140"/>
              <a:ext cx="3374205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000">
                  <a:solidFill>
                    <a:srgbClr val="809D2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12932314" y="1034518"/>
              <a:ext cx="4311499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13873792" y="3363598"/>
              <a:ext cx="3374205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000">
                  <a:solidFill>
                    <a:srgbClr val="694E7F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12936498" y="3997976"/>
              <a:ext cx="4311499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13873792" y="6327057"/>
              <a:ext cx="3374205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000">
                  <a:solidFill>
                    <a:srgbClr val="114A70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12936498" y="6961434"/>
              <a:ext cx="4311499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 flipH="1">
            <a:off x="2972991" y="1904285"/>
            <a:ext cx="9897455" cy="3424081"/>
          </a:xfrm>
          <a:prstGeom prst="homePlat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10510" y="3034626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29376" y="3034626"/>
            <a:ext cx="318440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6475640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188233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475640" y="3899908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188233" y="3899908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1" y="643336"/>
            <a:ext cx="2972991" cy="5945983"/>
          </a:xfrm>
          <a:custGeom>
            <a:avLst/>
            <a:gdLst>
              <a:gd name="connsiteX0" fmla="*/ 0 w 2972991"/>
              <a:gd name="connsiteY0" fmla="*/ 0 h 5945983"/>
              <a:gd name="connsiteX1" fmla="*/ 2972991 w 2972991"/>
              <a:gd name="connsiteY1" fmla="*/ 2972992 h 5945983"/>
              <a:gd name="connsiteX2" fmla="*/ 0 w 2972991"/>
              <a:gd name="connsiteY2" fmla="*/ 5945983 h 59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2991" h="5945983">
                <a:moveTo>
                  <a:pt x="0" y="0"/>
                </a:moveTo>
                <a:lnTo>
                  <a:pt x="2972991" y="2972992"/>
                </a:lnTo>
                <a:lnTo>
                  <a:pt x="0" y="59459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22" grpId="0"/>
          <p:bldP spid="23" grpId="0"/>
          <p:bldP spid="24" grpId="0"/>
          <p:bldP spid="25" grpId="0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22" grpId="0"/>
          <p:bldP spid="23" grpId="0"/>
          <p:bldP spid="24" grpId="0"/>
          <p:bldP spid="25" grpId="0"/>
          <p:bldP spid="17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/>
          <p:nvPr/>
        </p:nvSpPr>
        <p:spPr bwMode="auto">
          <a:xfrm>
            <a:off x="-9524" y="1960141"/>
            <a:ext cx="6438899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grpSp>
        <p:nvGrpSpPr>
          <p:cNvPr id="18" name="组合 19"/>
          <p:cNvGrpSpPr/>
          <p:nvPr/>
        </p:nvGrpSpPr>
        <p:grpSpPr bwMode="auto">
          <a:xfrm>
            <a:off x="812800" y="5343108"/>
            <a:ext cx="11233150" cy="871014"/>
            <a:chOff x="1160463" y="2907288"/>
            <a:chExt cx="9421420" cy="619317"/>
          </a:xfrm>
        </p:grpSpPr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160463" y="2907288"/>
              <a:ext cx="1833524" cy="17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393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812799" y="2966843"/>
            <a:ext cx="52565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AutoShape 1"/>
          <p:cNvSpPr/>
          <p:nvPr/>
        </p:nvSpPr>
        <p:spPr bwMode="auto">
          <a:xfrm>
            <a:off x="6429375" y="1960141"/>
            <a:ext cx="6429376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060"/>
  <p:tag name="ISLIDE TOOLS.GUIDESSETTING" val="{&quot;Id&quot;:&quot;GuidesStyle_Wide&quot;,&quot;Name&quot;:&quot;宽&quot;,&quot;HeaderHeight&quot;:9.0,&quot;FooterHeight&quot;:4.0,&quot;SideMargin&quot;:2.0,&quot;TopMargin&quot;:2.0,&quot;BottomMargin&quot;:2.0,&quot;IntervalMargin&quot;:2.0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自定义设计方案">
  <a:themeElements>
    <a:clrScheme name="自定义 8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73AE"/>
      </a:accent1>
      <a:accent2>
        <a:srgbClr val="5ED1E5"/>
      </a:accent2>
      <a:accent3>
        <a:srgbClr val="0673AE"/>
      </a:accent3>
      <a:accent4>
        <a:srgbClr val="5ED1E5"/>
      </a:accent4>
      <a:accent5>
        <a:srgbClr val="0673AE"/>
      </a:accent5>
      <a:accent6>
        <a:srgbClr val="5ED1E5"/>
      </a:accent6>
      <a:hlink>
        <a:srgbClr val="0673AE"/>
      </a:hlink>
      <a:folHlink>
        <a:srgbClr val="5ED1E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2708</Words>
  <Application>Microsoft Office PowerPoint</Application>
  <PresentationFormat>自定义</PresentationFormat>
  <Paragraphs>263</Paragraphs>
  <Slides>21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Calibri Light</vt:lpstr>
      <vt:lpstr>Impact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bt060</dc:title>
  <dc:creator/>
  <cp:lastModifiedBy/>
  <cp:revision>2</cp:revision>
  <dcterms:created xsi:type="dcterms:W3CDTF">2016-11-03T15:17:00Z</dcterms:created>
  <dcterms:modified xsi:type="dcterms:W3CDTF">2021-01-05T01:52:11Z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