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D28C79"/>
    <a:srgbClr val="FFFFFF"/>
    <a:srgbClr val="AC6672"/>
    <a:srgbClr val="534544"/>
    <a:srgbClr val="FDDAB8"/>
    <a:srgbClr val="121212"/>
    <a:srgbClr val="141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0" y="2762250"/>
            <a:ext cx="12192000" cy="2990849"/>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3943350"/>
            <a:ext cx="12192000" cy="2914650"/>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600"/>
            <a:r>
              <a:rPr kumimoji="1" lang="zh-CN" altLang="en-US" sz="1335" dirty="0">
                <a:solidFill>
                  <a:prstClr val="black">
                    <a:lumMod val="75000"/>
                    <a:lumOff val="25000"/>
                  </a:prstClr>
                </a:solidFill>
              </a:rPr>
              <a:t>点击</a:t>
            </a:r>
            <a:r>
              <a:rPr kumimoji="1" lang="en-US" altLang="zh-CN" sz="1335" dirty="0">
                <a:solidFill>
                  <a:prstClr val="black">
                    <a:lumMod val="75000"/>
                    <a:lumOff val="25000"/>
                  </a:prstClr>
                </a:solidFill>
              </a:rPr>
              <a:t>Logo</a:t>
            </a:r>
            <a:r>
              <a:rPr kumimoji="1" lang="zh-CN" altLang="en-US" sz="1335" dirty="0">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0038"/>
          <a:stretch>
            <a:fillRect/>
          </a:stretch>
        </p:blipFill>
        <p:spPr>
          <a:xfrm>
            <a:off x="0" y="-1"/>
            <a:ext cx="12223464" cy="6872749"/>
          </a:xfrm>
          <a:prstGeom prst="rect">
            <a:avLst/>
          </a:prstGeom>
        </p:spPr>
      </p:pic>
      <p:grpSp>
        <p:nvGrpSpPr>
          <p:cNvPr id="9" name="组合 8"/>
          <p:cNvGrpSpPr/>
          <p:nvPr userDrawn="1"/>
        </p:nvGrpSpPr>
        <p:grpSpPr>
          <a:xfrm>
            <a:off x="2435082" y="-1"/>
            <a:ext cx="2806446" cy="2419351"/>
            <a:chOff x="4038600" y="-1"/>
            <a:chExt cx="3292602" cy="2838451"/>
          </a:xfrm>
        </p:grpSpPr>
        <p:sp>
          <p:nvSpPr>
            <p:cNvPr id="10" name="等腰三角形 9"/>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534105" y="-1"/>
            <a:ext cx="2806446" cy="2419351"/>
            <a:chOff x="4038600" y="-1"/>
            <a:chExt cx="3292602" cy="2838451"/>
          </a:xfrm>
        </p:grpSpPr>
        <p:sp>
          <p:nvSpPr>
            <p:cNvPr id="13" name="等腰三角形 12"/>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4038600" y="-1"/>
            <a:ext cx="3676650" cy="3169527"/>
            <a:chOff x="4038600" y="-1"/>
            <a:chExt cx="3292602" cy="2838451"/>
          </a:xfrm>
        </p:grpSpPr>
        <p:sp>
          <p:nvSpPr>
            <p:cNvPr id="17" name="等腰三角形 16"/>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1619" y="2006600"/>
            <a:ext cx="7305640" cy="4851400"/>
          </a:xfrm>
          <a:prstGeom prst="rect">
            <a:avLst/>
          </a:prstGeom>
        </p:spPr>
      </p:pic>
      <p:cxnSp>
        <p:nvCxnSpPr>
          <p:cNvPr id="10" name="直接连接符 9"/>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4" name="流程图: 手动输入 13"/>
          <p:cNvSpPr/>
          <p:nvPr userDrawn="1"/>
        </p:nvSpPr>
        <p:spPr>
          <a:xfrm rot="5400000">
            <a:off x="952500" y="1047750"/>
            <a:ext cx="4857750" cy="6762750"/>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a:off x="5181600" y="2000249"/>
            <a:ext cx="1384300" cy="4927601"/>
          </a:xfrm>
          <a:prstGeom prst="line">
            <a:avLst/>
          </a:prstGeom>
          <a:ln w="101600">
            <a:solidFill>
              <a:srgbClr val="D28C79"/>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3190"/>
          <a:stretch>
            <a:fillRect/>
          </a:stretch>
        </p:blipFill>
        <p:spPr>
          <a:xfrm>
            <a:off x="0" y="-1"/>
            <a:ext cx="12192000" cy="6896101"/>
          </a:xfrm>
          <a:prstGeom prst="rect">
            <a:avLst/>
          </a:prstGeom>
        </p:spPr>
      </p:pic>
      <p:sp>
        <p:nvSpPr>
          <p:cNvPr id="4" name="矩形 3"/>
          <p:cNvSpPr/>
          <p:nvPr userDrawn="1"/>
        </p:nvSpPr>
        <p:spPr>
          <a:xfrm>
            <a:off x="0" y="-1"/>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9"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1"/>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dirty="0"/>
              <a:t>点击此处添加标题 </a:t>
            </a:r>
            <a:r>
              <a:rPr lang="en-US" altLang="zh-CN" dirty="0"/>
              <a:t>TITLE HERE </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468831" y="2048357"/>
            <a:ext cx="5285801" cy="2739207"/>
          </a:xfrm>
          <a:prstGeom prst="rect">
            <a:avLst/>
          </a:prstGeom>
          <a:noFill/>
        </p:spPr>
        <p:txBody>
          <a:bodyPr wrap="square" lIns="91436" tIns="45718" rIns="91436" bIns="45718" rtlCol="0">
            <a:spAutoFit/>
          </a:bodyPr>
          <a:lstStyle/>
          <a:p>
            <a:pPr algn="ctr"/>
            <a:r>
              <a:rPr kumimoji="1" lang="en-US" altLang="zh-CN" sz="6600" b="1" dirty="0">
                <a:solidFill>
                  <a:schemeClr val="bg1"/>
                </a:solidFill>
              </a:rPr>
              <a:t>POWERPOINT</a:t>
            </a:r>
            <a:r>
              <a:rPr kumimoji="1" lang="zh-CN" altLang="en-US" sz="6600" b="1" dirty="0">
                <a:solidFill>
                  <a:schemeClr val="bg1"/>
                </a:solidFill>
              </a:rPr>
              <a:t> </a:t>
            </a:r>
            <a:r>
              <a:rPr kumimoji="1" lang="en-US" altLang="zh-CN" sz="6600" b="1" dirty="0">
                <a:solidFill>
                  <a:schemeClr val="bg1"/>
                </a:solidFill>
              </a:rPr>
              <a:t>TEMPLATE</a:t>
            </a:r>
          </a:p>
          <a:p>
            <a:pPr algn="ctr"/>
            <a:r>
              <a:rPr kumimoji="1" lang="zh-CN" altLang="en-US" sz="4000" b="1" dirty="0">
                <a:solidFill>
                  <a:schemeClr val="bg1"/>
                </a:solidFill>
              </a:rPr>
              <a:t>欧美风</a:t>
            </a:r>
            <a:r>
              <a:rPr kumimoji="1" lang="en-US" altLang="zh-CN" sz="4000" b="1" dirty="0">
                <a:solidFill>
                  <a:schemeClr val="bg1"/>
                </a:solidFill>
              </a:rPr>
              <a:t>PPT</a:t>
            </a:r>
            <a:r>
              <a:rPr kumimoji="1" lang="zh-CN" altLang="en-US" sz="4000" b="1" dirty="0">
                <a:solidFill>
                  <a:schemeClr val="bg1"/>
                </a:solidFill>
              </a:rPr>
              <a:t>模板</a:t>
            </a:r>
          </a:p>
        </p:txBody>
      </p:sp>
      <p:sp>
        <p:nvSpPr>
          <p:cNvPr id="6" name="矩形 5"/>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80425"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996636" y="2321932"/>
            <a:ext cx="5048250" cy="28194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470" y="2544786"/>
            <a:ext cx="5004024" cy="2827313"/>
          </a:xfrm>
          <a:prstGeom prst="rect">
            <a:avLst/>
          </a:prstGeom>
        </p:spPr>
      </p:pic>
      <p:sp>
        <p:nvSpPr>
          <p:cNvPr id="5" name="矩形 4"/>
          <p:cNvSpPr/>
          <p:nvPr/>
        </p:nvSpPr>
        <p:spPr>
          <a:xfrm>
            <a:off x="1543050" y="2775553"/>
            <a:ext cx="5048250" cy="28194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72300" y="2133600"/>
            <a:ext cx="2590800" cy="641953"/>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添加标题</a:t>
            </a:r>
          </a:p>
        </p:txBody>
      </p:sp>
      <p:sp>
        <p:nvSpPr>
          <p:cNvPr id="7" name="文本框 6"/>
          <p:cNvSpPr txBox="1"/>
          <p:nvPr/>
        </p:nvSpPr>
        <p:spPr>
          <a:xfrm>
            <a:off x="6887880" y="2905846"/>
            <a:ext cx="4218270" cy="1292662"/>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a:p>
            <a:pP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8" name="肘形连接符 7"/>
          <p:cNvCxnSpPr/>
          <p:nvPr/>
        </p:nvCxnSpPr>
        <p:spPr>
          <a:xfrm rot="5400000">
            <a:off x="7010910" y="4032013"/>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010911" y="4036190"/>
            <a:ext cx="1727589" cy="300082"/>
          </a:xfrm>
          <a:prstGeom prst="rect">
            <a:avLst/>
          </a:prstGeom>
          <a:noFill/>
        </p:spPr>
        <p:txBody>
          <a:bodyPr wrap="none" rtlCol="0">
            <a:spAutoFit/>
          </a:bodyPr>
          <a:lstStyle/>
          <a:p>
            <a:pPr defTabSz="685800"/>
            <a:r>
              <a:rPr lang="en-US" altLang="zh-CN" sz="1350" dirty="0">
                <a:solidFill>
                  <a:prstClr val="black"/>
                </a:solidFill>
              </a:rPr>
              <a:t>ADD YOUR TEXT HERE</a:t>
            </a:r>
            <a:endParaRPr lang="zh-CN" altLang="en-US" sz="1350" dirty="0">
              <a:solidFill>
                <a:prstClr val="black"/>
              </a:solidFill>
            </a:endParaRPr>
          </a:p>
        </p:txBody>
      </p:sp>
      <p:cxnSp>
        <p:nvCxnSpPr>
          <p:cNvPr id="10" name="肘形连接符 9"/>
          <p:cNvCxnSpPr/>
          <p:nvPr/>
        </p:nvCxnSpPr>
        <p:spPr>
          <a:xfrm rot="5400000" flipH="1" flipV="1">
            <a:off x="8694710" y="409765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922966" y="4398683"/>
            <a:ext cx="4668958" cy="400110"/>
          </a:xfrm>
          <a:prstGeom prst="rect">
            <a:avLst/>
          </a:prstGeom>
          <a:noFill/>
        </p:spPr>
        <p:txBody>
          <a:bodyPr wrap="square" rtlCol="0">
            <a:spAutoFit/>
          </a:bodyPr>
          <a:lstStyle/>
          <a:p>
            <a:pPr defTabSz="685800"/>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solidFill>
                <a:prstClr val="black">
                  <a:lumMod val="75000"/>
                  <a:lumOff val="25000"/>
                </a:prstClr>
              </a:solidFill>
              <a:latin typeface="Eras Light ITC" panose="020B0402030504020804" pitchFamily="34" charset="0"/>
            </a:endParaRPr>
          </a:p>
        </p:txBody>
      </p:sp>
      <p:cxnSp>
        <p:nvCxnSpPr>
          <p:cNvPr id="12" name="肘形连接符 11"/>
          <p:cNvCxnSpPr/>
          <p:nvPr/>
        </p:nvCxnSpPr>
        <p:spPr>
          <a:xfrm rot="5400000">
            <a:off x="7010910" y="4945286"/>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010911" y="4949463"/>
            <a:ext cx="1727589" cy="300082"/>
          </a:xfrm>
          <a:prstGeom prst="rect">
            <a:avLst/>
          </a:prstGeom>
          <a:noFill/>
        </p:spPr>
        <p:txBody>
          <a:bodyPr wrap="none" rtlCol="0">
            <a:spAutoFit/>
          </a:bodyPr>
          <a:lstStyle/>
          <a:p>
            <a:pPr defTabSz="685800"/>
            <a:r>
              <a:rPr lang="en-US" altLang="zh-CN" sz="1350" dirty="0">
                <a:solidFill>
                  <a:prstClr val="black"/>
                </a:solidFill>
              </a:rPr>
              <a:t>ADD YOUR TEXT HERE</a:t>
            </a:r>
            <a:endParaRPr lang="zh-CN" altLang="en-US" sz="1350" dirty="0">
              <a:solidFill>
                <a:prstClr val="black"/>
              </a:solidFill>
            </a:endParaRPr>
          </a:p>
        </p:txBody>
      </p:sp>
      <p:cxnSp>
        <p:nvCxnSpPr>
          <p:cNvPr id="14" name="肘形连接符 13"/>
          <p:cNvCxnSpPr/>
          <p:nvPr/>
        </p:nvCxnSpPr>
        <p:spPr>
          <a:xfrm rot="5400000" flipH="1" flipV="1">
            <a:off x="8694710" y="5010932"/>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922966" y="5311956"/>
            <a:ext cx="4668958" cy="400110"/>
          </a:xfrm>
          <a:prstGeom prst="rect">
            <a:avLst/>
          </a:prstGeom>
          <a:noFill/>
        </p:spPr>
        <p:txBody>
          <a:bodyPr wrap="square" rtlCol="0">
            <a:spAutoFit/>
          </a:bodyPr>
          <a:lstStyle/>
          <a:p>
            <a:pPr defTabSz="685800"/>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solidFill>
                <a:prstClr val="black">
                  <a:lumMod val="75000"/>
                  <a:lumOff val="25000"/>
                </a:prstClr>
              </a:solidFill>
              <a:latin typeface="Eras Light ITC" panose="020B0402030504020804" pitchFamily="34" charset="0"/>
            </a:endParaRP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3</a:t>
            </a:r>
            <a:endParaRPr lang="zh-CN" altLang="en-US" sz="50000" dirty="0">
              <a:solidFill>
                <a:schemeClr val="bg1"/>
              </a:solidFill>
            </a:endParaRPr>
          </a:p>
        </p:txBody>
      </p:sp>
      <p:sp>
        <p:nvSpPr>
          <p:cNvPr id="4" name="矩形 3"/>
          <p:cNvSpPr/>
          <p:nvPr/>
        </p:nvSpPr>
        <p:spPr>
          <a:xfrm>
            <a:off x="5939232" y="1843510"/>
            <a:ext cx="257474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452997"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2299517" y="1784798"/>
            <a:ext cx="2837100"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 name="文本框 3"/>
          <p:cNvSpPr txBox="1"/>
          <p:nvPr/>
        </p:nvSpPr>
        <p:spPr>
          <a:xfrm>
            <a:off x="4912174" y="3483375"/>
            <a:ext cx="1883208" cy="923330"/>
          </a:xfrm>
          <a:prstGeom prst="rect">
            <a:avLst/>
          </a:prstGeom>
          <a:noFill/>
        </p:spPr>
        <p:txBody>
          <a:bodyPr wrap="none" rtlCol="0">
            <a:spAutoFit/>
          </a:bodyPr>
          <a:lstStyle/>
          <a:p>
            <a:pPr defTabSz="685800"/>
            <a:r>
              <a:rPr lang="en-US" altLang="zh-CN" sz="5400" dirty="0">
                <a:solidFill>
                  <a:prstClr val="black">
                    <a:lumMod val="75000"/>
                    <a:lumOff val="25000"/>
                  </a:prstClr>
                </a:solidFill>
                <a:ea typeface="造字工房力黑（非商用）常规体" pitchFamily="50" charset="-122"/>
              </a:rPr>
              <a:t>SWOT</a:t>
            </a:r>
            <a:endParaRPr lang="zh-CN" altLang="en-US" sz="5400" dirty="0">
              <a:solidFill>
                <a:prstClr val="black">
                  <a:lumMod val="75000"/>
                  <a:lumOff val="25000"/>
                </a:prstClr>
              </a:solidFill>
              <a:ea typeface="造字工房力黑（非商用）常规体" pitchFamily="50" charset="-122"/>
            </a:endParaRPr>
          </a:p>
        </p:txBody>
      </p:sp>
      <p:cxnSp>
        <p:nvCxnSpPr>
          <p:cNvPr id="5" name="直接连接符 4"/>
          <p:cNvCxnSpPr/>
          <p:nvPr/>
        </p:nvCxnSpPr>
        <p:spPr>
          <a:xfrm>
            <a:off x="1679128"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7096683"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nvGrpSpPr>
          <p:cNvPr id="7" name="组合 6"/>
          <p:cNvGrpSpPr/>
          <p:nvPr/>
        </p:nvGrpSpPr>
        <p:grpSpPr>
          <a:xfrm rot="5400000" flipV="1">
            <a:off x="3689170" y="3964641"/>
            <a:ext cx="4690775" cy="0"/>
            <a:chOff x="1548927" y="2053391"/>
            <a:chExt cx="6455356" cy="0"/>
          </a:xfrm>
        </p:grpSpPr>
        <p:cxnSp>
          <p:nvCxnSpPr>
            <p:cNvPr id="8" name="直接连接符 7"/>
            <p:cNvCxnSpPr/>
            <p:nvPr/>
          </p:nvCxnSpPr>
          <p:spPr>
            <a:xfrm rot="5400000" flipV="1">
              <a:off x="2538779" y="1063539"/>
              <a:ext cx="0" cy="197970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rot="5400000" flipV="1">
              <a:off x="6970247" y="1019354"/>
              <a:ext cx="0" cy="206807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0" name="文本框 9"/>
          <p:cNvSpPr txBox="1"/>
          <p:nvPr/>
        </p:nvSpPr>
        <p:spPr>
          <a:xfrm>
            <a:off x="2185080" y="2432581"/>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736360" y="2432581"/>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185080" y="5294363"/>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736360" y="5294363"/>
            <a:ext cx="3358622" cy="1015663"/>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296205" y="1784798"/>
            <a:ext cx="2085296" cy="523220"/>
          </a:xfrm>
          <a:prstGeom prst="rect">
            <a:avLst/>
          </a:prstGeom>
          <a:noFill/>
          <a:ln>
            <a:noFill/>
          </a:ln>
        </p:spPr>
        <p:txBody>
          <a:bodyPr wrap="square" rtlCol="0">
            <a:spAutoFit/>
          </a:bodyPr>
          <a:lstStyle/>
          <a:p>
            <a:pPr defTabSz="685800"/>
            <a:r>
              <a:rPr lang="en-US" altLang="zh-CN" sz="2800" dirty="0">
                <a:solidFill>
                  <a:prstClr val="white"/>
                </a:solidFill>
              </a:rPr>
              <a:t>STRENGTHS</a:t>
            </a:r>
            <a:endParaRPr lang="zh-CN" altLang="en-US" sz="2800" dirty="0">
              <a:solidFill>
                <a:prstClr val="white"/>
              </a:solidFill>
            </a:endParaRPr>
          </a:p>
        </p:txBody>
      </p:sp>
      <p:sp>
        <p:nvSpPr>
          <p:cNvPr id="15" name="矩形 14"/>
          <p:cNvSpPr/>
          <p:nvPr/>
        </p:nvSpPr>
        <p:spPr>
          <a:xfrm>
            <a:off x="6832429" y="1784798"/>
            <a:ext cx="2837100" cy="463904"/>
          </a:xfrm>
          <a:prstGeom prst="rect">
            <a:avLst/>
          </a:prstGeom>
          <a:solidFill>
            <a:srgbClr val="D2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6" name="文本框 15"/>
          <p:cNvSpPr txBox="1"/>
          <p:nvPr/>
        </p:nvSpPr>
        <p:spPr>
          <a:xfrm>
            <a:off x="6829117" y="1784798"/>
            <a:ext cx="2257734" cy="523220"/>
          </a:xfrm>
          <a:prstGeom prst="rect">
            <a:avLst/>
          </a:prstGeom>
          <a:noFill/>
          <a:ln>
            <a:noFill/>
          </a:ln>
        </p:spPr>
        <p:txBody>
          <a:bodyPr wrap="square" rtlCol="0">
            <a:spAutoFit/>
          </a:bodyPr>
          <a:lstStyle/>
          <a:p>
            <a:pPr defTabSz="685800"/>
            <a:r>
              <a:rPr lang="en-US" altLang="zh-CN" sz="2800" dirty="0">
                <a:solidFill>
                  <a:prstClr val="white"/>
                </a:solidFill>
              </a:rPr>
              <a:t>WEAKNESS</a:t>
            </a:r>
            <a:endParaRPr lang="zh-CN" altLang="en-US" sz="2800" dirty="0">
              <a:solidFill>
                <a:prstClr val="white"/>
              </a:solidFill>
            </a:endParaRPr>
          </a:p>
        </p:txBody>
      </p:sp>
      <p:sp>
        <p:nvSpPr>
          <p:cNvPr id="17" name="矩形 16"/>
          <p:cNvSpPr/>
          <p:nvPr/>
        </p:nvSpPr>
        <p:spPr>
          <a:xfrm>
            <a:off x="2299517" y="4466021"/>
            <a:ext cx="2837100" cy="463904"/>
          </a:xfrm>
          <a:prstGeom prst="rect">
            <a:avLst/>
          </a:prstGeom>
          <a:solidFill>
            <a:srgbClr val="534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8" name="文本框 17"/>
          <p:cNvSpPr txBox="1"/>
          <p:nvPr/>
        </p:nvSpPr>
        <p:spPr>
          <a:xfrm>
            <a:off x="2296204" y="4466021"/>
            <a:ext cx="2381223" cy="523220"/>
          </a:xfrm>
          <a:prstGeom prst="rect">
            <a:avLst/>
          </a:prstGeom>
          <a:noFill/>
          <a:ln>
            <a:noFill/>
          </a:ln>
        </p:spPr>
        <p:txBody>
          <a:bodyPr wrap="square" rtlCol="0">
            <a:spAutoFit/>
          </a:bodyPr>
          <a:lstStyle/>
          <a:p>
            <a:pPr defTabSz="685800"/>
            <a:r>
              <a:rPr lang="en-US" altLang="zh-CN" sz="2800" dirty="0">
                <a:solidFill>
                  <a:prstClr val="white"/>
                </a:solidFill>
              </a:rPr>
              <a:t>OPPORTUNITY</a:t>
            </a:r>
            <a:endParaRPr lang="zh-CN" altLang="en-US" sz="2800" dirty="0">
              <a:solidFill>
                <a:prstClr val="white"/>
              </a:solidFill>
            </a:endParaRPr>
          </a:p>
        </p:txBody>
      </p:sp>
      <p:sp>
        <p:nvSpPr>
          <p:cNvPr id="19" name="矩形 18"/>
          <p:cNvSpPr/>
          <p:nvPr/>
        </p:nvSpPr>
        <p:spPr>
          <a:xfrm>
            <a:off x="6832429" y="4466021"/>
            <a:ext cx="2837100" cy="463904"/>
          </a:xfrm>
          <a:prstGeom prst="rect">
            <a:avLst/>
          </a:prstGeom>
          <a:solidFill>
            <a:srgbClr val="FDD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0" name="文本框 19"/>
          <p:cNvSpPr txBox="1"/>
          <p:nvPr/>
        </p:nvSpPr>
        <p:spPr>
          <a:xfrm>
            <a:off x="6829117" y="4466021"/>
            <a:ext cx="1781484" cy="523220"/>
          </a:xfrm>
          <a:prstGeom prst="rect">
            <a:avLst/>
          </a:prstGeom>
          <a:noFill/>
          <a:ln>
            <a:noFill/>
          </a:ln>
        </p:spPr>
        <p:txBody>
          <a:bodyPr wrap="square" rtlCol="0">
            <a:spAutoFit/>
          </a:bodyPr>
          <a:lstStyle/>
          <a:p>
            <a:pPr defTabSz="685800"/>
            <a:r>
              <a:rPr lang="en-US" altLang="zh-CN" sz="2800" dirty="0">
                <a:solidFill>
                  <a:prstClr val="white"/>
                </a:solidFill>
              </a:rPr>
              <a:t>THREATS</a:t>
            </a:r>
            <a:endParaRPr lang="zh-CN" altLang="en-US" sz="2800" dirty="0">
              <a:solidFill>
                <a:prstClr val="white"/>
              </a:solidFill>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36882" cy="34607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2784" y="1675578"/>
            <a:ext cx="6052665" cy="4077521"/>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12396"/>
          <a:stretch>
            <a:fillRect/>
          </a:stretch>
        </p:blipFill>
        <p:spPr>
          <a:xfrm>
            <a:off x="5672968" y="1873469"/>
            <a:ext cx="4443018" cy="2865533"/>
          </a:xfrm>
          <a:prstGeom prst="rect">
            <a:avLst/>
          </a:prstGeom>
        </p:spPr>
      </p:pic>
      <p:sp>
        <p:nvSpPr>
          <p:cNvPr id="5" name="泪滴形 4"/>
          <p:cNvSpPr/>
          <p:nvPr/>
        </p:nvSpPr>
        <p:spPr>
          <a:xfrm rot="10800000">
            <a:off x="9334936" y="1327671"/>
            <a:ext cx="2171700" cy="2203231"/>
          </a:xfrm>
          <a:prstGeom prst="teardrop">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487336" y="2239030"/>
            <a:ext cx="1905000" cy="523220"/>
          </a:xfrm>
          <a:prstGeom prst="rect">
            <a:avLst/>
          </a:prstGeom>
          <a:noFill/>
        </p:spPr>
        <p:txBody>
          <a:bodyPr wrap="square" rtlCol="0">
            <a:spAutoFit/>
          </a:bodyPr>
          <a:lstStyle/>
          <a:p>
            <a:r>
              <a:rPr lang="en-US" altLang="zh-CN" sz="2800" b="1" dirty="0"/>
              <a:t>YOUR TEXT</a:t>
            </a:r>
            <a:endParaRPr lang="zh-CN" altLang="en-US" sz="2800" b="1" dirty="0"/>
          </a:p>
        </p:txBody>
      </p:sp>
      <p:cxnSp>
        <p:nvCxnSpPr>
          <p:cNvPr id="7" name="肘形连接符 6"/>
          <p:cNvCxnSpPr/>
          <p:nvPr/>
        </p:nvCxnSpPr>
        <p:spPr>
          <a:xfrm rot="5400000">
            <a:off x="3306281" y="2395580"/>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06282" y="2399757"/>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9" name="肘形连接符 8"/>
          <p:cNvCxnSpPr/>
          <p:nvPr/>
        </p:nvCxnSpPr>
        <p:spPr>
          <a:xfrm rot="5400000" flipH="1" flipV="1">
            <a:off x="4990081" y="2461226"/>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9069" y="2762250"/>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cxnSp>
        <p:nvCxnSpPr>
          <p:cNvPr id="11" name="肘形连接符 10"/>
          <p:cNvCxnSpPr/>
          <p:nvPr/>
        </p:nvCxnSpPr>
        <p:spPr>
          <a:xfrm rot="5400000">
            <a:off x="3311613" y="3308853"/>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11614" y="3313030"/>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13" name="肘形连接符 12"/>
          <p:cNvCxnSpPr/>
          <p:nvPr/>
        </p:nvCxnSpPr>
        <p:spPr>
          <a:xfrm rot="5400000" flipH="1" flipV="1">
            <a:off x="4995413" y="337449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09069" y="3675523"/>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cxnSp>
        <p:nvCxnSpPr>
          <p:cNvPr id="15" name="肘形连接符 14"/>
          <p:cNvCxnSpPr/>
          <p:nvPr/>
        </p:nvCxnSpPr>
        <p:spPr>
          <a:xfrm rot="5400000">
            <a:off x="3311613" y="4205329"/>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311614" y="4209506"/>
            <a:ext cx="1727589" cy="300082"/>
          </a:xfrm>
          <a:prstGeom prst="rect">
            <a:avLst/>
          </a:prstGeom>
          <a:noFill/>
        </p:spPr>
        <p:txBody>
          <a:bodyPr wrap="none" rtlCol="0">
            <a:spAutoFit/>
          </a:bodyPr>
          <a:lstStyle/>
          <a:p>
            <a:pPr defTabSz="685800"/>
            <a:r>
              <a:rPr lang="en-US" altLang="zh-CN" sz="1350" dirty="0"/>
              <a:t>ADD YOUR TEXT HERE</a:t>
            </a:r>
            <a:endParaRPr lang="zh-CN" altLang="en-US" sz="1350" dirty="0"/>
          </a:p>
        </p:txBody>
      </p:sp>
      <p:cxnSp>
        <p:nvCxnSpPr>
          <p:cNvPr id="17" name="肘形连接符 16"/>
          <p:cNvCxnSpPr/>
          <p:nvPr/>
        </p:nvCxnSpPr>
        <p:spPr>
          <a:xfrm rot="5400000" flipH="1" flipV="1">
            <a:off x="4995413" y="4270975"/>
            <a:ext cx="216000" cy="216000"/>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09069" y="4571999"/>
            <a:ext cx="4668958" cy="400110"/>
          </a:xfrm>
          <a:prstGeom prst="rect">
            <a:avLst/>
          </a:prstGeom>
          <a:noFill/>
        </p:spPr>
        <p:txBody>
          <a:bodyPr wrap="square" rtlCol="0">
            <a:spAutoFit/>
          </a:bodyPr>
          <a:lstStyle/>
          <a:p>
            <a:pPr defTabSz="685800"/>
            <a:r>
              <a:rPr lang="zh-CN" altLang="en-US" sz="1000" dirty="0">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000" dirty="0">
              <a:latin typeface="Eras Light ITC" panose="020B0402030504020804" pitchFamily="34" charset="0"/>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409454"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六边形 2"/>
          <p:cNvSpPr/>
          <p:nvPr/>
        </p:nvSpPr>
        <p:spPr>
          <a:xfrm rot="16200000">
            <a:off x="1481275" y="1901479"/>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3795984" y="3285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4573904" y="1901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16200000">
            <a:off x="7691009" y="1911004"/>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2240144" y="3285478"/>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6135167" y="1901479"/>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7157717" y="3749870"/>
            <a:ext cx="2832487" cy="2495550"/>
          </a:xfrm>
          <a:prstGeom prst="hexagon">
            <a:avLst/>
          </a:prstGeom>
          <a:solidFill>
            <a:srgbClr val="53454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931594" y="2458091"/>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1" name="文本框 10"/>
          <p:cNvSpPr txBox="1"/>
          <p:nvPr/>
        </p:nvSpPr>
        <p:spPr>
          <a:xfrm>
            <a:off x="2753425" y="4118313"/>
            <a:ext cx="1147589" cy="461665"/>
          </a:xfrm>
          <a:prstGeom prst="rect">
            <a:avLst/>
          </a:prstGeom>
          <a:noFill/>
        </p:spPr>
        <p:txBody>
          <a:bodyPr wrap="square" rtlCol="0">
            <a:spAutoFit/>
          </a:bodyPr>
          <a:lstStyle/>
          <a:p>
            <a:r>
              <a:rPr lang="en-US" altLang="zh-CN" sz="2400" b="1" dirty="0"/>
              <a:t>TEXT</a:t>
            </a:r>
            <a:endParaRPr lang="zh-CN" altLang="en-US" sz="2400" b="1" dirty="0"/>
          </a:p>
        </p:txBody>
      </p:sp>
      <p:sp>
        <p:nvSpPr>
          <p:cNvPr id="12" name="Freeform 183"/>
          <p:cNvSpPr>
            <a:spLocks noEditPoints="1"/>
          </p:cNvSpPr>
          <p:nvPr/>
        </p:nvSpPr>
        <p:spPr bwMode="auto">
          <a:xfrm>
            <a:off x="5290250" y="2295526"/>
            <a:ext cx="746125" cy="742950"/>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rgbClr val="231F20"/>
          </a:solidFill>
          <a:ln w="9525">
            <a:noFill/>
            <a:round/>
          </a:ln>
        </p:spPr>
        <p:txBody>
          <a:bodyPr vert="horz" wrap="square" lIns="91440" tIns="45720" rIns="91440" bIns="45720" numCol="1" anchor="t" anchorCtr="0" compatLnSpc="1"/>
          <a:lstStyle/>
          <a:p>
            <a:endParaRPr lang="zh-CN" altLang="en-US"/>
          </a:p>
        </p:txBody>
      </p:sp>
      <p:sp>
        <p:nvSpPr>
          <p:cNvPr id="13" name="文本框 12"/>
          <p:cNvSpPr txBox="1"/>
          <p:nvPr/>
        </p:nvSpPr>
        <p:spPr>
          <a:xfrm>
            <a:off x="2552700" y="3472901"/>
            <a:ext cx="1216274" cy="769441"/>
          </a:xfrm>
          <a:prstGeom prst="rect">
            <a:avLst/>
          </a:prstGeom>
          <a:noFill/>
        </p:spPr>
        <p:txBody>
          <a:bodyPr wrap="square" rtlCol="0">
            <a:spAutoFit/>
          </a:bodyPr>
          <a:lstStyle/>
          <a:p>
            <a:r>
              <a:rPr lang="en-US" altLang="zh-CN" sz="4400" b="1" dirty="0"/>
              <a:t>68%</a:t>
            </a:r>
            <a:endParaRPr lang="zh-CN" altLang="en-US" sz="4400" b="1" dirty="0"/>
          </a:p>
        </p:txBody>
      </p:sp>
      <p:sp>
        <p:nvSpPr>
          <p:cNvPr id="14" name="文本框 13"/>
          <p:cNvSpPr txBox="1"/>
          <p:nvPr/>
        </p:nvSpPr>
        <p:spPr>
          <a:xfrm>
            <a:off x="4271165" y="3850972"/>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5" name="文本框 14"/>
          <p:cNvSpPr txBox="1"/>
          <p:nvPr/>
        </p:nvSpPr>
        <p:spPr>
          <a:xfrm>
            <a:off x="6623975" y="2782741"/>
            <a:ext cx="1147589" cy="461665"/>
          </a:xfrm>
          <a:prstGeom prst="rect">
            <a:avLst/>
          </a:prstGeom>
          <a:noFill/>
        </p:spPr>
        <p:txBody>
          <a:bodyPr wrap="square" rtlCol="0">
            <a:spAutoFit/>
          </a:bodyPr>
          <a:lstStyle/>
          <a:p>
            <a:r>
              <a:rPr lang="en-US" altLang="zh-CN" sz="2400" b="1" dirty="0"/>
              <a:t>TEXT</a:t>
            </a:r>
            <a:endParaRPr lang="zh-CN" altLang="en-US" sz="2400" b="1" dirty="0"/>
          </a:p>
        </p:txBody>
      </p:sp>
      <p:sp>
        <p:nvSpPr>
          <p:cNvPr id="16" name="文本框 15"/>
          <p:cNvSpPr txBox="1"/>
          <p:nvPr/>
        </p:nvSpPr>
        <p:spPr>
          <a:xfrm>
            <a:off x="6423250" y="2137329"/>
            <a:ext cx="1216274" cy="769441"/>
          </a:xfrm>
          <a:prstGeom prst="rect">
            <a:avLst/>
          </a:prstGeom>
          <a:noFill/>
        </p:spPr>
        <p:txBody>
          <a:bodyPr wrap="square" rtlCol="0">
            <a:spAutoFit/>
          </a:bodyPr>
          <a:lstStyle/>
          <a:p>
            <a:r>
              <a:rPr lang="en-US" altLang="zh-CN" sz="4400" b="1" dirty="0"/>
              <a:t>43%</a:t>
            </a:r>
            <a:endParaRPr lang="zh-CN" altLang="en-US" sz="4400" b="1" dirty="0"/>
          </a:p>
        </p:txBody>
      </p:sp>
      <p:sp>
        <p:nvSpPr>
          <p:cNvPr id="17" name="文本框 16"/>
          <p:cNvSpPr txBox="1"/>
          <p:nvPr/>
        </p:nvSpPr>
        <p:spPr>
          <a:xfrm>
            <a:off x="8155341" y="2445105"/>
            <a:ext cx="873168" cy="461665"/>
          </a:xfrm>
          <a:prstGeom prst="rect">
            <a:avLst/>
          </a:prstGeom>
          <a:noFill/>
        </p:spPr>
        <p:txBody>
          <a:bodyPr wrap="square" rtlCol="0">
            <a:spAutoFit/>
          </a:bodyPr>
          <a:lstStyle/>
          <a:p>
            <a:r>
              <a:rPr lang="en-US" altLang="zh-CN" sz="2400" b="1" dirty="0"/>
              <a:t>TEXT</a:t>
            </a:r>
            <a:endParaRPr lang="zh-CN" altLang="en-US" sz="2400" b="1" dirty="0"/>
          </a:p>
        </p:txBody>
      </p:sp>
      <p:sp>
        <p:nvSpPr>
          <p:cNvPr id="18" name="文本框 17"/>
          <p:cNvSpPr txBox="1"/>
          <p:nvPr/>
        </p:nvSpPr>
        <p:spPr>
          <a:xfrm>
            <a:off x="7566806" y="4397480"/>
            <a:ext cx="2050238" cy="1200329"/>
          </a:xfrm>
          <a:prstGeom prst="rect">
            <a:avLst/>
          </a:prstGeom>
          <a:noFill/>
        </p:spPr>
        <p:txBody>
          <a:bodyPr wrap="square" rtlCol="0">
            <a:spAutoFit/>
          </a:bodyPr>
          <a:lstStyle/>
          <a:p>
            <a:pPr algn="ct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标题数字等都可以通过点击和重新输入标题数字等都可以通过点击和重新输入标题数字等都可以通过点击和重新输入标题数字等都可以通过点击和重新输入</a:t>
            </a:r>
            <a:endParaRPr lang="en-US" altLang="zh-CN" sz="1200" dirty="0">
              <a:solidFill>
                <a:schemeClr val="bg1"/>
              </a:solidFill>
              <a:latin typeface="Eras Light ITC" panose="020B04020305040208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4</a:t>
            </a:r>
            <a:endParaRPr lang="zh-CN" altLang="en-US" sz="50000" dirty="0">
              <a:solidFill>
                <a:schemeClr val="bg1"/>
              </a:solidFill>
            </a:endParaRPr>
          </a:p>
        </p:txBody>
      </p:sp>
      <p:sp>
        <p:nvSpPr>
          <p:cNvPr id="4" name="矩形 3"/>
          <p:cNvSpPr/>
          <p:nvPr/>
        </p:nvSpPr>
        <p:spPr>
          <a:xfrm>
            <a:off x="5939232" y="1843510"/>
            <a:ext cx="257474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07854"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3355646" y="4348927"/>
            <a:ext cx="1680859"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358772" y="1623657"/>
            <a:ext cx="1677733" cy="2720647"/>
          </a:xfrm>
          <a:prstGeom prst="rect">
            <a:avLst/>
          </a:prstGeom>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860575" y="1623656"/>
            <a:ext cx="1243940" cy="2436290"/>
          </a:xfrm>
          <a:prstGeom prst="rect">
            <a:avLst/>
          </a:prstGeom>
        </p:spPr>
      </p:pic>
      <p:pic>
        <p:nvPicPr>
          <p:cNvPr id="6" name="图片 5"/>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232346" y="1623656"/>
            <a:ext cx="2832208" cy="4319944"/>
          </a:xfrm>
          <a:prstGeom prst="rect">
            <a:avLst/>
          </a:prstGeom>
        </p:spPr>
      </p:pic>
      <p:sp>
        <p:nvSpPr>
          <p:cNvPr id="7" name="文本框 6"/>
          <p:cNvSpPr txBox="1"/>
          <p:nvPr/>
        </p:nvSpPr>
        <p:spPr>
          <a:xfrm>
            <a:off x="1752355" y="4458126"/>
            <a:ext cx="1460379" cy="1200329"/>
          </a:xfrm>
          <a:prstGeom prst="rect">
            <a:avLst/>
          </a:prstGeom>
          <a:noFill/>
        </p:spPr>
        <p:txBody>
          <a:bodyPr wrap="square" rtlCol="0">
            <a:spAutoFit/>
          </a:bodyPr>
          <a:lstStyle/>
          <a:p>
            <a:pPr defTabSz="6858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253230" y="4768606"/>
            <a:ext cx="1881365" cy="830997"/>
          </a:xfrm>
          <a:prstGeom prst="rect">
            <a:avLst/>
          </a:prstGeom>
          <a:noFill/>
        </p:spPr>
        <p:txBody>
          <a:bodyPr wrap="square" rtlCol="0">
            <a:spAutoFit/>
          </a:bodyPr>
          <a:lstStyle/>
          <a:p>
            <a:pPr defTabSz="6858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34995" y="4344302"/>
            <a:ext cx="1285546" cy="369332"/>
          </a:xfrm>
          <a:prstGeom prst="rect">
            <a:avLst/>
          </a:prstGeom>
          <a:noFill/>
        </p:spPr>
        <p:txBody>
          <a:bodyPr wrap="square" rtlCol="0">
            <a:spAutoFit/>
          </a:bodyPr>
          <a:lstStyle/>
          <a:p>
            <a:pPr defTabSz="685800"/>
            <a:r>
              <a:rPr lang="en-US" altLang="zh-CN" b="1" dirty="0">
                <a:solidFill>
                  <a:prstClr val="white"/>
                </a:solidFill>
              </a:rPr>
              <a:t>SECOND</a:t>
            </a:r>
            <a:endParaRPr lang="zh-CN" altLang="en-US" b="1" dirty="0">
              <a:solidFill>
                <a:prstClr val="white"/>
              </a:solidFill>
            </a:endParaRPr>
          </a:p>
        </p:txBody>
      </p:sp>
      <p:sp>
        <p:nvSpPr>
          <p:cNvPr id="10" name="矩形 9"/>
          <p:cNvSpPr/>
          <p:nvPr/>
        </p:nvSpPr>
        <p:spPr>
          <a:xfrm>
            <a:off x="1860575" y="4063203"/>
            <a:ext cx="1243940"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1" name="文本框 10"/>
          <p:cNvSpPr txBox="1"/>
          <p:nvPr/>
        </p:nvSpPr>
        <p:spPr>
          <a:xfrm>
            <a:off x="1834852" y="4063203"/>
            <a:ext cx="699550" cy="369332"/>
          </a:xfrm>
          <a:prstGeom prst="rect">
            <a:avLst/>
          </a:prstGeom>
          <a:noFill/>
          <a:ln>
            <a:noFill/>
          </a:ln>
        </p:spPr>
        <p:txBody>
          <a:bodyPr wrap="none" rtlCol="0">
            <a:spAutoFit/>
          </a:bodyPr>
          <a:lstStyle/>
          <a:p>
            <a:pPr defTabSz="685800"/>
            <a:r>
              <a:rPr lang="en-US" altLang="zh-CN" b="1" dirty="0">
                <a:solidFill>
                  <a:prstClr val="white"/>
                </a:solidFill>
              </a:rPr>
              <a:t>FIRST</a:t>
            </a:r>
            <a:endParaRPr lang="zh-CN" altLang="en-US" b="1" dirty="0">
              <a:solidFill>
                <a:prstClr val="white"/>
              </a:solidFill>
            </a:endParaRPr>
          </a:p>
        </p:txBody>
      </p:sp>
      <p:sp>
        <p:nvSpPr>
          <p:cNvPr id="12" name="文本框 11"/>
          <p:cNvSpPr txBox="1"/>
          <p:nvPr/>
        </p:nvSpPr>
        <p:spPr>
          <a:xfrm>
            <a:off x="8069736" y="3552393"/>
            <a:ext cx="2360766" cy="1569660"/>
          </a:xfrm>
          <a:prstGeom prst="rect">
            <a:avLst/>
          </a:prstGeom>
          <a:noFill/>
        </p:spPr>
        <p:txBody>
          <a:bodyPr wrap="square" rtlCol="0">
            <a:spAutoFit/>
          </a:bodyPr>
          <a:lstStyle/>
          <a:p>
            <a:pPr defTabSz="6858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a:p>
            <a:pPr defTabSz="685800"/>
            <a:r>
              <a:rPr lang="en-US" altLang="zh-CN" sz="1200" dirty="0">
                <a:solidFill>
                  <a:prstClr val="black">
                    <a:lumMod val="65000"/>
                    <a:lumOff val="35000"/>
                  </a:prstClr>
                </a:solidFill>
              </a:rPr>
              <a:t> </a:t>
            </a:r>
            <a:endParaRPr lang="zh-CN" altLang="en-US" sz="1200" dirty="0">
              <a:solidFill>
                <a:prstClr val="black">
                  <a:lumMod val="65000"/>
                  <a:lumOff val="35000"/>
                </a:prstClr>
              </a:solidFill>
            </a:endParaRPr>
          </a:p>
        </p:txBody>
      </p:sp>
      <p:sp>
        <p:nvSpPr>
          <p:cNvPr id="13" name="矩形 12"/>
          <p:cNvSpPr/>
          <p:nvPr/>
        </p:nvSpPr>
        <p:spPr>
          <a:xfrm>
            <a:off x="8162305" y="3112053"/>
            <a:ext cx="2078923"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4" name="文本框 13"/>
          <p:cNvSpPr txBox="1"/>
          <p:nvPr/>
        </p:nvSpPr>
        <p:spPr>
          <a:xfrm>
            <a:off x="8141654" y="3107429"/>
            <a:ext cx="1241665" cy="369332"/>
          </a:xfrm>
          <a:prstGeom prst="rect">
            <a:avLst/>
          </a:prstGeom>
          <a:noFill/>
        </p:spPr>
        <p:txBody>
          <a:bodyPr wrap="square" rtlCol="0">
            <a:spAutoFit/>
          </a:bodyPr>
          <a:lstStyle/>
          <a:p>
            <a:pPr defTabSz="685800"/>
            <a:r>
              <a:rPr lang="en-US" altLang="zh-CN" b="1" dirty="0">
                <a:solidFill>
                  <a:prstClr val="white"/>
                </a:solidFill>
              </a:rPr>
              <a:t>third</a:t>
            </a:r>
            <a:endParaRPr lang="zh-CN" altLang="en-US" b="1" dirty="0">
              <a:solidFill>
                <a:prstClr val="white"/>
              </a:solidFill>
            </a:endParaRPr>
          </a:p>
        </p:txBody>
      </p:sp>
      <p:pic>
        <p:nvPicPr>
          <p:cNvPr id="15" name="图片 14"/>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162305" y="1623656"/>
            <a:ext cx="2078923" cy="1496824"/>
          </a:xfrm>
          <a:prstGeom prst="rect">
            <a:avLst/>
          </a:prstGeom>
        </p:spPr>
      </p:pic>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78825"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4191000" y="1787270"/>
            <a:ext cx="3124200" cy="40005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srcRect b="4321"/>
          <a:stretch>
            <a:fillRect/>
          </a:stretch>
        </p:blipFill>
        <p:spPr>
          <a:xfrm>
            <a:off x="4423372" y="2010124"/>
            <a:ext cx="3150388" cy="4024433"/>
          </a:xfrm>
          <a:prstGeom prst="rect">
            <a:avLst/>
          </a:prstGeom>
        </p:spPr>
      </p:pic>
      <p:sp>
        <p:nvSpPr>
          <p:cNvPr id="5" name="矩形 4"/>
          <p:cNvSpPr/>
          <p:nvPr/>
        </p:nvSpPr>
        <p:spPr>
          <a:xfrm>
            <a:off x="4681932" y="2256911"/>
            <a:ext cx="3124200" cy="40005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657600" y="1787270"/>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67700" y="4729981"/>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1566" y="1787270"/>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 name="文本框 8"/>
          <p:cNvSpPr txBox="1"/>
          <p:nvPr/>
        </p:nvSpPr>
        <p:spPr>
          <a:xfrm>
            <a:off x="794347" y="2344981"/>
            <a:ext cx="2691872" cy="1200329"/>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848253" y="1787270"/>
            <a:ext cx="2809347" cy="523220"/>
          </a:xfrm>
          <a:prstGeom prst="rect">
            <a:avLst/>
          </a:prstGeom>
          <a:noFill/>
          <a:ln>
            <a:noFill/>
          </a:ln>
        </p:spPr>
        <p:txBody>
          <a:bodyPr wrap="square" rtlCol="0">
            <a:spAutoFit/>
          </a:bodyPr>
          <a:lstStyle/>
          <a:p>
            <a:pPr defTabSz="685800"/>
            <a:r>
              <a:rPr lang="en-US" altLang="zh-CN" sz="2800" dirty="0">
                <a:solidFill>
                  <a:prstClr val="white"/>
                </a:solidFill>
              </a:rPr>
              <a:t>ADD YOUR TITLE</a:t>
            </a:r>
            <a:endParaRPr lang="zh-CN" altLang="en-US" sz="2800" dirty="0">
              <a:solidFill>
                <a:prstClr val="white"/>
              </a:solidFill>
            </a:endParaRPr>
          </a:p>
        </p:txBody>
      </p:sp>
      <p:grpSp>
        <p:nvGrpSpPr>
          <p:cNvPr id="11" name="组合 10"/>
          <p:cNvGrpSpPr/>
          <p:nvPr/>
        </p:nvGrpSpPr>
        <p:grpSpPr>
          <a:xfrm>
            <a:off x="885890" y="3770243"/>
            <a:ext cx="2637966" cy="2017527"/>
            <a:chOff x="885890" y="3770243"/>
            <a:chExt cx="2637966" cy="2017527"/>
          </a:xfrm>
        </p:grpSpPr>
        <p:sp>
          <p:nvSpPr>
            <p:cNvPr id="12" name="矩形 11"/>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91"/>
          <p:cNvSpPr>
            <a:spLocks noEditPoints="1"/>
          </p:cNvSpPr>
          <p:nvPr/>
        </p:nvSpPr>
        <p:spPr bwMode="auto">
          <a:xfrm>
            <a:off x="1730471" y="4152955"/>
            <a:ext cx="752475" cy="612775"/>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5" name="文本框 14"/>
          <p:cNvSpPr txBox="1"/>
          <p:nvPr/>
        </p:nvSpPr>
        <p:spPr>
          <a:xfrm>
            <a:off x="1476375" y="4770833"/>
            <a:ext cx="1571625" cy="923330"/>
          </a:xfrm>
          <a:prstGeom prst="rect">
            <a:avLst/>
          </a:prstGeom>
          <a:noFill/>
        </p:spPr>
        <p:txBody>
          <a:bodyPr wrap="square" rtlCol="0">
            <a:spAutoFit/>
          </a:bodyPr>
          <a:lstStyle/>
          <a:p>
            <a:r>
              <a:rPr lang="en-US" altLang="zh-CN" sz="5400" dirty="0">
                <a:solidFill>
                  <a:schemeClr val="bg1"/>
                </a:solidFill>
              </a:rPr>
              <a:t>56%</a:t>
            </a:r>
            <a:endParaRPr lang="zh-CN" altLang="en-US" sz="5400" dirty="0">
              <a:solidFill>
                <a:schemeClr val="bg1"/>
              </a:solidFill>
            </a:endParaRPr>
          </a:p>
        </p:txBody>
      </p:sp>
      <p:grpSp>
        <p:nvGrpSpPr>
          <p:cNvPr id="16" name="组合 15"/>
          <p:cNvGrpSpPr/>
          <p:nvPr/>
        </p:nvGrpSpPr>
        <p:grpSpPr>
          <a:xfrm rot="10800000">
            <a:off x="8705850" y="1752716"/>
            <a:ext cx="2637966" cy="2017527"/>
            <a:chOff x="885890" y="3770243"/>
            <a:chExt cx="2637966" cy="2017527"/>
          </a:xfrm>
        </p:grpSpPr>
        <p:sp>
          <p:nvSpPr>
            <p:cNvPr id="17" name="矩形 16"/>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8732582" y="5562978"/>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0" name="文本框 19"/>
          <p:cNvSpPr txBox="1"/>
          <p:nvPr/>
        </p:nvSpPr>
        <p:spPr>
          <a:xfrm>
            <a:off x="8675363" y="4256047"/>
            <a:ext cx="2691872" cy="1200329"/>
          </a:xfrm>
          <a:prstGeom prst="rect">
            <a:avLst/>
          </a:prstGeom>
          <a:noFill/>
        </p:spPr>
        <p:txBody>
          <a:bodyPr wrap="square" rtlCol="0">
            <a:spAutoFit/>
          </a:bodyPr>
          <a:lstStyle/>
          <a:p>
            <a:pPr defTabSz="685800"/>
            <a:r>
              <a:rPr lang="zh-CN" altLang="en-US" sz="1200" dirty="0">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729269" y="5562978"/>
            <a:ext cx="2809347" cy="523220"/>
          </a:xfrm>
          <a:prstGeom prst="rect">
            <a:avLst/>
          </a:prstGeom>
          <a:noFill/>
          <a:ln>
            <a:noFill/>
          </a:ln>
        </p:spPr>
        <p:txBody>
          <a:bodyPr wrap="square" rtlCol="0">
            <a:spAutoFit/>
          </a:bodyPr>
          <a:lstStyle/>
          <a:p>
            <a:pPr defTabSz="685800"/>
            <a:r>
              <a:rPr lang="en-US" altLang="zh-CN" sz="2800" dirty="0">
                <a:solidFill>
                  <a:prstClr val="white"/>
                </a:solidFill>
              </a:rPr>
              <a:t>ADD YOUR TITLE</a:t>
            </a:r>
            <a:endParaRPr lang="zh-CN" altLang="en-US" sz="2800" dirty="0">
              <a:solidFill>
                <a:prstClr val="white"/>
              </a:solidFill>
            </a:endParaRPr>
          </a:p>
        </p:txBody>
      </p:sp>
      <p:sp>
        <p:nvSpPr>
          <p:cNvPr id="22" name="Freeform 183"/>
          <p:cNvSpPr>
            <a:spLocks noEditPoints="1"/>
          </p:cNvSpPr>
          <p:nvPr/>
        </p:nvSpPr>
        <p:spPr bwMode="auto">
          <a:xfrm>
            <a:off x="9749933" y="1973506"/>
            <a:ext cx="746125" cy="742950"/>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3" name="文本框 22"/>
          <p:cNvSpPr txBox="1"/>
          <p:nvPr/>
        </p:nvSpPr>
        <p:spPr>
          <a:xfrm>
            <a:off x="9348129" y="2574023"/>
            <a:ext cx="1571625" cy="923330"/>
          </a:xfrm>
          <a:prstGeom prst="rect">
            <a:avLst/>
          </a:prstGeom>
          <a:noFill/>
        </p:spPr>
        <p:txBody>
          <a:bodyPr wrap="square" rtlCol="0">
            <a:spAutoFit/>
          </a:bodyPr>
          <a:lstStyle/>
          <a:p>
            <a:r>
              <a:rPr lang="en-US" altLang="zh-CN" sz="5400" dirty="0">
                <a:solidFill>
                  <a:schemeClr val="bg1"/>
                </a:solidFill>
              </a:rPr>
              <a:t>31%</a:t>
            </a:r>
            <a:endParaRPr lang="zh-CN" altLang="en-US" sz="5400" dirty="0">
              <a:solidFill>
                <a:schemeClr val="bg1"/>
              </a:solidFill>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49797"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cxnSp>
        <p:nvCxnSpPr>
          <p:cNvPr id="3" name="直接连接符 2"/>
          <p:cNvCxnSpPr/>
          <p:nvPr/>
        </p:nvCxnSpPr>
        <p:spPr>
          <a:xfrm flipV="1">
            <a:off x="2533650" y="3295650"/>
            <a:ext cx="0" cy="6477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739082" y="3009900"/>
            <a:ext cx="0" cy="93345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139382" y="3600450"/>
            <a:ext cx="0" cy="3429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9768282" y="3295650"/>
            <a:ext cx="0" cy="647700"/>
          </a:xfrm>
          <a:prstGeom prst="line">
            <a:avLst/>
          </a:prstGeom>
          <a:ln w="38100">
            <a:solidFill>
              <a:srgbClr val="D28C79"/>
            </a:solidFill>
            <a:tailEnd type="oval"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61792" y="4394246"/>
            <a:ext cx="10387258" cy="1292660"/>
          </a:xfrm>
          <a:prstGeom prst="rect">
            <a:avLst/>
          </a:prstGeom>
        </p:spPr>
        <p:txBody>
          <a:bodyPr wrap="square" lIns="91438" tIns="45719" rIns="91438" bIns="45719">
            <a:spAutoFit/>
          </a:bodyPr>
          <a:lstStyle/>
          <a:p>
            <a:pPr lvl="0">
              <a:lnSpc>
                <a:spcPct val="130000"/>
              </a:lnSpc>
            </a:pPr>
            <a:r>
              <a:rPr lang="zh-CN" altLang="zh-CN" sz="1200" dirty="0">
                <a:latin typeface="微软雅黑" panose="020B0503020204020204" pitchFamily="34" charset="-122"/>
                <a:ea typeface="微软雅黑" panose="020B0503020204020204" pitchFamily="34" charset="-122"/>
              </a:rPr>
              <a:t>点击此处添加文本信息。</a:t>
            </a:r>
            <a:endParaRPr lang="en-US" altLang="zh-CN" sz="1200" dirty="0">
              <a:latin typeface="微软雅黑" panose="020B0503020204020204" pitchFamily="34" charset="-122"/>
              <a:ea typeface="微软雅黑" panose="020B0503020204020204" pitchFamily="34" charset="-122"/>
            </a:endParaRPr>
          </a:p>
          <a:p>
            <a:pPr lvl="0">
              <a:lnSpc>
                <a:spcPct val="130000"/>
              </a:lnSpc>
            </a:pPr>
            <a:r>
              <a:rPr lang="zh-CN" altLang="zh-CN" sz="1200" dirty="0">
                <a:latin typeface="微软雅黑" panose="020B0503020204020204" pitchFamily="34" charset="-122"/>
                <a:ea typeface="微软雅黑" panose="020B0503020204020204" pitchFamily="34" charset="-122"/>
              </a:rPr>
              <a:t>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倍字间距。点击此处添加文本信息。标题数字等都可以通过点击和重新输入进行更改，顶部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开始</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面板中可以对字体、字号、颜色、行距等进行修改。建议正文</a:t>
            </a:r>
            <a:r>
              <a:rPr lang="en-US" altLang="zh-CN" sz="1200" dirty="0">
                <a:latin typeface="微软雅黑" panose="020B0503020204020204" pitchFamily="34" charset="-122"/>
                <a:ea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rPr>
              <a:t>号字，</a:t>
            </a:r>
            <a:r>
              <a:rPr lang="en-US" altLang="zh-CN" sz="1200" dirty="0">
                <a:latin typeface="微软雅黑" panose="020B0503020204020204" pitchFamily="34" charset="-122"/>
                <a:ea typeface="微软雅黑" panose="020B0503020204020204" pitchFamily="34" charset="-122"/>
              </a:rPr>
              <a:t>1.3</a:t>
            </a:r>
            <a:r>
              <a:rPr lang="zh-CN" altLang="zh-CN" sz="1200" dirty="0">
                <a:latin typeface="微软雅黑" panose="020B0503020204020204" pitchFamily="34" charset="-122"/>
                <a:ea typeface="微软雅黑" panose="020B0503020204020204" pitchFamily="34" charset="-122"/>
              </a:rPr>
              <a:t>倍字间距。点击此处添加文本信息。</a:t>
            </a:r>
            <a:endParaRPr lang="en-US" altLang="zh-CN" sz="1200" kern="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45918" t="61246" r="36076" b="11767"/>
          <a:stretch>
            <a:fillRect/>
          </a:stretch>
        </p:blipFill>
        <p:spPr>
          <a:xfrm>
            <a:off x="1798204" y="1511564"/>
            <a:ext cx="1470892" cy="1470892"/>
          </a:xfrm>
          <a:prstGeom prst="ellipse">
            <a:avLst/>
          </a:prstGeom>
          <a:ln w="12700">
            <a:solidFill>
              <a:srgbClr val="D28C79"/>
            </a:solidFill>
          </a:ln>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0323" t="18510" r="71672" b="54503"/>
          <a:stretch>
            <a:fillRect/>
          </a:stretch>
        </p:blipFill>
        <p:spPr>
          <a:xfrm>
            <a:off x="3997716" y="1227595"/>
            <a:ext cx="1482731" cy="1482731"/>
          </a:xfrm>
          <a:prstGeom prst="ellipse">
            <a:avLst/>
          </a:prstGeom>
          <a:ln w="12700">
            <a:solidFill>
              <a:srgbClr val="D28C79"/>
            </a:solidFill>
          </a:ln>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29574" t="4901" r="52421" b="68112"/>
          <a:stretch>
            <a:fillRect/>
          </a:stretch>
        </p:blipFill>
        <p:spPr>
          <a:xfrm>
            <a:off x="9036683" y="1511564"/>
            <a:ext cx="1463198" cy="1463198"/>
          </a:xfrm>
          <a:prstGeom prst="ellipse">
            <a:avLst/>
          </a:prstGeom>
          <a:ln w="12700">
            <a:solidFill>
              <a:srgbClr val="D28C79"/>
            </a:solidFill>
          </a:ln>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9960" t="34571" r="72035" b="38442"/>
          <a:stretch>
            <a:fillRect/>
          </a:stretch>
        </p:blipFill>
        <p:spPr>
          <a:xfrm>
            <a:off x="6426737" y="1879289"/>
            <a:ext cx="1425289" cy="1425289"/>
          </a:xfrm>
          <a:prstGeom prst="ellipse">
            <a:avLst/>
          </a:prstGeom>
          <a:ln w="12700">
            <a:solidFill>
              <a:srgbClr val="D28C79"/>
            </a:solidFill>
          </a:ln>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468831" y="2215445"/>
            <a:ext cx="5285801" cy="2123654"/>
          </a:xfrm>
          <a:prstGeom prst="rect">
            <a:avLst/>
          </a:prstGeom>
          <a:noFill/>
        </p:spPr>
        <p:txBody>
          <a:bodyPr wrap="square" lIns="91436" tIns="45718" rIns="91436" bIns="45718" rtlCol="0">
            <a:spAutoFit/>
          </a:bodyPr>
          <a:lstStyle/>
          <a:p>
            <a:pPr algn="ctr"/>
            <a:r>
              <a:rPr kumimoji="1" lang="en-US" altLang="zh-CN" sz="6600" b="1" dirty="0">
                <a:solidFill>
                  <a:schemeClr val="bg1"/>
                </a:solidFill>
              </a:rPr>
              <a:t>THANK</a:t>
            </a: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5" name="文本框 4"/>
          <p:cNvSpPr txBox="1"/>
          <p:nvPr/>
        </p:nvSpPr>
        <p:spPr>
          <a:xfrm>
            <a:off x="4847213" y="4559176"/>
            <a:ext cx="2524594" cy="338550"/>
          </a:xfrm>
          <a:prstGeom prst="rect">
            <a:avLst/>
          </a:prstGeom>
          <a:noFill/>
        </p:spPr>
        <p:txBody>
          <a:bodyPr wrap="none" lIns="91436" tIns="45718" rIns="91436" bIns="45718" rtlCol="0">
            <a:spAutoFit/>
          </a:bodyPr>
          <a:lstStyle/>
          <a:p>
            <a:r>
              <a:rPr kumimoji="1" lang="en-US" altLang="zh-CN" sz="1600" dirty="0">
                <a:solidFill>
                  <a:schemeClr val="bg1"/>
                </a:solidFill>
              </a:rPr>
              <a:t>Business summary template</a:t>
            </a:r>
            <a:endParaRPr kumimoji="1" lang="zh-CN" altLang="en-US" sz="1600" dirty="0">
              <a:solidFill>
                <a:schemeClr val="bg1"/>
              </a:solidFill>
            </a:endParaRPr>
          </a:p>
        </p:txBody>
      </p:sp>
      <p:sp>
        <p:nvSpPr>
          <p:cNvPr id="6" name="矩形 5"/>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6715" y="791521"/>
            <a:ext cx="3358533" cy="923330"/>
          </a:xfrm>
          <a:prstGeom prst="rect">
            <a:avLst/>
          </a:prstGeom>
          <a:noFill/>
        </p:spPr>
        <p:txBody>
          <a:bodyPr wrap="square" rtlCol="0">
            <a:spAutoFit/>
          </a:bodyPr>
          <a:lstStyle/>
          <a:p>
            <a:r>
              <a:rPr lang="en-US" altLang="zh-CN" sz="5400" b="1" dirty="0">
                <a:solidFill>
                  <a:schemeClr val="bg1"/>
                </a:solidFill>
              </a:rPr>
              <a:t>CONTENTS</a:t>
            </a:r>
            <a:endParaRPr lang="zh-CN" altLang="en-US" sz="5400" b="1" dirty="0">
              <a:solidFill>
                <a:schemeClr val="bg1"/>
              </a:solidFill>
            </a:endParaRPr>
          </a:p>
        </p:txBody>
      </p:sp>
      <p:sp>
        <p:nvSpPr>
          <p:cNvPr id="3" name="椭圆 2"/>
          <p:cNvSpPr/>
          <p:nvPr/>
        </p:nvSpPr>
        <p:spPr>
          <a:xfrm>
            <a:off x="1031961"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01</a:t>
            </a:r>
            <a:endParaRPr lang="zh-CN" altLang="en-US" sz="2800" b="1" dirty="0"/>
          </a:p>
        </p:txBody>
      </p:sp>
      <p:sp>
        <p:nvSpPr>
          <p:cNvPr id="4" name="文本框 3"/>
          <p:cNvSpPr txBox="1"/>
          <p:nvPr/>
        </p:nvSpPr>
        <p:spPr>
          <a:xfrm>
            <a:off x="2130339" y="2630022"/>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5" name="椭圆 4"/>
          <p:cNvSpPr/>
          <p:nvPr/>
        </p:nvSpPr>
        <p:spPr>
          <a:xfrm>
            <a:off x="6932992"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02</a:t>
            </a:r>
            <a:endParaRPr lang="zh-CN" altLang="en-US" sz="2800" b="1" dirty="0"/>
          </a:p>
        </p:txBody>
      </p:sp>
      <p:sp>
        <p:nvSpPr>
          <p:cNvPr id="6" name="文本框 5"/>
          <p:cNvSpPr txBox="1"/>
          <p:nvPr/>
        </p:nvSpPr>
        <p:spPr>
          <a:xfrm>
            <a:off x="8031370" y="2630022"/>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7" name="椭圆 6"/>
          <p:cNvSpPr/>
          <p:nvPr/>
        </p:nvSpPr>
        <p:spPr>
          <a:xfrm>
            <a:off x="6932992"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04</a:t>
            </a:r>
            <a:endParaRPr lang="zh-CN" altLang="en-US" sz="2800" b="1" dirty="0"/>
          </a:p>
        </p:txBody>
      </p:sp>
      <p:sp>
        <p:nvSpPr>
          <p:cNvPr id="8" name="文本框 7"/>
          <p:cNvSpPr txBox="1"/>
          <p:nvPr/>
        </p:nvSpPr>
        <p:spPr>
          <a:xfrm>
            <a:off x="8031370" y="4432527"/>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9" name="椭圆 8"/>
          <p:cNvSpPr/>
          <p:nvPr/>
        </p:nvSpPr>
        <p:spPr>
          <a:xfrm>
            <a:off x="1031961"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03</a:t>
            </a:r>
            <a:endParaRPr lang="zh-CN" altLang="en-US" sz="2800" b="1" dirty="0"/>
          </a:p>
        </p:txBody>
      </p:sp>
      <p:sp>
        <p:nvSpPr>
          <p:cNvPr id="10" name="文本框 9"/>
          <p:cNvSpPr txBox="1"/>
          <p:nvPr/>
        </p:nvSpPr>
        <p:spPr>
          <a:xfrm>
            <a:off x="2130339" y="4432527"/>
            <a:ext cx="29416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00400" y="-609401"/>
            <a:ext cx="4610100" cy="7786747"/>
          </a:xfrm>
          <a:prstGeom prst="rect">
            <a:avLst/>
          </a:prstGeom>
          <a:noFill/>
        </p:spPr>
        <p:txBody>
          <a:bodyPr wrap="square" rtlCol="0">
            <a:spAutoFit/>
          </a:bodyPr>
          <a:lstStyle/>
          <a:p>
            <a:r>
              <a:rPr lang="en-US" altLang="zh-CN" sz="50000" dirty="0">
                <a:solidFill>
                  <a:schemeClr val="bg1"/>
                </a:solidFill>
              </a:rPr>
              <a:t>1</a:t>
            </a:r>
            <a:endParaRPr lang="zh-CN" altLang="en-US" sz="50000" dirty="0">
              <a:solidFill>
                <a:schemeClr val="bg1"/>
              </a:solidFill>
            </a:endParaRPr>
          </a:p>
        </p:txBody>
      </p:sp>
      <p:sp>
        <p:nvSpPr>
          <p:cNvPr id="4" name="矩形 3"/>
          <p:cNvSpPr/>
          <p:nvPr/>
        </p:nvSpPr>
        <p:spPr>
          <a:xfrm>
            <a:off x="5939232" y="1843510"/>
            <a:ext cx="257474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93339"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4" name="文本框 3"/>
          <p:cNvSpPr txBox="1"/>
          <p:nvPr/>
        </p:nvSpPr>
        <p:spPr>
          <a:xfrm>
            <a:off x="1254906" y="2285685"/>
            <a:ext cx="1816519" cy="461663"/>
          </a:xfrm>
          <a:prstGeom prst="rect">
            <a:avLst/>
          </a:prstGeom>
          <a:noFill/>
        </p:spPr>
        <p:txBody>
          <a:bodyPr wrap="none" lIns="91438" tIns="45719" rIns="91438" bIns="45719" rtlCol="0">
            <a:spAutoFit/>
          </a:bodyPr>
          <a:lstStyle/>
          <a:p>
            <a:pPr defTabSz="914400">
              <a:defRPr/>
            </a:pPr>
            <a:r>
              <a:rPr lang="en-US" altLang="zh-CN"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KEYWORD</a:t>
            </a:r>
            <a:endParaRPr lang="zh-CN" altLang="en-US"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1254907" y="2650516"/>
            <a:ext cx="2936093" cy="572462"/>
          </a:xfrm>
          <a:prstGeom prst="rect">
            <a:avLst/>
          </a:prstGeom>
        </p:spPr>
        <p:txBody>
          <a:bodyPr wrap="square" lIns="91438" tIns="45719" rIns="91438" bIns="45719">
            <a:spAutoFit/>
          </a:bodyPr>
          <a:lstStyle/>
          <a:p>
            <a:pPr defTabSz="914400">
              <a:lnSpc>
                <a:spcPct val="130000"/>
              </a:lnSpc>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顶部“开始”面板中可以对字体、字号、颜色、行距等进行修改。</a:t>
            </a:r>
            <a:endPar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p:cNvSpPr txBox="1"/>
          <p:nvPr/>
        </p:nvSpPr>
        <p:spPr>
          <a:xfrm>
            <a:off x="1254906" y="3276283"/>
            <a:ext cx="1816519" cy="461663"/>
          </a:xfrm>
          <a:prstGeom prst="rect">
            <a:avLst/>
          </a:prstGeom>
          <a:noFill/>
        </p:spPr>
        <p:txBody>
          <a:bodyPr wrap="none" lIns="91438" tIns="45719" rIns="91438" bIns="45719" rtlCol="0">
            <a:spAutoFit/>
          </a:bodyPr>
          <a:lstStyle/>
          <a:p>
            <a:pPr defTabSz="914400">
              <a:defRPr/>
            </a:pPr>
            <a:r>
              <a:rPr lang="en-US" altLang="zh-CN"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KEYWORD</a:t>
            </a:r>
            <a:endParaRPr lang="zh-CN" altLang="en-US"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1254907" y="3641114"/>
            <a:ext cx="2936093" cy="572462"/>
          </a:xfrm>
          <a:prstGeom prst="rect">
            <a:avLst/>
          </a:prstGeom>
        </p:spPr>
        <p:txBody>
          <a:bodyPr wrap="square" lIns="91438" tIns="45719" rIns="91438" bIns="45719">
            <a:spAutoFit/>
          </a:bodyPr>
          <a:lstStyle/>
          <a:p>
            <a:pPr defTabSz="914400">
              <a:lnSpc>
                <a:spcPct val="130000"/>
              </a:lnSpc>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顶部“开始”面板中可以对字体、字号、颜色、行距等进行修改。</a:t>
            </a:r>
            <a:endPar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7"/>
          <p:cNvSpPr txBox="1"/>
          <p:nvPr/>
        </p:nvSpPr>
        <p:spPr>
          <a:xfrm>
            <a:off x="1254906" y="4266881"/>
            <a:ext cx="1816519" cy="461663"/>
          </a:xfrm>
          <a:prstGeom prst="rect">
            <a:avLst/>
          </a:prstGeom>
          <a:noFill/>
        </p:spPr>
        <p:txBody>
          <a:bodyPr wrap="none" lIns="91438" tIns="45719" rIns="91438" bIns="45719" rtlCol="0">
            <a:spAutoFit/>
          </a:bodyPr>
          <a:lstStyle/>
          <a:p>
            <a:pPr defTabSz="914400">
              <a:defRPr/>
            </a:pPr>
            <a:r>
              <a:rPr lang="en-US" altLang="zh-CN"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KEYWORD</a:t>
            </a:r>
            <a:endParaRPr lang="zh-CN" altLang="en-US"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1254907" y="4631712"/>
            <a:ext cx="2936093" cy="572462"/>
          </a:xfrm>
          <a:prstGeom prst="rect">
            <a:avLst/>
          </a:prstGeom>
        </p:spPr>
        <p:txBody>
          <a:bodyPr wrap="square" lIns="91438" tIns="45719" rIns="91438" bIns="45719">
            <a:spAutoFit/>
          </a:bodyPr>
          <a:lstStyle/>
          <a:p>
            <a:pPr defTabSz="914400">
              <a:lnSpc>
                <a:spcPct val="130000"/>
              </a:lnSpc>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顶部“开始”面板中可以对字体、字号、颜色、行距等进行修改。</a:t>
            </a:r>
            <a:endPar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1254906" y="5241955"/>
            <a:ext cx="1816519" cy="461663"/>
          </a:xfrm>
          <a:prstGeom prst="rect">
            <a:avLst/>
          </a:prstGeom>
          <a:noFill/>
        </p:spPr>
        <p:txBody>
          <a:bodyPr wrap="none" lIns="91438" tIns="45719" rIns="91438" bIns="45719" rtlCol="0">
            <a:spAutoFit/>
          </a:bodyPr>
          <a:lstStyle/>
          <a:p>
            <a:pPr defTabSz="914400">
              <a:defRPr/>
            </a:pPr>
            <a:r>
              <a:rPr lang="en-US" altLang="zh-CN"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KEYWORD</a:t>
            </a:r>
            <a:endParaRPr lang="zh-CN" altLang="en-US" sz="2400" b="1"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1254907" y="5606786"/>
            <a:ext cx="2936093" cy="572462"/>
          </a:xfrm>
          <a:prstGeom prst="rect">
            <a:avLst/>
          </a:prstGeom>
        </p:spPr>
        <p:txBody>
          <a:bodyPr wrap="square" lIns="91438" tIns="45719" rIns="91438" bIns="45719">
            <a:spAutoFit/>
          </a:bodyPr>
          <a:lstStyle/>
          <a:p>
            <a:pPr defTabSz="914400">
              <a:lnSpc>
                <a:spcPct val="130000"/>
              </a:lnSpc>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顶部“开始”面板中可以对字体、字号、颜色、行距等进行修改。</a:t>
            </a:r>
            <a:endPar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51397" cy="362404"/>
          </a:xfrm>
        </p:spPr>
        <p:txBody>
          <a:bodyPr/>
          <a:lstStyle/>
          <a:p>
            <a:r>
              <a:rPr kumimoji="1" lang="zh-CN" altLang="en-US" dirty="0">
                <a:solidFill>
                  <a:schemeClr val="bg1"/>
                </a:solidFill>
                <a:latin typeface="Century Gothic" panose="020B0502020202020204"/>
              </a:rPr>
              <a:t>标题</a:t>
            </a:r>
            <a:r>
              <a:rPr kumimoji="1" lang="en-US" altLang="zh-CN" dirty="0">
                <a:solidFill>
                  <a:schemeClr val="bg1"/>
                </a:solidFill>
                <a:latin typeface="Century Gothic" panose="020B0502020202020204"/>
              </a:rPr>
              <a:t>  TITLE</a:t>
            </a:r>
            <a:r>
              <a:rPr kumimoji="1" lang="zh-CN" altLang="en-US" dirty="0">
                <a:solidFill>
                  <a:schemeClr val="bg1"/>
                </a:solidFill>
                <a:latin typeface="Century Gothic" panose="020B0502020202020204"/>
              </a:rPr>
              <a:t> </a:t>
            </a:r>
            <a:r>
              <a:rPr kumimoji="1" lang="en-US" altLang="zh-CN" dirty="0">
                <a:solidFill>
                  <a:schemeClr val="bg1"/>
                </a:solidFill>
                <a:latin typeface="Century Gothic" panose="020B0502020202020204"/>
              </a:rPr>
              <a:t>HERE</a:t>
            </a:r>
          </a:p>
        </p:txBody>
      </p:sp>
      <p:cxnSp>
        <p:nvCxnSpPr>
          <p:cNvPr id="3" name="直接连接符 2"/>
          <p:cNvCxnSpPr>
            <a:endCxn id="7" idx="2"/>
          </p:cNvCxnSpPr>
          <p:nvPr/>
        </p:nvCxnSpPr>
        <p:spPr>
          <a:xfrm>
            <a:off x="359226" y="2922637"/>
            <a:ext cx="846073"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805632"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椭圆 4"/>
          <p:cNvSpPr/>
          <p:nvPr/>
        </p:nvSpPr>
        <p:spPr>
          <a:xfrm>
            <a:off x="925295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椭圆 5"/>
          <p:cNvSpPr/>
          <p:nvPr/>
        </p:nvSpPr>
        <p:spPr>
          <a:xfrm>
            <a:off x="662190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6"/>
          <p:cNvSpPr/>
          <p:nvPr/>
        </p:nvSpPr>
        <p:spPr>
          <a:xfrm>
            <a:off x="120529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55"/>
          <p:cNvSpPr/>
          <p:nvPr/>
        </p:nvSpPr>
        <p:spPr>
          <a:xfrm>
            <a:off x="109989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9" name="矩形 39"/>
          <p:cNvSpPr/>
          <p:nvPr/>
        </p:nvSpPr>
        <p:spPr>
          <a:xfrm>
            <a:off x="120529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0" name="矩形 9"/>
          <p:cNvSpPr/>
          <p:nvPr/>
        </p:nvSpPr>
        <p:spPr>
          <a:xfrm>
            <a:off x="1205301"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sp>
        <p:nvSpPr>
          <p:cNvPr id="11" name="矩形 55"/>
          <p:cNvSpPr/>
          <p:nvPr/>
        </p:nvSpPr>
        <p:spPr>
          <a:xfrm>
            <a:off x="380563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2" name="矩形 39"/>
          <p:cNvSpPr/>
          <p:nvPr/>
        </p:nvSpPr>
        <p:spPr>
          <a:xfrm>
            <a:off x="391103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3" name="矩形 12"/>
          <p:cNvSpPr/>
          <p:nvPr/>
        </p:nvSpPr>
        <p:spPr>
          <a:xfrm>
            <a:off x="3911041"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sp>
        <p:nvSpPr>
          <p:cNvPr id="14" name="矩形 55"/>
          <p:cNvSpPr/>
          <p:nvPr/>
        </p:nvSpPr>
        <p:spPr>
          <a:xfrm>
            <a:off x="6516502"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5" name="矩形 39"/>
          <p:cNvSpPr/>
          <p:nvPr/>
        </p:nvSpPr>
        <p:spPr>
          <a:xfrm>
            <a:off x="6621909" y="3782879"/>
            <a:ext cx="1389289"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endParaRPr lang="zh-CN" altLang="zh-CN" sz="2000" b="1" dirty="0">
              <a:solidFill>
                <a:schemeClr val="bg1"/>
              </a:solidFill>
              <a:ea typeface="Hiragino Sans GB W3" panose="020B0300000000000000" pitchFamily="34" charset="-122"/>
            </a:endParaRPr>
          </a:p>
        </p:txBody>
      </p:sp>
      <p:sp>
        <p:nvSpPr>
          <p:cNvPr id="16" name="矩形 15"/>
          <p:cNvSpPr/>
          <p:nvPr/>
        </p:nvSpPr>
        <p:spPr>
          <a:xfrm>
            <a:off x="6621911" y="4262694"/>
            <a:ext cx="2216392" cy="400110"/>
          </a:xfrm>
          <a:prstGeom prst="rect">
            <a:avLst/>
          </a:prstGeom>
          <a:solidFill>
            <a:srgbClr val="534544"/>
          </a:solidFill>
        </p:spPr>
        <p:txBody>
          <a:bodyPr wrap="square">
            <a:spAutoFit/>
          </a:bodyPr>
          <a:lstStyle/>
          <a:p>
            <a:r>
              <a:rPr lang="zh-CN" altLang="zh-CN" sz="2000" b="1" dirty="0">
                <a:solidFill>
                  <a:schemeClr val="bg1"/>
                </a:solidFill>
                <a:ea typeface="Hiragino Sans GB W3" panose="020B0300000000000000" pitchFamily="34" charset="-122"/>
                <a:sym typeface="News Gothic MT" charset="0"/>
              </a:rPr>
              <a:t>CONSECTETUR ELIT</a:t>
            </a:r>
            <a:endParaRPr lang="zh-CN" altLang="zh-CN" sz="2000" b="1" dirty="0">
              <a:solidFill>
                <a:schemeClr val="bg1"/>
              </a:solidFill>
              <a:ea typeface="Hiragino Sans GB W3" panose="020B0300000000000000" pitchFamily="34" charset="-122"/>
            </a:endParaRPr>
          </a:p>
        </p:txBody>
      </p:sp>
      <p:sp>
        <p:nvSpPr>
          <p:cNvPr id="17" name="矩形 55"/>
          <p:cNvSpPr/>
          <p:nvPr/>
        </p:nvSpPr>
        <p:spPr>
          <a:xfrm>
            <a:off x="9179175" y="4666276"/>
            <a:ext cx="2532399" cy="1200329"/>
          </a:xfrm>
          <a:prstGeom prst="rect">
            <a:avLst/>
          </a:prstGeom>
        </p:spPr>
        <p:txBody>
          <a:bodyPr wrap="square">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a:p>
            <a:pP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News Gothic MT" charset="0"/>
            </a:endParaRPr>
          </a:p>
        </p:txBody>
      </p:sp>
      <p:sp>
        <p:nvSpPr>
          <p:cNvPr id="18" name="矩形 39"/>
          <p:cNvSpPr/>
          <p:nvPr/>
        </p:nvSpPr>
        <p:spPr>
          <a:xfrm>
            <a:off x="9284583" y="3782879"/>
            <a:ext cx="144696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CLICK</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HERE</a:t>
            </a:r>
            <a:r>
              <a:rPr lang="zh-CN" altLang="zh-CN" sz="2000" b="1" dirty="0">
                <a:solidFill>
                  <a:schemeClr val="bg1"/>
                </a:solidFill>
                <a:ea typeface="Hiragino Sans GB W3" panose="020B0300000000000000" pitchFamily="34" charset="-122"/>
                <a:sym typeface="News Gothic MT" charset="0"/>
              </a:rPr>
              <a:t> </a:t>
            </a:r>
            <a:endParaRPr lang="zh-CN" altLang="zh-CN" sz="2000" b="1" dirty="0">
              <a:solidFill>
                <a:schemeClr val="bg1"/>
              </a:solidFill>
              <a:ea typeface="Hiragino Sans GB W3" panose="020B0300000000000000" pitchFamily="34" charset="-122"/>
            </a:endParaRPr>
          </a:p>
        </p:txBody>
      </p:sp>
      <p:sp>
        <p:nvSpPr>
          <p:cNvPr id="19" name="矩形 18"/>
          <p:cNvSpPr/>
          <p:nvPr/>
        </p:nvSpPr>
        <p:spPr>
          <a:xfrm>
            <a:off x="9284584" y="4262694"/>
            <a:ext cx="2292394" cy="400110"/>
          </a:xfrm>
          <a:prstGeom prst="rect">
            <a:avLst/>
          </a:prstGeom>
          <a:solidFill>
            <a:srgbClr val="534544"/>
          </a:solidFill>
        </p:spPr>
        <p:txBody>
          <a:bodyPr wrap="square">
            <a:spAutoFit/>
          </a:bodyPr>
          <a:lstStyle/>
          <a:p>
            <a:r>
              <a:rPr lang="en-US" altLang="zh-CN" sz="2000" b="1" dirty="0">
                <a:solidFill>
                  <a:schemeClr val="bg1"/>
                </a:solidFill>
                <a:ea typeface="Hiragino Sans GB W3" panose="020B0300000000000000" pitchFamily="34" charset="-122"/>
                <a:sym typeface="News Gothic MT" charset="0"/>
              </a:rPr>
              <a:t>TO</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ADD</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YOUR</a:t>
            </a:r>
            <a:r>
              <a:rPr lang="zh-CN" altLang="en-US" sz="2000" b="1" dirty="0">
                <a:solidFill>
                  <a:schemeClr val="bg1"/>
                </a:solidFill>
                <a:ea typeface="Hiragino Sans GB W3" panose="020B0300000000000000" pitchFamily="34" charset="-122"/>
                <a:sym typeface="News Gothic MT" charset="0"/>
              </a:rPr>
              <a:t> </a:t>
            </a:r>
            <a:r>
              <a:rPr lang="en-US" altLang="zh-CN" sz="2000" b="1" dirty="0">
                <a:solidFill>
                  <a:schemeClr val="bg1"/>
                </a:solidFill>
                <a:ea typeface="Hiragino Sans GB W3" panose="020B0300000000000000" pitchFamily="34" charset="-122"/>
                <a:sym typeface="News Gothic MT" charset="0"/>
              </a:rPr>
              <a:t>TITLE</a:t>
            </a:r>
            <a:endParaRPr lang="zh-CN" altLang="zh-CN" sz="2000" b="1" dirty="0">
              <a:solidFill>
                <a:schemeClr val="bg1"/>
              </a:solidFill>
              <a:ea typeface="Hiragino Sans GB W3" panose="020B0300000000000000" pitchFamily="34" charset="-122"/>
            </a:endParaRPr>
          </a:p>
        </p:txBody>
      </p:sp>
      <p:cxnSp>
        <p:nvCxnSpPr>
          <p:cNvPr id="20" name="直接连接符 19"/>
          <p:cNvCxnSpPr>
            <a:endCxn id="4" idx="2"/>
          </p:cNvCxnSpPr>
          <p:nvPr/>
        </p:nvCxnSpPr>
        <p:spPr>
          <a:xfrm>
            <a:off x="2473150" y="2922637"/>
            <a:ext cx="1332482"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 idx="2"/>
          </p:cNvCxnSpPr>
          <p:nvPr/>
        </p:nvCxnSpPr>
        <p:spPr>
          <a:xfrm>
            <a:off x="5084999" y="2922637"/>
            <a:ext cx="1536910"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5" idx="2"/>
          </p:cNvCxnSpPr>
          <p:nvPr/>
        </p:nvCxnSpPr>
        <p:spPr>
          <a:xfrm>
            <a:off x="7885051" y="2922637"/>
            <a:ext cx="1367908" cy="1"/>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480125" y="2922637"/>
            <a:ext cx="1240095"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Freeform 5"/>
          <p:cNvSpPr/>
          <p:nvPr/>
        </p:nvSpPr>
        <p:spPr bwMode="auto">
          <a:xfrm>
            <a:off x="1493514" y="2608599"/>
            <a:ext cx="604624" cy="573297"/>
          </a:xfrm>
          <a:custGeom>
            <a:avLst/>
            <a:gdLst>
              <a:gd name="T0" fmla="*/ 772 w 772"/>
              <a:gd name="T1" fmla="*/ 592 h 732"/>
              <a:gd name="T2" fmla="*/ 770 w 772"/>
              <a:gd name="T3" fmla="*/ 574 h 732"/>
              <a:gd name="T4" fmla="*/ 762 w 772"/>
              <a:gd name="T5" fmla="*/ 560 h 732"/>
              <a:gd name="T6" fmla="*/ 750 w 772"/>
              <a:gd name="T7" fmla="*/ 548 h 732"/>
              <a:gd name="T8" fmla="*/ 734 w 772"/>
              <a:gd name="T9" fmla="*/ 540 h 732"/>
              <a:gd name="T10" fmla="*/ 500 w 772"/>
              <a:gd name="T11" fmla="*/ 466 h 732"/>
              <a:gd name="T12" fmla="*/ 534 w 772"/>
              <a:gd name="T13" fmla="*/ 416 h 732"/>
              <a:gd name="T14" fmla="*/ 560 w 772"/>
              <a:gd name="T15" fmla="*/ 356 h 732"/>
              <a:gd name="T16" fmla="*/ 576 w 772"/>
              <a:gd name="T17" fmla="*/ 290 h 732"/>
              <a:gd name="T18" fmla="*/ 582 w 772"/>
              <a:gd name="T19" fmla="*/ 222 h 732"/>
              <a:gd name="T20" fmla="*/ 580 w 772"/>
              <a:gd name="T21" fmla="*/ 198 h 732"/>
              <a:gd name="T22" fmla="*/ 574 w 772"/>
              <a:gd name="T23" fmla="*/ 152 h 732"/>
              <a:gd name="T24" fmla="*/ 560 w 772"/>
              <a:gd name="T25" fmla="*/ 112 h 732"/>
              <a:gd name="T26" fmla="*/ 540 w 772"/>
              <a:gd name="T27" fmla="*/ 76 h 732"/>
              <a:gd name="T28" fmla="*/ 516 w 772"/>
              <a:gd name="T29" fmla="*/ 48 h 732"/>
              <a:gd name="T30" fmla="*/ 484 w 772"/>
              <a:gd name="T31" fmla="*/ 24 h 732"/>
              <a:gd name="T32" fmla="*/ 448 w 772"/>
              <a:gd name="T33" fmla="*/ 10 h 732"/>
              <a:gd name="T34" fmla="*/ 408 w 772"/>
              <a:gd name="T35" fmla="*/ 2 h 732"/>
              <a:gd name="T36" fmla="*/ 386 w 772"/>
              <a:gd name="T37" fmla="*/ 0 h 732"/>
              <a:gd name="T38" fmla="*/ 344 w 772"/>
              <a:gd name="T39" fmla="*/ 4 h 732"/>
              <a:gd name="T40" fmla="*/ 306 w 772"/>
              <a:gd name="T41" fmla="*/ 16 h 732"/>
              <a:gd name="T42" fmla="*/ 272 w 772"/>
              <a:gd name="T43" fmla="*/ 36 h 732"/>
              <a:gd name="T44" fmla="*/ 244 w 772"/>
              <a:gd name="T45" fmla="*/ 60 h 732"/>
              <a:gd name="T46" fmla="*/ 222 w 772"/>
              <a:gd name="T47" fmla="*/ 92 h 732"/>
              <a:gd name="T48" fmla="*/ 204 w 772"/>
              <a:gd name="T49" fmla="*/ 130 h 732"/>
              <a:gd name="T50" fmla="*/ 194 w 772"/>
              <a:gd name="T51" fmla="*/ 174 h 732"/>
              <a:gd name="T52" fmla="*/ 190 w 772"/>
              <a:gd name="T53" fmla="*/ 222 h 732"/>
              <a:gd name="T54" fmla="*/ 192 w 772"/>
              <a:gd name="T55" fmla="*/ 256 h 732"/>
              <a:gd name="T56" fmla="*/ 204 w 772"/>
              <a:gd name="T57" fmla="*/ 322 h 732"/>
              <a:gd name="T58" fmla="*/ 224 w 772"/>
              <a:gd name="T59" fmla="*/ 386 h 732"/>
              <a:gd name="T60" fmla="*/ 254 w 772"/>
              <a:gd name="T61" fmla="*/ 442 h 732"/>
              <a:gd name="T62" fmla="*/ 38 w 772"/>
              <a:gd name="T63" fmla="*/ 540 h 732"/>
              <a:gd name="T64" fmla="*/ 30 w 772"/>
              <a:gd name="T65" fmla="*/ 542 h 732"/>
              <a:gd name="T66" fmla="*/ 16 w 772"/>
              <a:gd name="T67" fmla="*/ 552 h 732"/>
              <a:gd name="T68" fmla="*/ 6 w 772"/>
              <a:gd name="T69" fmla="*/ 566 h 732"/>
              <a:gd name="T70" fmla="*/ 0 w 772"/>
              <a:gd name="T71" fmla="*/ 584 h 732"/>
              <a:gd name="T72" fmla="*/ 0 w 772"/>
              <a:gd name="T73" fmla="*/ 676 h 732"/>
              <a:gd name="T74" fmla="*/ 0 w 772"/>
              <a:gd name="T75" fmla="*/ 688 h 732"/>
              <a:gd name="T76" fmla="*/ 10 w 772"/>
              <a:gd name="T77" fmla="*/ 708 h 732"/>
              <a:gd name="T78" fmla="*/ 24 w 772"/>
              <a:gd name="T79" fmla="*/ 722 h 732"/>
              <a:gd name="T80" fmla="*/ 44 w 772"/>
              <a:gd name="T81" fmla="*/ 730 h 732"/>
              <a:gd name="T82" fmla="*/ 718 w 772"/>
              <a:gd name="T83" fmla="*/ 732 h 732"/>
              <a:gd name="T84" fmla="*/ 728 w 772"/>
              <a:gd name="T85" fmla="*/ 730 h 732"/>
              <a:gd name="T86" fmla="*/ 748 w 772"/>
              <a:gd name="T87" fmla="*/ 722 h 732"/>
              <a:gd name="T88" fmla="*/ 764 w 772"/>
              <a:gd name="T89" fmla="*/ 708 h 732"/>
              <a:gd name="T90" fmla="*/ 772 w 772"/>
              <a:gd name="T91" fmla="*/ 688 h 732"/>
              <a:gd name="T92" fmla="*/ 772 w 772"/>
              <a:gd name="T93" fmla="*/ 67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73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4051898" y="2716680"/>
            <a:ext cx="734634" cy="465216"/>
            <a:chOff x="5662466" y="2439430"/>
            <a:chExt cx="734634" cy="465216"/>
          </a:xfrm>
        </p:grpSpPr>
        <p:sp>
          <p:nvSpPr>
            <p:cNvPr id="26" name="Freeform 6"/>
            <p:cNvSpPr/>
            <p:nvPr/>
          </p:nvSpPr>
          <p:spPr bwMode="auto">
            <a:xfrm>
              <a:off x="5789343" y="2693184"/>
              <a:ext cx="468349" cy="211462"/>
            </a:xfrm>
            <a:custGeom>
              <a:avLst/>
              <a:gdLst>
                <a:gd name="T0" fmla="*/ 302 w 598"/>
                <a:gd name="T1" fmla="*/ 72 h 270"/>
                <a:gd name="T2" fmla="*/ 302 w 598"/>
                <a:gd name="T3" fmla="*/ 72 h 270"/>
                <a:gd name="T4" fmla="*/ 274 w 598"/>
                <a:gd name="T5" fmla="*/ 70 h 270"/>
                <a:gd name="T6" fmla="*/ 260 w 598"/>
                <a:gd name="T7" fmla="*/ 68 h 270"/>
                <a:gd name="T8" fmla="*/ 244 w 598"/>
                <a:gd name="T9" fmla="*/ 62 h 270"/>
                <a:gd name="T10" fmla="*/ 80 w 598"/>
                <a:gd name="T11" fmla="*/ 0 h 270"/>
                <a:gd name="T12" fmla="*/ 0 w 598"/>
                <a:gd name="T13" fmla="*/ 0 h 270"/>
                <a:gd name="T14" fmla="*/ 0 w 598"/>
                <a:gd name="T15" fmla="*/ 98 h 270"/>
                <a:gd name="T16" fmla="*/ 0 w 598"/>
                <a:gd name="T17" fmla="*/ 98 h 270"/>
                <a:gd name="T18" fmla="*/ 2 w 598"/>
                <a:gd name="T19" fmla="*/ 110 h 270"/>
                <a:gd name="T20" fmla="*/ 4 w 598"/>
                <a:gd name="T21" fmla="*/ 122 h 270"/>
                <a:gd name="T22" fmla="*/ 8 w 598"/>
                <a:gd name="T23" fmla="*/ 132 h 270"/>
                <a:gd name="T24" fmla="*/ 14 w 598"/>
                <a:gd name="T25" fmla="*/ 144 h 270"/>
                <a:gd name="T26" fmla="*/ 22 w 598"/>
                <a:gd name="T27" fmla="*/ 152 h 270"/>
                <a:gd name="T28" fmla="*/ 30 w 598"/>
                <a:gd name="T29" fmla="*/ 162 h 270"/>
                <a:gd name="T30" fmla="*/ 40 w 598"/>
                <a:gd name="T31" fmla="*/ 168 h 270"/>
                <a:gd name="T32" fmla="*/ 50 w 598"/>
                <a:gd name="T33" fmla="*/ 174 h 270"/>
                <a:gd name="T34" fmla="*/ 248 w 598"/>
                <a:gd name="T35" fmla="*/ 260 h 270"/>
                <a:gd name="T36" fmla="*/ 248 w 598"/>
                <a:gd name="T37" fmla="*/ 260 h 270"/>
                <a:gd name="T38" fmla="*/ 260 w 598"/>
                <a:gd name="T39" fmla="*/ 264 h 270"/>
                <a:gd name="T40" fmla="*/ 272 w 598"/>
                <a:gd name="T41" fmla="*/ 268 h 270"/>
                <a:gd name="T42" fmla="*/ 298 w 598"/>
                <a:gd name="T43" fmla="*/ 270 h 270"/>
                <a:gd name="T44" fmla="*/ 326 w 598"/>
                <a:gd name="T45" fmla="*/ 268 h 270"/>
                <a:gd name="T46" fmla="*/ 338 w 598"/>
                <a:gd name="T47" fmla="*/ 264 h 270"/>
                <a:gd name="T48" fmla="*/ 348 w 598"/>
                <a:gd name="T49" fmla="*/ 260 h 270"/>
                <a:gd name="T50" fmla="*/ 548 w 598"/>
                <a:gd name="T51" fmla="*/ 174 h 270"/>
                <a:gd name="T52" fmla="*/ 548 w 598"/>
                <a:gd name="T53" fmla="*/ 174 h 270"/>
                <a:gd name="T54" fmla="*/ 558 w 598"/>
                <a:gd name="T55" fmla="*/ 168 h 270"/>
                <a:gd name="T56" fmla="*/ 568 w 598"/>
                <a:gd name="T57" fmla="*/ 162 h 270"/>
                <a:gd name="T58" fmla="*/ 576 w 598"/>
                <a:gd name="T59" fmla="*/ 152 h 270"/>
                <a:gd name="T60" fmla="*/ 584 w 598"/>
                <a:gd name="T61" fmla="*/ 144 h 270"/>
                <a:gd name="T62" fmla="*/ 590 w 598"/>
                <a:gd name="T63" fmla="*/ 132 h 270"/>
                <a:gd name="T64" fmla="*/ 594 w 598"/>
                <a:gd name="T65" fmla="*/ 120 h 270"/>
                <a:gd name="T66" fmla="*/ 598 w 598"/>
                <a:gd name="T67" fmla="*/ 110 h 270"/>
                <a:gd name="T68" fmla="*/ 598 w 598"/>
                <a:gd name="T69" fmla="*/ 98 h 270"/>
                <a:gd name="T70" fmla="*/ 598 w 598"/>
                <a:gd name="T71" fmla="*/ 0 h 270"/>
                <a:gd name="T72" fmla="*/ 510 w 598"/>
                <a:gd name="T73" fmla="*/ 0 h 270"/>
                <a:gd name="T74" fmla="*/ 366 w 598"/>
                <a:gd name="T75" fmla="*/ 62 h 270"/>
                <a:gd name="T76" fmla="*/ 366 w 598"/>
                <a:gd name="T77" fmla="*/ 62 h 270"/>
                <a:gd name="T78" fmla="*/ 352 w 598"/>
                <a:gd name="T79" fmla="*/ 66 h 270"/>
                <a:gd name="T80" fmla="*/ 336 w 598"/>
                <a:gd name="T81" fmla="*/ 70 h 270"/>
                <a:gd name="T82" fmla="*/ 320 w 598"/>
                <a:gd name="T83" fmla="*/ 72 h 270"/>
                <a:gd name="T84" fmla="*/ 302 w 598"/>
                <a:gd name="T85" fmla="*/ 72 h 270"/>
                <a:gd name="T86" fmla="*/ 302 w 598"/>
                <a:gd name="T87" fmla="*/ 7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8" h="270">
                  <a:moveTo>
                    <a:pt x="302" y="72"/>
                  </a:moveTo>
                  <a:lnTo>
                    <a:pt x="302" y="72"/>
                  </a:lnTo>
                  <a:lnTo>
                    <a:pt x="274" y="70"/>
                  </a:lnTo>
                  <a:lnTo>
                    <a:pt x="260" y="68"/>
                  </a:lnTo>
                  <a:lnTo>
                    <a:pt x="244" y="62"/>
                  </a:lnTo>
                  <a:lnTo>
                    <a:pt x="80" y="0"/>
                  </a:lnTo>
                  <a:lnTo>
                    <a:pt x="0" y="0"/>
                  </a:lnTo>
                  <a:lnTo>
                    <a:pt x="0" y="98"/>
                  </a:lnTo>
                  <a:lnTo>
                    <a:pt x="0" y="98"/>
                  </a:lnTo>
                  <a:lnTo>
                    <a:pt x="2" y="110"/>
                  </a:lnTo>
                  <a:lnTo>
                    <a:pt x="4" y="122"/>
                  </a:lnTo>
                  <a:lnTo>
                    <a:pt x="8" y="132"/>
                  </a:lnTo>
                  <a:lnTo>
                    <a:pt x="14" y="144"/>
                  </a:lnTo>
                  <a:lnTo>
                    <a:pt x="22" y="152"/>
                  </a:lnTo>
                  <a:lnTo>
                    <a:pt x="30" y="162"/>
                  </a:lnTo>
                  <a:lnTo>
                    <a:pt x="40" y="168"/>
                  </a:lnTo>
                  <a:lnTo>
                    <a:pt x="50" y="174"/>
                  </a:lnTo>
                  <a:lnTo>
                    <a:pt x="248" y="260"/>
                  </a:lnTo>
                  <a:lnTo>
                    <a:pt x="248" y="260"/>
                  </a:lnTo>
                  <a:lnTo>
                    <a:pt x="260" y="264"/>
                  </a:lnTo>
                  <a:lnTo>
                    <a:pt x="272" y="268"/>
                  </a:lnTo>
                  <a:lnTo>
                    <a:pt x="298" y="270"/>
                  </a:lnTo>
                  <a:lnTo>
                    <a:pt x="326" y="268"/>
                  </a:lnTo>
                  <a:lnTo>
                    <a:pt x="338" y="264"/>
                  </a:lnTo>
                  <a:lnTo>
                    <a:pt x="348" y="260"/>
                  </a:lnTo>
                  <a:lnTo>
                    <a:pt x="548" y="174"/>
                  </a:lnTo>
                  <a:lnTo>
                    <a:pt x="548" y="174"/>
                  </a:lnTo>
                  <a:lnTo>
                    <a:pt x="558" y="168"/>
                  </a:lnTo>
                  <a:lnTo>
                    <a:pt x="568" y="162"/>
                  </a:lnTo>
                  <a:lnTo>
                    <a:pt x="576" y="152"/>
                  </a:lnTo>
                  <a:lnTo>
                    <a:pt x="584" y="144"/>
                  </a:lnTo>
                  <a:lnTo>
                    <a:pt x="590" y="132"/>
                  </a:lnTo>
                  <a:lnTo>
                    <a:pt x="594" y="120"/>
                  </a:lnTo>
                  <a:lnTo>
                    <a:pt x="598" y="110"/>
                  </a:lnTo>
                  <a:lnTo>
                    <a:pt x="598" y="98"/>
                  </a:lnTo>
                  <a:lnTo>
                    <a:pt x="598" y="0"/>
                  </a:lnTo>
                  <a:lnTo>
                    <a:pt x="510" y="0"/>
                  </a:lnTo>
                  <a:lnTo>
                    <a:pt x="366" y="62"/>
                  </a:lnTo>
                  <a:lnTo>
                    <a:pt x="366" y="62"/>
                  </a:lnTo>
                  <a:lnTo>
                    <a:pt x="352" y="66"/>
                  </a:lnTo>
                  <a:lnTo>
                    <a:pt x="336" y="70"/>
                  </a:lnTo>
                  <a:lnTo>
                    <a:pt x="320" y="72"/>
                  </a:lnTo>
                  <a:lnTo>
                    <a:pt x="302" y="72"/>
                  </a:lnTo>
                  <a:lnTo>
                    <a:pt x="302"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662466" y="2439430"/>
              <a:ext cx="734634" cy="391596"/>
            </a:xfrm>
            <a:custGeom>
              <a:avLst/>
              <a:gdLst>
                <a:gd name="T0" fmla="*/ 22 w 938"/>
                <a:gd name="T1" fmla="*/ 196 h 500"/>
                <a:gd name="T2" fmla="*/ 416 w 938"/>
                <a:gd name="T3" fmla="*/ 348 h 500"/>
                <a:gd name="T4" fmla="*/ 416 w 938"/>
                <a:gd name="T5" fmla="*/ 348 h 500"/>
                <a:gd name="T6" fmla="*/ 428 w 938"/>
                <a:gd name="T7" fmla="*/ 352 h 500"/>
                <a:gd name="T8" fmla="*/ 440 w 938"/>
                <a:gd name="T9" fmla="*/ 354 h 500"/>
                <a:gd name="T10" fmla="*/ 466 w 938"/>
                <a:gd name="T11" fmla="*/ 356 h 500"/>
                <a:gd name="T12" fmla="*/ 494 w 938"/>
                <a:gd name="T13" fmla="*/ 352 h 500"/>
                <a:gd name="T14" fmla="*/ 506 w 938"/>
                <a:gd name="T15" fmla="*/ 350 h 500"/>
                <a:gd name="T16" fmla="*/ 518 w 938"/>
                <a:gd name="T17" fmla="*/ 346 h 500"/>
                <a:gd name="T18" fmla="*/ 894 w 938"/>
                <a:gd name="T19" fmla="*/ 188 h 500"/>
                <a:gd name="T20" fmla="*/ 894 w 938"/>
                <a:gd name="T21" fmla="*/ 422 h 500"/>
                <a:gd name="T22" fmla="*/ 870 w 938"/>
                <a:gd name="T23" fmla="*/ 500 h 500"/>
                <a:gd name="T24" fmla="*/ 938 w 938"/>
                <a:gd name="T25" fmla="*/ 500 h 500"/>
                <a:gd name="T26" fmla="*/ 914 w 938"/>
                <a:gd name="T27" fmla="*/ 420 h 500"/>
                <a:gd name="T28" fmla="*/ 914 w 938"/>
                <a:gd name="T29" fmla="*/ 178 h 500"/>
                <a:gd name="T30" fmla="*/ 912 w 938"/>
                <a:gd name="T31" fmla="*/ 178 h 500"/>
                <a:gd name="T32" fmla="*/ 912 w 938"/>
                <a:gd name="T33" fmla="*/ 178 h 500"/>
                <a:gd name="T34" fmla="*/ 918 w 938"/>
                <a:gd name="T35" fmla="*/ 174 h 500"/>
                <a:gd name="T36" fmla="*/ 922 w 938"/>
                <a:gd name="T37" fmla="*/ 170 h 500"/>
                <a:gd name="T38" fmla="*/ 922 w 938"/>
                <a:gd name="T39" fmla="*/ 164 h 500"/>
                <a:gd name="T40" fmla="*/ 922 w 938"/>
                <a:gd name="T41" fmla="*/ 160 h 500"/>
                <a:gd name="T42" fmla="*/ 920 w 938"/>
                <a:gd name="T43" fmla="*/ 156 h 500"/>
                <a:gd name="T44" fmla="*/ 916 w 938"/>
                <a:gd name="T45" fmla="*/ 152 h 500"/>
                <a:gd name="T46" fmla="*/ 910 w 938"/>
                <a:gd name="T47" fmla="*/ 148 h 500"/>
                <a:gd name="T48" fmla="*/ 902 w 938"/>
                <a:gd name="T49" fmla="*/ 144 h 500"/>
                <a:gd name="T50" fmla="*/ 518 w 938"/>
                <a:gd name="T51" fmla="*/ 8 h 500"/>
                <a:gd name="T52" fmla="*/ 518 w 938"/>
                <a:gd name="T53" fmla="*/ 8 h 500"/>
                <a:gd name="T54" fmla="*/ 506 w 938"/>
                <a:gd name="T55" fmla="*/ 4 h 500"/>
                <a:gd name="T56" fmla="*/ 494 w 938"/>
                <a:gd name="T57" fmla="*/ 2 h 500"/>
                <a:gd name="T58" fmla="*/ 466 w 938"/>
                <a:gd name="T59" fmla="*/ 0 h 500"/>
                <a:gd name="T60" fmla="*/ 440 w 938"/>
                <a:gd name="T61" fmla="*/ 2 h 500"/>
                <a:gd name="T62" fmla="*/ 426 w 938"/>
                <a:gd name="T63" fmla="*/ 6 h 500"/>
                <a:gd name="T64" fmla="*/ 416 w 938"/>
                <a:gd name="T65" fmla="*/ 8 h 500"/>
                <a:gd name="T66" fmla="*/ 22 w 938"/>
                <a:gd name="T67" fmla="*/ 156 h 500"/>
                <a:gd name="T68" fmla="*/ 22 w 938"/>
                <a:gd name="T69" fmla="*/ 156 h 500"/>
                <a:gd name="T70" fmla="*/ 12 w 938"/>
                <a:gd name="T71" fmla="*/ 162 h 500"/>
                <a:gd name="T72" fmla="*/ 6 w 938"/>
                <a:gd name="T73" fmla="*/ 166 h 500"/>
                <a:gd name="T74" fmla="*/ 2 w 938"/>
                <a:gd name="T75" fmla="*/ 172 h 500"/>
                <a:gd name="T76" fmla="*/ 0 w 938"/>
                <a:gd name="T77" fmla="*/ 176 h 500"/>
                <a:gd name="T78" fmla="*/ 2 w 938"/>
                <a:gd name="T79" fmla="*/ 182 h 500"/>
                <a:gd name="T80" fmla="*/ 6 w 938"/>
                <a:gd name="T81" fmla="*/ 186 h 500"/>
                <a:gd name="T82" fmla="*/ 12 w 938"/>
                <a:gd name="T83" fmla="*/ 192 h 500"/>
                <a:gd name="T84" fmla="*/ 22 w 938"/>
                <a:gd name="T85" fmla="*/ 196 h 500"/>
                <a:gd name="T86" fmla="*/ 22 w 938"/>
                <a:gd name="T87" fmla="*/ 19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8" h="500">
                  <a:moveTo>
                    <a:pt x="22" y="196"/>
                  </a:moveTo>
                  <a:lnTo>
                    <a:pt x="416" y="348"/>
                  </a:lnTo>
                  <a:lnTo>
                    <a:pt x="416" y="348"/>
                  </a:lnTo>
                  <a:lnTo>
                    <a:pt x="428" y="352"/>
                  </a:lnTo>
                  <a:lnTo>
                    <a:pt x="440" y="354"/>
                  </a:lnTo>
                  <a:lnTo>
                    <a:pt x="466" y="356"/>
                  </a:lnTo>
                  <a:lnTo>
                    <a:pt x="494" y="352"/>
                  </a:lnTo>
                  <a:lnTo>
                    <a:pt x="506" y="350"/>
                  </a:lnTo>
                  <a:lnTo>
                    <a:pt x="518" y="346"/>
                  </a:lnTo>
                  <a:lnTo>
                    <a:pt x="894" y="188"/>
                  </a:lnTo>
                  <a:lnTo>
                    <a:pt x="894" y="422"/>
                  </a:lnTo>
                  <a:lnTo>
                    <a:pt x="870" y="500"/>
                  </a:lnTo>
                  <a:lnTo>
                    <a:pt x="938" y="500"/>
                  </a:lnTo>
                  <a:lnTo>
                    <a:pt x="914" y="420"/>
                  </a:lnTo>
                  <a:lnTo>
                    <a:pt x="914" y="178"/>
                  </a:lnTo>
                  <a:lnTo>
                    <a:pt x="912" y="178"/>
                  </a:lnTo>
                  <a:lnTo>
                    <a:pt x="912" y="178"/>
                  </a:lnTo>
                  <a:lnTo>
                    <a:pt x="918" y="174"/>
                  </a:lnTo>
                  <a:lnTo>
                    <a:pt x="922" y="170"/>
                  </a:lnTo>
                  <a:lnTo>
                    <a:pt x="922" y="164"/>
                  </a:lnTo>
                  <a:lnTo>
                    <a:pt x="922" y="160"/>
                  </a:lnTo>
                  <a:lnTo>
                    <a:pt x="920" y="156"/>
                  </a:lnTo>
                  <a:lnTo>
                    <a:pt x="916" y="152"/>
                  </a:lnTo>
                  <a:lnTo>
                    <a:pt x="910" y="148"/>
                  </a:lnTo>
                  <a:lnTo>
                    <a:pt x="902" y="144"/>
                  </a:lnTo>
                  <a:lnTo>
                    <a:pt x="518" y="8"/>
                  </a:lnTo>
                  <a:lnTo>
                    <a:pt x="518" y="8"/>
                  </a:lnTo>
                  <a:lnTo>
                    <a:pt x="506" y="4"/>
                  </a:lnTo>
                  <a:lnTo>
                    <a:pt x="494" y="2"/>
                  </a:lnTo>
                  <a:lnTo>
                    <a:pt x="466" y="0"/>
                  </a:lnTo>
                  <a:lnTo>
                    <a:pt x="440" y="2"/>
                  </a:lnTo>
                  <a:lnTo>
                    <a:pt x="426" y="6"/>
                  </a:lnTo>
                  <a:lnTo>
                    <a:pt x="416" y="8"/>
                  </a:lnTo>
                  <a:lnTo>
                    <a:pt x="22" y="156"/>
                  </a:lnTo>
                  <a:lnTo>
                    <a:pt x="22" y="156"/>
                  </a:lnTo>
                  <a:lnTo>
                    <a:pt x="12" y="162"/>
                  </a:lnTo>
                  <a:lnTo>
                    <a:pt x="6" y="166"/>
                  </a:lnTo>
                  <a:lnTo>
                    <a:pt x="2" y="172"/>
                  </a:lnTo>
                  <a:lnTo>
                    <a:pt x="0" y="176"/>
                  </a:lnTo>
                  <a:lnTo>
                    <a:pt x="2" y="182"/>
                  </a:lnTo>
                  <a:lnTo>
                    <a:pt x="6" y="186"/>
                  </a:lnTo>
                  <a:lnTo>
                    <a:pt x="12" y="192"/>
                  </a:lnTo>
                  <a:lnTo>
                    <a:pt x="22" y="196"/>
                  </a:lnTo>
                  <a:lnTo>
                    <a:pt x="22"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
          <p:cNvSpPr>
            <a:spLocks noEditPoints="1"/>
          </p:cNvSpPr>
          <p:nvPr/>
        </p:nvSpPr>
        <p:spPr bwMode="auto">
          <a:xfrm>
            <a:off x="6894860" y="2716680"/>
            <a:ext cx="671979" cy="465216"/>
          </a:xfrm>
          <a:custGeom>
            <a:avLst/>
            <a:gdLst>
              <a:gd name="T0" fmla="*/ 14 w 858"/>
              <a:gd name="T1" fmla="*/ 2 h 594"/>
              <a:gd name="T2" fmla="*/ 0 w 858"/>
              <a:gd name="T3" fmla="*/ 570 h 594"/>
              <a:gd name="T4" fmla="*/ 14 w 858"/>
              <a:gd name="T5" fmla="*/ 592 h 594"/>
              <a:gd name="T6" fmla="*/ 844 w 858"/>
              <a:gd name="T7" fmla="*/ 592 h 594"/>
              <a:gd name="T8" fmla="*/ 858 w 858"/>
              <a:gd name="T9" fmla="*/ 22 h 594"/>
              <a:gd name="T10" fmla="*/ 844 w 858"/>
              <a:gd name="T11" fmla="*/ 2 h 594"/>
              <a:gd name="T12" fmla="*/ 82 w 858"/>
              <a:gd name="T13" fmla="*/ 512 h 594"/>
              <a:gd name="T14" fmla="*/ 302 w 858"/>
              <a:gd name="T15" fmla="*/ 396 h 594"/>
              <a:gd name="T16" fmla="*/ 302 w 858"/>
              <a:gd name="T17" fmla="*/ 396 h 594"/>
              <a:gd name="T18" fmla="*/ 378 w 858"/>
              <a:gd name="T19" fmla="*/ 236 h 594"/>
              <a:gd name="T20" fmla="*/ 736 w 858"/>
              <a:gd name="T21" fmla="*/ 520 h 594"/>
              <a:gd name="T22" fmla="*/ 724 w 858"/>
              <a:gd name="T23" fmla="*/ 446 h 594"/>
              <a:gd name="T24" fmla="*/ 712 w 858"/>
              <a:gd name="T25" fmla="*/ 430 h 594"/>
              <a:gd name="T26" fmla="*/ 666 w 858"/>
              <a:gd name="T27" fmla="*/ 410 h 594"/>
              <a:gd name="T28" fmla="*/ 658 w 858"/>
              <a:gd name="T29" fmla="*/ 400 h 594"/>
              <a:gd name="T30" fmla="*/ 630 w 858"/>
              <a:gd name="T31" fmla="*/ 434 h 594"/>
              <a:gd name="T32" fmla="*/ 608 w 858"/>
              <a:gd name="T33" fmla="*/ 430 h 594"/>
              <a:gd name="T34" fmla="*/ 588 w 858"/>
              <a:gd name="T35" fmla="*/ 402 h 594"/>
              <a:gd name="T36" fmla="*/ 546 w 858"/>
              <a:gd name="T37" fmla="*/ 424 h 594"/>
              <a:gd name="T38" fmla="*/ 530 w 858"/>
              <a:gd name="T39" fmla="*/ 434 h 594"/>
              <a:gd name="T40" fmla="*/ 514 w 858"/>
              <a:gd name="T41" fmla="*/ 486 h 594"/>
              <a:gd name="T42" fmla="*/ 510 w 858"/>
              <a:gd name="T43" fmla="*/ 520 h 594"/>
              <a:gd name="T44" fmla="*/ 768 w 858"/>
              <a:gd name="T45" fmla="*/ 520 h 594"/>
              <a:gd name="T46" fmla="*/ 794 w 858"/>
              <a:gd name="T47" fmla="*/ 152 h 594"/>
              <a:gd name="T48" fmla="*/ 82 w 858"/>
              <a:gd name="T49" fmla="*/ 158 h 594"/>
              <a:gd name="T50" fmla="*/ 60 w 858"/>
              <a:gd name="T51" fmla="*/ 136 h 594"/>
              <a:gd name="T52" fmla="*/ 66 w 858"/>
              <a:gd name="T53" fmla="*/ 80 h 594"/>
              <a:gd name="T54" fmla="*/ 778 w 858"/>
              <a:gd name="T55" fmla="*/ 74 h 594"/>
              <a:gd name="T56" fmla="*/ 800 w 858"/>
              <a:gd name="T57" fmla="*/ 96 h 594"/>
              <a:gd name="T58" fmla="*/ 580 w 858"/>
              <a:gd name="T59" fmla="*/ 370 h 594"/>
              <a:gd name="T60" fmla="*/ 602 w 858"/>
              <a:gd name="T61" fmla="*/ 402 h 594"/>
              <a:gd name="T62" fmla="*/ 622 w 858"/>
              <a:gd name="T63" fmla="*/ 410 h 594"/>
              <a:gd name="T64" fmla="*/ 652 w 858"/>
              <a:gd name="T65" fmla="*/ 394 h 594"/>
              <a:gd name="T66" fmla="*/ 668 w 858"/>
              <a:gd name="T67" fmla="*/ 360 h 594"/>
              <a:gd name="T68" fmla="*/ 672 w 858"/>
              <a:gd name="T69" fmla="*/ 352 h 594"/>
              <a:gd name="T70" fmla="*/ 672 w 858"/>
              <a:gd name="T71" fmla="*/ 338 h 594"/>
              <a:gd name="T72" fmla="*/ 674 w 858"/>
              <a:gd name="T73" fmla="*/ 302 h 594"/>
              <a:gd name="T74" fmla="*/ 662 w 858"/>
              <a:gd name="T75" fmla="*/ 284 h 594"/>
              <a:gd name="T76" fmla="*/ 636 w 858"/>
              <a:gd name="T77" fmla="*/ 274 h 594"/>
              <a:gd name="T78" fmla="*/ 628 w 858"/>
              <a:gd name="T79" fmla="*/ 260 h 594"/>
              <a:gd name="T80" fmla="*/ 624 w 858"/>
              <a:gd name="T81" fmla="*/ 262 h 594"/>
              <a:gd name="T82" fmla="*/ 622 w 858"/>
              <a:gd name="T83" fmla="*/ 262 h 594"/>
              <a:gd name="T84" fmla="*/ 616 w 858"/>
              <a:gd name="T85" fmla="*/ 270 h 594"/>
              <a:gd name="T86" fmla="*/ 606 w 858"/>
              <a:gd name="T87" fmla="*/ 270 h 594"/>
              <a:gd name="T88" fmla="*/ 580 w 858"/>
              <a:gd name="T89" fmla="*/ 294 h 594"/>
              <a:gd name="T90" fmla="*/ 574 w 858"/>
              <a:gd name="T91" fmla="*/ 320 h 594"/>
              <a:gd name="T92" fmla="*/ 574 w 858"/>
              <a:gd name="T93" fmla="*/ 338 h 594"/>
              <a:gd name="T94" fmla="*/ 576 w 858"/>
              <a:gd name="T95" fmla="*/ 358 h 594"/>
              <a:gd name="T96" fmla="*/ 622 w 858"/>
              <a:gd name="T97" fmla="*/ 264 h 594"/>
              <a:gd name="T98" fmla="*/ 622 w 858"/>
              <a:gd name="T99" fmla="*/ 26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8" h="594">
                <a:moveTo>
                  <a:pt x="836" y="0"/>
                </a:moveTo>
                <a:lnTo>
                  <a:pt x="24" y="0"/>
                </a:lnTo>
                <a:lnTo>
                  <a:pt x="24" y="0"/>
                </a:lnTo>
                <a:lnTo>
                  <a:pt x="14" y="2"/>
                </a:lnTo>
                <a:lnTo>
                  <a:pt x="8" y="6"/>
                </a:lnTo>
                <a:lnTo>
                  <a:pt x="2" y="14"/>
                </a:lnTo>
                <a:lnTo>
                  <a:pt x="0" y="22"/>
                </a:lnTo>
                <a:lnTo>
                  <a:pt x="0" y="570"/>
                </a:lnTo>
                <a:lnTo>
                  <a:pt x="0" y="570"/>
                </a:lnTo>
                <a:lnTo>
                  <a:pt x="2" y="580"/>
                </a:lnTo>
                <a:lnTo>
                  <a:pt x="8" y="586"/>
                </a:lnTo>
                <a:lnTo>
                  <a:pt x="14" y="592"/>
                </a:lnTo>
                <a:lnTo>
                  <a:pt x="24" y="594"/>
                </a:lnTo>
                <a:lnTo>
                  <a:pt x="836" y="594"/>
                </a:lnTo>
                <a:lnTo>
                  <a:pt x="836" y="594"/>
                </a:lnTo>
                <a:lnTo>
                  <a:pt x="844" y="592"/>
                </a:lnTo>
                <a:lnTo>
                  <a:pt x="852" y="586"/>
                </a:lnTo>
                <a:lnTo>
                  <a:pt x="856" y="580"/>
                </a:lnTo>
                <a:lnTo>
                  <a:pt x="858" y="570"/>
                </a:lnTo>
                <a:lnTo>
                  <a:pt x="858" y="22"/>
                </a:lnTo>
                <a:lnTo>
                  <a:pt x="858" y="22"/>
                </a:lnTo>
                <a:lnTo>
                  <a:pt x="856" y="14"/>
                </a:lnTo>
                <a:lnTo>
                  <a:pt x="852" y="6"/>
                </a:lnTo>
                <a:lnTo>
                  <a:pt x="844" y="2"/>
                </a:lnTo>
                <a:lnTo>
                  <a:pt x="836" y="0"/>
                </a:lnTo>
                <a:lnTo>
                  <a:pt x="836" y="0"/>
                </a:lnTo>
                <a:close/>
                <a:moveTo>
                  <a:pt x="302" y="512"/>
                </a:moveTo>
                <a:lnTo>
                  <a:pt x="82" y="512"/>
                </a:lnTo>
                <a:lnTo>
                  <a:pt x="82" y="470"/>
                </a:lnTo>
                <a:lnTo>
                  <a:pt x="302" y="470"/>
                </a:lnTo>
                <a:lnTo>
                  <a:pt x="302" y="512"/>
                </a:lnTo>
                <a:close/>
                <a:moveTo>
                  <a:pt x="302" y="396"/>
                </a:moveTo>
                <a:lnTo>
                  <a:pt x="82" y="396"/>
                </a:lnTo>
                <a:lnTo>
                  <a:pt x="82" y="354"/>
                </a:lnTo>
                <a:lnTo>
                  <a:pt x="302" y="354"/>
                </a:lnTo>
                <a:lnTo>
                  <a:pt x="302" y="396"/>
                </a:lnTo>
                <a:close/>
                <a:moveTo>
                  <a:pt x="378" y="278"/>
                </a:moveTo>
                <a:lnTo>
                  <a:pt x="82" y="278"/>
                </a:lnTo>
                <a:lnTo>
                  <a:pt x="82" y="236"/>
                </a:lnTo>
                <a:lnTo>
                  <a:pt x="378" y="236"/>
                </a:lnTo>
                <a:lnTo>
                  <a:pt x="378" y="278"/>
                </a:lnTo>
                <a:close/>
                <a:moveTo>
                  <a:pt x="768" y="520"/>
                </a:moveTo>
                <a:lnTo>
                  <a:pt x="736" y="520"/>
                </a:lnTo>
                <a:lnTo>
                  <a:pt x="736" y="520"/>
                </a:lnTo>
                <a:lnTo>
                  <a:pt x="736" y="506"/>
                </a:lnTo>
                <a:lnTo>
                  <a:pt x="734" y="490"/>
                </a:lnTo>
                <a:lnTo>
                  <a:pt x="730" y="466"/>
                </a:lnTo>
                <a:lnTo>
                  <a:pt x="724" y="446"/>
                </a:lnTo>
                <a:lnTo>
                  <a:pt x="720" y="440"/>
                </a:lnTo>
                <a:lnTo>
                  <a:pt x="720" y="440"/>
                </a:lnTo>
                <a:lnTo>
                  <a:pt x="716" y="434"/>
                </a:lnTo>
                <a:lnTo>
                  <a:pt x="712" y="430"/>
                </a:lnTo>
                <a:lnTo>
                  <a:pt x="696" y="422"/>
                </a:lnTo>
                <a:lnTo>
                  <a:pt x="678" y="414"/>
                </a:lnTo>
                <a:lnTo>
                  <a:pt x="678" y="414"/>
                </a:lnTo>
                <a:lnTo>
                  <a:pt x="666" y="410"/>
                </a:lnTo>
                <a:lnTo>
                  <a:pt x="660" y="406"/>
                </a:lnTo>
                <a:lnTo>
                  <a:pt x="658" y="402"/>
                </a:lnTo>
                <a:lnTo>
                  <a:pt x="658" y="400"/>
                </a:lnTo>
                <a:lnTo>
                  <a:pt x="658" y="400"/>
                </a:lnTo>
                <a:lnTo>
                  <a:pt x="650" y="414"/>
                </a:lnTo>
                <a:lnTo>
                  <a:pt x="644" y="422"/>
                </a:lnTo>
                <a:lnTo>
                  <a:pt x="636" y="430"/>
                </a:lnTo>
                <a:lnTo>
                  <a:pt x="630" y="434"/>
                </a:lnTo>
                <a:lnTo>
                  <a:pt x="624" y="434"/>
                </a:lnTo>
                <a:lnTo>
                  <a:pt x="618" y="434"/>
                </a:lnTo>
                <a:lnTo>
                  <a:pt x="614" y="432"/>
                </a:lnTo>
                <a:lnTo>
                  <a:pt x="608" y="430"/>
                </a:lnTo>
                <a:lnTo>
                  <a:pt x="600" y="422"/>
                </a:lnTo>
                <a:lnTo>
                  <a:pt x="594" y="412"/>
                </a:lnTo>
                <a:lnTo>
                  <a:pt x="588" y="402"/>
                </a:lnTo>
                <a:lnTo>
                  <a:pt x="588" y="402"/>
                </a:lnTo>
                <a:lnTo>
                  <a:pt x="586" y="404"/>
                </a:lnTo>
                <a:lnTo>
                  <a:pt x="582" y="408"/>
                </a:lnTo>
                <a:lnTo>
                  <a:pt x="566" y="416"/>
                </a:lnTo>
                <a:lnTo>
                  <a:pt x="546" y="424"/>
                </a:lnTo>
                <a:lnTo>
                  <a:pt x="546" y="424"/>
                </a:lnTo>
                <a:lnTo>
                  <a:pt x="538" y="428"/>
                </a:lnTo>
                <a:lnTo>
                  <a:pt x="534" y="430"/>
                </a:lnTo>
                <a:lnTo>
                  <a:pt x="530" y="434"/>
                </a:lnTo>
                <a:lnTo>
                  <a:pt x="530" y="434"/>
                </a:lnTo>
                <a:lnTo>
                  <a:pt x="524" y="446"/>
                </a:lnTo>
                <a:lnTo>
                  <a:pt x="520" y="458"/>
                </a:lnTo>
                <a:lnTo>
                  <a:pt x="514" y="486"/>
                </a:lnTo>
                <a:lnTo>
                  <a:pt x="510" y="508"/>
                </a:lnTo>
                <a:lnTo>
                  <a:pt x="510" y="518"/>
                </a:lnTo>
                <a:lnTo>
                  <a:pt x="510" y="518"/>
                </a:lnTo>
                <a:lnTo>
                  <a:pt x="510" y="520"/>
                </a:lnTo>
                <a:lnTo>
                  <a:pt x="492" y="520"/>
                </a:lnTo>
                <a:lnTo>
                  <a:pt x="492" y="224"/>
                </a:lnTo>
                <a:lnTo>
                  <a:pt x="768" y="224"/>
                </a:lnTo>
                <a:lnTo>
                  <a:pt x="768" y="520"/>
                </a:lnTo>
                <a:close/>
                <a:moveTo>
                  <a:pt x="800" y="136"/>
                </a:moveTo>
                <a:lnTo>
                  <a:pt x="800" y="136"/>
                </a:lnTo>
                <a:lnTo>
                  <a:pt x="798" y="144"/>
                </a:lnTo>
                <a:lnTo>
                  <a:pt x="794" y="152"/>
                </a:lnTo>
                <a:lnTo>
                  <a:pt x="786" y="156"/>
                </a:lnTo>
                <a:lnTo>
                  <a:pt x="778" y="158"/>
                </a:lnTo>
                <a:lnTo>
                  <a:pt x="82" y="158"/>
                </a:lnTo>
                <a:lnTo>
                  <a:pt x="82" y="158"/>
                </a:lnTo>
                <a:lnTo>
                  <a:pt x="74" y="156"/>
                </a:lnTo>
                <a:lnTo>
                  <a:pt x="66" y="152"/>
                </a:lnTo>
                <a:lnTo>
                  <a:pt x="62" y="144"/>
                </a:lnTo>
                <a:lnTo>
                  <a:pt x="60" y="136"/>
                </a:lnTo>
                <a:lnTo>
                  <a:pt x="60" y="96"/>
                </a:lnTo>
                <a:lnTo>
                  <a:pt x="60" y="96"/>
                </a:lnTo>
                <a:lnTo>
                  <a:pt x="62" y="88"/>
                </a:lnTo>
                <a:lnTo>
                  <a:pt x="66" y="80"/>
                </a:lnTo>
                <a:lnTo>
                  <a:pt x="74" y="76"/>
                </a:lnTo>
                <a:lnTo>
                  <a:pt x="82" y="74"/>
                </a:lnTo>
                <a:lnTo>
                  <a:pt x="778" y="74"/>
                </a:lnTo>
                <a:lnTo>
                  <a:pt x="778" y="74"/>
                </a:lnTo>
                <a:lnTo>
                  <a:pt x="786" y="76"/>
                </a:lnTo>
                <a:lnTo>
                  <a:pt x="794" y="80"/>
                </a:lnTo>
                <a:lnTo>
                  <a:pt x="798" y="88"/>
                </a:lnTo>
                <a:lnTo>
                  <a:pt x="800" y="96"/>
                </a:lnTo>
                <a:lnTo>
                  <a:pt x="800" y="136"/>
                </a:lnTo>
                <a:close/>
                <a:moveTo>
                  <a:pt x="580" y="360"/>
                </a:moveTo>
                <a:lnTo>
                  <a:pt x="580" y="360"/>
                </a:lnTo>
                <a:lnTo>
                  <a:pt x="580" y="370"/>
                </a:lnTo>
                <a:lnTo>
                  <a:pt x="584" y="378"/>
                </a:lnTo>
                <a:lnTo>
                  <a:pt x="590" y="386"/>
                </a:lnTo>
                <a:lnTo>
                  <a:pt x="594" y="394"/>
                </a:lnTo>
                <a:lnTo>
                  <a:pt x="602" y="402"/>
                </a:lnTo>
                <a:lnTo>
                  <a:pt x="608" y="406"/>
                </a:lnTo>
                <a:lnTo>
                  <a:pt x="616" y="410"/>
                </a:lnTo>
                <a:lnTo>
                  <a:pt x="622" y="410"/>
                </a:lnTo>
                <a:lnTo>
                  <a:pt x="622" y="410"/>
                </a:lnTo>
                <a:lnTo>
                  <a:pt x="630" y="410"/>
                </a:lnTo>
                <a:lnTo>
                  <a:pt x="638" y="406"/>
                </a:lnTo>
                <a:lnTo>
                  <a:pt x="646" y="400"/>
                </a:lnTo>
                <a:lnTo>
                  <a:pt x="652" y="394"/>
                </a:lnTo>
                <a:lnTo>
                  <a:pt x="658" y="386"/>
                </a:lnTo>
                <a:lnTo>
                  <a:pt x="664" y="378"/>
                </a:lnTo>
                <a:lnTo>
                  <a:pt x="666" y="370"/>
                </a:lnTo>
                <a:lnTo>
                  <a:pt x="668" y="360"/>
                </a:lnTo>
                <a:lnTo>
                  <a:pt x="668" y="360"/>
                </a:lnTo>
                <a:lnTo>
                  <a:pt x="672" y="358"/>
                </a:lnTo>
                <a:lnTo>
                  <a:pt x="672" y="352"/>
                </a:lnTo>
                <a:lnTo>
                  <a:pt x="672" y="352"/>
                </a:lnTo>
                <a:lnTo>
                  <a:pt x="674" y="344"/>
                </a:lnTo>
                <a:lnTo>
                  <a:pt x="674" y="338"/>
                </a:lnTo>
                <a:lnTo>
                  <a:pt x="674" y="338"/>
                </a:lnTo>
                <a:lnTo>
                  <a:pt x="672" y="338"/>
                </a:lnTo>
                <a:lnTo>
                  <a:pt x="672" y="338"/>
                </a:lnTo>
                <a:lnTo>
                  <a:pt x="674" y="330"/>
                </a:lnTo>
                <a:lnTo>
                  <a:pt x="676" y="316"/>
                </a:lnTo>
                <a:lnTo>
                  <a:pt x="674" y="302"/>
                </a:lnTo>
                <a:lnTo>
                  <a:pt x="672" y="296"/>
                </a:lnTo>
                <a:lnTo>
                  <a:pt x="666" y="290"/>
                </a:lnTo>
                <a:lnTo>
                  <a:pt x="666" y="290"/>
                </a:lnTo>
                <a:lnTo>
                  <a:pt x="662" y="284"/>
                </a:lnTo>
                <a:lnTo>
                  <a:pt x="654" y="280"/>
                </a:lnTo>
                <a:lnTo>
                  <a:pt x="644" y="276"/>
                </a:lnTo>
                <a:lnTo>
                  <a:pt x="636" y="274"/>
                </a:lnTo>
                <a:lnTo>
                  <a:pt x="636" y="274"/>
                </a:lnTo>
                <a:lnTo>
                  <a:pt x="632" y="268"/>
                </a:lnTo>
                <a:lnTo>
                  <a:pt x="628" y="264"/>
                </a:lnTo>
                <a:lnTo>
                  <a:pt x="628" y="260"/>
                </a:lnTo>
                <a:lnTo>
                  <a:pt x="628" y="260"/>
                </a:lnTo>
                <a:lnTo>
                  <a:pt x="626" y="262"/>
                </a:lnTo>
                <a:lnTo>
                  <a:pt x="622" y="266"/>
                </a:lnTo>
                <a:lnTo>
                  <a:pt x="622" y="266"/>
                </a:lnTo>
                <a:lnTo>
                  <a:pt x="624" y="262"/>
                </a:lnTo>
                <a:lnTo>
                  <a:pt x="626" y="258"/>
                </a:lnTo>
                <a:lnTo>
                  <a:pt x="626" y="258"/>
                </a:lnTo>
                <a:lnTo>
                  <a:pt x="622" y="262"/>
                </a:lnTo>
                <a:lnTo>
                  <a:pt x="622" y="262"/>
                </a:lnTo>
                <a:lnTo>
                  <a:pt x="618" y="266"/>
                </a:lnTo>
                <a:lnTo>
                  <a:pt x="616" y="270"/>
                </a:lnTo>
                <a:lnTo>
                  <a:pt x="616" y="270"/>
                </a:lnTo>
                <a:lnTo>
                  <a:pt x="616" y="270"/>
                </a:lnTo>
                <a:lnTo>
                  <a:pt x="612" y="270"/>
                </a:lnTo>
                <a:lnTo>
                  <a:pt x="612" y="270"/>
                </a:lnTo>
                <a:lnTo>
                  <a:pt x="606" y="270"/>
                </a:lnTo>
                <a:lnTo>
                  <a:pt x="606" y="270"/>
                </a:lnTo>
                <a:lnTo>
                  <a:pt x="602" y="272"/>
                </a:lnTo>
                <a:lnTo>
                  <a:pt x="594" y="278"/>
                </a:lnTo>
                <a:lnTo>
                  <a:pt x="584" y="286"/>
                </a:lnTo>
                <a:lnTo>
                  <a:pt x="580" y="294"/>
                </a:lnTo>
                <a:lnTo>
                  <a:pt x="576" y="300"/>
                </a:lnTo>
                <a:lnTo>
                  <a:pt x="576" y="300"/>
                </a:lnTo>
                <a:lnTo>
                  <a:pt x="574" y="308"/>
                </a:lnTo>
                <a:lnTo>
                  <a:pt x="574" y="320"/>
                </a:lnTo>
                <a:lnTo>
                  <a:pt x="578" y="338"/>
                </a:lnTo>
                <a:lnTo>
                  <a:pt x="578" y="338"/>
                </a:lnTo>
                <a:lnTo>
                  <a:pt x="576" y="338"/>
                </a:lnTo>
                <a:lnTo>
                  <a:pt x="574" y="338"/>
                </a:lnTo>
                <a:lnTo>
                  <a:pt x="574" y="344"/>
                </a:lnTo>
                <a:lnTo>
                  <a:pt x="574" y="352"/>
                </a:lnTo>
                <a:lnTo>
                  <a:pt x="574" y="352"/>
                </a:lnTo>
                <a:lnTo>
                  <a:pt x="576" y="358"/>
                </a:lnTo>
                <a:lnTo>
                  <a:pt x="580" y="360"/>
                </a:lnTo>
                <a:lnTo>
                  <a:pt x="580" y="360"/>
                </a:lnTo>
                <a:close/>
                <a:moveTo>
                  <a:pt x="622" y="264"/>
                </a:moveTo>
                <a:lnTo>
                  <a:pt x="622" y="264"/>
                </a:lnTo>
                <a:lnTo>
                  <a:pt x="618" y="270"/>
                </a:lnTo>
                <a:lnTo>
                  <a:pt x="618" y="268"/>
                </a:lnTo>
                <a:lnTo>
                  <a:pt x="618" y="268"/>
                </a:lnTo>
                <a:lnTo>
                  <a:pt x="622" y="264"/>
                </a:lnTo>
                <a:lnTo>
                  <a:pt x="622" y="2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9525910" y="2527146"/>
            <a:ext cx="726802" cy="736201"/>
            <a:chOff x="7639243" y="2325084"/>
            <a:chExt cx="726802" cy="736201"/>
          </a:xfrm>
        </p:grpSpPr>
        <p:sp>
          <p:nvSpPr>
            <p:cNvPr id="30"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278825"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a:p>
            <a:endParaRPr lang="zh-CN" altLang="en-US" dirty="0"/>
          </a:p>
        </p:txBody>
      </p:sp>
      <p:cxnSp>
        <p:nvCxnSpPr>
          <p:cNvPr id="3" name="直接连接符 2"/>
          <p:cNvCxnSpPr/>
          <p:nvPr/>
        </p:nvCxnSpPr>
        <p:spPr>
          <a:xfrm flipV="1">
            <a:off x="6096000" y="5600700"/>
            <a:ext cx="0" cy="1447800"/>
          </a:xfrm>
          <a:prstGeom prst="line">
            <a:avLst/>
          </a:prstGeom>
          <a:ln w="762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943100" y="5600700"/>
            <a:ext cx="4152900" cy="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05000" y="4171950"/>
            <a:ext cx="0" cy="144780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229100" y="4171950"/>
            <a:ext cx="0" cy="144780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91000" y="5600700"/>
            <a:ext cx="1866900" cy="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57900" y="5600700"/>
            <a:ext cx="4152900" cy="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57900" y="5600700"/>
            <a:ext cx="1866900" cy="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924800" y="4171950"/>
            <a:ext cx="0" cy="144780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210800" y="4171950"/>
            <a:ext cx="0" cy="144780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26448" y="1357546"/>
            <a:ext cx="1557104" cy="1557104"/>
            <a:chOff x="1126447" y="2117049"/>
            <a:chExt cx="1557104" cy="1557104"/>
          </a:xfrm>
        </p:grpSpPr>
        <p:sp>
          <p:nvSpPr>
            <p:cNvPr id="13" name="椭圆 12"/>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450548" y="1357546"/>
            <a:ext cx="1557104" cy="1557104"/>
            <a:chOff x="1126447" y="2117049"/>
            <a:chExt cx="1557104" cy="1557104"/>
          </a:xfrm>
        </p:grpSpPr>
        <p:sp>
          <p:nvSpPr>
            <p:cNvPr id="16" name="椭圆 15"/>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146248" y="1357546"/>
            <a:ext cx="1557104" cy="1557104"/>
            <a:chOff x="1126447" y="2117049"/>
            <a:chExt cx="1557104" cy="1557104"/>
          </a:xfrm>
        </p:grpSpPr>
        <p:sp>
          <p:nvSpPr>
            <p:cNvPr id="19" name="椭圆 18"/>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432248" y="1357546"/>
            <a:ext cx="1557104" cy="1557104"/>
            <a:chOff x="1126447" y="2117049"/>
            <a:chExt cx="1557104" cy="1557104"/>
          </a:xfrm>
        </p:grpSpPr>
        <p:sp>
          <p:nvSpPr>
            <p:cNvPr id="22" name="椭圆 21"/>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11952"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3653541"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7302240"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9594018" y="1967088"/>
            <a:ext cx="1349115"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sp>
        <p:nvSpPr>
          <p:cNvPr id="28" name="文本框 27"/>
          <p:cNvSpPr txBox="1"/>
          <p:nvPr/>
        </p:nvSpPr>
        <p:spPr>
          <a:xfrm>
            <a:off x="885923"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9" name="文本框 28"/>
          <p:cNvSpPr txBox="1"/>
          <p:nvPr/>
        </p:nvSpPr>
        <p:spPr>
          <a:xfrm>
            <a:off x="3128514"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30" name="文本框 29"/>
          <p:cNvSpPr txBox="1"/>
          <p:nvPr/>
        </p:nvSpPr>
        <p:spPr>
          <a:xfrm>
            <a:off x="6824214"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31" name="文本框 30"/>
          <p:cNvSpPr txBox="1"/>
          <p:nvPr/>
        </p:nvSpPr>
        <p:spPr>
          <a:xfrm>
            <a:off x="9167989" y="2997894"/>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2356" y="-609401"/>
            <a:ext cx="4610100" cy="7786747"/>
          </a:xfrm>
          <a:prstGeom prst="rect">
            <a:avLst/>
          </a:prstGeom>
          <a:noFill/>
        </p:spPr>
        <p:txBody>
          <a:bodyPr wrap="square" rtlCol="0">
            <a:spAutoFit/>
          </a:bodyPr>
          <a:lstStyle/>
          <a:p>
            <a:r>
              <a:rPr lang="en-US" altLang="zh-CN" sz="50000" dirty="0">
                <a:solidFill>
                  <a:schemeClr val="bg1"/>
                </a:solidFill>
              </a:rPr>
              <a:t>2</a:t>
            </a:r>
            <a:endParaRPr lang="zh-CN" altLang="en-US" sz="50000" dirty="0">
              <a:solidFill>
                <a:schemeClr val="bg1"/>
              </a:solidFill>
            </a:endParaRPr>
          </a:p>
        </p:txBody>
      </p:sp>
      <p:sp>
        <p:nvSpPr>
          <p:cNvPr id="4" name="矩形 3"/>
          <p:cNvSpPr/>
          <p:nvPr/>
        </p:nvSpPr>
        <p:spPr>
          <a:xfrm>
            <a:off x="5939232" y="1843510"/>
            <a:ext cx="2574740" cy="1604540"/>
          </a:xfrm>
          <a:prstGeom prst="rect">
            <a:avLst/>
          </a:prstGeom>
        </p:spPr>
        <p:txBody>
          <a:bodyPr wrap="none" lIns="91438" tIns="45719" rIns="91438" bIns="45719">
            <a:spAutoFit/>
          </a:bodyPr>
          <a:lstStyle/>
          <a:p>
            <a:pPr>
              <a:lnSpc>
                <a:spcPct val="130000"/>
              </a:lnSpc>
            </a:pPr>
            <a:r>
              <a:rPr kumimoji="1" lang="zh-CN" altLang="en-US" sz="4000" b="1" dirty="0">
                <a:solidFill>
                  <a:srgbClr val="FFFFFF"/>
                </a:solidFill>
                <a:latin typeface="Century Gothic" panose="020B0502020202020204"/>
                <a:ea typeface="微软雅黑" panose="020B0503020204020204" pitchFamily="34" charset="-122"/>
              </a:rPr>
              <a:t>标题</a:t>
            </a:r>
            <a:endParaRPr kumimoji="1" lang="en-US" altLang="zh-CN" sz="4000" b="1" dirty="0">
              <a:solidFill>
                <a:srgbClr val="FFFFFF"/>
              </a:solidFill>
              <a:latin typeface="Century Gothic" panose="020B0502020202020204"/>
              <a:ea typeface="微软雅黑" panose="020B0503020204020204" pitchFamily="34" charset="-122"/>
            </a:endParaRPr>
          </a:p>
          <a:p>
            <a:pPr>
              <a:lnSpc>
                <a:spcPct val="130000"/>
              </a:lnSpc>
            </a:pPr>
            <a:r>
              <a:rPr kumimoji="1" lang="en-US" altLang="zh-CN" sz="4000" b="1" dirty="0">
                <a:solidFill>
                  <a:srgbClr val="FFFFFF"/>
                </a:solidFill>
                <a:latin typeface="Century Gothic" panose="020B0502020202020204"/>
                <a:ea typeface="微软雅黑" panose="020B0503020204020204" pitchFamily="34" charset="-122"/>
              </a:rPr>
              <a:t>TITLE</a:t>
            </a:r>
            <a:r>
              <a:rPr kumimoji="1" lang="zh-CN" altLang="en-US" sz="4000" b="1" dirty="0">
                <a:solidFill>
                  <a:srgbClr val="FFFFFF"/>
                </a:solidFill>
                <a:latin typeface="Century Gothic" panose="020B0502020202020204"/>
                <a:ea typeface="微软雅黑" panose="020B0503020204020204" pitchFamily="34" charset="-122"/>
              </a:rPr>
              <a:t> </a:t>
            </a:r>
            <a:r>
              <a:rPr kumimoji="1" lang="en-US" altLang="zh-CN" sz="4000" b="1" dirty="0">
                <a:solidFill>
                  <a:srgbClr val="FFFFFF"/>
                </a:solidFill>
                <a:latin typeface="Century Gothic" panose="020B0502020202020204"/>
                <a:ea typeface="微软雅黑" panose="020B0503020204020204" pitchFamily="34" charset="-122"/>
              </a:rPr>
              <a:t>HERE</a:t>
            </a:r>
          </a:p>
        </p:txBody>
      </p:sp>
      <p:sp>
        <p:nvSpPr>
          <p:cNvPr id="5" name="文本框 4"/>
          <p:cNvSpPr txBox="1"/>
          <p:nvPr/>
        </p:nvSpPr>
        <p:spPr>
          <a:xfrm>
            <a:off x="5922756" y="3448050"/>
            <a:ext cx="4859544"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65911"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矩形 2"/>
          <p:cNvSpPr/>
          <p:nvPr/>
        </p:nvSpPr>
        <p:spPr>
          <a:xfrm>
            <a:off x="1965380" y="1652664"/>
            <a:ext cx="2708331" cy="4750214"/>
          </a:xfrm>
          <a:prstGeom prst="rect">
            <a:avLst/>
          </a:prstGeom>
          <a:blipFill dpi="0" rotWithShape="1">
            <a:blip r:embed="rId2" cstate="print"/>
            <a:srcRect/>
            <a:stretch>
              <a:fillRect l="-22000" r="-1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4" name="矩形 3"/>
          <p:cNvSpPr/>
          <p:nvPr/>
        </p:nvSpPr>
        <p:spPr>
          <a:xfrm>
            <a:off x="4733924" y="1652662"/>
            <a:ext cx="2708331" cy="4750217"/>
          </a:xfrm>
          <a:prstGeom prst="rect">
            <a:avLst/>
          </a:prstGeom>
          <a:blipFill dpi="0" rotWithShape="1">
            <a:blip r:embed="rId3" cstate="print"/>
            <a:srcRect/>
            <a:stretch>
              <a:fillRect l="-22000" t="-9000" r="-157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5" name="矩形 4"/>
          <p:cNvSpPr/>
          <p:nvPr/>
        </p:nvSpPr>
        <p:spPr>
          <a:xfrm>
            <a:off x="7502468" y="1652661"/>
            <a:ext cx="2708331" cy="4750217"/>
          </a:xfrm>
          <a:prstGeom prst="rect">
            <a:avLst/>
          </a:prstGeom>
          <a:blipFill dpi="0" rotWithShape="1">
            <a:blip r:embed="rId4" cstate="print"/>
            <a:srcRect/>
            <a:stretch>
              <a:fillRect l="-114000" t="-65000" r="-83000"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 name="矩形 5"/>
          <p:cNvSpPr/>
          <p:nvPr/>
        </p:nvSpPr>
        <p:spPr>
          <a:xfrm>
            <a:off x="1965380"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33924"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2468"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55"/>
          <p:cNvSpPr/>
          <p:nvPr/>
        </p:nvSpPr>
        <p:spPr>
          <a:xfrm>
            <a:off x="2088793"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
        <p:nvSpPr>
          <p:cNvPr id="10" name="矩形 55"/>
          <p:cNvSpPr/>
          <p:nvPr/>
        </p:nvSpPr>
        <p:spPr>
          <a:xfrm>
            <a:off x="4904466"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
        <p:nvSpPr>
          <p:cNvPr id="11" name="矩形 55"/>
          <p:cNvSpPr/>
          <p:nvPr/>
        </p:nvSpPr>
        <p:spPr>
          <a:xfrm>
            <a:off x="7644106" y="5019050"/>
            <a:ext cx="2118605" cy="1181542"/>
          </a:xfrm>
          <a:prstGeom prst="rect">
            <a:avLst/>
          </a:prstGeom>
        </p:spPr>
        <p:txBody>
          <a:bodyPr wrap="square">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News Gothic MT" charset="0"/>
              </a:rPr>
              <a:t>顶部“开始”面板中可以对字体、字号、颜色、行距等进行修改。顶部“开始”面板中可以对字体、字号、颜色、行距等进行修改。</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805632" y="379640"/>
            <a:ext cx="4351397" cy="362404"/>
          </a:xfrm>
        </p:spPr>
        <p:txBody>
          <a:bodyPr/>
          <a:lstStyle/>
          <a:p>
            <a:r>
              <a:rPr kumimoji="1" lang="zh-CN" altLang="en-US" dirty="0">
                <a:latin typeface="Century Gothic" panose="020B0502020202020204"/>
              </a:rPr>
              <a:t>标题</a:t>
            </a:r>
            <a:r>
              <a:rPr kumimoji="1" lang="en-US" altLang="zh-CN" dirty="0">
                <a:latin typeface="Century Gothic" panose="020B0502020202020204"/>
              </a:rPr>
              <a:t>  TITLE</a:t>
            </a:r>
            <a:r>
              <a:rPr kumimoji="1" lang="zh-CN" altLang="en-US" dirty="0">
                <a:latin typeface="Century Gothic" panose="020B0502020202020204"/>
              </a:rPr>
              <a:t> </a:t>
            </a:r>
            <a:r>
              <a:rPr kumimoji="1" lang="en-US" altLang="zh-CN" dirty="0">
                <a:latin typeface="Century Gothic" panose="020B0502020202020204"/>
              </a:rPr>
              <a:t>HERE</a:t>
            </a:r>
          </a:p>
        </p:txBody>
      </p:sp>
      <p:sp>
        <p:nvSpPr>
          <p:cNvPr id="3" name="椭圆 2"/>
          <p:cNvSpPr/>
          <p:nvPr/>
        </p:nvSpPr>
        <p:spPr>
          <a:xfrm>
            <a:off x="702945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4320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191000" y="1924050"/>
            <a:ext cx="3657600" cy="3657600"/>
          </a:xfrm>
          <a:prstGeom prst="ellipse">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47659" y="3253034"/>
            <a:ext cx="1620953" cy="999631"/>
          </a:xfrm>
          <a:prstGeom prst="rect">
            <a:avLst/>
          </a:prstGeom>
        </p:spPr>
        <p:txBody>
          <a:bodyPr wrap="none" lIns="91438" tIns="45719" rIns="91438" bIns="45719">
            <a:spAutoFit/>
          </a:bodyPr>
          <a:lstStyle/>
          <a:p>
            <a:pPr algn="ctr">
              <a:lnSpc>
                <a:spcPct val="130000"/>
              </a:lnSpc>
            </a:pPr>
            <a:r>
              <a:rPr kumimoji="1" lang="zh-CN" altLang="en-US" sz="2400" b="1" dirty="0">
                <a:latin typeface="Century Gothic" panose="020B0502020202020204"/>
                <a:ea typeface="微软雅黑" panose="020B0503020204020204" pitchFamily="34" charset="-122"/>
              </a:rPr>
              <a:t>标题</a:t>
            </a:r>
            <a:endParaRPr kumimoji="1" lang="en-US" altLang="zh-CN" sz="2400" b="1" dirty="0">
              <a:latin typeface="Century Gothic" panose="020B0502020202020204"/>
              <a:ea typeface="微软雅黑" panose="020B0503020204020204" pitchFamily="34" charset="-122"/>
            </a:endParaRPr>
          </a:p>
          <a:p>
            <a:pPr algn="ctr">
              <a:lnSpc>
                <a:spcPct val="130000"/>
              </a:lnSpc>
            </a:pPr>
            <a:r>
              <a:rPr kumimoji="1" lang="en-US" altLang="zh-CN" sz="2400" b="1" dirty="0">
                <a:latin typeface="Century Gothic" panose="020B0502020202020204"/>
                <a:ea typeface="微软雅黑" panose="020B0503020204020204" pitchFamily="34" charset="-122"/>
              </a:rPr>
              <a:t>TITLE</a:t>
            </a:r>
            <a:r>
              <a:rPr kumimoji="1" lang="zh-CN" altLang="en-US" sz="2400" b="1" dirty="0">
                <a:latin typeface="Century Gothic" panose="020B0502020202020204"/>
                <a:ea typeface="微软雅黑" panose="020B0503020204020204" pitchFamily="34" charset="-122"/>
              </a:rPr>
              <a:t> </a:t>
            </a:r>
            <a:r>
              <a:rPr kumimoji="1" lang="en-US" altLang="zh-CN" sz="2400" b="1" dirty="0">
                <a:latin typeface="Century Gothic" panose="020B0502020202020204"/>
                <a:ea typeface="微软雅黑" panose="020B0503020204020204" pitchFamily="34" charset="-122"/>
              </a:rPr>
              <a:t>HERE</a:t>
            </a:r>
          </a:p>
        </p:txBody>
      </p:sp>
      <p:sp>
        <p:nvSpPr>
          <p:cNvPr id="7" name="Freeform 5"/>
          <p:cNvSpPr/>
          <p:nvPr/>
        </p:nvSpPr>
        <p:spPr bwMode="auto">
          <a:xfrm>
            <a:off x="3169226" y="3374620"/>
            <a:ext cx="797793" cy="756457"/>
          </a:xfrm>
          <a:custGeom>
            <a:avLst/>
            <a:gdLst>
              <a:gd name="T0" fmla="*/ 772 w 772"/>
              <a:gd name="T1" fmla="*/ 592 h 732"/>
              <a:gd name="T2" fmla="*/ 770 w 772"/>
              <a:gd name="T3" fmla="*/ 574 h 732"/>
              <a:gd name="T4" fmla="*/ 762 w 772"/>
              <a:gd name="T5" fmla="*/ 560 h 732"/>
              <a:gd name="T6" fmla="*/ 750 w 772"/>
              <a:gd name="T7" fmla="*/ 548 h 732"/>
              <a:gd name="T8" fmla="*/ 734 w 772"/>
              <a:gd name="T9" fmla="*/ 540 h 732"/>
              <a:gd name="T10" fmla="*/ 500 w 772"/>
              <a:gd name="T11" fmla="*/ 466 h 732"/>
              <a:gd name="T12" fmla="*/ 534 w 772"/>
              <a:gd name="T13" fmla="*/ 416 h 732"/>
              <a:gd name="T14" fmla="*/ 560 w 772"/>
              <a:gd name="T15" fmla="*/ 356 h 732"/>
              <a:gd name="T16" fmla="*/ 576 w 772"/>
              <a:gd name="T17" fmla="*/ 290 h 732"/>
              <a:gd name="T18" fmla="*/ 582 w 772"/>
              <a:gd name="T19" fmla="*/ 222 h 732"/>
              <a:gd name="T20" fmla="*/ 580 w 772"/>
              <a:gd name="T21" fmla="*/ 198 h 732"/>
              <a:gd name="T22" fmla="*/ 574 w 772"/>
              <a:gd name="T23" fmla="*/ 152 h 732"/>
              <a:gd name="T24" fmla="*/ 560 w 772"/>
              <a:gd name="T25" fmla="*/ 112 h 732"/>
              <a:gd name="T26" fmla="*/ 540 w 772"/>
              <a:gd name="T27" fmla="*/ 76 h 732"/>
              <a:gd name="T28" fmla="*/ 516 w 772"/>
              <a:gd name="T29" fmla="*/ 48 h 732"/>
              <a:gd name="T30" fmla="*/ 484 w 772"/>
              <a:gd name="T31" fmla="*/ 24 h 732"/>
              <a:gd name="T32" fmla="*/ 448 w 772"/>
              <a:gd name="T33" fmla="*/ 10 h 732"/>
              <a:gd name="T34" fmla="*/ 408 w 772"/>
              <a:gd name="T35" fmla="*/ 2 h 732"/>
              <a:gd name="T36" fmla="*/ 386 w 772"/>
              <a:gd name="T37" fmla="*/ 0 h 732"/>
              <a:gd name="T38" fmla="*/ 344 w 772"/>
              <a:gd name="T39" fmla="*/ 4 h 732"/>
              <a:gd name="T40" fmla="*/ 306 w 772"/>
              <a:gd name="T41" fmla="*/ 16 h 732"/>
              <a:gd name="T42" fmla="*/ 272 w 772"/>
              <a:gd name="T43" fmla="*/ 36 h 732"/>
              <a:gd name="T44" fmla="*/ 244 w 772"/>
              <a:gd name="T45" fmla="*/ 60 h 732"/>
              <a:gd name="T46" fmla="*/ 222 w 772"/>
              <a:gd name="T47" fmla="*/ 92 h 732"/>
              <a:gd name="T48" fmla="*/ 204 w 772"/>
              <a:gd name="T49" fmla="*/ 130 h 732"/>
              <a:gd name="T50" fmla="*/ 194 w 772"/>
              <a:gd name="T51" fmla="*/ 174 h 732"/>
              <a:gd name="T52" fmla="*/ 190 w 772"/>
              <a:gd name="T53" fmla="*/ 222 h 732"/>
              <a:gd name="T54" fmla="*/ 192 w 772"/>
              <a:gd name="T55" fmla="*/ 256 h 732"/>
              <a:gd name="T56" fmla="*/ 204 w 772"/>
              <a:gd name="T57" fmla="*/ 322 h 732"/>
              <a:gd name="T58" fmla="*/ 224 w 772"/>
              <a:gd name="T59" fmla="*/ 386 h 732"/>
              <a:gd name="T60" fmla="*/ 254 w 772"/>
              <a:gd name="T61" fmla="*/ 442 h 732"/>
              <a:gd name="T62" fmla="*/ 38 w 772"/>
              <a:gd name="T63" fmla="*/ 540 h 732"/>
              <a:gd name="T64" fmla="*/ 30 w 772"/>
              <a:gd name="T65" fmla="*/ 542 h 732"/>
              <a:gd name="T66" fmla="*/ 16 w 772"/>
              <a:gd name="T67" fmla="*/ 552 h 732"/>
              <a:gd name="T68" fmla="*/ 6 w 772"/>
              <a:gd name="T69" fmla="*/ 566 h 732"/>
              <a:gd name="T70" fmla="*/ 0 w 772"/>
              <a:gd name="T71" fmla="*/ 584 h 732"/>
              <a:gd name="T72" fmla="*/ 0 w 772"/>
              <a:gd name="T73" fmla="*/ 676 h 732"/>
              <a:gd name="T74" fmla="*/ 0 w 772"/>
              <a:gd name="T75" fmla="*/ 688 h 732"/>
              <a:gd name="T76" fmla="*/ 10 w 772"/>
              <a:gd name="T77" fmla="*/ 708 h 732"/>
              <a:gd name="T78" fmla="*/ 24 w 772"/>
              <a:gd name="T79" fmla="*/ 722 h 732"/>
              <a:gd name="T80" fmla="*/ 44 w 772"/>
              <a:gd name="T81" fmla="*/ 730 h 732"/>
              <a:gd name="T82" fmla="*/ 718 w 772"/>
              <a:gd name="T83" fmla="*/ 732 h 732"/>
              <a:gd name="T84" fmla="*/ 728 w 772"/>
              <a:gd name="T85" fmla="*/ 730 h 732"/>
              <a:gd name="T86" fmla="*/ 748 w 772"/>
              <a:gd name="T87" fmla="*/ 722 h 732"/>
              <a:gd name="T88" fmla="*/ 764 w 772"/>
              <a:gd name="T89" fmla="*/ 708 h 732"/>
              <a:gd name="T90" fmla="*/ 772 w 772"/>
              <a:gd name="T91" fmla="*/ 688 h 732"/>
              <a:gd name="T92" fmla="*/ 772 w 772"/>
              <a:gd name="T93" fmla="*/ 67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73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8094015" y="3521754"/>
            <a:ext cx="728369" cy="609323"/>
            <a:chOff x="6235762" y="3175631"/>
            <a:chExt cx="728369" cy="609323"/>
          </a:xfrm>
        </p:grpSpPr>
        <p:sp>
          <p:nvSpPr>
            <p:cNvPr id="9" name="Freeform 12"/>
            <p:cNvSpPr>
              <a:spLocks noEditPoints="1"/>
            </p:cNvSpPr>
            <p:nvPr/>
          </p:nvSpPr>
          <p:spPr bwMode="auto">
            <a:xfrm>
              <a:off x="6235762" y="3175631"/>
              <a:ext cx="728369" cy="241223"/>
            </a:xfrm>
            <a:custGeom>
              <a:avLst/>
              <a:gdLst>
                <a:gd name="T0" fmla="*/ 628 w 930"/>
                <a:gd name="T1" fmla="*/ 118 h 308"/>
                <a:gd name="T2" fmla="*/ 628 w 930"/>
                <a:gd name="T3" fmla="*/ 0 h 308"/>
                <a:gd name="T4" fmla="*/ 302 w 930"/>
                <a:gd name="T5" fmla="*/ 0 h 308"/>
                <a:gd name="T6" fmla="*/ 302 w 930"/>
                <a:gd name="T7" fmla="*/ 118 h 308"/>
                <a:gd name="T8" fmla="*/ 0 w 930"/>
                <a:gd name="T9" fmla="*/ 118 h 308"/>
                <a:gd name="T10" fmla="*/ 0 w 930"/>
                <a:gd name="T11" fmla="*/ 308 h 308"/>
                <a:gd name="T12" fmla="*/ 930 w 930"/>
                <a:gd name="T13" fmla="*/ 308 h 308"/>
                <a:gd name="T14" fmla="*/ 930 w 930"/>
                <a:gd name="T15" fmla="*/ 118 h 308"/>
                <a:gd name="T16" fmla="*/ 628 w 930"/>
                <a:gd name="T17" fmla="*/ 118 h 308"/>
                <a:gd name="T18" fmla="*/ 590 w 930"/>
                <a:gd name="T19" fmla="*/ 116 h 308"/>
                <a:gd name="T20" fmla="*/ 342 w 930"/>
                <a:gd name="T21" fmla="*/ 116 h 308"/>
                <a:gd name="T22" fmla="*/ 342 w 930"/>
                <a:gd name="T23" fmla="*/ 32 h 308"/>
                <a:gd name="T24" fmla="*/ 590 w 930"/>
                <a:gd name="T25" fmla="*/ 32 h 308"/>
                <a:gd name="T26" fmla="*/ 590 w 930"/>
                <a:gd name="T27"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0" h="308">
                  <a:moveTo>
                    <a:pt x="628" y="118"/>
                  </a:moveTo>
                  <a:lnTo>
                    <a:pt x="628" y="0"/>
                  </a:lnTo>
                  <a:lnTo>
                    <a:pt x="302" y="0"/>
                  </a:lnTo>
                  <a:lnTo>
                    <a:pt x="302" y="118"/>
                  </a:lnTo>
                  <a:lnTo>
                    <a:pt x="0" y="118"/>
                  </a:lnTo>
                  <a:lnTo>
                    <a:pt x="0" y="308"/>
                  </a:lnTo>
                  <a:lnTo>
                    <a:pt x="930" y="308"/>
                  </a:lnTo>
                  <a:lnTo>
                    <a:pt x="930" y="118"/>
                  </a:lnTo>
                  <a:lnTo>
                    <a:pt x="628" y="118"/>
                  </a:lnTo>
                  <a:close/>
                  <a:moveTo>
                    <a:pt x="590" y="116"/>
                  </a:moveTo>
                  <a:lnTo>
                    <a:pt x="342" y="116"/>
                  </a:lnTo>
                  <a:lnTo>
                    <a:pt x="342" y="32"/>
                  </a:lnTo>
                  <a:lnTo>
                    <a:pt x="590" y="32"/>
                  </a:lnTo>
                  <a:lnTo>
                    <a:pt x="590" y="11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6235762" y="3445049"/>
              <a:ext cx="728369" cy="339905"/>
            </a:xfrm>
            <a:custGeom>
              <a:avLst/>
              <a:gdLst>
                <a:gd name="T0" fmla="*/ 750 w 930"/>
                <a:gd name="T1" fmla="*/ 88 h 434"/>
                <a:gd name="T2" fmla="*/ 666 w 930"/>
                <a:gd name="T3" fmla="*/ 88 h 434"/>
                <a:gd name="T4" fmla="*/ 666 w 930"/>
                <a:gd name="T5" fmla="*/ 0 h 434"/>
                <a:gd name="T6" fmla="*/ 256 w 930"/>
                <a:gd name="T7" fmla="*/ 0 h 434"/>
                <a:gd name="T8" fmla="*/ 256 w 930"/>
                <a:gd name="T9" fmla="*/ 88 h 434"/>
                <a:gd name="T10" fmla="*/ 172 w 930"/>
                <a:gd name="T11" fmla="*/ 88 h 434"/>
                <a:gd name="T12" fmla="*/ 172 w 930"/>
                <a:gd name="T13" fmla="*/ 0 h 434"/>
                <a:gd name="T14" fmla="*/ 0 w 930"/>
                <a:gd name="T15" fmla="*/ 0 h 434"/>
                <a:gd name="T16" fmla="*/ 0 w 930"/>
                <a:gd name="T17" fmla="*/ 434 h 434"/>
                <a:gd name="T18" fmla="*/ 930 w 930"/>
                <a:gd name="T19" fmla="*/ 434 h 434"/>
                <a:gd name="T20" fmla="*/ 930 w 930"/>
                <a:gd name="T21" fmla="*/ 0 h 434"/>
                <a:gd name="T22" fmla="*/ 750 w 930"/>
                <a:gd name="T23" fmla="*/ 0 h 434"/>
                <a:gd name="T24" fmla="*/ 750 w 930"/>
                <a:gd name="T25" fmla="*/ 8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0" h="434">
                  <a:moveTo>
                    <a:pt x="750" y="88"/>
                  </a:moveTo>
                  <a:lnTo>
                    <a:pt x="666" y="88"/>
                  </a:lnTo>
                  <a:lnTo>
                    <a:pt x="666" y="0"/>
                  </a:lnTo>
                  <a:lnTo>
                    <a:pt x="256" y="0"/>
                  </a:lnTo>
                  <a:lnTo>
                    <a:pt x="256" y="88"/>
                  </a:lnTo>
                  <a:lnTo>
                    <a:pt x="172" y="88"/>
                  </a:lnTo>
                  <a:lnTo>
                    <a:pt x="172" y="0"/>
                  </a:lnTo>
                  <a:lnTo>
                    <a:pt x="0" y="0"/>
                  </a:lnTo>
                  <a:lnTo>
                    <a:pt x="0" y="434"/>
                  </a:lnTo>
                  <a:lnTo>
                    <a:pt x="930" y="434"/>
                  </a:lnTo>
                  <a:lnTo>
                    <a:pt x="930" y="0"/>
                  </a:lnTo>
                  <a:lnTo>
                    <a:pt x="750" y="0"/>
                  </a:lnTo>
                  <a:lnTo>
                    <a:pt x="750" y="8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626196" y="3622745"/>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2" name="矩形 11"/>
          <p:cNvSpPr/>
          <p:nvPr/>
        </p:nvSpPr>
        <p:spPr>
          <a:xfrm>
            <a:off x="1070148" y="3293904"/>
            <a:ext cx="646327" cy="416459"/>
          </a:xfrm>
          <a:prstGeom prst="rect">
            <a:avLst/>
          </a:prstGeom>
        </p:spPr>
        <p:txBody>
          <a:bodyPr wrap="none" lIns="91438" tIns="45719" rIns="91438" bIns="45719">
            <a:spAutoFit/>
          </a:bodyPr>
          <a:lstStyle/>
          <a:p>
            <a:pPr algn="ctr">
              <a:lnSpc>
                <a:spcPct val="130000"/>
              </a:lnSpc>
            </a:pPr>
            <a:r>
              <a:rPr kumimoji="1" lang="zh-CN" altLang="en-US" b="1" dirty="0">
                <a:latin typeface="Century Gothic" panose="020B0502020202020204"/>
                <a:ea typeface="微软雅黑" panose="020B0503020204020204" pitchFamily="34" charset="-122"/>
              </a:rPr>
              <a:t>标题</a:t>
            </a:r>
            <a:endParaRPr kumimoji="1" lang="en-US" altLang="zh-CN" b="1" dirty="0">
              <a:latin typeface="Century Gothic" panose="020B0502020202020204"/>
              <a:ea typeface="微软雅黑" panose="020B0503020204020204" pitchFamily="34" charset="-122"/>
            </a:endParaRPr>
          </a:p>
        </p:txBody>
      </p:sp>
      <p:sp>
        <p:nvSpPr>
          <p:cNvPr id="13" name="文本框 12"/>
          <p:cNvSpPr txBox="1"/>
          <p:nvPr/>
        </p:nvSpPr>
        <p:spPr>
          <a:xfrm>
            <a:off x="9319764" y="3622745"/>
            <a:ext cx="2201172" cy="1052596"/>
          </a:xfrm>
          <a:prstGeom prst="rect">
            <a:avLst/>
          </a:prstGeom>
          <a:noFill/>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4" name="矩形 13"/>
          <p:cNvSpPr/>
          <p:nvPr/>
        </p:nvSpPr>
        <p:spPr>
          <a:xfrm>
            <a:off x="9666012" y="3293904"/>
            <a:ext cx="646327" cy="416459"/>
          </a:xfrm>
          <a:prstGeom prst="rect">
            <a:avLst/>
          </a:prstGeom>
        </p:spPr>
        <p:txBody>
          <a:bodyPr wrap="none" lIns="91438" tIns="45719" rIns="91438" bIns="45719">
            <a:spAutoFit/>
          </a:bodyPr>
          <a:lstStyle/>
          <a:p>
            <a:pPr algn="ctr">
              <a:lnSpc>
                <a:spcPct val="130000"/>
              </a:lnSpc>
            </a:pPr>
            <a:r>
              <a:rPr kumimoji="1" lang="zh-CN" altLang="en-US" b="1" dirty="0">
                <a:latin typeface="Century Gothic" panose="020B0502020202020204"/>
                <a:ea typeface="微软雅黑" panose="020B0503020204020204" pitchFamily="34" charset="-122"/>
              </a:rPr>
              <a:t>标题</a:t>
            </a:r>
            <a:endParaRPr kumimoji="1" lang="en-US" altLang="zh-CN" b="1" dirty="0">
              <a:latin typeface="Century Gothic" panose="020B0502020202020204"/>
              <a:ea typeface="微软雅黑" panose="020B0503020204020204" pitchFamily="34" charset="-122"/>
            </a:endParaRPr>
          </a:p>
        </p:txBody>
      </p:sp>
    </p:spTree>
  </p:cSld>
  <p:clrMapOvr>
    <a:masterClrMapping/>
  </p:clrMapOvr>
  <p:transition spd="slow">
    <p:wipe dir="r"/>
  </p:transition>
</p:sld>
</file>

<file path=ppt/theme/theme1.xml><?xml version="1.0" encoding="utf-8"?>
<a:theme xmlns:a="http://schemas.openxmlformats.org/drawingml/2006/main" name="清风素材 https://12sc.taobao.com">
  <a:themeElements>
    <a:clrScheme name="自定义 7">
      <a:dk1>
        <a:sysClr val="windowText" lastClr="000000"/>
      </a:dk1>
      <a:lt1>
        <a:sysClr val="window" lastClr="FFFFFF"/>
      </a:lt1>
      <a:dk2>
        <a:srgbClr val="44546A"/>
      </a:dk2>
      <a:lt2>
        <a:srgbClr val="E7E6E6"/>
      </a:lt2>
      <a:accent1>
        <a:srgbClr val="653607"/>
      </a:accent1>
      <a:accent2>
        <a:srgbClr val="5C003D"/>
      </a:accent2>
      <a:accent3>
        <a:srgbClr val="FFE7AB"/>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Microsoft Office PowerPoint</Application>
  <PresentationFormat>宽屏</PresentationFormat>
  <Paragraphs>124</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微软雅黑</vt:lpstr>
      <vt:lpstr>Arial</vt:lpstr>
      <vt:lpstr>Calibri</vt:lpstr>
      <vt:lpstr>Century Gothic</vt:lpstr>
      <vt:lpstr>Eras Light ITC</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工作汇报总结类</dc:title>
  <dc:subject>RP</dc:subject>
  <dc:creator/>
  <cp:keywords>RP</cp:keywords>
  <dc:description>RP</dc:description>
  <cp:lastModifiedBy>天 下</cp:lastModifiedBy>
  <cp:revision>5</cp:revision>
  <dcterms:created xsi:type="dcterms:W3CDTF">2015-08-18T05:03:00Z</dcterms:created>
  <dcterms:modified xsi:type="dcterms:W3CDTF">2021-01-05T00:05:53Z</dcterms:modified>
  <cp:category>RP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