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6" r:id="rId2"/>
    <p:sldId id="387" r:id="rId3"/>
    <p:sldId id="408" r:id="rId4"/>
    <p:sldId id="392" r:id="rId5"/>
    <p:sldId id="390" r:id="rId6"/>
    <p:sldId id="389" r:id="rId7"/>
    <p:sldId id="391" r:id="rId8"/>
    <p:sldId id="409" r:id="rId9"/>
    <p:sldId id="393" r:id="rId10"/>
    <p:sldId id="394" r:id="rId11"/>
    <p:sldId id="395" r:id="rId12"/>
    <p:sldId id="396" r:id="rId13"/>
    <p:sldId id="410" r:id="rId14"/>
    <p:sldId id="398" r:id="rId15"/>
    <p:sldId id="399" r:id="rId16"/>
    <p:sldId id="404" r:id="rId17"/>
    <p:sldId id="400" r:id="rId18"/>
    <p:sldId id="411" r:id="rId19"/>
    <p:sldId id="401" r:id="rId20"/>
    <p:sldId id="397" r:id="rId21"/>
    <p:sldId id="402" r:id="rId22"/>
    <p:sldId id="403" r:id="rId23"/>
    <p:sldId id="386" r:id="rId24"/>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CD"/>
    <a:srgbClr val="C68F06"/>
    <a:srgbClr val="DB2C03"/>
    <a:srgbClr val="EBAC07"/>
    <a:srgbClr val="008487"/>
    <a:srgbClr val="163C46"/>
    <a:srgbClr val="008F92"/>
    <a:srgbClr val="00487E"/>
    <a:srgbClr val="F83003"/>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138" d="100"/>
          <a:sy n="138" d="100"/>
        </p:scale>
        <p:origin x="144" y="10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150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4F9687C-D733-40EB-93BD-08CA35EB5F48}" type="slidenum">
              <a:rPr lang="zh-CN" altLang="en-US"/>
              <a:t>2</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9D2576-7C12-47B1-A3E2-EA61283E0AD6}"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0" name="文本框 37"/>
          <p:cNvSpPr txBox="1"/>
          <p:nvPr userDrawn="1"/>
        </p:nvSpPr>
        <p:spPr>
          <a:xfrm>
            <a:off x="323528" y="267494"/>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1" name="文本框 38"/>
          <p:cNvSpPr txBox="1"/>
          <p:nvPr userDrawn="1"/>
        </p:nvSpPr>
        <p:spPr>
          <a:xfrm>
            <a:off x="323528" y="560226"/>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2" name="Picture 4" descr="简约多边形极致实用清爽好看PPT模板（MOMODA自营素材）-红色"/>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1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2" cstate="print"/>
          <a:srcRect/>
          <a:stretch>
            <a:fillRect/>
          </a:stretch>
        </p:blipFill>
        <p:spPr bwMode="auto">
          <a:xfrm>
            <a:off x="0" y="-4762"/>
            <a:ext cx="9144000" cy="5148262"/>
          </a:xfrm>
          <a:prstGeom prst="rect">
            <a:avLst/>
          </a:prstGeom>
          <a:noFill/>
        </p:spPr>
      </p:pic>
      <p:pic>
        <p:nvPicPr>
          <p:cNvPr id="14" name="Picture 11" descr="ff副本副本"/>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79512" y="452586"/>
            <a:ext cx="8675688" cy="5143500"/>
          </a:xfrm>
          <a:prstGeom prst="rect">
            <a:avLst/>
          </a:prstGeom>
          <a:noFill/>
        </p:spPr>
      </p:pic>
      <p:sp>
        <p:nvSpPr>
          <p:cNvPr id="15" name="Text Box 12"/>
          <p:cNvSpPr txBox="1">
            <a:spLocks noChangeArrowheads="1"/>
          </p:cNvSpPr>
          <p:nvPr/>
        </p:nvSpPr>
        <p:spPr bwMode="auto">
          <a:xfrm>
            <a:off x="3422775" y="924074"/>
            <a:ext cx="2444900" cy="1446550"/>
          </a:xfrm>
          <a:prstGeom prst="rect">
            <a:avLst/>
          </a:prstGeom>
          <a:noFill/>
          <a:ln w="9525">
            <a:noFill/>
            <a:miter lim="800000"/>
          </a:ln>
          <a:effectLst/>
        </p:spPr>
        <p:txBody>
          <a:bodyPr wrap="none">
            <a:spAutoFit/>
          </a:bodyPr>
          <a:lstStyle/>
          <a:p>
            <a:r>
              <a:rPr lang="en-US" altLang="zh-CN" sz="8800" dirty="0">
                <a:solidFill>
                  <a:schemeClr val="bg1"/>
                </a:solidFill>
                <a:latin typeface="Impact" panose="020B0806030902050204" pitchFamily="34" charset="0"/>
              </a:rPr>
              <a:t>20XX</a:t>
            </a:r>
          </a:p>
        </p:txBody>
      </p:sp>
      <p:sp>
        <p:nvSpPr>
          <p:cNvPr id="16" name="Text Box 13"/>
          <p:cNvSpPr txBox="1">
            <a:spLocks noChangeArrowheads="1"/>
          </p:cNvSpPr>
          <p:nvPr/>
        </p:nvSpPr>
        <p:spPr bwMode="auto">
          <a:xfrm>
            <a:off x="2987800" y="2378224"/>
            <a:ext cx="3262432" cy="1015663"/>
          </a:xfrm>
          <a:prstGeom prst="rect">
            <a:avLst/>
          </a:prstGeom>
          <a:noFill/>
          <a:ln w="9525">
            <a:noFill/>
            <a:miter lim="800000"/>
          </a:ln>
          <a:effectLst/>
        </p:spPr>
        <p:txBody>
          <a:bodyPr wrap="none">
            <a:spAutoFit/>
          </a:bodyPr>
          <a:lstStyle/>
          <a:p>
            <a:r>
              <a:rPr lang="zh-CN" altLang="en-US" sz="6000" b="1" dirty="0">
                <a:solidFill>
                  <a:schemeClr val="bg1"/>
                </a:solidFill>
                <a:ea typeface="微软雅黑" panose="020B0503020204020204" pitchFamily="34" charset="-122"/>
              </a:rPr>
              <a:t>汽车销售</a:t>
            </a:r>
          </a:p>
        </p:txBody>
      </p:sp>
      <p:sp>
        <p:nvSpPr>
          <p:cNvPr id="17" name="Text Box 14"/>
          <p:cNvSpPr txBox="1">
            <a:spLocks noChangeArrowheads="1"/>
          </p:cNvSpPr>
          <p:nvPr/>
        </p:nvSpPr>
        <p:spPr bwMode="auto">
          <a:xfrm>
            <a:off x="3060825" y="3378349"/>
            <a:ext cx="3143250" cy="366712"/>
          </a:xfrm>
          <a:prstGeom prst="rect">
            <a:avLst/>
          </a:prstGeom>
          <a:noFill/>
          <a:ln w="9525">
            <a:noFill/>
            <a:miter lim="800000"/>
          </a:ln>
          <a:effec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商务通用</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企业创业</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总结汇报</a:t>
            </a: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ppt_x-.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by="(-#ppt_w*2)" calcmode="lin" valueType="num">
                                      <p:cBhvr rctx="PPT">
                                        <p:cTn id="21" dur="500" autoRev="1" fill="hold">
                                          <p:stCondLst>
                                            <p:cond delay="0"/>
                                          </p:stCondLst>
                                        </p:cTn>
                                        <p:tgtEl>
                                          <p:spTgt spid="16"/>
                                        </p:tgtEl>
                                        <p:attrNameLst>
                                          <p:attrName>ppt_w</p:attrName>
                                        </p:attrNameLst>
                                      </p:cBhvr>
                                    </p:anim>
                                    <p:anim by="(#ppt_w*0.50)" calcmode="lin" valueType="num">
                                      <p:cBhvr>
                                        <p:cTn id="22" dur="500" decel="50000" autoRev="1" fill="hold">
                                          <p:stCondLst>
                                            <p:cond delay="0"/>
                                          </p:stCondLst>
                                        </p:cTn>
                                        <p:tgtEl>
                                          <p:spTgt spid="16"/>
                                        </p:tgtEl>
                                        <p:attrNameLst>
                                          <p:attrName>ppt_x</p:attrName>
                                        </p:attrNameLst>
                                      </p:cBhvr>
                                    </p:anim>
                                    <p:anim from="(-#ppt_h/2)" to="(#ppt_y)" calcmode="lin" valueType="num">
                                      <p:cBhvr>
                                        <p:cTn id="23" dur="1000" fill="hold">
                                          <p:stCondLst>
                                            <p:cond delay="0"/>
                                          </p:stCondLst>
                                        </p:cTn>
                                        <p:tgtEl>
                                          <p:spTgt spid="16"/>
                                        </p:tgtEl>
                                        <p:attrNameLst>
                                          <p:attrName>ppt_y</p:attrName>
                                        </p:attrNameLst>
                                      </p:cBhvr>
                                    </p:anim>
                                    <p:animRot by="21600000">
                                      <p:cBhvr>
                                        <p:cTn id="24" dur="1000" fill="hold">
                                          <p:stCondLst>
                                            <p:cond delay="0"/>
                                          </p:stCondLst>
                                        </p:cTn>
                                        <p:tgtEl>
                                          <p:spTgt spid="16"/>
                                        </p:tgtEl>
                                        <p:attrNameLst>
                                          <p:attrName>r</p:attrName>
                                        </p:attrNameLst>
                                      </p:cBhvr>
                                    </p:animRot>
                                  </p:childTnLst>
                                </p:cTn>
                              </p:par>
                            </p:childTnLst>
                          </p:cTn>
                        </p:par>
                        <p:par>
                          <p:cTn id="25" fill="hold">
                            <p:stCondLst>
                              <p:cond delay="3299"/>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p:cTn id="28"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42"/>
          <p:cNvSpPr/>
          <p:nvPr/>
        </p:nvSpPr>
        <p:spPr bwMode="auto">
          <a:xfrm>
            <a:off x="1576759" y="12911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67" name="Freeform 42"/>
          <p:cNvSpPr/>
          <p:nvPr/>
        </p:nvSpPr>
        <p:spPr bwMode="auto">
          <a:xfrm flipH="1">
            <a:off x="4838562" y="12911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68" name="Freeform 42"/>
          <p:cNvSpPr/>
          <p:nvPr/>
        </p:nvSpPr>
        <p:spPr bwMode="auto">
          <a:xfrm flipV="1">
            <a:off x="1576759" y="3789741"/>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69" name="Freeform 42"/>
          <p:cNvSpPr/>
          <p:nvPr/>
        </p:nvSpPr>
        <p:spPr bwMode="auto">
          <a:xfrm flipH="1" flipV="1">
            <a:off x="4838562" y="3789741"/>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endParaRPr lang="zh-CN" altLang="en-US"/>
          </a:p>
        </p:txBody>
      </p:sp>
      <p:sp>
        <p:nvSpPr>
          <p:cNvPr id="70" name="矩形 32"/>
          <p:cNvSpPr>
            <a:spLocks noChangeArrowheads="1"/>
          </p:cNvSpPr>
          <p:nvPr/>
        </p:nvSpPr>
        <p:spPr bwMode="auto">
          <a:xfrm>
            <a:off x="0" y="2439884"/>
            <a:ext cx="9142810" cy="863003"/>
          </a:xfrm>
          <a:prstGeom prst="rect">
            <a:avLst/>
          </a:prstGeom>
          <a:solidFill>
            <a:schemeClr val="bg1">
              <a:lumMod val="75000"/>
            </a:schemeClr>
          </a:solidFill>
          <a:ln>
            <a:noFill/>
          </a:ln>
        </p:spPr>
        <p:txBody>
          <a:bodyPr lIns="68541" tIns="34271" rIns="68541" bIns="34271"/>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71" name="TextBox 33"/>
          <p:cNvSpPr txBox="1">
            <a:spLocks noChangeArrowheads="1"/>
          </p:cNvSpPr>
          <p:nvPr/>
        </p:nvSpPr>
        <p:spPr bwMode="auto">
          <a:xfrm>
            <a:off x="2476381" y="2685094"/>
            <a:ext cx="3855157" cy="407660"/>
          </a:xfrm>
          <a:prstGeom prst="rect">
            <a:avLst/>
          </a:prstGeom>
          <a:noFill/>
          <a:ln>
            <a:noFill/>
          </a:ln>
        </p:spPr>
        <p:txBody>
          <a:bodyPr wrap="none"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b="1" dirty="0">
                <a:solidFill>
                  <a:schemeClr val="bg1"/>
                </a:solidFill>
                <a:latin typeface="微软雅黑" panose="020B0503020204020204" pitchFamily="34" charset="-122"/>
              </a:rPr>
              <a:t>2015</a:t>
            </a:r>
            <a:r>
              <a:rPr lang="zh-CN" altLang="en-US" sz="2200" b="1" dirty="0">
                <a:solidFill>
                  <a:schemeClr val="bg1"/>
                </a:solidFill>
                <a:latin typeface="微软雅黑" panose="020B0503020204020204" pitchFamily="34" charset="-122"/>
              </a:rPr>
              <a:t>年</a:t>
            </a:r>
            <a:r>
              <a:rPr lang="en-US" altLang="zh-CN" sz="2200" b="1" dirty="0">
                <a:solidFill>
                  <a:schemeClr val="bg1"/>
                </a:solidFill>
                <a:latin typeface="微软雅黑" panose="020B0503020204020204" pitchFamily="34" charset="-122"/>
              </a:rPr>
              <a:t>X</a:t>
            </a:r>
            <a:r>
              <a:rPr lang="zh-CN" altLang="en-US" sz="2200" b="1" dirty="0">
                <a:solidFill>
                  <a:schemeClr val="bg1"/>
                </a:solidFill>
                <a:latin typeface="微软雅黑" panose="020B0503020204020204" pitchFamily="34" charset="-122"/>
              </a:rPr>
              <a:t>月，我们的工作概述</a:t>
            </a:r>
          </a:p>
        </p:txBody>
      </p:sp>
      <p:grpSp>
        <p:nvGrpSpPr>
          <p:cNvPr id="2" name="组合 34"/>
          <p:cNvGrpSpPr/>
          <p:nvPr/>
        </p:nvGrpSpPr>
        <p:grpSpPr bwMode="auto">
          <a:xfrm>
            <a:off x="1156685" y="1792332"/>
            <a:ext cx="865134" cy="866574"/>
            <a:chOff x="0" y="0"/>
            <a:chExt cx="1154113" cy="1155699"/>
          </a:xfrm>
          <a:solidFill>
            <a:schemeClr val="bg1">
              <a:lumMod val="65000"/>
            </a:schemeClr>
          </a:solidFill>
        </p:grpSpPr>
        <p:sp>
          <p:nvSpPr>
            <p:cNvPr id="73"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74"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37"/>
          <p:cNvGrpSpPr/>
          <p:nvPr/>
        </p:nvGrpSpPr>
        <p:grpSpPr bwMode="auto">
          <a:xfrm>
            <a:off x="1175726" y="2973158"/>
            <a:ext cx="865134" cy="866574"/>
            <a:chOff x="0" y="0"/>
            <a:chExt cx="1154113" cy="1155698"/>
          </a:xfrm>
          <a:solidFill>
            <a:schemeClr val="bg1">
              <a:lumMod val="65000"/>
            </a:schemeClr>
          </a:solidFill>
        </p:grpSpPr>
        <p:sp>
          <p:nvSpPr>
            <p:cNvPr id="76" name="Oval 31"/>
            <p:cNvSpPr>
              <a:spLocks noChangeArrowheads="1"/>
            </p:cNvSpPr>
            <p:nvPr/>
          </p:nvSpPr>
          <p:spPr bwMode="auto">
            <a:xfrm>
              <a:off x="0" y="0"/>
              <a:ext cx="1154113" cy="115569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77"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40"/>
          <p:cNvGrpSpPr/>
          <p:nvPr/>
        </p:nvGrpSpPr>
        <p:grpSpPr bwMode="auto">
          <a:xfrm>
            <a:off x="6804452" y="1816139"/>
            <a:ext cx="866323" cy="866574"/>
            <a:chOff x="0" y="0"/>
            <a:chExt cx="1155700" cy="1155698"/>
          </a:xfrm>
          <a:solidFill>
            <a:schemeClr val="bg1">
              <a:lumMod val="65000"/>
            </a:schemeClr>
          </a:solidFill>
        </p:grpSpPr>
        <p:sp>
          <p:nvSpPr>
            <p:cNvPr id="79" name="Oval 33"/>
            <p:cNvSpPr>
              <a:spLocks noChangeArrowheads="1"/>
            </p:cNvSpPr>
            <p:nvPr/>
          </p:nvSpPr>
          <p:spPr bwMode="auto">
            <a:xfrm>
              <a:off x="0" y="0"/>
              <a:ext cx="1155700" cy="115569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81"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43"/>
          <p:cNvGrpSpPr/>
          <p:nvPr/>
        </p:nvGrpSpPr>
        <p:grpSpPr bwMode="auto">
          <a:xfrm>
            <a:off x="6840150" y="2995774"/>
            <a:ext cx="865134" cy="866574"/>
            <a:chOff x="0" y="0"/>
            <a:chExt cx="1154113" cy="1155698"/>
          </a:xfrm>
          <a:solidFill>
            <a:schemeClr val="bg1">
              <a:lumMod val="65000"/>
            </a:schemeClr>
          </a:solidFill>
        </p:grpSpPr>
        <p:sp>
          <p:nvSpPr>
            <p:cNvPr id="83"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dirty="0">
                <a:solidFill>
                  <a:schemeClr val="tx1"/>
                </a:solidFill>
                <a:ea typeface="宋体" panose="02010600030101010101" pitchFamily="2" charset="-122"/>
              </a:endParaRPr>
            </a:p>
          </p:txBody>
        </p:sp>
        <p:sp>
          <p:nvSpPr>
            <p:cNvPr id="84"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5" name="TextBox 46"/>
          <p:cNvSpPr txBox="1">
            <a:spLocks noChangeArrowheads="1"/>
          </p:cNvSpPr>
          <p:nvPr/>
        </p:nvSpPr>
        <p:spPr bwMode="auto">
          <a:xfrm>
            <a:off x="2093220" y="951945"/>
            <a:ext cx="1318526"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solidFill>
                  <a:schemeClr val="bg1">
                    <a:lumMod val="50000"/>
                  </a:schemeClr>
                </a:solidFill>
                <a:latin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ndParaRPr>
          </a:p>
        </p:txBody>
      </p:sp>
      <p:sp>
        <p:nvSpPr>
          <p:cNvPr id="86" name="TextBox 47"/>
          <p:cNvSpPr txBox="1">
            <a:spLocks noChangeArrowheads="1"/>
          </p:cNvSpPr>
          <p:nvPr/>
        </p:nvSpPr>
        <p:spPr bwMode="auto">
          <a:xfrm>
            <a:off x="2036101" y="1429103"/>
            <a:ext cx="1943278"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p>
        </p:txBody>
      </p:sp>
      <p:sp>
        <p:nvSpPr>
          <p:cNvPr id="94" name="TextBox 48"/>
          <p:cNvSpPr txBox="1">
            <a:spLocks noChangeArrowheads="1"/>
          </p:cNvSpPr>
          <p:nvPr/>
        </p:nvSpPr>
        <p:spPr bwMode="auto">
          <a:xfrm>
            <a:off x="5395484" y="951945"/>
            <a:ext cx="1319717"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b="1" dirty="0">
                <a:solidFill>
                  <a:schemeClr val="tx1"/>
                </a:solidFill>
                <a:latin typeface="微软雅黑" panose="020B0503020204020204" pitchFamily="34" charset="-122"/>
              </a:rPr>
              <a:t>添加标题</a:t>
            </a:r>
            <a:endParaRPr lang="en-US" altLang="zh-CN" sz="1200" b="1" dirty="0">
              <a:solidFill>
                <a:schemeClr val="tx1"/>
              </a:solidFill>
              <a:latin typeface="微软雅黑" panose="020B0503020204020204" pitchFamily="34" charset="-122"/>
            </a:endParaRPr>
          </a:p>
        </p:txBody>
      </p:sp>
      <p:sp>
        <p:nvSpPr>
          <p:cNvPr id="95" name="TextBox 49"/>
          <p:cNvSpPr txBox="1">
            <a:spLocks noChangeArrowheads="1"/>
          </p:cNvSpPr>
          <p:nvPr/>
        </p:nvSpPr>
        <p:spPr bwMode="auto">
          <a:xfrm>
            <a:off x="4843321" y="1429103"/>
            <a:ext cx="1943279"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p>
        </p:txBody>
      </p:sp>
      <p:sp>
        <p:nvSpPr>
          <p:cNvPr id="96" name="TextBox 50"/>
          <p:cNvSpPr txBox="1">
            <a:spLocks noChangeArrowheads="1"/>
          </p:cNvSpPr>
          <p:nvPr/>
        </p:nvSpPr>
        <p:spPr bwMode="auto">
          <a:xfrm>
            <a:off x="2093220" y="4382534"/>
            <a:ext cx="1318526"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dirty="0">
                <a:solidFill>
                  <a:schemeClr val="tx1"/>
                </a:solidFill>
                <a:latin typeface="微软雅黑" panose="020B0503020204020204" pitchFamily="34" charset="-122"/>
              </a:rPr>
              <a:t>添加标题</a:t>
            </a:r>
            <a:endParaRPr lang="en-US" altLang="zh-CN" sz="1200" b="1" dirty="0">
              <a:solidFill>
                <a:schemeClr val="tx1"/>
              </a:solidFill>
              <a:latin typeface="微软雅黑" panose="020B0503020204020204" pitchFamily="34" charset="-122"/>
            </a:endParaRPr>
          </a:p>
        </p:txBody>
      </p:sp>
      <p:sp>
        <p:nvSpPr>
          <p:cNvPr id="97" name="TextBox 51"/>
          <p:cNvSpPr txBox="1">
            <a:spLocks noChangeArrowheads="1"/>
          </p:cNvSpPr>
          <p:nvPr/>
        </p:nvSpPr>
        <p:spPr bwMode="auto">
          <a:xfrm>
            <a:off x="2036101" y="3519357"/>
            <a:ext cx="1943278"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p>
        </p:txBody>
      </p:sp>
      <p:sp>
        <p:nvSpPr>
          <p:cNvPr id="98" name="TextBox 52"/>
          <p:cNvSpPr txBox="1">
            <a:spLocks noChangeArrowheads="1"/>
          </p:cNvSpPr>
          <p:nvPr/>
        </p:nvSpPr>
        <p:spPr bwMode="auto">
          <a:xfrm>
            <a:off x="5395484" y="4382534"/>
            <a:ext cx="1319717" cy="2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b="1" dirty="0">
                <a:solidFill>
                  <a:schemeClr val="tx1"/>
                </a:solidFill>
                <a:latin typeface="微软雅黑" panose="020B0503020204020204" pitchFamily="34" charset="-122"/>
              </a:rPr>
              <a:t>添加标题</a:t>
            </a:r>
            <a:endParaRPr lang="en-US" altLang="zh-CN" sz="1200" b="1" dirty="0">
              <a:solidFill>
                <a:schemeClr val="tx1"/>
              </a:solidFill>
              <a:latin typeface="微软雅黑" panose="020B0503020204020204" pitchFamily="34" charset="-122"/>
            </a:endParaRPr>
          </a:p>
        </p:txBody>
      </p:sp>
      <p:sp>
        <p:nvSpPr>
          <p:cNvPr id="99" name="TextBox 53"/>
          <p:cNvSpPr txBox="1">
            <a:spLocks noChangeArrowheads="1"/>
          </p:cNvSpPr>
          <p:nvPr/>
        </p:nvSpPr>
        <p:spPr bwMode="auto">
          <a:xfrm>
            <a:off x="4843321" y="3519357"/>
            <a:ext cx="1943279" cy="4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800" dirty="0">
                <a:solidFill>
                  <a:schemeClr val="bg1">
                    <a:lumMod val="50000"/>
                  </a:schemeClr>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med" advTm="7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1"/>
                                        </p:tgtEl>
                                        <p:attrNameLst>
                                          <p:attrName>ppt_y</p:attrName>
                                        </p:attrNameLst>
                                      </p:cBhvr>
                                      <p:tavLst>
                                        <p:tav tm="0">
                                          <p:val>
                                            <p:strVal val="#ppt_y"/>
                                          </p:val>
                                        </p:tav>
                                        <p:tav tm="100000">
                                          <p:val>
                                            <p:strVal val="#ppt_y"/>
                                          </p:val>
                                        </p:tav>
                                      </p:tavLst>
                                    </p:anim>
                                    <p:anim calcmode="lin" valueType="num">
                                      <p:cBhvr>
                                        <p:cTn id="13"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1"/>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500"/>
                                        <p:tgtEl>
                                          <p:spTgt spid="66"/>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right)">
                                      <p:cBhvr>
                                        <p:cTn id="39" dur="500"/>
                                        <p:tgtEl>
                                          <p:spTgt spid="6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500"/>
                                        <p:tgtEl>
                                          <p:spTgt spid="6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anim calcmode="lin" valueType="num">
                                      <p:cBhvr>
                                        <p:cTn id="50" dur="1000" fill="hold"/>
                                        <p:tgtEl>
                                          <p:spTgt spid="85"/>
                                        </p:tgtEl>
                                        <p:attrNameLst>
                                          <p:attrName>ppt_x</p:attrName>
                                        </p:attrNameLst>
                                      </p:cBhvr>
                                      <p:tavLst>
                                        <p:tav tm="0">
                                          <p:val>
                                            <p:strVal val="#ppt_x"/>
                                          </p:val>
                                        </p:tav>
                                        <p:tav tm="100000">
                                          <p:val>
                                            <p:strVal val="#ppt_x"/>
                                          </p:val>
                                        </p:tav>
                                      </p:tavLst>
                                    </p:anim>
                                    <p:anim calcmode="lin" valueType="num">
                                      <p:cBhvr>
                                        <p:cTn id="51" dur="1000" fill="hold"/>
                                        <p:tgtEl>
                                          <p:spTgt spid="8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1000"/>
                                        <p:tgtEl>
                                          <p:spTgt spid="94"/>
                                        </p:tgtEl>
                                      </p:cBhvr>
                                    </p:animEffect>
                                    <p:anim calcmode="lin" valueType="num">
                                      <p:cBhvr>
                                        <p:cTn id="55" dur="1000" fill="hold"/>
                                        <p:tgtEl>
                                          <p:spTgt spid="94"/>
                                        </p:tgtEl>
                                        <p:attrNameLst>
                                          <p:attrName>ppt_x</p:attrName>
                                        </p:attrNameLst>
                                      </p:cBhvr>
                                      <p:tavLst>
                                        <p:tav tm="0">
                                          <p:val>
                                            <p:strVal val="#ppt_x"/>
                                          </p:val>
                                        </p:tav>
                                        <p:tav tm="100000">
                                          <p:val>
                                            <p:strVal val="#ppt_x"/>
                                          </p:val>
                                        </p:tav>
                                      </p:tavLst>
                                    </p:anim>
                                    <p:anim calcmode="lin" valueType="num">
                                      <p:cBhvr>
                                        <p:cTn id="56" dur="1000" fill="hold"/>
                                        <p:tgtEl>
                                          <p:spTgt spid="9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fade">
                                      <p:cBhvr>
                                        <p:cTn id="59" dur="1000"/>
                                        <p:tgtEl>
                                          <p:spTgt spid="98"/>
                                        </p:tgtEl>
                                      </p:cBhvr>
                                    </p:animEffect>
                                    <p:anim calcmode="lin" valueType="num">
                                      <p:cBhvr>
                                        <p:cTn id="60" dur="1000" fill="hold"/>
                                        <p:tgtEl>
                                          <p:spTgt spid="98"/>
                                        </p:tgtEl>
                                        <p:attrNameLst>
                                          <p:attrName>ppt_x</p:attrName>
                                        </p:attrNameLst>
                                      </p:cBhvr>
                                      <p:tavLst>
                                        <p:tav tm="0">
                                          <p:val>
                                            <p:strVal val="#ppt_x"/>
                                          </p:val>
                                        </p:tav>
                                        <p:tav tm="100000">
                                          <p:val>
                                            <p:strVal val="#ppt_x"/>
                                          </p:val>
                                        </p:tav>
                                      </p:tavLst>
                                    </p:anim>
                                    <p:anim calcmode="lin" valueType="num">
                                      <p:cBhvr>
                                        <p:cTn id="61" dur="1000" fill="hold"/>
                                        <p:tgtEl>
                                          <p:spTgt spid="9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1000"/>
                                        <p:tgtEl>
                                          <p:spTgt spid="96"/>
                                        </p:tgtEl>
                                      </p:cBhvr>
                                    </p:animEffect>
                                    <p:anim calcmode="lin" valueType="num">
                                      <p:cBhvr>
                                        <p:cTn id="65" dur="1000" fill="hold"/>
                                        <p:tgtEl>
                                          <p:spTgt spid="96"/>
                                        </p:tgtEl>
                                        <p:attrNameLst>
                                          <p:attrName>ppt_x</p:attrName>
                                        </p:attrNameLst>
                                      </p:cBhvr>
                                      <p:tavLst>
                                        <p:tav tm="0">
                                          <p:val>
                                            <p:strVal val="#ppt_x"/>
                                          </p:val>
                                        </p:tav>
                                        <p:tav tm="100000">
                                          <p:val>
                                            <p:strVal val="#ppt_x"/>
                                          </p:val>
                                        </p:tav>
                                      </p:tavLst>
                                    </p:anim>
                                    <p:anim calcmode="lin" valueType="num">
                                      <p:cBhvr>
                                        <p:cTn id="66" dur="1000" fill="hold"/>
                                        <p:tgtEl>
                                          <p:spTgt spid="96"/>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up)">
                                      <p:cBhvr>
                                        <p:cTn id="70" dur="500"/>
                                        <p:tgtEl>
                                          <p:spTgt spid="8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up)">
                                      <p:cBhvr>
                                        <p:cTn id="73" dur="500"/>
                                        <p:tgtEl>
                                          <p:spTgt spid="9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down)">
                                      <p:cBhvr>
                                        <p:cTn id="76" dur="500"/>
                                        <p:tgtEl>
                                          <p:spTgt spid="9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wipe(down)">
                                      <p:cBhvr>
                                        <p:cTn id="7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autoUpdateAnimBg="0"/>
      <p:bldP spid="71" grpId="0"/>
      <p:bldP spid="85" grpId="0" autoUpdateAnimBg="0"/>
      <p:bldP spid="86" grpId="0" autoUpdateAnimBg="0"/>
      <p:bldP spid="94" grpId="0" autoUpdateAnimBg="0"/>
      <p:bldP spid="95" grpId="0" autoUpdateAnimBg="0"/>
      <p:bldP spid="96" grpId="0" autoUpdateAnimBg="0"/>
      <p:bldP spid="97" grpId="0" autoUpdateAnimBg="0"/>
      <p:bldP spid="98" grpId="0" autoUpdateAnimBg="0"/>
      <p:bldP spid="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Freeform 13"/>
          <p:cNvSpPr>
            <a:spLocks noEditPoints="1"/>
          </p:cNvSpPr>
          <p:nvPr/>
        </p:nvSpPr>
        <p:spPr bwMode="auto">
          <a:xfrm rot="16200000">
            <a:off x="7590109"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2" name="Freeform 11"/>
          <p:cNvSpPr>
            <a:spLocks noEditPoints="1"/>
          </p:cNvSpPr>
          <p:nvPr/>
        </p:nvSpPr>
        <p:spPr bwMode="auto">
          <a:xfrm rot="16200000">
            <a:off x="446232" y="2431102"/>
            <a:ext cx="1142646" cy="81453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1"/>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3" name="Freeform 12"/>
          <p:cNvSpPr>
            <a:spLocks noEditPoints="1"/>
          </p:cNvSpPr>
          <p:nvPr/>
        </p:nvSpPr>
        <p:spPr bwMode="auto">
          <a:xfrm rot="16200000">
            <a:off x="1157923" y="2431102"/>
            <a:ext cx="1142646" cy="814532"/>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chemeClr val="accent2"/>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4" name="Freeform 13"/>
          <p:cNvSpPr>
            <a:spLocks noEditPoints="1"/>
          </p:cNvSpPr>
          <p:nvPr/>
        </p:nvSpPr>
        <p:spPr bwMode="auto">
          <a:xfrm rot="16200000">
            <a:off x="1860057" y="2431556"/>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5" name="Freeform 13"/>
          <p:cNvSpPr>
            <a:spLocks noEditPoints="1"/>
          </p:cNvSpPr>
          <p:nvPr/>
        </p:nvSpPr>
        <p:spPr bwMode="auto">
          <a:xfrm rot="16200000">
            <a:off x="2555420" y="2431556"/>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6" name="Freeform 13"/>
          <p:cNvSpPr>
            <a:spLocks noEditPoints="1"/>
          </p:cNvSpPr>
          <p:nvPr/>
        </p:nvSpPr>
        <p:spPr bwMode="auto">
          <a:xfrm rot="16200000">
            <a:off x="3249151"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7" name="Freeform 13"/>
          <p:cNvSpPr>
            <a:spLocks noEditPoints="1"/>
          </p:cNvSpPr>
          <p:nvPr/>
        </p:nvSpPr>
        <p:spPr bwMode="auto">
          <a:xfrm rot="16200000">
            <a:off x="3980481"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2"/>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8" name="Freeform 13"/>
          <p:cNvSpPr>
            <a:spLocks noEditPoints="1"/>
          </p:cNvSpPr>
          <p:nvPr/>
        </p:nvSpPr>
        <p:spPr bwMode="auto">
          <a:xfrm rot="16200000">
            <a:off x="4687832"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3"/>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39" name="Freeform 13"/>
          <p:cNvSpPr>
            <a:spLocks noEditPoints="1"/>
          </p:cNvSpPr>
          <p:nvPr/>
        </p:nvSpPr>
        <p:spPr bwMode="auto">
          <a:xfrm rot="16200000">
            <a:off x="5395184"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4"/>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40" name="Freeform 13"/>
          <p:cNvSpPr>
            <a:spLocks noEditPoints="1"/>
          </p:cNvSpPr>
          <p:nvPr/>
        </p:nvSpPr>
        <p:spPr bwMode="auto">
          <a:xfrm rot="16200000">
            <a:off x="6104166"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1"/>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41" name="Freeform 13"/>
          <p:cNvSpPr>
            <a:spLocks noEditPoints="1"/>
          </p:cNvSpPr>
          <p:nvPr/>
        </p:nvSpPr>
        <p:spPr bwMode="auto">
          <a:xfrm rot="16200000">
            <a:off x="6835496" y="2431557"/>
            <a:ext cx="1142646" cy="813621"/>
          </a:xfrm>
          <a:custGeom>
            <a:avLst/>
            <a:gdLst>
              <a:gd name="T0" fmla="*/ 2333 w 2333"/>
              <a:gd name="T1" fmla="*/ 0 h 1774"/>
              <a:gd name="T2" fmla="*/ 2333 w 2333"/>
              <a:gd name="T3" fmla="*/ 1331 h 1774"/>
              <a:gd name="T4" fmla="*/ 1166 w 2333"/>
              <a:gd name="T5" fmla="*/ 1774 h 1774"/>
              <a:gd name="T6" fmla="*/ 0 w 2333"/>
              <a:gd name="T7" fmla="*/ 1331 h 1774"/>
              <a:gd name="T8" fmla="*/ 0 w 2333"/>
              <a:gd name="T9" fmla="*/ 0 h 1774"/>
              <a:gd name="T10" fmla="*/ 1166 w 2333"/>
              <a:gd name="T11" fmla="*/ 443 h 1774"/>
              <a:gd name="T12" fmla="*/ 2333 w 2333"/>
              <a:gd name="T13" fmla="*/ 0 h 1774"/>
              <a:gd name="T14" fmla="*/ 1750 w 2333"/>
              <a:gd name="T15" fmla="*/ 221 h 17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4">
                <a:moveTo>
                  <a:pt x="2333" y="0"/>
                </a:moveTo>
                <a:lnTo>
                  <a:pt x="2333" y="1331"/>
                </a:lnTo>
                <a:lnTo>
                  <a:pt x="1166" y="1774"/>
                </a:lnTo>
                <a:lnTo>
                  <a:pt x="0" y="1331"/>
                </a:lnTo>
                <a:lnTo>
                  <a:pt x="0" y="0"/>
                </a:lnTo>
                <a:lnTo>
                  <a:pt x="1166" y="443"/>
                </a:lnTo>
                <a:lnTo>
                  <a:pt x="2333" y="0"/>
                </a:lnTo>
                <a:close/>
                <a:moveTo>
                  <a:pt x="1750" y="221"/>
                </a:moveTo>
              </a:path>
            </a:pathLst>
          </a:custGeom>
          <a:solidFill>
            <a:schemeClr val="accent2"/>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42" name="TextBox 241"/>
          <p:cNvSpPr txBox="1"/>
          <p:nvPr/>
        </p:nvSpPr>
        <p:spPr>
          <a:xfrm>
            <a:off x="804446"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2</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43" name="TextBox 242"/>
          <p:cNvSpPr txBox="1"/>
          <p:nvPr/>
        </p:nvSpPr>
        <p:spPr>
          <a:xfrm>
            <a:off x="1566314"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3</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44" name="TextBox 243"/>
          <p:cNvSpPr txBox="1"/>
          <p:nvPr/>
        </p:nvSpPr>
        <p:spPr>
          <a:xfrm>
            <a:off x="2251994"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4</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45" name="TextBox 244"/>
          <p:cNvSpPr txBox="1"/>
          <p:nvPr/>
        </p:nvSpPr>
        <p:spPr>
          <a:xfrm>
            <a:off x="2937675"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5</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46" name="TextBox 245"/>
          <p:cNvSpPr txBox="1"/>
          <p:nvPr/>
        </p:nvSpPr>
        <p:spPr>
          <a:xfrm>
            <a:off x="3623356"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6</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47" name="TextBox 246"/>
          <p:cNvSpPr txBox="1"/>
          <p:nvPr/>
        </p:nvSpPr>
        <p:spPr>
          <a:xfrm>
            <a:off x="4385224" y="2458107"/>
            <a:ext cx="408192" cy="807654"/>
          </a:xfrm>
          <a:prstGeom prst="rect">
            <a:avLst/>
          </a:prstGeom>
          <a:noFill/>
        </p:spPr>
        <p:txBody>
          <a:bodyPr wrap="square" lIns="68550" tIns="34275" rIns="68550" bIns="34275" rtlCol="0">
            <a:spAutoFit/>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7</a:t>
            </a:r>
            <a:r>
              <a:rPr lang="zh-CN" altLang="en-US" sz="1600" b="1" dirty="0">
                <a:solidFill>
                  <a:schemeClr val="bg1"/>
                </a:solidFill>
                <a:latin typeface="微软雅黑" panose="020B0503020204020204" pitchFamily="34" charset="-122"/>
                <a:ea typeface="微软雅黑" panose="020B0503020204020204" pitchFamily="34" charset="-122"/>
              </a:rPr>
              <a:t>月份</a:t>
            </a:r>
          </a:p>
        </p:txBody>
      </p:sp>
      <p:sp>
        <p:nvSpPr>
          <p:cNvPr id="248" name="TextBox 247"/>
          <p:cNvSpPr txBox="1"/>
          <p:nvPr/>
        </p:nvSpPr>
        <p:spPr>
          <a:xfrm>
            <a:off x="5070905"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8</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49" name="TextBox 248"/>
          <p:cNvSpPr txBox="1"/>
          <p:nvPr/>
        </p:nvSpPr>
        <p:spPr>
          <a:xfrm>
            <a:off x="5756586"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9</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50" name="TextBox 249"/>
          <p:cNvSpPr txBox="1"/>
          <p:nvPr/>
        </p:nvSpPr>
        <p:spPr>
          <a:xfrm>
            <a:off x="6518454"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10</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51" name="TextBox 250"/>
          <p:cNvSpPr txBox="1"/>
          <p:nvPr/>
        </p:nvSpPr>
        <p:spPr>
          <a:xfrm>
            <a:off x="7253063" y="2458107"/>
            <a:ext cx="408192" cy="715349"/>
          </a:xfrm>
          <a:prstGeom prst="rect">
            <a:avLst/>
          </a:prstGeom>
          <a:noFill/>
        </p:spPr>
        <p:txBody>
          <a:bodyPr wrap="square" lIns="68550" tIns="34275" rIns="68550" bIns="34275"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254" name="TextBox 253"/>
          <p:cNvSpPr txBox="1"/>
          <p:nvPr/>
        </p:nvSpPr>
        <p:spPr>
          <a:xfrm>
            <a:off x="8036698" y="2458107"/>
            <a:ext cx="408192" cy="715349"/>
          </a:xfrm>
          <a:prstGeom prst="rect">
            <a:avLst/>
          </a:prstGeom>
          <a:noFill/>
        </p:spPr>
        <p:txBody>
          <a:bodyPr wrap="square" lIns="68550" tIns="34275" rIns="68550" bIns="34275"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cxnSp>
        <p:nvCxnSpPr>
          <p:cNvPr id="280" name="直接连接符 279"/>
          <p:cNvCxnSpPr/>
          <p:nvPr/>
        </p:nvCxnSpPr>
        <p:spPr>
          <a:xfrm>
            <a:off x="991222"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1676903"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2349886"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3099056"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3749818"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4470418"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5184669"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5829082"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6619519"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7302026" y="1657634"/>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8117859" y="3400533"/>
            <a:ext cx="0" cy="60941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rrowheads="1"/>
          </p:cNvSpPr>
          <p:nvPr/>
        </p:nvSpPr>
        <p:spPr bwMode="auto">
          <a:xfrm>
            <a:off x="375126"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2" name="Rectangle 28"/>
          <p:cNvSpPr>
            <a:spLocks noChangeArrowheads="1"/>
          </p:cNvSpPr>
          <p:nvPr/>
        </p:nvSpPr>
        <p:spPr bwMode="auto">
          <a:xfrm>
            <a:off x="1030487"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3" name="Rectangle 28"/>
          <p:cNvSpPr>
            <a:spLocks noChangeArrowheads="1"/>
          </p:cNvSpPr>
          <p:nvPr/>
        </p:nvSpPr>
        <p:spPr bwMode="auto">
          <a:xfrm>
            <a:off x="1676903"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4" name="Rectangle 28"/>
          <p:cNvSpPr>
            <a:spLocks noChangeArrowheads="1"/>
          </p:cNvSpPr>
          <p:nvPr/>
        </p:nvSpPr>
        <p:spPr bwMode="auto">
          <a:xfrm>
            <a:off x="2438771"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5" name="Rectangle 28"/>
          <p:cNvSpPr>
            <a:spLocks noChangeArrowheads="1"/>
          </p:cNvSpPr>
          <p:nvPr/>
        </p:nvSpPr>
        <p:spPr bwMode="auto">
          <a:xfrm>
            <a:off x="3067312"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6" name="Rectangle 28"/>
          <p:cNvSpPr>
            <a:spLocks noChangeArrowheads="1"/>
          </p:cNvSpPr>
          <p:nvPr/>
        </p:nvSpPr>
        <p:spPr bwMode="auto">
          <a:xfrm>
            <a:off x="3772039"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7" name="Rectangle 28"/>
          <p:cNvSpPr>
            <a:spLocks noChangeArrowheads="1"/>
          </p:cNvSpPr>
          <p:nvPr/>
        </p:nvSpPr>
        <p:spPr bwMode="auto">
          <a:xfrm>
            <a:off x="4476767"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8" name="Rectangle 28"/>
          <p:cNvSpPr>
            <a:spLocks noChangeArrowheads="1"/>
          </p:cNvSpPr>
          <p:nvPr/>
        </p:nvSpPr>
        <p:spPr bwMode="auto">
          <a:xfrm>
            <a:off x="5122550"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299" name="Rectangle 28"/>
          <p:cNvSpPr>
            <a:spLocks noChangeArrowheads="1"/>
          </p:cNvSpPr>
          <p:nvPr/>
        </p:nvSpPr>
        <p:spPr bwMode="auto">
          <a:xfrm>
            <a:off x="5884417"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300" name="Rectangle 28"/>
          <p:cNvSpPr>
            <a:spLocks noChangeArrowheads="1"/>
          </p:cNvSpPr>
          <p:nvPr/>
        </p:nvSpPr>
        <p:spPr bwMode="auto">
          <a:xfrm>
            <a:off x="6570098" y="1200573"/>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
        <p:nvSpPr>
          <p:cNvPr id="301" name="Rectangle 28"/>
          <p:cNvSpPr>
            <a:spLocks noChangeArrowheads="1"/>
          </p:cNvSpPr>
          <p:nvPr/>
        </p:nvSpPr>
        <p:spPr bwMode="auto">
          <a:xfrm>
            <a:off x="7408153" y="3942927"/>
            <a:ext cx="1354120" cy="3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a:p>
            <a:pPr algn="ctr" defTabSz="914400">
              <a:lnSpc>
                <a:spcPct val="12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p:transition spd="med" advTm="7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fill="hold"/>
                                        <p:tgtEl>
                                          <p:spTgt spid="253"/>
                                        </p:tgtEl>
                                        <p:attrNameLst>
                                          <p:attrName>ppt_x</p:attrName>
                                        </p:attrNameLst>
                                      </p:cBhvr>
                                      <p:tavLst>
                                        <p:tav tm="0">
                                          <p:val>
                                            <p:strVal val="0-#ppt_w/2"/>
                                          </p:val>
                                        </p:tav>
                                        <p:tav tm="100000">
                                          <p:val>
                                            <p:strVal val="#ppt_x"/>
                                          </p:val>
                                        </p:tav>
                                      </p:tavLst>
                                    </p:anim>
                                    <p:anim calcmode="lin" valueType="num">
                                      <p:cBhvr additive="base">
                                        <p:cTn id="8" dur="500" fill="hold"/>
                                        <p:tgtEl>
                                          <p:spTgt spid="2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241"/>
                                        </p:tgtEl>
                                        <p:attrNameLst>
                                          <p:attrName>style.visibility</p:attrName>
                                        </p:attrNameLst>
                                      </p:cBhvr>
                                      <p:to>
                                        <p:strVal val="visible"/>
                                      </p:to>
                                    </p:set>
                                    <p:anim calcmode="lin" valueType="num">
                                      <p:cBhvr additive="base">
                                        <p:cTn id="11" dur="500" fill="hold"/>
                                        <p:tgtEl>
                                          <p:spTgt spid="241"/>
                                        </p:tgtEl>
                                        <p:attrNameLst>
                                          <p:attrName>ppt_x</p:attrName>
                                        </p:attrNameLst>
                                      </p:cBhvr>
                                      <p:tavLst>
                                        <p:tav tm="0">
                                          <p:val>
                                            <p:strVal val="0-#ppt_w/2"/>
                                          </p:val>
                                        </p:tav>
                                        <p:tav tm="100000">
                                          <p:val>
                                            <p:strVal val="#ppt_x"/>
                                          </p:val>
                                        </p:tav>
                                      </p:tavLst>
                                    </p:anim>
                                    <p:anim calcmode="lin" valueType="num">
                                      <p:cBhvr additive="base">
                                        <p:cTn id="12" dur="500" fill="hold"/>
                                        <p:tgtEl>
                                          <p:spTgt spid="24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240"/>
                                        </p:tgtEl>
                                        <p:attrNameLst>
                                          <p:attrName>style.visibility</p:attrName>
                                        </p:attrNameLst>
                                      </p:cBhvr>
                                      <p:to>
                                        <p:strVal val="visible"/>
                                      </p:to>
                                    </p:set>
                                    <p:anim calcmode="lin" valueType="num">
                                      <p:cBhvr additive="base">
                                        <p:cTn id="15" dur="500" fill="hold"/>
                                        <p:tgtEl>
                                          <p:spTgt spid="240"/>
                                        </p:tgtEl>
                                        <p:attrNameLst>
                                          <p:attrName>ppt_x</p:attrName>
                                        </p:attrNameLst>
                                      </p:cBhvr>
                                      <p:tavLst>
                                        <p:tav tm="0">
                                          <p:val>
                                            <p:strVal val="0-#ppt_w/2"/>
                                          </p:val>
                                        </p:tav>
                                        <p:tav tm="100000">
                                          <p:val>
                                            <p:strVal val="#ppt_x"/>
                                          </p:val>
                                        </p:tav>
                                      </p:tavLst>
                                    </p:anim>
                                    <p:anim calcmode="lin" valueType="num">
                                      <p:cBhvr additive="base">
                                        <p:cTn id="16" dur="500" fill="hold"/>
                                        <p:tgtEl>
                                          <p:spTgt spid="2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0-#ppt_w/2"/>
                                          </p:val>
                                        </p:tav>
                                        <p:tav tm="100000">
                                          <p:val>
                                            <p:strVal val="#ppt_x"/>
                                          </p:val>
                                        </p:tav>
                                      </p:tavLst>
                                    </p:anim>
                                    <p:anim calcmode="lin" valueType="num">
                                      <p:cBhvr additive="base">
                                        <p:cTn id="20" dur="500" fill="hold"/>
                                        <p:tgtEl>
                                          <p:spTgt spid="23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238"/>
                                        </p:tgtEl>
                                        <p:attrNameLst>
                                          <p:attrName>style.visibility</p:attrName>
                                        </p:attrNameLst>
                                      </p:cBhvr>
                                      <p:to>
                                        <p:strVal val="visible"/>
                                      </p:to>
                                    </p:set>
                                    <p:anim calcmode="lin" valueType="num">
                                      <p:cBhvr additive="base">
                                        <p:cTn id="23" dur="500" fill="hold"/>
                                        <p:tgtEl>
                                          <p:spTgt spid="238"/>
                                        </p:tgtEl>
                                        <p:attrNameLst>
                                          <p:attrName>ppt_x</p:attrName>
                                        </p:attrNameLst>
                                      </p:cBhvr>
                                      <p:tavLst>
                                        <p:tav tm="0">
                                          <p:val>
                                            <p:strVal val="0-#ppt_w/2"/>
                                          </p:val>
                                        </p:tav>
                                        <p:tav tm="100000">
                                          <p:val>
                                            <p:strVal val="#ppt_x"/>
                                          </p:val>
                                        </p:tav>
                                      </p:tavLst>
                                    </p:anim>
                                    <p:anim calcmode="lin" valueType="num">
                                      <p:cBhvr additive="base">
                                        <p:cTn id="24" dur="500" fill="hold"/>
                                        <p:tgtEl>
                                          <p:spTgt spid="2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237"/>
                                        </p:tgtEl>
                                        <p:attrNameLst>
                                          <p:attrName>style.visibility</p:attrName>
                                        </p:attrNameLst>
                                      </p:cBhvr>
                                      <p:to>
                                        <p:strVal val="visible"/>
                                      </p:to>
                                    </p:set>
                                    <p:anim calcmode="lin" valueType="num">
                                      <p:cBhvr additive="base">
                                        <p:cTn id="27" dur="500" fill="hold"/>
                                        <p:tgtEl>
                                          <p:spTgt spid="237"/>
                                        </p:tgtEl>
                                        <p:attrNameLst>
                                          <p:attrName>ppt_x</p:attrName>
                                        </p:attrNameLst>
                                      </p:cBhvr>
                                      <p:tavLst>
                                        <p:tav tm="0">
                                          <p:val>
                                            <p:strVal val="0-#ppt_w/2"/>
                                          </p:val>
                                        </p:tav>
                                        <p:tav tm="100000">
                                          <p:val>
                                            <p:strVal val="#ppt_x"/>
                                          </p:val>
                                        </p:tav>
                                      </p:tavLst>
                                    </p:anim>
                                    <p:anim calcmode="lin" valueType="num">
                                      <p:cBhvr additive="base">
                                        <p:cTn id="28" dur="500" fill="hold"/>
                                        <p:tgtEl>
                                          <p:spTgt spid="2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900"/>
                                  </p:stCondLst>
                                  <p:childTnLst>
                                    <p:set>
                                      <p:cBhvr>
                                        <p:cTn id="30" dur="1" fill="hold">
                                          <p:stCondLst>
                                            <p:cond delay="0"/>
                                          </p:stCondLst>
                                        </p:cTn>
                                        <p:tgtEl>
                                          <p:spTgt spid="236"/>
                                        </p:tgtEl>
                                        <p:attrNameLst>
                                          <p:attrName>style.visibility</p:attrName>
                                        </p:attrNameLst>
                                      </p:cBhvr>
                                      <p:to>
                                        <p:strVal val="visible"/>
                                      </p:to>
                                    </p:set>
                                    <p:anim calcmode="lin" valueType="num">
                                      <p:cBhvr additive="base">
                                        <p:cTn id="31" dur="500" fill="hold"/>
                                        <p:tgtEl>
                                          <p:spTgt spid="236"/>
                                        </p:tgtEl>
                                        <p:attrNameLst>
                                          <p:attrName>ppt_x</p:attrName>
                                        </p:attrNameLst>
                                      </p:cBhvr>
                                      <p:tavLst>
                                        <p:tav tm="0">
                                          <p:val>
                                            <p:strVal val="0-#ppt_w/2"/>
                                          </p:val>
                                        </p:tav>
                                        <p:tav tm="100000">
                                          <p:val>
                                            <p:strVal val="#ppt_x"/>
                                          </p:val>
                                        </p:tav>
                                      </p:tavLst>
                                    </p:anim>
                                    <p:anim calcmode="lin" valueType="num">
                                      <p:cBhvr additive="base">
                                        <p:cTn id="32" dur="500" fill="hold"/>
                                        <p:tgtEl>
                                          <p:spTgt spid="2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235"/>
                                        </p:tgtEl>
                                        <p:attrNameLst>
                                          <p:attrName>style.visibility</p:attrName>
                                        </p:attrNameLst>
                                      </p:cBhvr>
                                      <p:to>
                                        <p:strVal val="visible"/>
                                      </p:to>
                                    </p:set>
                                    <p:anim calcmode="lin" valueType="num">
                                      <p:cBhvr additive="base">
                                        <p:cTn id="35" dur="500" fill="hold"/>
                                        <p:tgtEl>
                                          <p:spTgt spid="235"/>
                                        </p:tgtEl>
                                        <p:attrNameLst>
                                          <p:attrName>ppt_x</p:attrName>
                                        </p:attrNameLst>
                                      </p:cBhvr>
                                      <p:tavLst>
                                        <p:tav tm="0">
                                          <p:val>
                                            <p:strVal val="0-#ppt_w/2"/>
                                          </p:val>
                                        </p:tav>
                                        <p:tav tm="100000">
                                          <p:val>
                                            <p:strVal val="#ppt_x"/>
                                          </p:val>
                                        </p:tav>
                                      </p:tavLst>
                                    </p:anim>
                                    <p:anim calcmode="lin" valueType="num">
                                      <p:cBhvr additive="base">
                                        <p:cTn id="36" dur="500" fill="hold"/>
                                        <p:tgtEl>
                                          <p:spTgt spid="23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200"/>
                                  </p:stCondLst>
                                  <p:childTnLst>
                                    <p:set>
                                      <p:cBhvr>
                                        <p:cTn id="38" dur="1" fill="hold">
                                          <p:stCondLst>
                                            <p:cond delay="0"/>
                                          </p:stCondLst>
                                        </p:cTn>
                                        <p:tgtEl>
                                          <p:spTgt spid="234"/>
                                        </p:tgtEl>
                                        <p:attrNameLst>
                                          <p:attrName>style.visibility</p:attrName>
                                        </p:attrNameLst>
                                      </p:cBhvr>
                                      <p:to>
                                        <p:strVal val="visible"/>
                                      </p:to>
                                    </p:set>
                                    <p:anim calcmode="lin" valueType="num">
                                      <p:cBhvr additive="base">
                                        <p:cTn id="39" dur="500" fill="hold"/>
                                        <p:tgtEl>
                                          <p:spTgt spid="234"/>
                                        </p:tgtEl>
                                        <p:attrNameLst>
                                          <p:attrName>ppt_x</p:attrName>
                                        </p:attrNameLst>
                                      </p:cBhvr>
                                      <p:tavLst>
                                        <p:tav tm="0">
                                          <p:val>
                                            <p:strVal val="0-#ppt_w/2"/>
                                          </p:val>
                                        </p:tav>
                                        <p:tav tm="100000">
                                          <p:val>
                                            <p:strVal val="#ppt_x"/>
                                          </p:val>
                                        </p:tav>
                                      </p:tavLst>
                                    </p:anim>
                                    <p:anim calcmode="lin" valueType="num">
                                      <p:cBhvr additive="base">
                                        <p:cTn id="40" dur="500" fill="hold"/>
                                        <p:tgtEl>
                                          <p:spTgt spid="2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400"/>
                                  </p:stCondLst>
                                  <p:childTnLst>
                                    <p:set>
                                      <p:cBhvr>
                                        <p:cTn id="42" dur="1" fill="hold">
                                          <p:stCondLst>
                                            <p:cond delay="0"/>
                                          </p:stCondLst>
                                        </p:cTn>
                                        <p:tgtEl>
                                          <p:spTgt spid="233"/>
                                        </p:tgtEl>
                                        <p:attrNameLst>
                                          <p:attrName>style.visibility</p:attrName>
                                        </p:attrNameLst>
                                      </p:cBhvr>
                                      <p:to>
                                        <p:strVal val="visible"/>
                                      </p:to>
                                    </p:set>
                                    <p:anim calcmode="lin" valueType="num">
                                      <p:cBhvr additive="base">
                                        <p:cTn id="43" dur="500" fill="hold"/>
                                        <p:tgtEl>
                                          <p:spTgt spid="233"/>
                                        </p:tgtEl>
                                        <p:attrNameLst>
                                          <p:attrName>ppt_x</p:attrName>
                                        </p:attrNameLst>
                                      </p:cBhvr>
                                      <p:tavLst>
                                        <p:tav tm="0">
                                          <p:val>
                                            <p:strVal val="0-#ppt_w/2"/>
                                          </p:val>
                                        </p:tav>
                                        <p:tav tm="100000">
                                          <p:val>
                                            <p:strVal val="#ppt_x"/>
                                          </p:val>
                                        </p:tav>
                                      </p:tavLst>
                                    </p:anim>
                                    <p:anim calcmode="lin" valueType="num">
                                      <p:cBhvr additive="base">
                                        <p:cTn id="44" dur="500" fill="hold"/>
                                        <p:tgtEl>
                                          <p:spTgt spid="23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600"/>
                                  </p:stCondLst>
                                  <p:childTnLst>
                                    <p:set>
                                      <p:cBhvr>
                                        <p:cTn id="46" dur="1" fill="hold">
                                          <p:stCondLst>
                                            <p:cond delay="0"/>
                                          </p:stCondLst>
                                        </p:cTn>
                                        <p:tgtEl>
                                          <p:spTgt spid="232"/>
                                        </p:tgtEl>
                                        <p:attrNameLst>
                                          <p:attrName>style.visibility</p:attrName>
                                        </p:attrNameLst>
                                      </p:cBhvr>
                                      <p:to>
                                        <p:strVal val="visible"/>
                                      </p:to>
                                    </p:set>
                                    <p:anim calcmode="lin" valueType="num">
                                      <p:cBhvr additive="base">
                                        <p:cTn id="47" dur="500" fill="hold"/>
                                        <p:tgtEl>
                                          <p:spTgt spid="232"/>
                                        </p:tgtEl>
                                        <p:attrNameLst>
                                          <p:attrName>ppt_x</p:attrName>
                                        </p:attrNameLst>
                                      </p:cBhvr>
                                      <p:tavLst>
                                        <p:tav tm="0">
                                          <p:val>
                                            <p:strVal val="0-#ppt_w/2"/>
                                          </p:val>
                                        </p:tav>
                                        <p:tav tm="100000">
                                          <p:val>
                                            <p:strVal val="#ppt_x"/>
                                          </p:val>
                                        </p:tav>
                                      </p:tavLst>
                                    </p:anim>
                                    <p:anim calcmode="lin" valueType="num">
                                      <p:cBhvr additive="base">
                                        <p:cTn id="48" dur="500" fill="hold"/>
                                        <p:tgtEl>
                                          <p:spTgt spid="232"/>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1000"/>
                                        <p:tgtEl>
                                          <p:spTgt spid="242"/>
                                        </p:tgtEl>
                                      </p:cBhvr>
                                    </p:animEffect>
                                    <p:anim calcmode="lin" valueType="num">
                                      <p:cBhvr>
                                        <p:cTn id="53" dur="1000" fill="hold"/>
                                        <p:tgtEl>
                                          <p:spTgt spid="242"/>
                                        </p:tgtEl>
                                        <p:attrNameLst>
                                          <p:attrName>ppt_x</p:attrName>
                                        </p:attrNameLst>
                                      </p:cBhvr>
                                      <p:tavLst>
                                        <p:tav tm="0">
                                          <p:val>
                                            <p:strVal val="#ppt_x"/>
                                          </p:val>
                                        </p:tav>
                                        <p:tav tm="100000">
                                          <p:val>
                                            <p:strVal val="#ppt_x"/>
                                          </p:val>
                                        </p:tav>
                                      </p:tavLst>
                                    </p:anim>
                                    <p:anim calcmode="lin" valueType="num">
                                      <p:cBhvr>
                                        <p:cTn id="54" dur="1000" fill="hold"/>
                                        <p:tgtEl>
                                          <p:spTgt spid="24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43"/>
                                        </p:tgtEl>
                                        <p:attrNameLst>
                                          <p:attrName>style.visibility</p:attrName>
                                        </p:attrNameLst>
                                      </p:cBhvr>
                                      <p:to>
                                        <p:strVal val="visible"/>
                                      </p:to>
                                    </p:set>
                                    <p:animEffect transition="in" filter="fade">
                                      <p:cBhvr>
                                        <p:cTn id="57" dur="1000"/>
                                        <p:tgtEl>
                                          <p:spTgt spid="243"/>
                                        </p:tgtEl>
                                      </p:cBhvr>
                                    </p:animEffect>
                                    <p:anim calcmode="lin" valueType="num">
                                      <p:cBhvr>
                                        <p:cTn id="58" dur="1000" fill="hold"/>
                                        <p:tgtEl>
                                          <p:spTgt spid="243"/>
                                        </p:tgtEl>
                                        <p:attrNameLst>
                                          <p:attrName>ppt_x</p:attrName>
                                        </p:attrNameLst>
                                      </p:cBhvr>
                                      <p:tavLst>
                                        <p:tav tm="0">
                                          <p:val>
                                            <p:strVal val="#ppt_x"/>
                                          </p:val>
                                        </p:tav>
                                        <p:tav tm="100000">
                                          <p:val>
                                            <p:strVal val="#ppt_x"/>
                                          </p:val>
                                        </p:tav>
                                      </p:tavLst>
                                    </p:anim>
                                    <p:anim calcmode="lin" valueType="num">
                                      <p:cBhvr>
                                        <p:cTn id="59" dur="1000" fill="hold"/>
                                        <p:tgtEl>
                                          <p:spTgt spid="24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44"/>
                                        </p:tgtEl>
                                        <p:attrNameLst>
                                          <p:attrName>style.visibility</p:attrName>
                                        </p:attrNameLst>
                                      </p:cBhvr>
                                      <p:to>
                                        <p:strVal val="visible"/>
                                      </p:to>
                                    </p:set>
                                    <p:animEffect transition="in" filter="fade">
                                      <p:cBhvr>
                                        <p:cTn id="62" dur="1000"/>
                                        <p:tgtEl>
                                          <p:spTgt spid="244"/>
                                        </p:tgtEl>
                                      </p:cBhvr>
                                    </p:animEffect>
                                    <p:anim calcmode="lin" valueType="num">
                                      <p:cBhvr>
                                        <p:cTn id="63" dur="1000" fill="hold"/>
                                        <p:tgtEl>
                                          <p:spTgt spid="244"/>
                                        </p:tgtEl>
                                        <p:attrNameLst>
                                          <p:attrName>ppt_x</p:attrName>
                                        </p:attrNameLst>
                                      </p:cBhvr>
                                      <p:tavLst>
                                        <p:tav tm="0">
                                          <p:val>
                                            <p:strVal val="#ppt_x"/>
                                          </p:val>
                                        </p:tav>
                                        <p:tav tm="100000">
                                          <p:val>
                                            <p:strVal val="#ppt_x"/>
                                          </p:val>
                                        </p:tav>
                                      </p:tavLst>
                                    </p:anim>
                                    <p:anim calcmode="lin" valueType="num">
                                      <p:cBhvr>
                                        <p:cTn id="64" dur="1000" fill="hold"/>
                                        <p:tgtEl>
                                          <p:spTgt spid="24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1000"/>
                                        <p:tgtEl>
                                          <p:spTgt spid="245"/>
                                        </p:tgtEl>
                                      </p:cBhvr>
                                    </p:animEffect>
                                    <p:anim calcmode="lin" valueType="num">
                                      <p:cBhvr>
                                        <p:cTn id="68" dur="1000" fill="hold"/>
                                        <p:tgtEl>
                                          <p:spTgt spid="245"/>
                                        </p:tgtEl>
                                        <p:attrNameLst>
                                          <p:attrName>ppt_x</p:attrName>
                                        </p:attrNameLst>
                                      </p:cBhvr>
                                      <p:tavLst>
                                        <p:tav tm="0">
                                          <p:val>
                                            <p:strVal val="#ppt_x"/>
                                          </p:val>
                                        </p:tav>
                                        <p:tav tm="100000">
                                          <p:val>
                                            <p:strVal val="#ppt_x"/>
                                          </p:val>
                                        </p:tav>
                                      </p:tavLst>
                                    </p:anim>
                                    <p:anim calcmode="lin" valueType="num">
                                      <p:cBhvr>
                                        <p:cTn id="69" dur="1000" fill="hold"/>
                                        <p:tgtEl>
                                          <p:spTgt spid="24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46"/>
                                        </p:tgtEl>
                                        <p:attrNameLst>
                                          <p:attrName>style.visibility</p:attrName>
                                        </p:attrNameLst>
                                      </p:cBhvr>
                                      <p:to>
                                        <p:strVal val="visible"/>
                                      </p:to>
                                    </p:set>
                                    <p:animEffect transition="in" filter="fade">
                                      <p:cBhvr>
                                        <p:cTn id="72" dur="1000"/>
                                        <p:tgtEl>
                                          <p:spTgt spid="246"/>
                                        </p:tgtEl>
                                      </p:cBhvr>
                                    </p:animEffect>
                                    <p:anim calcmode="lin" valueType="num">
                                      <p:cBhvr>
                                        <p:cTn id="73" dur="1000" fill="hold"/>
                                        <p:tgtEl>
                                          <p:spTgt spid="246"/>
                                        </p:tgtEl>
                                        <p:attrNameLst>
                                          <p:attrName>ppt_x</p:attrName>
                                        </p:attrNameLst>
                                      </p:cBhvr>
                                      <p:tavLst>
                                        <p:tav tm="0">
                                          <p:val>
                                            <p:strVal val="#ppt_x"/>
                                          </p:val>
                                        </p:tav>
                                        <p:tav tm="100000">
                                          <p:val>
                                            <p:strVal val="#ppt_x"/>
                                          </p:val>
                                        </p:tav>
                                      </p:tavLst>
                                    </p:anim>
                                    <p:anim calcmode="lin" valueType="num">
                                      <p:cBhvr>
                                        <p:cTn id="74" dur="1000" fill="hold"/>
                                        <p:tgtEl>
                                          <p:spTgt spid="24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47"/>
                                        </p:tgtEl>
                                        <p:attrNameLst>
                                          <p:attrName>style.visibility</p:attrName>
                                        </p:attrNameLst>
                                      </p:cBhvr>
                                      <p:to>
                                        <p:strVal val="visible"/>
                                      </p:to>
                                    </p:set>
                                    <p:animEffect transition="in" filter="fade">
                                      <p:cBhvr>
                                        <p:cTn id="77" dur="1000"/>
                                        <p:tgtEl>
                                          <p:spTgt spid="247"/>
                                        </p:tgtEl>
                                      </p:cBhvr>
                                    </p:animEffect>
                                    <p:anim calcmode="lin" valueType="num">
                                      <p:cBhvr>
                                        <p:cTn id="78" dur="1000" fill="hold"/>
                                        <p:tgtEl>
                                          <p:spTgt spid="247"/>
                                        </p:tgtEl>
                                        <p:attrNameLst>
                                          <p:attrName>ppt_x</p:attrName>
                                        </p:attrNameLst>
                                      </p:cBhvr>
                                      <p:tavLst>
                                        <p:tav tm="0">
                                          <p:val>
                                            <p:strVal val="#ppt_x"/>
                                          </p:val>
                                        </p:tav>
                                        <p:tav tm="100000">
                                          <p:val>
                                            <p:strVal val="#ppt_x"/>
                                          </p:val>
                                        </p:tav>
                                      </p:tavLst>
                                    </p:anim>
                                    <p:anim calcmode="lin" valueType="num">
                                      <p:cBhvr>
                                        <p:cTn id="79" dur="1000" fill="hold"/>
                                        <p:tgtEl>
                                          <p:spTgt spid="2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48"/>
                                        </p:tgtEl>
                                        <p:attrNameLst>
                                          <p:attrName>style.visibility</p:attrName>
                                        </p:attrNameLst>
                                      </p:cBhvr>
                                      <p:to>
                                        <p:strVal val="visible"/>
                                      </p:to>
                                    </p:set>
                                    <p:animEffect transition="in" filter="fade">
                                      <p:cBhvr>
                                        <p:cTn id="82" dur="1000"/>
                                        <p:tgtEl>
                                          <p:spTgt spid="248"/>
                                        </p:tgtEl>
                                      </p:cBhvr>
                                    </p:animEffect>
                                    <p:anim calcmode="lin" valueType="num">
                                      <p:cBhvr>
                                        <p:cTn id="83" dur="1000" fill="hold"/>
                                        <p:tgtEl>
                                          <p:spTgt spid="248"/>
                                        </p:tgtEl>
                                        <p:attrNameLst>
                                          <p:attrName>ppt_x</p:attrName>
                                        </p:attrNameLst>
                                      </p:cBhvr>
                                      <p:tavLst>
                                        <p:tav tm="0">
                                          <p:val>
                                            <p:strVal val="#ppt_x"/>
                                          </p:val>
                                        </p:tav>
                                        <p:tav tm="100000">
                                          <p:val>
                                            <p:strVal val="#ppt_x"/>
                                          </p:val>
                                        </p:tav>
                                      </p:tavLst>
                                    </p:anim>
                                    <p:anim calcmode="lin" valueType="num">
                                      <p:cBhvr>
                                        <p:cTn id="84" dur="1000" fill="hold"/>
                                        <p:tgtEl>
                                          <p:spTgt spid="24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49"/>
                                        </p:tgtEl>
                                        <p:attrNameLst>
                                          <p:attrName>style.visibility</p:attrName>
                                        </p:attrNameLst>
                                      </p:cBhvr>
                                      <p:to>
                                        <p:strVal val="visible"/>
                                      </p:to>
                                    </p:set>
                                    <p:animEffect transition="in" filter="fade">
                                      <p:cBhvr>
                                        <p:cTn id="87" dur="1000"/>
                                        <p:tgtEl>
                                          <p:spTgt spid="249"/>
                                        </p:tgtEl>
                                      </p:cBhvr>
                                    </p:animEffect>
                                    <p:anim calcmode="lin" valueType="num">
                                      <p:cBhvr>
                                        <p:cTn id="88" dur="1000" fill="hold"/>
                                        <p:tgtEl>
                                          <p:spTgt spid="249"/>
                                        </p:tgtEl>
                                        <p:attrNameLst>
                                          <p:attrName>ppt_x</p:attrName>
                                        </p:attrNameLst>
                                      </p:cBhvr>
                                      <p:tavLst>
                                        <p:tav tm="0">
                                          <p:val>
                                            <p:strVal val="#ppt_x"/>
                                          </p:val>
                                        </p:tav>
                                        <p:tav tm="100000">
                                          <p:val>
                                            <p:strVal val="#ppt_x"/>
                                          </p:val>
                                        </p:tav>
                                      </p:tavLst>
                                    </p:anim>
                                    <p:anim calcmode="lin" valueType="num">
                                      <p:cBhvr>
                                        <p:cTn id="89" dur="1000" fill="hold"/>
                                        <p:tgtEl>
                                          <p:spTgt spid="24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50"/>
                                        </p:tgtEl>
                                        <p:attrNameLst>
                                          <p:attrName>style.visibility</p:attrName>
                                        </p:attrNameLst>
                                      </p:cBhvr>
                                      <p:to>
                                        <p:strVal val="visible"/>
                                      </p:to>
                                    </p:set>
                                    <p:animEffect transition="in" filter="fade">
                                      <p:cBhvr>
                                        <p:cTn id="92" dur="1000"/>
                                        <p:tgtEl>
                                          <p:spTgt spid="250"/>
                                        </p:tgtEl>
                                      </p:cBhvr>
                                    </p:animEffect>
                                    <p:anim calcmode="lin" valueType="num">
                                      <p:cBhvr>
                                        <p:cTn id="93" dur="1000" fill="hold"/>
                                        <p:tgtEl>
                                          <p:spTgt spid="250"/>
                                        </p:tgtEl>
                                        <p:attrNameLst>
                                          <p:attrName>ppt_x</p:attrName>
                                        </p:attrNameLst>
                                      </p:cBhvr>
                                      <p:tavLst>
                                        <p:tav tm="0">
                                          <p:val>
                                            <p:strVal val="#ppt_x"/>
                                          </p:val>
                                        </p:tav>
                                        <p:tav tm="100000">
                                          <p:val>
                                            <p:strVal val="#ppt_x"/>
                                          </p:val>
                                        </p:tav>
                                      </p:tavLst>
                                    </p:anim>
                                    <p:anim calcmode="lin" valueType="num">
                                      <p:cBhvr>
                                        <p:cTn id="94" dur="1000" fill="hold"/>
                                        <p:tgtEl>
                                          <p:spTgt spid="25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51"/>
                                        </p:tgtEl>
                                        <p:attrNameLst>
                                          <p:attrName>style.visibility</p:attrName>
                                        </p:attrNameLst>
                                      </p:cBhvr>
                                      <p:to>
                                        <p:strVal val="visible"/>
                                      </p:to>
                                    </p:set>
                                    <p:animEffect transition="in" filter="fade">
                                      <p:cBhvr>
                                        <p:cTn id="97" dur="1000"/>
                                        <p:tgtEl>
                                          <p:spTgt spid="251"/>
                                        </p:tgtEl>
                                      </p:cBhvr>
                                    </p:animEffect>
                                    <p:anim calcmode="lin" valueType="num">
                                      <p:cBhvr>
                                        <p:cTn id="98" dur="1000" fill="hold"/>
                                        <p:tgtEl>
                                          <p:spTgt spid="251"/>
                                        </p:tgtEl>
                                        <p:attrNameLst>
                                          <p:attrName>ppt_x</p:attrName>
                                        </p:attrNameLst>
                                      </p:cBhvr>
                                      <p:tavLst>
                                        <p:tav tm="0">
                                          <p:val>
                                            <p:strVal val="#ppt_x"/>
                                          </p:val>
                                        </p:tav>
                                        <p:tav tm="100000">
                                          <p:val>
                                            <p:strVal val="#ppt_x"/>
                                          </p:val>
                                        </p:tav>
                                      </p:tavLst>
                                    </p:anim>
                                    <p:anim calcmode="lin" valueType="num">
                                      <p:cBhvr>
                                        <p:cTn id="99" dur="1000" fill="hold"/>
                                        <p:tgtEl>
                                          <p:spTgt spid="25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54"/>
                                        </p:tgtEl>
                                        <p:attrNameLst>
                                          <p:attrName>style.visibility</p:attrName>
                                        </p:attrNameLst>
                                      </p:cBhvr>
                                      <p:to>
                                        <p:strVal val="visible"/>
                                      </p:to>
                                    </p:set>
                                    <p:animEffect transition="in" filter="fade">
                                      <p:cBhvr>
                                        <p:cTn id="102" dur="1000"/>
                                        <p:tgtEl>
                                          <p:spTgt spid="254"/>
                                        </p:tgtEl>
                                      </p:cBhvr>
                                    </p:animEffect>
                                    <p:anim calcmode="lin" valueType="num">
                                      <p:cBhvr>
                                        <p:cTn id="103" dur="1000" fill="hold"/>
                                        <p:tgtEl>
                                          <p:spTgt spid="254"/>
                                        </p:tgtEl>
                                        <p:attrNameLst>
                                          <p:attrName>ppt_x</p:attrName>
                                        </p:attrNameLst>
                                      </p:cBhvr>
                                      <p:tavLst>
                                        <p:tav tm="0">
                                          <p:val>
                                            <p:strVal val="#ppt_x"/>
                                          </p:val>
                                        </p:tav>
                                        <p:tav tm="100000">
                                          <p:val>
                                            <p:strVal val="#ppt_x"/>
                                          </p:val>
                                        </p:tav>
                                      </p:tavLst>
                                    </p:anim>
                                    <p:anim calcmode="lin" valueType="num">
                                      <p:cBhvr>
                                        <p:cTn id="104" dur="1000" fill="hold"/>
                                        <p:tgtEl>
                                          <p:spTgt spid="254"/>
                                        </p:tgtEl>
                                        <p:attrNameLst>
                                          <p:attrName>ppt_y</p:attrName>
                                        </p:attrNameLst>
                                      </p:cBhvr>
                                      <p:tavLst>
                                        <p:tav tm="0">
                                          <p:val>
                                            <p:strVal val="#ppt_y-.1"/>
                                          </p:val>
                                        </p:tav>
                                        <p:tav tm="100000">
                                          <p:val>
                                            <p:strVal val="#ppt_y"/>
                                          </p:val>
                                        </p:tav>
                                      </p:tavLst>
                                    </p:anim>
                                  </p:childTnLst>
                                </p:cTn>
                              </p:par>
                            </p:childTnLst>
                          </p:cTn>
                        </p:par>
                        <p:par>
                          <p:cTn id="105" fill="hold">
                            <p:stCondLst>
                              <p:cond delay="1500"/>
                            </p:stCondLst>
                            <p:childTnLst>
                              <p:par>
                                <p:cTn id="106" presetID="22" presetClass="entr" presetSubtype="1" fill="hold" nodeType="afterEffect">
                                  <p:stCondLst>
                                    <p:cond delay="0"/>
                                  </p:stCondLst>
                                  <p:childTnLst>
                                    <p:set>
                                      <p:cBhvr>
                                        <p:cTn id="107" dur="1" fill="hold">
                                          <p:stCondLst>
                                            <p:cond delay="0"/>
                                          </p:stCondLst>
                                        </p:cTn>
                                        <p:tgtEl>
                                          <p:spTgt spid="280"/>
                                        </p:tgtEl>
                                        <p:attrNameLst>
                                          <p:attrName>style.visibility</p:attrName>
                                        </p:attrNameLst>
                                      </p:cBhvr>
                                      <p:to>
                                        <p:strVal val="visible"/>
                                      </p:to>
                                    </p:set>
                                    <p:animEffect transition="in" filter="wipe(up)">
                                      <p:cBhvr>
                                        <p:cTn id="108" dur="500"/>
                                        <p:tgtEl>
                                          <p:spTgt spid="280"/>
                                        </p:tgtEl>
                                      </p:cBhvr>
                                    </p:animEffect>
                                  </p:childTnLst>
                                </p:cTn>
                              </p:par>
                              <p:par>
                                <p:cTn id="109" presetID="22" presetClass="entr" presetSubtype="4" fill="hold" nodeType="withEffect">
                                  <p:stCondLst>
                                    <p:cond delay="0"/>
                                  </p:stCondLst>
                                  <p:childTnLst>
                                    <p:set>
                                      <p:cBhvr>
                                        <p:cTn id="110" dur="1" fill="hold">
                                          <p:stCondLst>
                                            <p:cond delay="0"/>
                                          </p:stCondLst>
                                        </p:cTn>
                                        <p:tgtEl>
                                          <p:spTgt spid="281"/>
                                        </p:tgtEl>
                                        <p:attrNameLst>
                                          <p:attrName>style.visibility</p:attrName>
                                        </p:attrNameLst>
                                      </p:cBhvr>
                                      <p:to>
                                        <p:strVal val="visible"/>
                                      </p:to>
                                    </p:set>
                                    <p:animEffect transition="in" filter="wipe(down)">
                                      <p:cBhvr>
                                        <p:cTn id="111" dur="500"/>
                                        <p:tgtEl>
                                          <p:spTgt spid="281"/>
                                        </p:tgtEl>
                                      </p:cBhvr>
                                    </p:animEffect>
                                  </p:childTnLst>
                                </p:cTn>
                              </p:par>
                              <p:par>
                                <p:cTn id="112" presetID="22" presetClass="entr" presetSubtype="1" fill="hold" nodeType="withEffect">
                                  <p:stCondLst>
                                    <p:cond delay="0"/>
                                  </p:stCondLst>
                                  <p:childTnLst>
                                    <p:set>
                                      <p:cBhvr>
                                        <p:cTn id="113" dur="1" fill="hold">
                                          <p:stCondLst>
                                            <p:cond delay="0"/>
                                          </p:stCondLst>
                                        </p:cTn>
                                        <p:tgtEl>
                                          <p:spTgt spid="282"/>
                                        </p:tgtEl>
                                        <p:attrNameLst>
                                          <p:attrName>style.visibility</p:attrName>
                                        </p:attrNameLst>
                                      </p:cBhvr>
                                      <p:to>
                                        <p:strVal val="visible"/>
                                      </p:to>
                                    </p:set>
                                    <p:animEffect transition="in" filter="wipe(up)">
                                      <p:cBhvr>
                                        <p:cTn id="114" dur="500"/>
                                        <p:tgtEl>
                                          <p:spTgt spid="282"/>
                                        </p:tgtEl>
                                      </p:cBhvr>
                                    </p:animEffect>
                                  </p:childTnLst>
                                </p:cTn>
                              </p:par>
                              <p:par>
                                <p:cTn id="115" presetID="22" presetClass="entr" presetSubtype="4" fill="hold" nodeType="withEffect">
                                  <p:stCondLst>
                                    <p:cond delay="0"/>
                                  </p:stCondLst>
                                  <p:childTnLst>
                                    <p:set>
                                      <p:cBhvr>
                                        <p:cTn id="116" dur="1" fill="hold">
                                          <p:stCondLst>
                                            <p:cond delay="0"/>
                                          </p:stCondLst>
                                        </p:cTn>
                                        <p:tgtEl>
                                          <p:spTgt spid="283"/>
                                        </p:tgtEl>
                                        <p:attrNameLst>
                                          <p:attrName>style.visibility</p:attrName>
                                        </p:attrNameLst>
                                      </p:cBhvr>
                                      <p:to>
                                        <p:strVal val="visible"/>
                                      </p:to>
                                    </p:set>
                                    <p:animEffect transition="in" filter="wipe(down)">
                                      <p:cBhvr>
                                        <p:cTn id="117" dur="500"/>
                                        <p:tgtEl>
                                          <p:spTgt spid="283"/>
                                        </p:tgtEl>
                                      </p:cBhvr>
                                    </p:animEffect>
                                  </p:childTnLst>
                                </p:cTn>
                              </p:par>
                              <p:par>
                                <p:cTn id="118" presetID="22" presetClass="entr" presetSubtype="1" fill="hold" nodeType="withEffect">
                                  <p:stCondLst>
                                    <p:cond delay="0"/>
                                  </p:stCondLst>
                                  <p:childTnLst>
                                    <p:set>
                                      <p:cBhvr>
                                        <p:cTn id="119" dur="1" fill="hold">
                                          <p:stCondLst>
                                            <p:cond delay="0"/>
                                          </p:stCondLst>
                                        </p:cTn>
                                        <p:tgtEl>
                                          <p:spTgt spid="284"/>
                                        </p:tgtEl>
                                        <p:attrNameLst>
                                          <p:attrName>style.visibility</p:attrName>
                                        </p:attrNameLst>
                                      </p:cBhvr>
                                      <p:to>
                                        <p:strVal val="visible"/>
                                      </p:to>
                                    </p:set>
                                    <p:animEffect transition="in" filter="wipe(up)">
                                      <p:cBhvr>
                                        <p:cTn id="120" dur="500"/>
                                        <p:tgtEl>
                                          <p:spTgt spid="284"/>
                                        </p:tgtEl>
                                      </p:cBhvr>
                                    </p:animEffect>
                                  </p:childTnLst>
                                </p:cTn>
                              </p:par>
                              <p:par>
                                <p:cTn id="121" presetID="22" presetClass="entr" presetSubtype="4" fill="hold" nodeType="withEffect">
                                  <p:stCondLst>
                                    <p:cond delay="0"/>
                                  </p:stCondLst>
                                  <p:childTnLst>
                                    <p:set>
                                      <p:cBhvr>
                                        <p:cTn id="122" dur="1" fill="hold">
                                          <p:stCondLst>
                                            <p:cond delay="0"/>
                                          </p:stCondLst>
                                        </p:cTn>
                                        <p:tgtEl>
                                          <p:spTgt spid="285"/>
                                        </p:tgtEl>
                                        <p:attrNameLst>
                                          <p:attrName>style.visibility</p:attrName>
                                        </p:attrNameLst>
                                      </p:cBhvr>
                                      <p:to>
                                        <p:strVal val="visible"/>
                                      </p:to>
                                    </p:set>
                                    <p:animEffect transition="in" filter="wipe(down)">
                                      <p:cBhvr>
                                        <p:cTn id="123" dur="500"/>
                                        <p:tgtEl>
                                          <p:spTgt spid="285"/>
                                        </p:tgtEl>
                                      </p:cBhvr>
                                    </p:animEffect>
                                  </p:childTnLst>
                                </p:cTn>
                              </p:par>
                              <p:par>
                                <p:cTn id="124" presetID="22" presetClass="entr" presetSubtype="1" fill="hold" nodeType="withEffect">
                                  <p:stCondLst>
                                    <p:cond delay="0"/>
                                  </p:stCondLst>
                                  <p:childTnLst>
                                    <p:set>
                                      <p:cBhvr>
                                        <p:cTn id="125" dur="1" fill="hold">
                                          <p:stCondLst>
                                            <p:cond delay="0"/>
                                          </p:stCondLst>
                                        </p:cTn>
                                        <p:tgtEl>
                                          <p:spTgt spid="286"/>
                                        </p:tgtEl>
                                        <p:attrNameLst>
                                          <p:attrName>style.visibility</p:attrName>
                                        </p:attrNameLst>
                                      </p:cBhvr>
                                      <p:to>
                                        <p:strVal val="visible"/>
                                      </p:to>
                                    </p:set>
                                    <p:animEffect transition="in" filter="wipe(up)">
                                      <p:cBhvr>
                                        <p:cTn id="126" dur="500"/>
                                        <p:tgtEl>
                                          <p:spTgt spid="286"/>
                                        </p:tgtEl>
                                      </p:cBhvr>
                                    </p:animEffect>
                                  </p:childTnLst>
                                </p:cTn>
                              </p:par>
                              <p:par>
                                <p:cTn id="127" presetID="22" presetClass="entr" presetSubtype="4" fill="hold" nodeType="withEffect">
                                  <p:stCondLst>
                                    <p:cond delay="0"/>
                                  </p:stCondLst>
                                  <p:childTnLst>
                                    <p:set>
                                      <p:cBhvr>
                                        <p:cTn id="128" dur="1" fill="hold">
                                          <p:stCondLst>
                                            <p:cond delay="0"/>
                                          </p:stCondLst>
                                        </p:cTn>
                                        <p:tgtEl>
                                          <p:spTgt spid="287"/>
                                        </p:tgtEl>
                                        <p:attrNameLst>
                                          <p:attrName>style.visibility</p:attrName>
                                        </p:attrNameLst>
                                      </p:cBhvr>
                                      <p:to>
                                        <p:strVal val="visible"/>
                                      </p:to>
                                    </p:set>
                                    <p:animEffect transition="in" filter="wipe(down)">
                                      <p:cBhvr>
                                        <p:cTn id="129" dur="500"/>
                                        <p:tgtEl>
                                          <p:spTgt spid="287"/>
                                        </p:tgtEl>
                                      </p:cBhvr>
                                    </p:animEffect>
                                  </p:childTnLst>
                                </p:cTn>
                              </p:par>
                              <p:par>
                                <p:cTn id="130" presetID="22" presetClass="entr" presetSubtype="1" fill="hold" nodeType="withEffect">
                                  <p:stCondLst>
                                    <p:cond delay="0"/>
                                  </p:stCondLst>
                                  <p:childTnLst>
                                    <p:set>
                                      <p:cBhvr>
                                        <p:cTn id="131" dur="1" fill="hold">
                                          <p:stCondLst>
                                            <p:cond delay="0"/>
                                          </p:stCondLst>
                                        </p:cTn>
                                        <p:tgtEl>
                                          <p:spTgt spid="288"/>
                                        </p:tgtEl>
                                        <p:attrNameLst>
                                          <p:attrName>style.visibility</p:attrName>
                                        </p:attrNameLst>
                                      </p:cBhvr>
                                      <p:to>
                                        <p:strVal val="visible"/>
                                      </p:to>
                                    </p:set>
                                    <p:animEffect transition="in" filter="wipe(up)">
                                      <p:cBhvr>
                                        <p:cTn id="132" dur="500"/>
                                        <p:tgtEl>
                                          <p:spTgt spid="288"/>
                                        </p:tgtEl>
                                      </p:cBhvr>
                                    </p:animEffect>
                                  </p:childTnLst>
                                </p:cTn>
                              </p:par>
                              <p:par>
                                <p:cTn id="133" presetID="22" presetClass="entr" presetSubtype="4" fill="hold" nodeType="withEffect">
                                  <p:stCondLst>
                                    <p:cond delay="0"/>
                                  </p:stCondLst>
                                  <p:childTnLst>
                                    <p:set>
                                      <p:cBhvr>
                                        <p:cTn id="134" dur="1" fill="hold">
                                          <p:stCondLst>
                                            <p:cond delay="0"/>
                                          </p:stCondLst>
                                        </p:cTn>
                                        <p:tgtEl>
                                          <p:spTgt spid="289"/>
                                        </p:tgtEl>
                                        <p:attrNameLst>
                                          <p:attrName>style.visibility</p:attrName>
                                        </p:attrNameLst>
                                      </p:cBhvr>
                                      <p:to>
                                        <p:strVal val="visible"/>
                                      </p:to>
                                    </p:set>
                                    <p:animEffect transition="in" filter="wipe(down)">
                                      <p:cBhvr>
                                        <p:cTn id="135" dur="500"/>
                                        <p:tgtEl>
                                          <p:spTgt spid="289"/>
                                        </p:tgtEl>
                                      </p:cBhvr>
                                    </p:animEffect>
                                  </p:childTnLst>
                                </p:cTn>
                              </p:par>
                              <p:par>
                                <p:cTn id="136" presetID="22" presetClass="entr" presetSubtype="1" fill="hold" nodeType="withEffect">
                                  <p:stCondLst>
                                    <p:cond delay="0"/>
                                  </p:stCondLst>
                                  <p:childTnLst>
                                    <p:set>
                                      <p:cBhvr>
                                        <p:cTn id="137" dur="1" fill="hold">
                                          <p:stCondLst>
                                            <p:cond delay="0"/>
                                          </p:stCondLst>
                                        </p:cTn>
                                        <p:tgtEl>
                                          <p:spTgt spid="290"/>
                                        </p:tgtEl>
                                        <p:attrNameLst>
                                          <p:attrName>style.visibility</p:attrName>
                                        </p:attrNameLst>
                                      </p:cBhvr>
                                      <p:to>
                                        <p:strVal val="visible"/>
                                      </p:to>
                                    </p:set>
                                    <p:animEffect transition="in" filter="wipe(up)">
                                      <p:cBhvr>
                                        <p:cTn id="138" dur="500"/>
                                        <p:tgtEl>
                                          <p:spTgt spid="290"/>
                                        </p:tgtEl>
                                      </p:cBhvr>
                                    </p:animEffect>
                                  </p:childTnLst>
                                </p:cTn>
                              </p:par>
                            </p:childTnLst>
                          </p:cTn>
                        </p:par>
                        <p:par>
                          <p:cTn id="139" fill="hold">
                            <p:stCondLst>
                              <p:cond delay="2000"/>
                            </p:stCondLst>
                            <p:childTnLst>
                              <p:par>
                                <p:cTn id="140" presetID="18" presetClass="entr" presetSubtype="9" fill="hold" grpId="0" nodeType="afterEffect">
                                  <p:stCondLst>
                                    <p:cond delay="0"/>
                                  </p:stCondLst>
                                  <p:childTnLst>
                                    <p:set>
                                      <p:cBhvr>
                                        <p:cTn id="141" dur="1" fill="hold">
                                          <p:stCondLst>
                                            <p:cond delay="0"/>
                                          </p:stCondLst>
                                        </p:cTn>
                                        <p:tgtEl>
                                          <p:spTgt spid="291"/>
                                        </p:tgtEl>
                                        <p:attrNameLst>
                                          <p:attrName>style.visibility</p:attrName>
                                        </p:attrNameLst>
                                      </p:cBhvr>
                                      <p:to>
                                        <p:strVal val="visible"/>
                                      </p:to>
                                    </p:set>
                                    <p:animEffect transition="in" filter="strips(upLeft)">
                                      <p:cBhvr>
                                        <p:cTn id="142" dur="1000"/>
                                        <p:tgtEl>
                                          <p:spTgt spid="291"/>
                                        </p:tgtEl>
                                      </p:cBhvr>
                                    </p:animEffect>
                                  </p:childTnLst>
                                </p:cTn>
                              </p:par>
                              <p:par>
                                <p:cTn id="143" presetID="18" presetClass="entr" presetSubtype="9" fill="hold" grpId="0" nodeType="withEffect">
                                  <p:stCondLst>
                                    <p:cond delay="0"/>
                                  </p:stCondLst>
                                  <p:childTnLst>
                                    <p:set>
                                      <p:cBhvr>
                                        <p:cTn id="144" dur="1" fill="hold">
                                          <p:stCondLst>
                                            <p:cond delay="0"/>
                                          </p:stCondLst>
                                        </p:cTn>
                                        <p:tgtEl>
                                          <p:spTgt spid="292"/>
                                        </p:tgtEl>
                                        <p:attrNameLst>
                                          <p:attrName>style.visibility</p:attrName>
                                        </p:attrNameLst>
                                      </p:cBhvr>
                                      <p:to>
                                        <p:strVal val="visible"/>
                                      </p:to>
                                    </p:set>
                                    <p:animEffect transition="in" filter="strips(upLeft)">
                                      <p:cBhvr>
                                        <p:cTn id="145" dur="1000"/>
                                        <p:tgtEl>
                                          <p:spTgt spid="292"/>
                                        </p:tgtEl>
                                      </p:cBhvr>
                                    </p:animEffect>
                                  </p:childTnLst>
                                </p:cTn>
                              </p:par>
                              <p:par>
                                <p:cTn id="146" presetID="18" presetClass="entr" presetSubtype="9" fill="hold" grpId="0" nodeType="withEffect">
                                  <p:stCondLst>
                                    <p:cond delay="0"/>
                                  </p:stCondLst>
                                  <p:childTnLst>
                                    <p:set>
                                      <p:cBhvr>
                                        <p:cTn id="147" dur="1" fill="hold">
                                          <p:stCondLst>
                                            <p:cond delay="0"/>
                                          </p:stCondLst>
                                        </p:cTn>
                                        <p:tgtEl>
                                          <p:spTgt spid="293"/>
                                        </p:tgtEl>
                                        <p:attrNameLst>
                                          <p:attrName>style.visibility</p:attrName>
                                        </p:attrNameLst>
                                      </p:cBhvr>
                                      <p:to>
                                        <p:strVal val="visible"/>
                                      </p:to>
                                    </p:set>
                                    <p:animEffect transition="in" filter="strips(upLeft)">
                                      <p:cBhvr>
                                        <p:cTn id="148" dur="1000"/>
                                        <p:tgtEl>
                                          <p:spTgt spid="293"/>
                                        </p:tgtEl>
                                      </p:cBhvr>
                                    </p:animEffect>
                                  </p:childTnLst>
                                </p:cTn>
                              </p:par>
                              <p:par>
                                <p:cTn id="149" presetID="18" presetClass="entr" presetSubtype="9" fill="hold" grpId="0" nodeType="withEffect">
                                  <p:stCondLst>
                                    <p:cond delay="0"/>
                                  </p:stCondLst>
                                  <p:childTnLst>
                                    <p:set>
                                      <p:cBhvr>
                                        <p:cTn id="150" dur="1" fill="hold">
                                          <p:stCondLst>
                                            <p:cond delay="0"/>
                                          </p:stCondLst>
                                        </p:cTn>
                                        <p:tgtEl>
                                          <p:spTgt spid="294"/>
                                        </p:tgtEl>
                                        <p:attrNameLst>
                                          <p:attrName>style.visibility</p:attrName>
                                        </p:attrNameLst>
                                      </p:cBhvr>
                                      <p:to>
                                        <p:strVal val="visible"/>
                                      </p:to>
                                    </p:set>
                                    <p:animEffect transition="in" filter="strips(upLeft)">
                                      <p:cBhvr>
                                        <p:cTn id="151" dur="1000"/>
                                        <p:tgtEl>
                                          <p:spTgt spid="294"/>
                                        </p:tgtEl>
                                      </p:cBhvr>
                                    </p:animEffect>
                                  </p:childTnLst>
                                </p:cTn>
                              </p:par>
                              <p:par>
                                <p:cTn id="152" presetID="18" presetClass="entr" presetSubtype="9" fill="hold" grpId="0" nodeType="withEffect">
                                  <p:stCondLst>
                                    <p:cond delay="0"/>
                                  </p:stCondLst>
                                  <p:childTnLst>
                                    <p:set>
                                      <p:cBhvr>
                                        <p:cTn id="153" dur="1" fill="hold">
                                          <p:stCondLst>
                                            <p:cond delay="0"/>
                                          </p:stCondLst>
                                        </p:cTn>
                                        <p:tgtEl>
                                          <p:spTgt spid="295"/>
                                        </p:tgtEl>
                                        <p:attrNameLst>
                                          <p:attrName>style.visibility</p:attrName>
                                        </p:attrNameLst>
                                      </p:cBhvr>
                                      <p:to>
                                        <p:strVal val="visible"/>
                                      </p:to>
                                    </p:set>
                                    <p:animEffect transition="in" filter="strips(upLeft)">
                                      <p:cBhvr>
                                        <p:cTn id="154" dur="1000"/>
                                        <p:tgtEl>
                                          <p:spTgt spid="295"/>
                                        </p:tgtEl>
                                      </p:cBhvr>
                                    </p:animEffect>
                                  </p:childTnLst>
                                </p:cTn>
                              </p:par>
                              <p:par>
                                <p:cTn id="155" presetID="18" presetClass="entr" presetSubtype="9" fill="hold" grpId="0" nodeType="withEffect">
                                  <p:stCondLst>
                                    <p:cond delay="0"/>
                                  </p:stCondLst>
                                  <p:childTnLst>
                                    <p:set>
                                      <p:cBhvr>
                                        <p:cTn id="156" dur="1" fill="hold">
                                          <p:stCondLst>
                                            <p:cond delay="0"/>
                                          </p:stCondLst>
                                        </p:cTn>
                                        <p:tgtEl>
                                          <p:spTgt spid="296"/>
                                        </p:tgtEl>
                                        <p:attrNameLst>
                                          <p:attrName>style.visibility</p:attrName>
                                        </p:attrNameLst>
                                      </p:cBhvr>
                                      <p:to>
                                        <p:strVal val="visible"/>
                                      </p:to>
                                    </p:set>
                                    <p:animEffect transition="in" filter="strips(upLeft)">
                                      <p:cBhvr>
                                        <p:cTn id="157" dur="1000"/>
                                        <p:tgtEl>
                                          <p:spTgt spid="296"/>
                                        </p:tgtEl>
                                      </p:cBhvr>
                                    </p:animEffect>
                                  </p:childTnLst>
                                </p:cTn>
                              </p:par>
                              <p:par>
                                <p:cTn id="158" presetID="18" presetClass="entr" presetSubtype="9" fill="hold" grpId="0" nodeType="withEffect">
                                  <p:stCondLst>
                                    <p:cond delay="0"/>
                                  </p:stCondLst>
                                  <p:childTnLst>
                                    <p:set>
                                      <p:cBhvr>
                                        <p:cTn id="159" dur="1" fill="hold">
                                          <p:stCondLst>
                                            <p:cond delay="0"/>
                                          </p:stCondLst>
                                        </p:cTn>
                                        <p:tgtEl>
                                          <p:spTgt spid="297"/>
                                        </p:tgtEl>
                                        <p:attrNameLst>
                                          <p:attrName>style.visibility</p:attrName>
                                        </p:attrNameLst>
                                      </p:cBhvr>
                                      <p:to>
                                        <p:strVal val="visible"/>
                                      </p:to>
                                    </p:set>
                                    <p:animEffect transition="in" filter="strips(upLeft)">
                                      <p:cBhvr>
                                        <p:cTn id="160" dur="1000"/>
                                        <p:tgtEl>
                                          <p:spTgt spid="297"/>
                                        </p:tgtEl>
                                      </p:cBhvr>
                                    </p:animEffect>
                                  </p:childTnLst>
                                </p:cTn>
                              </p:par>
                              <p:par>
                                <p:cTn id="161" presetID="18" presetClass="entr" presetSubtype="9" fill="hold" grpId="0" nodeType="withEffect">
                                  <p:stCondLst>
                                    <p:cond delay="0"/>
                                  </p:stCondLst>
                                  <p:childTnLst>
                                    <p:set>
                                      <p:cBhvr>
                                        <p:cTn id="162" dur="1" fill="hold">
                                          <p:stCondLst>
                                            <p:cond delay="0"/>
                                          </p:stCondLst>
                                        </p:cTn>
                                        <p:tgtEl>
                                          <p:spTgt spid="298"/>
                                        </p:tgtEl>
                                        <p:attrNameLst>
                                          <p:attrName>style.visibility</p:attrName>
                                        </p:attrNameLst>
                                      </p:cBhvr>
                                      <p:to>
                                        <p:strVal val="visible"/>
                                      </p:to>
                                    </p:set>
                                    <p:animEffect transition="in" filter="strips(upLeft)">
                                      <p:cBhvr>
                                        <p:cTn id="163" dur="1000"/>
                                        <p:tgtEl>
                                          <p:spTgt spid="298"/>
                                        </p:tgtEl>
                                      </p:cBhvr>
                                    </p:animEffect>
                                  </p:childTnLst>
                                </p:cTn>
                              </p:par>
                              <p:par>
                                <p:cTn id="164" presetID="18" presetClass="entr" presetSubtype="9" fill="hold" grpId="0" nodeType="withEffect">
                                  <p:stCondLst>
                                    <p:cond delay="0"/>
                                  </p:stCondLst>
                                  <p:childTnLst>
                                    <p:set>
                                      <p:cBhvr>
                                        <p:cTn id="165" dur="1" fill="hold">
                                          <p:stCondLst>
                                            <p:cond delay="0"/>
                                          </p:stCondLst>
                                        </p:cTn>
                                        <p:tgtEl>
                                          <p:spTgt spid="299"/>
                                        </p:tgtEl>
                                        <p:attrNameLst>
                                          <p:attrName>style.visibility</p:attrName>
                                        </p:attrNameLst>
                                      </p:cBhvr>
                                      <p:to>
                                        <p:strVal val="visible"/>
                                      </p:to>
                                    </p:set>
                                    <p:animEffect transition="in" filter="strips(upLeft)">
                                      <p:cBhvr>
                                        <p:cTn id="166" dur="1000"/>
                                        <p:tgtEl>
                                          <p:spTgt spid="299"/>
                                        </p:tgtEl>
                                      </p:cBhvr>
                                    </p:animEffect>
                                  </p:childTnLst>
                                </p:cTn>
                              </p:par>
                              <p:par>
                                <p:cTn id="167" presetID="18" presetClass="entr" presetSubtype="9" fill="hold" grpId="0" nodeType="withEffect">
                                  <p:stCondLst>
                                    <p:cond delay="0"/>
                                  </p:stCondLst>
                                  <p:childTnLst>
                                    <p:set>
                                      <p:cBhvr>
                                        <p:cTn id="168" dur="1" fill="hold">
                                          <p:stCondLst>
                                            <p:cond delay="0"/>
                                          </p:stCondLst>
                                        </p:cTn>
                                        <p:tgtEl>
                                          <p:spTgt spid="300"/>
                                        </p:tgtEl>
                                        <p:attrNameLst>
                                          <p:attrName>style.visibility</p:attrName>
                                        </p:attrNameLst>
                                      </p:cBhvr>
                                      <p:to>
                                        <p:strVal val="visible"/>
                                      </p:to>
                                    </p:set>
                                    <p:animEffect transition="in" filter="strips(upLeft)">
                                      <p:cBhvr>
                                        <p:cTn id="169" dur="1000"/>
                                        <p:tgtEl>
                                          <p:spTgt spid="300"/>
                                        </p:tgtEl>
                                      </p:cBhvr>
                                    </p:animEffect>
                                  </p:childTnLst>
                                </p:cTn>
                              </p:par>
                              <p:par>
                                <p:cTn id="170" presetID="18" presetClass="entr" presetSubtype="9" fill="hold" grpId="0" nodeType="withEffect">
                                  <p:stCondLst>
                                    <p:cond delay="0"/>
                                  </p:stCondLst>
                                  <p:childTnLst>
                                    <p:set>
                                      <p:cBhvr>
                                        <p:cTn id="171" dur="1" fill="hold">
                                          <p:stCondLst>
                                            <p:cond delay="0"/>
                                          </p:stCondLst>
                                        </p:cTn>
                                        <p:tgtEl>
                                          <p:spTgt spid="301"/>
                                        </p:tgtEl>
                                        <p:attrNameLst>
                                          <p:attrName>style.visibility</p:attrName>
                                        </p:attrNameLst>
                                      </p:cBhvr>
                                      <p:to>
                                        <p:strVal val="visible"/>
                                      </p:to>
                                    </p:set>
                                    <p:animEffect transition="in" filter="strips(upLeft)">
                                      <p:cBhvr>
                                        <p:cTn id="172" dur="1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p:bldP spid="243" grpId="0"/>
      <p:bldP spid="244" grpId="0"/>
      <p:bldP spid="245" grpId="0"/>
      <p:bldP spid="246" grpId="0"/>
      <p:bldP spid="247" grpId="0"/>
      <p:bldP spid="248" grpId="0"/>
      <p:bldP spid="249" grpId="0"/>
      <p:bldP spid="250" grpId="0"/>
      <p:bldP spid="251" grpId="0"/>
      <p:bldP spid="254" grpId="0"/>
      <p:bldP spid="291" grpId="0"/>
      <p:bldP spid="292" grpId="0"/>
      <p:bldP spid="293" grpId="0"/>
      <p:bldP spid="294" grpId="0"/>
      <p:bldP spid="295" grpId="0"/>
      <p:bldP spid="296" grpId="0"/>
      <p:bldP spid="297" grpId="0"/>
      <p:bldP spid="298" grpId="0"/>
      <p:bldP spid="299" grpId="0"/>
      <p:bldP spid="300" grpId="0"/>
      <p:bldP spid="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五边形 122"/>
          <p:cNvSpPr/>
          <p:nvPr/>
        </p:nvSpPr>
        <p:spPr>
          <a:xfrm flipH="1">
            <a:off x="1891846" y="2802909"/>
            <a:ext cx="2252381"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4" name="五边形 123"/>
          <p:cNvSpPr/>
          <p:nvPr/>
        </p:nvSpPr>
        <p:spPr>
          <a:xfrm flipH="1">
            <a:off x="2759017" y="3257715"/>
            <a:ext cx="1385210"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5" name="五边形 124"/>
          <p:cNvSpPr/>
          <p:nvPr/>
        </p:nvSpPr>
        <p:spPr>
          <a:xfrm flipH="1">
            <a:off x="2232050" y="3712523"/>
            <a:ext cx="1912176"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6" name="五边形 125"/>
          <p:cNvSpPr/>
          <p:nvPr/>
        </p:nvSpPr>
        <p:spPr>
          <a:xfrm flipH="1">
            <a:off x="1387095" y="4167330"/>
            <a:ext cx="2757132" cy="383018"/>
          </a:xfrm>
          <a:prstGeom prst="homePlat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27" name="TextBox 159"/>
          <p:cNvSpPr txBox="1"/>
          <p:nvPr/>
        </p:nvSpPr>
        <p:spPr>
          <a:xfrm>
            <a:off x="3579588" y="2875325"/>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73%</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8" name="TextBox 160"/>
          <p:cNvSpPr txBox="1"/>
          <p:nvPr/>
        </p:nvSpPr>
        <p:spPr>
          <a:xfrm>
            <a:off x="3572373" y="3333749"/>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30%</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9" name="TextBox 161"/>
          <p:cNvSpPr txBox="1"/>
          <p:nvPr/>
        </p:nvSpPr>
        <p:spPr>
          <a:xfrm>
            <a:off x="3572374" y="3788616"/>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50%</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0" name="TextBox 162"/>
          <p:cNvSpPr txBox="1"/>
          <p:nvPr/>
        </p:nvSpPr>
        <p:spPr>
          <a:xfrm>
            <a:off x="3591611" y="4247871"/>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75%</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1" name="五边形 130"/>
          <p:cNvSpPr/>
          <p:nvPr/>
        </p:nvSpPr>
        <p:spPr>
          <a:xfrm>
            <a:off x="4870865" y="2804900"/>
            <a:ext cx="1149663"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2" name="五边形 131"/>
          <p:cNvSpPr/>
          <p:nvPr/>
        </p:nvSpPr>
        <p:spPr>
          <a:xfrm>
            <a:off x="4870866" y="3259706"/>
            <a:ext cx="2170276"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33" name="五边形 132"/>
          <p:cNvSpPr/>
          <p:nvPr/>
        </p:nvSpPr>
        <p:spPr>
          <a:xfrm>
            <a:off x="4870863" y="3714514"/>
            <a:ext cx="1360818"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4" name="五边形 133"/>
          <p:cNvSpPr/>
          <p:nvPr/>
        </p:nvSpPr>
        <p:spPr>
          <a:xfrm>
            <a:off x="4870864" y="4169321"/>
            <a:ext cx="2900980" cy="383018"/>
          </a:xfrm>
          <a:prstGeom prst="homePlat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135" name="TextBox 173"/>
          <p:cNvSpPr txBox="1"/>
          <p:nvPr/>
        </p:nvSpPr>
        <p:spPr>
          <a:xfrm>
            <a:off x="5006664" y="2881794"/>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20%</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6" name="TextBox 174"/>
          <p:cNvSpPr txBox="1"/>
          <p:nvPr/>
        </p:nvSpPr>
        <p:spPr>
          <a:xfrm>
            <a:off x="5006664" y="3329213"/>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56%</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7" name="TextBox 175"/>
          <p:cNvSpPr txBox="1"/>
          <p:nvPr/>
        </p:nvSpPr>
        <p:spPr>
          <a:xfrm>
            <a:off x="5006665" y="3788615"/>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29%</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8" name="TextBox 176"/>
          <p:cNvSpPr txBox="1"/>
          <p:nvPr/>
        </p:nvSpPr>
        <p:spPr>
          <a:xfrm>
            <a:off x="5019398" y="4245414"/>
            <a:ext cx="451086" cy="242374"/>
          </a:xfrm>
          <a:prstGeom prst="rect">
            <a:avLst/>
          </a:prstGeom>
          <a:noFill/>
        </p:spPr>
        <p:txBody>
          <a:bodyPr wrap="none" lIns="68568" tIns="34285" rIns="68568" bIns="34285" rtlCol="0">
            <a:spAutoFit/>
          </a:bodyP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77%</a:t>
            </a:r>
            <a:endParaRPr lang="zh-CN" alt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9" name="TextBox 180"/>
          <p:cNvSpPr txBox="1"/>
          <p:nvPr/>
        </p:nvSpPr>
        <p:spPr>
          <a:xfrm>
            <a:off x="4222170" y="2882225"/>
            <a:ext cx="571310" cy="242374"/>
          </a:xfrm>
          <a:prstGeom prst="rect">
            <a:avLst/>
          </a:prstGeom>
          <a:noFill/>
        </p:spPr>
        <p:txBody>
          <a:bodyPr wrap="none" lIns="68568" tIns="34285" rIns="68568" bIns="34285" rtlCol="0">
            <a:spAutoFit/>
          </a:bodyPr>
          <a:lstStyle/>
          <a:p>
            <a:pPr algn="ctr" defTabSz="914400">
              <a:defRPr/>
            </a:pPr>
            <a:r>
              <a:rPr lang="zh-CN" altLang="en-US" sz="1100" b="1" kern="0" dirty="0">
                <a:solidFill>
                  <a:schemeClr val="bg1">
                    <a:lumMod val="50000"/>
                  </a:schemeClr>
                </a:solidFill>
                <a:latin typeface="微软雅黑" panose="020B0503020204020204" pitchFamily="34" charset="-122"/>
                <a:ea typeface="微软雅黑" panose="020B0503020204020204" pitchFamily="34" charset="-122"/>
              </a:rPr>
              <a:t>项目一</a:t>
            </a:r>
          </a:p>
        </p:txBody>
      </p:sp>
      <p:sp>
        <p:nvSpPr>
          <p:cNvPr id="140" name="TextBox 181"/>
          <p:cNvSpPr txBox="1"/>
          <p:nvPr/>
        </p:nvSpPr>
        <p:spPr>
          <a:xfrm>
            <a:off x="4222170" y="3333807"/>
            <a:ext cx="571310" cy="242374"/>
          </a:xfrm>
          <a:prstGeom prst="rect">
            <a:avLst/>
          </a:prstGeom>
          <a:noFill/>
        </p:spPr>
        <p:txBody>
          <a:bodyPr wrap="none" lIns="68568" tIns="34285" rIns="68568" bIns="34285" rtlCol="0">
            <a:spAutoFit/>
          </a:bodyPr>
          <a:lstStyle/>
          <a:p>
            <a:pPr algn="ctr" defTabSz="914400">
              <a:defRPr/>
            </a:pPr>
            <a:r>
              <a:rPr lang="zh-CN" altLang="en-US" sz="1100" b="1" kern="0" dirty="0">
                <a:solidFill>
                  <a:schemeClr val="bg1">
                    <a:lumMod val="50000"/>
                  </a:schemeClr>
                </a:solidFill>
                <a:latin typeface="微软雅黑" panose="020B0503020204020204" pitchFamily="34" charset="-122"/>
                <a:ea typeface="微软雅黑" panose="020B0503020204020204" pitchFamily="34" charset="-122"/>
              </a:rPr>
              <a:t>项目二</a:t>
            </a:r>
          </a:p>
        </p:txBody>
      </p:sp>
      <p:sp>
        <p:nvSpPr>
          <p:cNvPr id="141" name="TextBox 182"/>
          <p:cNvSpPr txBox="1"/>
          <p:nvPr/>
        </p:nvSpPr>
        <p:spPr>
          <a:xfrm>
            <a:off x="4222344" y="3788615"/>
            <a:ext cx="571310" cy="242374"/>
          </a:xfrm>
          <a:prstGeom prst="rect">
            <a:avLst/>
          </a:prstGeom>
          <a:noFill/>
        </p:spPr>
        <p:txBody>
          <a:bodyPr wrap="none" lIns="68568" tIns="34285" rIns="68568" bIns="34285" rtlCol="0">
            <a:spAutoFit/>
          </a:bodyPr>
          <a:lstStyle/>
          <a:p>
            <a:pPr algn="ctr" defTabSz="914400">
              <a:defRPr/>
            </a:pPr>
            <a:r>
              <a:rPr lang="zh-CN" altLang="en-US" sz="1100" b="1" kern="0" dirty="0">
                <a:solidFill>
                  <a:schemeClr val="bg1">
                    <a:lumMod val="50000"/>
                  </a:schemeClr>
                </a:solidFill>
                <a:latin typeface="微软雅黑" panose="020B0503020204020204" pitchFamily="34" charset="-122"/>
                <a:ea typeface="微软雅黑" panose="020B0503020204020204" pitchFamily="34" charset="-122"/>
              </a:rPr>
              <a:t>项目三</a:t>
            </a:r>
          </a:p>
        </p:txBody>
      </p:sp>
      <p:sp>
        <p:nvSpPr>
          <p:cNvPr id="142" name="TextBox 183"/>
          <p:cNvSpPr txBox="1"/>
          <p:nvPr/>
        </p:nvSpPr>
        <p:spPr>
          <a:xfrm>
            <a:off x="4222344" y="4245414"/>
            <a:ext cx="571310" cy="242374"/>
          </a:xfrm>
          <a:prstGeom prst="rect">
            <a:avLst/>
          </a:prstGeom>
          <a:noFill/>
        </p:spPr>
        <p:txBody>
          <a:bodyPr wrap="none" lIns="68568" tIns="34285" rIns="68568" bIns="34285" rtlCol="0">
            <a:spAutoFit/>
          </a:bodyPr>
          <a:lstStyle/>
          <a:p>
            <a:pPr algn="ctr" defTabSz="914400">
              <a:defRPr/>
            </a:pPr>
            <a:r>
              <a:rPr lang="zh-CN" altLang="en-US" sz="1100" b="1" kern="0" dirty="0">
                <a:solidFill>
                  <a:schemeClr val="bg1">
                    <a:lumMod val="50000"/>
                  </a:schemeClr>
                </a:solidFill>
                <a:latin typeface="微软雅黑" panose="020B0503020204020204" pitchFamily="34" charset="-122"/>
                <a:ea typeface="微软雅黑" panose="020B0503020204020204" pitchFamily="34" charset="-122"/>
              </a:rPr>
              <a:t>项目四</a:t>
            </a:r>
          </a:p>
        </p:txBody>
      </p:sp>
      <p:sp>
        <p:nvSpPr>
          <p:cNvPr id="143" name="Oval 4"/>
          <p:cNvSpPr/>
          <p:nvPr/>
        </p:nvSpPr>
        <p:spPr>
          <a:xfrm>
            <a:off x="4868983" y="1111417"/>
            <a:ext cx="720153" cy="679240"/>
          </a:xfrm>
          <a:prstGeom prst="ellipse">
            <a:avLst/>
          </a:prstGeom>
          <a:solidFill>
            <a:schemeClr val="accent2"/>
          </a:solidFill>
          <a:ln w="12700" cap="flat" cmpd="sng" algn="ctr">
            <a:noFill/>
            <a:prstDash val="solid"/>
            <a:miter lim="800000"/>
          </a:ln>
          <a:effectLst/>
        </p:spPr>
        <p:txBody>
          <a:bodyPr lIns="68568" tIns="34285" rIns="68568" bIns="34285" rtlCol="0" anchor="ctr"/>
          <a:lstStyle/>
          <a:p>
            <a:pPr algn="ctr" defTabSz="914400">
              <a:defRPr/>
            </a:pPr>
            <a:r>
              <a:rPr lang="en-US" sz="1100" b="1" kern="0" dirty="0">
                <a:solidFill>
                  <a:sysClr val="window" lastClr="FFFFFF"/>
                </a:solidFill>
                <a:latin typeface="微软雅黑" panose="020B0503020204020204" pitchFamily="34" charset="-122"/>
                <a:ea typeface="微软雅黑" panose="020B0503020204020204" pitchFamily="34" charset="-122"/>
              </a:rPr>
              <a:t>2018</a:t>
            </a:r>
          </a:p>
        </p:txBody>
      </p:sp>
      <p:sp>
        <p:nvSpPr>
          <p:cNvPr id="144" name="Oval 5"/>
          <p:cNvSpPr/>
          <p:nvPr/>
        </p:nvSpPr>
        <p:spPr>
          <a:xfrm>
            <a:off x="3434693" y="1111417"/>
            <a:ext cx="720153" cy="679240"/>
          </a:xfrm>
          <a:prstGeom prst="ellipse">
            <a:avLst/>
          </a:prstGeom>
          <a:solidFill>
            <a:schemeClr val="accent1"/>
          </a:solidFill>
          <a:ln w="12700" cap="flat" cmpd="sng" algn="ctr">
            <a:noFill/>
            <a:prstDash val="solid"/>
            <a:miter lim="800000"/>
          </a:ln>
          <a:effectLst/>
        </p:spPr>
        <p:txBody>
          <a:bodyPr lIns="68568" tIns="34285" rIns="68568" bIns="34285" rtlCol="0" anchor="ctr"/>
          <a:lstStyle/>
          <a:p>
            <a:pPr algn="ctr" defTabSz="914400">
              <a:defRPr/>
            </a:pPr>
            <a:r>
              <a:rPr lang="en-US" altLang="zh-CN" sz="1100" b="1" kern="0" dirty="0">
                <a:solidFill>
                  <a:sysClr val="window" lastClr="FFFFFF"/>
                </a:solidFill>
                <a:latin typeface="微软雅黑" panose="020B0503020204020204" pitchFamily="34" charset="-122"/>
                <a:ea typeface="微软雅黑" panose="020B0503020204020204" pitchFamily="34" charset="-122"/>
              </a:rPr>
              <a:t>2017</a:t>
            </a:r>
            <a:endParaRPr lang="en-US" sz="11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5" name="Text Box 10"/>
          <p:cNvSpPr txBox="1">
            <a:spLocks noChangeArrowheads="1"/>
          </p:cNvSpPr>
          <p:nvPr/>
        </p:nvSpPr>
        <p:spPr bwMode="auto">
          <a:xfrm>
            <a:off x="4870865" y="1977152"/>
            <a:ext cx="2057400" cy="754816"/>
          </a:xfrm>
          <a:prstGeom prst="rect">
            <a:avLst/>
          </a:prstGeom>
          <a:noFill/>
          <a:ln w="9525">
            <a:noFill/>
            <a:miter lim="800000"/>
          </a:ln>
        </p:spPr>
        <p:txBody>
          <a:bodyPr wrap="square" lIns="34285" tIns="17142" rIns="34285" bIns="17142">
            <a:spAutoFit/>
          </a:bodyPr>
          <a:lstStyle/>
          <a:p>
            <a:pPr defTabSz="815975">
              <a:lnSpc>
                <a:spcPct val="130000"/>
              </a:lnSpc>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单击此处添加标题</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defTabSz="815975">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800"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146" name="Text Box 10"/>
          <p:cNvSpPr txBox="1">
            <a:spLocks noChangeArrowheads="1"/>
          </p:cNvSpPr>
          <p:nvPr/>
        </p:nvSpPr>
        <p:spPr bwMode="auto">
          <a:xfrm>
            <a:off x="2097447" y="1977151"/>
            <a:ext cx="2057400" cy="754816"/>
          </a:xfrm>
          <a:prstGeom prst="rect">
            <a:avLst/>
          </a:prstGeom>
          <a:noFill/>
          <a:ln w="9525">
            <a:noFill/>
            <a:miter lim="800000"/>
          </a:ln>
        </p:spPr>
        <p:txBody>
          <a:bodyPr wrap="square" lIns="34285" tIns="17142" rIns="34285" bIns="17142">
            <a:spAutoFit/>
          </a:bodyPr>
          <a:lstStyle/>
          <a:p>
            <a:pPr algn="r" defTabSz="815975">
              <a:lnSpc>
                <a:spcPct val="130000"/>
              </a:lnSpc>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单击此处添加标</a:t>
            </a:r>
            <a:r>
              <a:rPr lang="zh-CN" altLang="en-US" sz="11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题</a:t>
            </a:r>
            <a:endParaRPr lang="en-US" altLang="zh-CN" sz="1100" b="1"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a:p>
            <a:pPr algn="r" defTabSz="815975">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rPr>
              <a:t>您的内容打在这里，或者通过复制您的文本后，在此框中选择粘贴，并选择只保留文字。</a:t>
            </a:r>
            <a:endParaRPr lang="en-US" sz="800" kern="0" dirty="0">
              <a:solidFill>
                <a:schemeClr val="bg1">
                  <a:lumMod val="50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p:transition spd="med"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0-#ppt_w/2"/>
                                          </p:val>
                                        </p:tav>
                                        <p:tav tm="100000">
                                          <p:val>
                                            <p:strVal val="#ppt_x"/>
                                          </p:val>
                                        </p:tav>
                                      </p:tavLst>
                                    </p:anim>
                                    <p:anim calcmode="lin" valueType="num">
                                      <p:cBhvr additive="base">
                                        <p:cTn id="8" dur="500" fill="hold"/>
                                        <p:tgtEl>
                                          <p:spTgt spid="1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500" fill="hold"/>
                                        <p:tgtEl>
                                          <p:spTgt spid="143"/>
                                        </p:tgtEl>
                                        <p:attrNameLst>
                                          <p:attrName>ppt_x</p:attrName>
                                        </p:attrNameLst>
                                      </p:cBhvr>
                                      <p:tavLst>
                                        <p:tav tm="0">
                                          <p:val>
                                            <p:strVal val="1+#ppt_w/2"/>
                                          </p:val>
                                        </p:tav>
                                        <p:tav tm="100000">
                                          <p:val>
                                            <p:strVal val="#ppt_x"/>
                                          </p:val>
                                        </p:tav>
                                      </p:tavLst>
                                    </p:anim>
                                    <p:anim calcmode="lin" valueType="num">
                                      <p:cBhvr additive="base">
                                        <p:cTn id="13" dur="500" fill="hold"/>
                                        <p:tgtEl>
                                          <p:spTgt spid="1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6"/>
                                        </p:tgtEl>
                                        <p:attrNameLst>
                                          <p:attrName>style.visibility</p:attrName>
                                        </p:attrNameLst>
                                      </p:cBhvr>
                                      <p:to>
                                        <p:strVal val="visible"/>
                                      </p:to>
                                    </p:set>
                                    <p:animEffect transition="in" filter="fade">
                                      <p:cBhvr>
                                        <p:cTn id="17" dur="500"/>
                                        <p:tgtEl>
                                          <p:spTgt spid="14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childTnLst>
                          </p:cTn>
                        </p:par>
                        <p:par>
                          <p:cTn id="22" fill="hold">
                            <p:stCondLst>
                              <p:cond delay="2000"/>
                            </p:stCondLst>
                            <p:childTnLst>
                              <p:par>
                                <p:cTn id="23" presetID="2" presetClass="entr" presetSubtype="4" decel="100000"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500" fill="hold"/>
                                        <p:tgtEl>
                                          <p:spTgt spid="139"/>
                                        </p:tgtEl>
                                        <p:attrNameLst>
                                          <p:attrName>ppt_x</p:attrName>
                                        </p:attrNameLst>
                                      </p:cBhvr>
                                      <p:tavLst>
                                        <p:tav tm="0">
                                          <p:val>
                                            <p:strVal val="#ppt_x"/>
                                          </p:val>
                                        </p:tav>
                                        <p:tav tm="100000">
                                          <p:val>
                                            <p:strVal val="#ppt_x"/>
                                          </p:val>
                                        </p:tav>
                                      </p:tavLst>
                                    </p:anim>
                                    <p:anim calcmode="lin" valueType="num">
                                      <p:cBhvr additive="base">
                                        <p:cTn id="26" dur="500" fill="hold"/>
                                        <p:tgtEl>
                                          <p:spTgt spid="139"/>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anim calcmode="lin" valueType="num">
                                      <p:cBhvr additive="base">
                                        <p:cTn id="29" dur="500" fill="hold"/>
                                        <p:tgtEl>
                                          <p:spTgt spid="140"/>
                                        </p:tgtEl>
                                        <p:attrNameLst>
                                          <p:attrName>ppt_x</p:attrName>
                                        </p:attrNameLst>
                                      </p:cBhvr>
                                      <p:tavLst>
                                        <p:tav tm="0">
                                          <p:val>
                                            <p:strVal val="#ppt_x"/>
                                          </p:val>
                                        </p:tav>
                                        <p:tav tm="100000">
                                          <p:val>
                                            <p:strVal val="#ppt_x"/>
                                          </p:val>
                                        </p:tav>
                                      </p:tavLst>
                                    </p:anim>
                                    <p:anim calcmode="lin" valueType="num">
                                      <p:cBhvr additive="base">
                                        <p:cTn id="30" dur="500" fill="hold"/>
                                        <p:tgtEl>
                                          <p:spTgt spid="140"/>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anim calcmode="lin" valueType="num">
                                      <p:cBhvr additive="base">
                                        <p:cTn id="33" dur="500" fill="hold"/>
                                        <p:tgtEl>
                                          <p:spTgt spid="141"/>
                                        </p:tgtEl>
                                        <p:attrNameLst>
                                          <p:attrName>ppt_x</p:attrName>
                                        </p:attrNameLst>
                                      </p:cBhvr>
                                      <p:tavLst>
                                        <p:tav tm="0">
                                          <p:val>
                                            <p:strVal val="#ppt_x"/>
                                          </p:val>
                                        </p:tav>
                                        <p:tav tm="100000">
                                          <p:val>
                                            <p:strVal val="#ppt_x"/>
                                          </p:val>
                                        </p:tav>
                                      </p:tavLst>
                                    </p:anim>
                                    <p:anim calcmode="lin" valueType="num">
                                      <p:cBhvr additive="base">
                                        <p:cTn id="34" dur="500" fill="hold"/>
                                        <p:tgtEl>
                                          <p:spTgt spid="141"/>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cBhvr additive="base">
                                        <p:cTn id="37" dur="500" fill="hold"/>
                                        <p:tgtEl>
                                          <p:spTgt spid="142"/>
                                        </p:tgtEl>
                                        <p:attrNameLst>
                                          <p:attrName>ppt_x</p:attrName>
                                        </p:attrNameLst>
                                      </p:cBhvr>
                                      <p:tavLst>
                                        <p:tav tm="0">
                                          <p:val>
                                            <p:strVal val="#ppt_x"/>
                                          </p:val>
                                        </p:tav>
                                        <p:tav tm="100000">
                                          <p:val>
                                            <p:strVal val="#ppt_x"/>
                                          </p:val>
                                        </p:tav>
                                      </p:tavLst>
                                    </p:anim>
                                    <p:anim calcmode="lin" valueType="num">
                                      <p:cBhvr additive="base">
                                        <p:cTn id="38" dur="500" fill="hold"/>
                                        <p:tgtEl>
                                          <p:spTgt spid="142"/>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wipe(left)">
                                      <p:cBhvr>
                                        <p:cTn id="42" dur="500"/>
                                        <p:tgtEl>
                                          <p:spTgt spid="131"/>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132"/>
                                        </p:tgtEl>
                                        <p:attrNameLst>
                                          <p:attrName>style.visibility</p:attrName>
                                        </p:attrNameLst>
                                      </p:cBhvr>
                                      <p:to>
                                        <p:strVal val="visible"/>
                                      </p:to>
                                    </p:set>
                                    <p:animEffect transition="in" filter="wipe(left)">
                                      <p:cBhvr>
                                        <p:cTn id="45" dur="500"/>
                                        <p:tgtEl>
                                          <p:spTgt spid="132"/>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133"/>
                                        </p:tgtEl>
                                        <p:attrNameLst>
                                          <p:attrName>style.visibility</p:attrName>
                                        </p:attrNameLst>
                                      </p:cBhvr>
                                      <p:to>
                                        <p:strVal val="visible"/>
                                      </p:to>
                                    </p:set>
                                    <p:animEffect transition="in" filter="wipe(left)">
                                      <p:cBhvr>
                                        <p:cTn id="48" dur="500"/>
                                        <p:tgtEl>
                                          <p:spTgt spid="133"/>
                                        </p:tgtEl>
                                      </p:cBhvr>
                                    </p:animEffect>
                                  </p:childTnLst>
                                </p:cTn>
                              </p:par>
                              <p:par>
                                <p:cTn id="49" presetID="22" presetClass="entr" presetSubtype="8" fill="hold" grpId="0" nodeType="withEffect">
                                  <p:stCondLst>
                                    <p:cond delay="300"/>
                                  </p:stCondLst>
                                  <p:childTnLst>
                                    <p:set>
                                      <p:cBhvr>
                                        <p:cTn id="50" dur="1" fill="hold">
                                          <p:stCondLst>
                                            <p:cond delay="0"/>
                                          </p:stCondLst>
                                        </p:cTn>
                                        <p:tgtEl>
                                          <p:spTgt spid="134"/>
                                        </p:tgtEl>
                                        <p:attrNameLst>
                                          <p:attrName>style.visibility</p:attrName>
                                        </p:attrNameLst>
                                      </p:cBhvr>
                                      <p:to>
                                        <p:strVal val="visible"/>
                                      </p:to>
                                    </p:set>
                                    <p:animEffect transition="in" filter="wipe(left)">
                                      <p:cBhvr>
                                        <p:cTn id="51" dur="500"/>
                                        <p:tgtEl>
                                          <p:spTgt spid="13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wipe(right)">
                                      <p:cBhvr>
                                        <p:cTn id="54" dur="500"/>
                                        <p:tgtEl>
                                          <p:spTgt spid="123"/>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124"/>
                                        </p:tgtEl>
                                        <p:attrNameLst>
                                          <p:attrName>style.visibility</p:attrName>
                                        </p:attrNameLst>
                                      </p:cBhvr>
                                      <p:to>
                                        <p:strVal val="visible"/>
                                      </p:to>
                                    </p:set>
                                    <p:animEffect transition="in" filter="wipe(right)">
                                      <p:cBhvr>
                                        <p:cTn id="57" dur="500"/>
                                        <p:tgtEl>
                                          <p:spTgt spid="124"/>
                                        </p:tgtEl>
                                      </p:cBhvr>
                                    </p:animEffect>
                                  </p:childTnLst>
                                </p:cTn>
                              </p:par>
                              <p:par>
                                <p:cTn id="58" presetID="22" presetClass="entr" presetSubtype="2" fill="hold" grpId="0" nodeType="withEffect">
                                  <p:stCondLst>
                                    <p:cond delay="200"/>
                                  </p:stCondLst>
                                  <p:childTnLst>
                                    <p:set>
                                      <p:cBhvr>
                                        <p:cTn id="59" dur="1" fill="hold">
                                          <p:stCondLst>
                                            <p:cond delay="0"/>
                                          </p:stCondLst>
                                        </p:cTn>
                                        <p:tgtEl>
                                          <p:spTgt spid="125"/>
                                        </p:tgtEl>
                                        <p:attrNameLst>
                                          <p:attrName>style.visibility</p:attrName>
                                        </p:attrNameLst>
                                      </p:cBhvr>
                                      <p:to>
                                        <p:strVal val="visible"/>
                                      </p:to>
                                    </p:set>
                                    <p:animEffect transition="in" filter="wipe(right)">
                                      <p:cBhvr>
                                        <p:cTn id="60" dur="500"/>
                                        <p:tgtEl>
                                          <p:spTgt spid="12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126"/>
                                        </p:tgtEl>
                                        <p:attrNameLst>
                                          <p:attrName>style.visibility</p:attrName>
                                        </p:attrNameLst>
                                      </p:cBhvr>
                                      <p:to>
                                        <p:strVal val="visible"/>
                                      </p:to>
                                    </p:set>
                                    <p:animEffect transition="in" filter="wipe(right)">
                                      <p:cBhvr>
                                        <p:cTn id="63" dur="500"/>
                                        <p:tgtEl>
                                          <p:spTgt spid="126"/>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par>
                                <p:cTn id="68" presetID="22" presetClass="entr" presetSubtype="8" fill="hold" grpId="0" nodeType="withEffect">
                                  <p:stCondLst>
                                    <p:cond delay="150"/>
                                  </p:stCondLst>
                                  <p:childTnLst>
                                    <p:set>
                                      <p:cBhvr>
                                        <p:cTn id="69" dur="1" fill="hold">
                                          <p:stCondLst>
                                            <p:cond delay="0"/>
                                          </p:stCondLst>
                                        </p:cTn>
                                        <p:tgtEl>
                                          <p:spTgt spid="136"/>
                                        </p:tgtEl>
                                        <p:attrNameLst>
                                          <p:attrName>style.visibility</p:attrName>
                                        </p:attrNameLst>
                                      </p:cBhvr>
                                      <p:to>
                                        <p:strVal val="visible"/>
                                      </p:to>
                                    </p:set>
                                    <p:animEffect transition="in" filter="wipe(left)">
                                      <p:cBhvr>
                                        <p:cTn id="70" dur="500"/>
                                        <p:tgtEl>
                                          <p:spTgt spid="136"/>
                                        </p:tgtEl>
                                      </p:cBhvr>
                                    </p:animEffect>
                                  </p:childTnLst>
                                </p:cTn>
                              </p:par>
                              <p:par>
                                <p:cTn id="71" presetID="22" presetClass="entr" presetSubtype="8" fill="hold" grpId="0" nodeType="withEffect">
                                  <p:stCondLst>
                                    <p:cond delay="300"/>
                                  </p:stCondLst>
                                  <p:childTnLst>
                                    <p:set>
                                      <p:cBhvr>
                                        <p:cTn id="72" dur="1" fill="hold">
                                          <p:stCondLst>
                                            <p:cond delay="0"/>
                                          </p:stCondLst>
                                        </p:cTn>
                                        <p:tgtEl>
                                          <p:spTgt spid="137"/>
                                        </p:tgtEl>
                                        <p:attrNameLst>
                                          <p:attrName>style.visibility</p:attrName>
                                        </p:attrNameLst>
                                      </p:cBhvr>
                                      <p:to>
                                        <p:strVal val="visible"/>
                                      </p:to>
                                    </p:set>
                                    <p:animEffect transition="in" filter="wipe(left)">
                                      <p:cBhvr>
                                        <p:cTn id="73" dur="500"/>
                                        <p:tgtEl>
                                          <p:spTgt spid="137"/>
                                        </p:tgtEl>
                                      </p:cBhvr>
                                    </p:animEffect>
                                  </p:childTnLst>
                                </p:cTn>
                              </p:par>
                              <p:par>
                                <p:cTn id="74" presetID="22" presetClass="entr" presetSubtype="8" fill="hold" grpId="0" nodeType="withEffect">
                                  <p:stCondLst>
                                    <p:cond delay="450"/>
                                  </p:stCondLst>
                                  <p:childTnLst>
                                    <p:set>
                                      <p:cBhvr>
                                        <p:cTn id="75" dur="1" fill="hold">
                                          <p:stCondLst>
                                            <p:cond delay="0"/>
                                          </p:stCondLst>
                                        </p:cTn>
                                        <p:tgtEl>
                                          <p:spTgt spid="138"/>
                                        </p:tgtEl>
                                        <p:attrNameLst>
                                          <p:attrName>style.visibility</p:attrName>
                                        </p:attrNameLst>
                                      </p:cBhvr>
                                      <p:to>
                                        <p:strVal val="visible"/>
                                      </p:to>
                                    </p:set>
                                    <p:animEffect transition="in" filter="wipe(left)">
                                      <p:cBhvr>
                                        <p:cTn id="76" dur="500"/>
                                        <p:tgtEl>
                                          <p:spTgt spid="138"/>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wipe(right)">
                                      <p:cBhvr>
                                        <p:cTn id="79" dur="500"/>
                                        <p:tgtEl>
                                          <p:spTgt spid="127"/>
                                        </p:tgtEl>
                                      </p:cBhvr>
                                    </p:animEffect>
                                  </p:childTnLst>
                                </p:cTn>
                              </p:par>
                              <p:par>
                                <p:cTn id="80" presetID="22" presetClass="entr" presetSubtype="2" fill="hold" grpId="0" nodeType="withEffect">
                                  <p:stCondLst>
                                    <p:cond delay="150"/>
                                  </p:stCondLst>
                                  <p:childTnLst>
                                    <p:set>
                                      <p:cBhvr>
                                        <p:cTn id="81" dur="1" fill="hold">
                                          <p:stCondLst>
                                            <p:cond delay="0"/>
                                          </p:stCondLst>
                                        </p:cTn>
                                        <p:tgtEl>
                                          <p:spTgt spid="128"/>
                                        </p:tgtEl>
                                        <p:attrNameLst>
                                          <p:attrName>style.visibility</p:attrName>
                                        </p:attrNameLst>
                                      </p:cBhvr>
                                      <p:to>
                                        <p:strVal val="visible"/>
                                      </p:to>
                                    </p:set>
                                    <p:animEffect transition="in" filter="wipe(right)">
                                      <p:cBhvr>
                                        <p:cTn id="82" dur="500"/>
                                        <p:tgtEl>
                                          <p:spTgt spid="128"/>
                                        </p:tgtEl>
                                      </p:cBhvr>
                                    </p:animEffect>
                                  </p:childTnLst>
                                </p:cTn>
                              </p:par>
                              <p:par>
                                <p:cTn id="83" presetID="22" presetClass="entr" presetSubtype="2" fill="hold" grpId="0" nodeType="withEffect">
                                  <p:stCondLst>
                                    <p:cond delay="300"/>
                                  </p:stCondLst>
                                  <p:childTnLst>
                                    <p:set>
                                      <p:cBhvr>
                                        <p:cTn id="84" dur="1" fill="hold">
                                          <p:stCondLst>
                                            <p:cond delay="0"/>
                                          </p:stCondLst>
                                        </p:cTn>
                                        <p:tgtEl>
                                          <p:spTgt spid="129"/>
                                        </p:tgtEl>
                                        <p:attrNameLst>
                                          <p:attrName>style.visibility</p:attrName>
                                        </p:attrNameLst>
                                      </p:cBhvr>
                                      <p:to>
                                        <p:strVal val="visible"/>
                                      </p:to>
                                    </p:set>
                                    <p:animEffect transition="in" filter="wipe(right)">
                                      <p:cBhvr>
                                        <p:cTn id="85" dur="500"/>
                                        <p:tgtEl>
                                          <p:spTgt spid="129"/>
                                        </p:tgtEl>
                                      </p:cBhvr>
                                    </p:animEffect>
                                  </p:childTnLst>
                                </p:cTn>
                              </p:par>
                              <p:par>
                                <p:cTn id="86" presetID="22" presetClass="entr" presetSubtype="2" fill="hold" grpId="0" nodeType="withEffect">
                                  <p:stCondLst>
                                    <p:cond delay="450"/>
                                  </p:stCondLst>
                                  <p:childTnLst>
                                    <p:set>
                                      <p:cBhvr>
                                        <p:cTn id="87" dur="1" fill="hold">
                                          <p:stCondLst>
                                            <p:cond delay="0"/>
                                          </p:stCondLst>
                                        </p:cTn>
                                        <p:tgtEl>
                                          <p:spTgt spid="130"/>
                                        </p:tgtEl>
                                        <p:attrNameLst>
                                          <p:attrName>style.visibility</p:attrName>
                                        </p:attrNameLst>
                                      </p:cBhvr>
                                      <p:to>
                                        <p:strVal val="visible"/>
                                      </p:to>
                                    </p:set>
                                    <p:animEffect transition="in" filter="wipe(right)">
                                      <p:cBhvr>
                                        <p:cTn id="8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27" grpId="0"/>
      <p:bldP spid="128" grpId="0"/>
      <p:bldP spid="129" grpId="0"/>
      <p:bldP spid="130" grpId="0"/>
      <p:bldP spid="131" grpId="0" animBg="1"/>
      <p:bldP spid="132" grpId="0" animBg="1"/>
      <p:bldP spid="133" grpId="0" animBg="1"/>
      <p:bldP spid="134" grpId="0" animBg="1"/>
      <p:bldP spid="135" grpId="0"/>
      <p:bldP spid="136" grpId="0"/>
      <p:bldP spid="137" grpId="0"/>
      <p:bldP spid="138" grpId="0"/>
      <p:bldP spid="139" grpId="0"/>
      <p:bldP spid="140" grpId="0"/>
      <p:bldP spid="141" grpId="0"/>
      <p:bldP spid="142" grpId="0"/>
      <p:bldP spid="143" grpId="0" animBg="1"/>
      <p:bldP spid="144" grpId="0" animBg="1"/>
      <p:bldP spid="145" grpId="0"/>
      <p:bldP spid="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2"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037463" cy="1107996"/>
          </a:xfrm>
          <a:prstGeom prst="rect">
            <a:avLst/>
          </a:prstGeom>
          <a:noFill/>
        </p:spPr>
        <p:txBody>
          <a:bodyPr wrap="none">
            <a:spAutoFit/>
          </a:bodyPr>
          <a:lstStyle/>
          <a:p>
            <a:pPr fontAlgn="auto">
              <a:spcBef>
                <a:spcPts val="0"/>
              </a:spcBef>
              <a:spcAft>
                <a:spcPts val="0"/>
              </a:spcAft>
              <a:defRPr/>
            </a:pPr>
            <a:r>
              <a:rPr lang="en-US" altLang="zh-CN" sz="6600" b="1" dirty="0">
                <a:solidFill>
                  <a:schemeClr val="bg1"/>
                </a:solidFill>
                <a:latin typeface="+mj-ea"/>
                <a:ea typeface="+mj-ea"/>
              </a:rPr>
              <a:t>03</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 descr="C:\Users\Administrator\Desktop\团队人员.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76"/>
          <a:stretch>
            <a:fillRect/>
          </a:stretch>
        </p:blipFill>
        <p:spPr bwMode="auto">
          <a:xfrm>
            <a:off x="0" y="2862966"/>
            <a:ext cx="3560192" cy="228053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C:\Users\Administrator\Desktop\团队人员m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415"/>
          <a:stretch>
            <a:fillRect/>
          </a:stretch>
        </p:blipFill>
        <p:spPr bwMode="auto">
          <a:xfrm>
            <a:off x="0" y="2862966"/>
            <a:ext cx="3560192" cy="2222606"/>
          </a:xfrm>
          <a:prstGeom prst="rect">
            <a:avLst/>
          </a:prstGeom>
          <a:noFill/>
          <a:extLst>
            <a:ext uri="{909E8E84-426E-40DD-AFC4-6F175D3DCCD1}">
              <a14:hiddenFill xmlns:a14="http://schemas.microsoft.com/office/drawing/2010/main">
                <a:solidFill>
                  <a:srgbClr val="FFFFFF"/>
                </a:solidFill>
              </a14:hiddenFill>
            </a:ext>
          </a:extLst>
        </p:spPr>
      </p:pic>
      <p:sp>
        <p:nvSpPr>
          <p:cNvPr id="69" name="圆角矩形 68"/>
          <p:cNvSpPr/>
          <p:nvPr/>
        </p:nvSpPr>
        <p:spPr>
          <a:xfrm>
            <a:off x="952696" y="1245123"/>
            <a:ext cx="7344405" cy="1465490"/>
          </a:xfrm>
          <a:prstGeom prst="roundRect">
            <a:avLst>
              <a:gd name="adj" fmla="val 0"/>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0" name="矩形 93"/>
          <p:cNvSpPr/>
          <p:nvPr/>
        </p:nvSpPr>
        <p:spPr>
          <a:xfrm>
            <a:off x="915035" y="1200573"/>
            <a:ext cx="287982" cy="2879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1" name="矩形 93"/>
          <p:cNvSpPr/>
          <p:nvPr/>
        </p:nvSpPr>
        <p:spPr>
          <a:xfrm rot="10800000">
            <a:off x="8048775" y="2495574"/>
            <a:ext cx="287982" cy="2879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72" name="矩形 71"/>
          <p:cNvSpPr/>
          <p:nvPr/>
        </p:nvSpPr>
        <p:spPr>
          <a:xfrm>
            <a:off x="1143594" y="1474796"/>
            <a:ext cx="7049172" cy="830968"/>
          </a:xfrm>
          <a:prstGeom prst="rect">
            <a:avLst/>
          </a:prstGeom>
        </p:spPr>
        <p:txBody>
          <a:bodyPr wrap="square" lIns="91413" tIns="45706" rIns="91413" bIns="45706">
            <a:spAutoFit/>
          </a:bodyPr>
          <a:lstStyle/>
          <a:p>
            <a:pPr algn="l" latinLnBrk="1">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团队精神，是一种集体意识，是团队所有成员都认可的一种集体意识。团队精神是高绩效团队中的灵魂</a:t>
            </a:r>
            <a:r>
              <a:rPr lang="en-US" altLang="zh-CN" sz="800" dirty="0">
                <a:solidFill>
                  <a:schemeClr val="bg1">
                    <a:lumMod val="50000"/>
                  </a:schemeClr>
                </a:solidFill>
                <a:latin typeface="微软雅黑" panose="020B0503020204020204" pitchFamily="34" charset="-122"/>
                <a:ea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rPr>
              <a:t>简单来说，团队精神，就是大局意识、服务意识和协调意识“三识”的综合体。反映团队成员的士气，是团队所有成员价值观与理想信念的基石，是凝聚团队力量，促进团队进步的内在力量。 </a:t>
            </a:r>
          </a:p>
          <a:p>
            <a:pPr algn="l" latinLnBrk="1">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    团队精神尊重每个成员的兴趣和成就，要求团队的每一个成员，都以提高自身素质和实现团队目标为己任。团队精神的核心是合作协同，目的是最大发挥团队的潜在能量。</a:t>
            </a:r>
          </a:p>
        </p:txBody>
      </p:sp>
      <p:grpSp>
        <p:nvGrpSpPr>
          <p:cNvPr id="2" name="组合 72"/>
          <p:cNvGrpSpPr/>
          <p:nvPr/>
        </p:nvGrpSpPr>
        <p:grpSpPr>
          <a:xfrm>
            <a:off x="5714802" y="3293289"/>
            <a:ext cx="1017063" cy="865838"/>
            <a:chOff x="5715794" y="3294305"/>
            <a:chExt cx="1017240" cy="866105"/>
          </a:xfrm>
        </p:grpSpPr>
        <p:sp>
          <p:nvSpPr>
            <p:cNvPr id="74" name="六边形 73"/>
            <p:cNvSpPr/>
            <p:nvPr/>
          </p:nvSpPr>
          <p:spPr>
            <a:xfrm>
              <a:off x="5715794" y="3294305"/>
              <a:ext cx="1004681" cy="86610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982596" y="3479031"/>
              <a:ext cx="750438"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专业</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技术</a:t>
              </a:r>
            </a:p>
          </p:txBody>
        </p:sp>
      </p:grpSp>
      <p:grpSp>
        <p:nvGrpSpPr>
          <p:cNvPr id="3" name="组合 75"/>
          <p:cNvGrpSpPr/>
          <p:nvPr/>
        </p:nvGrpSpPr>
        <p:grpSpPr>
          <a:xfrm>
            <a:off x="7300645" y="3181162"/>
            <a:ext cx="1159112" cy="865838"/>
            <a:chOff x="7301913" y="3182144"/>
            <a:chExt cx="1159313" cy="866105"/>
          </a:xfrm>
        </p:grpSpPr>
        <p:sp>
          <p:nvSpPr>
            <p:cNvPr id="77" name="六边形 76"/>
            <p:cNvSpPr/>
            <p:nvPr/>
          </p:nvSpPr>
          <p:spPr>
            <a:xfrm>
              <a:off x="7301913" y="3182144"/>
              <a:ext cx="1004681" cy="8661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7557865" y="3335015"/>
              <a:ext cx="903361"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共创</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未来</a:t>
              </a:r>
            </a:p>
          </p:txBody>
        </p:sp>
      </p:grpSp>
      <p:grpSp>
        <p:nvGrpSpPr>
          <p:cNvPr id="4" name="组合 78"/>
          <p:cNvGrpSpPr/>
          <p:nvPr/>
        </p:nvGrpSpPr>
        <p:grpSpPr>
          <a:xfrm>
            <a:off x="4781655" y="3604475"/>
            <a:ext cx="1086264" cy="865838"/>
            <a:chOff x="4782485" y="3605588"/>
            <a:chExt cx="1086453" cy="866105"/>
          </a:xfrm>
        </p:grpSpPr>
        <p:sp>
          <p:nvSpPr>
            <p:cNvPr id="81" name="六边形 80"/>
            <p:cNvSpPr/>
            <p:nvPr/>
          </p:nvSpPr>
          <p:spPr>
            <a:xfrm>
              <a:off x="4782485" y="3605588"/>
              <a:ext cx="1004681" cy="86610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055380" y="3767063"/>
              <a:ext cx="813558"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沸腾</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理想</a:t>
              </a:r>
            </a:p>
          </p:txBody>
        </p:sp>
      </p:grpSp>
      <p:grpSp>
        <p:nvGrpSpPr>
          <p:cNvPr id="5" name="组合 82"/>
          <p:cNvGrpSpPr/>
          <p:nvPr/>
        </p:nvGrpSpPr>
        <p:grpSpPr>
          <a:xfrm>
            <a:off x="3948428" y="3104986"/>
            <a:ext cx="1127541" cy="865838"/>
            <a:chOff x="3949113" y="3105944"/>
            <a:chExt cx="1127737" cy="866105"/>
          </a:xfrm>
        </p:grpSpPr>
        <p:sp>
          <p:nvSpPr>
            <p:cNvPr id="84" name="六边形 83"/>
            <p:cNvSpPr/>
            <p:nvPr/>
          </p:nvSpPr>
          <p:spPr>
            <a:xfrm>
              <a:off x="3949113" y="3105944"/>
              <a:ext cx="1004681" cy="8661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4205920" y="3263007"/>
              <a:ext cx="870930"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燃烧</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激情</a:t>
              </a:r>
            </a:p>
          </p:txBody>
        </p:sp>
      </p:grpSp>
      <p:grpSp>
        <p:nvGrpSpPr>
          <p:cNvPr id="6" name="组合 85"/>
          <p:cNvGrpSpPr/>
          <p:nvPr/>
        </p:nvGrpSpPr>
        <p:grpSpPr>
          <a:xfrm>
            <a:off x="6538778" y="3866750"/>
            <a:ext cx="1004507" cy="865838"/>
            <a:chOff x="6539913" y="3867943"/>
            <a:chExt cx="1004681" cy="866105"/>
          </a:xfrm>
        </p:grpSpPr>
        <p:sp>
          <p:nvSpPr>
            <p:cNvPr id="94" name="六边形 93"/>
            <p:cNvSpPr/>
            <p:nvPr/>
          </p:nvSpPr>
          <p:spPr>
            <a:xfrm>
              <a:off x="6539913" y="3867943"/>
              <a:ext cx="1004681" cy="86610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6822097" y="4055095"/>
              <a:ext cx="631017" cy="461665"/>
            </a:xfrm>
            <a:prstGeom prst="rect">
              <a:avLst/>
            </a:prstGeom>
            <a:ln>
              <a:noFill/>
            </a:ln>
          </p:spPr>
          <p:txBody>
            <a:bodyPr wrap="squar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团结拼搏</a:t>
              </a:r>
            </a:p>
          </p:txBody>
        </p:sp>
      </p:grpSp>
    </p:spTree>
  </p:cSld>
  <p:clrMapOvr>
    <a:masterClrMapping/>
  </p:clrMapOvr>
  <p:transition spd="med"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anim calcmode="lin" valueType="num">
                                      <p:cBhvr>
                                        <p:cTn id="13" dur="1000" fill="hold"/>
                                        <p:tgtEl>
                                          <p:spTgt spid="67"/>
                                        </p:tgtEl>
                                        <p:attrNameLst>
                                          <p:attrName>ppt_x</p:attrName>
                                        </p:attrNameLst>
                                      </p:cBhvr>
                                      <p:tavLst>
                                        <p:tav tm="0">
                                          <p:val>
                                            <p:strVal val="#ppt_x"/>
                                          </p:val>
                                        </p:tav>
                                        <p:tav tm="100000">
                                          <p:val>
                                            <p:strVal val="#ppt_x"/>
                                          </p:val>
                                        </p:tav>
                                      </p:tavLst>
                                    </p:anim>
                                    <p:anim calcmode="lin" valueType="num">
                                      <p:cBhvr>
                                        <p:cTn id="14" dur="1000" fill="hold"/>
                                        <p:tgtEl>
                                          <p:spTgt spid="6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528" fill="hold" grpId="0" nodeType="after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p:cTn id="18" dur="500" fill="hold"/>
                                        <p:tgtEl>
                                          <p:spTgt spid="70"/>
                                        </p:tgtEl>
                                        <p:attrNameLst>
                                          <p:attrName>ppt_w</p:attrName>
                                        </p:attrNameLst>
                                      </p:cBhvr>
                                      <p:tavLst>
                                        <p:tav tm="0">
                                          <p:val>
                                            <p:fltVal val="0"/>
                                          </p:val>
                                        </p:tav>
                                        <p:tav tm="100000">
                                          <p:val>
                                            <p:strVal val="#ppt_w"/>
                                          </p:val>
                                        </p:tav>
                                      </p:tavLst>
                                    </p:anim>
                                    <p:anim calcmode="lin" valueType="num">
                                      <p:cBhvr>
                                        <p:cTn id="19" dur="500" fill="hold"/>
                                        <p:tgtEl>
                                          <p:spTgt spid="70"/>
                                        </p:tgtEl>
                                        <p:attrNameLst>
                                          <p:attrName>ppt_h</p:attrName>
                                        </p:attrNameLst>
                                      </p:cBhvr>
                                      <p:tavLst>
                                        <p:tav tm="0">
                                          <p:val>
                                            <p:fltVal val="0"/>
                                          </p:val>
                                        </p:tav>
                                        <p:tav tm="100000">
                                          <p:val>
                                            <p:strVal val="#ppt_h"/>
                                          </p:val>
                                        </p:tav>
                                      </p:tavLst>
                                    </p:anim>
                                    <p:animEffect transition="in" filter="fade">
                                      <p:cBhvr>
                                        <p:cTn id="20" dur="500"/>
                                        <p:tgtEl>
                                          <p:spTgt spid="70"/>
                                        </p:tgtEl>
                                      </p:cBhvr>
                                    </p:animEffect>
                                    <p:anim calcmode="lin" valueType="num">
                                      <p:cBhvr>
                                        <p:cTn id="21" dur="500" fill="hold"/>
                                        <p:tgtEl>
                                          <p:spTgt spid="70"/>
                                        </p:tgtEl>
                                        <p:attrNameLst>
                                          <p:attrName>ppt_x</p:attrName>
                                        </p:attrNameLst>
                                      </p:cBhvr>
                                      <p:tavLst>
                                        <p:tav tm="0">
                                          <p:val>
                                            <p:fltVal val="0.5"/>
                                          </p:val>
                                        </p:tav>
                                        <p:tav tm="100000">
                                          <p:val>
                                            <p:strVal val="#ppt_x"/>
                                          </p:val>
                                        </p:tav>
                                      </p:tavLst>
                                    </p:anim>
                                    <p:anim calcmode="lin" valueType="num">
                                      <p:cBhvr>
                                        <p:cTn id="22" dur="500" fill="hold"/>
                                        <p:tgtEl>
                                          <p:spTgt spid="70"/>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anim calcmode="lin" valueType="num">
                                      <p:cBhvr>
                                        <p:cTn id="28" dur="500" fill="hold"/>
                                        <p:tgtEl>
                                          <p:spTgt spid="71"/>
                                        </p:tgtEl>
                                        <p:attrNameLst>
                                          <p:attrName>ppt_x</p:attrName>
                                        </p:attrNameLst>
                                      </p:cBhvr>
                                      <p:tavLst>
                                        <p:tav tm="0">
                                          <p:val>
                                            <p:fltVal val="0.5"/>
                                          </p:val>
                                        </p:tav>
                                        <p:tav tm="100000">
                                          <p:val>
                                            <p:strVal val="#ppt_x"/>
                                          </p:val>
                                        </p:tav>
                                      </p:tavLst>
                                    </p:anim>
                                    <p:anim calcmode="lin" valueType="num">
                                      <p:cBhvr>
                                        <p:cTn id="29" dur="500" fill="hold"/>
                                        <p:tgtEl>
                                          <p:spTgt spid="71"/>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up)">
                                      <p:cBhvr>
                                        <p:cTn id="33" dur="500"/>
                                        <p:tgtEl>
                                          <p:spTgt spid="6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up)">
                                      <p:cBhvr>
                                        <p:cTn id="36" dur="1000"/>
                                        <p:tgtEl>
                                          <p:spTgt spid="72"/>
                                        </p:tgtEl>
                                      </p:cBhvr>
                                    </p:animEffect>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1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20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4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60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915035" y="1662089"/>
            <a:ext cx="1986617" cy="707668"/>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p>
          <a:p>
            <a:pPr defTabSz="914400">
              <a:defRPr/>
            </a:pPr>
            <a:endParaRPr lang="en-US" altLang="zh-CN" sz="1000"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6288163" y="1662089"/>
            <a:ext cx="1986618" cy="676899"/>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p>
          <a:p>
            <a:pPr defTabSz="914400">
              <a:defRPr/>
            </a:pP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288164" y="3148669"/>
            <a:ext cx="1986617" cy="707668"/>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p>
          <a:p>
            <a:pPr defTabSz="914400">
              <a:defRPr/>
            </a:pPr>
            <a:endParaRPr lang="en-US" altLang="zh-CN" sz="1000"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915035" y="3148669"/>
            <a:ext cx="1986617" cy="707668"/>
          </a:xfrm>
          <a:prstGeom prst="rect">
            <a:avLst/>
          </a:prstGeom>
          <a:noFill/>
        </p:spPr>
        <p:txBody>
          <a:bodyPr wrap="square" lIns="0" tIns="0" rIns="0" bIns="0"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b="1" kern="0" dirty="0">
                <a:solidFill>
                  <a:schemeClr val="bg1">
                    <a:lumMod val="50000"/>
                  </a:schemeClr>
                </a:solidFill>
                <a:latin typeface="微软雅黑" panose="020B0503020204020204" pitchFamily="34" charset="-122"/>
                <a:ea typeface="微软雅黑" panose="020B0503020204020204" pitchFamily="34" charset="-122"/>
              </a:rPr>
              <a:t>……</a:t>
            </a:r>
          </a:p>
          <a:p>
            <a:pPr defTabSz="914400">
              <a:defRPr/>
            </a:pPr>
            <a:endParaRPr lang="en-US" altLang="zh-CN" sz="1000" kern="0" dirty="0">
              <a:solidFill>
                <a:srgbClr val="000000">
                  <a:lumMod val="65000"/>
                  <a:lumOff val="35000"/>
                </a:srgbClr>
              </a:solidFill>
              <a:latin typeface="微软雅黑" panose="020B0503020204020204" pitchFamily="34" charset="-122"/>
              <a:ea typeface="微软雅黑" panose="020B0503020204020204" pitchFamily="34" charset="-122"/>
            </a:endParaRPr>
          </a:p>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14"/>
          <p:cNvGrpSpPr/>
          <p:nvPr/>
        </p:nvGrpSpPr>
        <p:grpSpPr>
          <a:xfrm>
            <a:off x="3239780" y="1418988"/>
            <a:ext cx="2752391" cy="2752469"/>
            <a:chOff x="3218020" y="2137420"/>
            <a:chExt cx="2752869" cy="2753319"/>
          </a:xfrm>
        </p:grpSpPr>
        <p:sp>
          <p:nvSpPr>
            <p:cNvPr id="116"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3"/>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17"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4"/>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18"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19"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w="25400" cap="flat" cmpd="sng" algn="ctr">
              <a:noFill/>
              <a:prstDash val="solid"/>
            </a:ln>
            <a:effectLst/>
          </p:spPr>
          <p:txBody>
            <a:bodyPr rtlCol="0" anchor="ctr"/>
            <a:lstStyle/>
            <a:p>
              <a:pPr algn="ctr" defTabSz="914400">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22" name="TextBox 121"/>
            <p:cNvSpPr txBox="1"/>
            <p:nvPr/>
          </p:nvSpPr>
          <p:spPr>
            <a:xfrm>
              <a:off x="3463304" y="2604739"/>
              <a:ext cx="884467" cy="276999"/>
            </a:xfrm>
            <a:prstGeom prst="rect">
              <a:avLst/>
            </a:prstGeom>
            <a:noFill/>
          </p:spPr>
          <p:txBody>
            <a:bodyPr wrap="square" lIns="0" tIns="0" rIns="0" bIns="0" rtlCol="0">
              <a:spAutoFit/>
            </a:bodyPr>
            <a:lstStyle/>
            <a:p>
              <a:pPr algn="ctr" defTabSz="914400">
                <a:defRPr/>
              </a:pPr>
              <a:r>
                <a:rPr lang="zh-CN" altLang="en-US" b="1" kern="0" dirty="0">
                  <a:solidFill>
                    <a:sysClr val="window" lastClr="FFFFFF"/>
                  </a:solidFill>
                  <a:latin typeface="微软雅黑" panose="020B0503020204020204" pitchFamily="34" charset="-122"/>
                  <a:ea typeface="微软雅黑" panose="020B0503020204020204" pitchFamily="34" charset="-122"/>
                </a:rPr>
                <a:t>优势</a:t>
              </a:r>
            </a:p>
          </p:txBody>
        </p:sp>
        <p:sp>
          <p:nvSpPr>
            <p:cNvPr id="123" name="TextBox 122"/>
            <p:cNvSpPr txBox="1"/>
            <p:nvPr/>
          </p:nvSpPr>
          <p:spPr>
            <a:xfrm>
              <a:off x="4784238" y="2585629"/>
              <a:ext cx="815013" cy="276999"/>
            </a:xfrm>
            <a:prstGeom prst="rect">
              <a:avLst/>
            </a:prstGeom>
            <a:noFill/>
          </p:spPr>
          <p:txBody>
            <a:bodyPr wrap="square" lIns="0" tIns="0" rIns="0" bIns="0" rtlCol="0">
              <a:spAutoFit/>
            </a:bodyPr>
            <a:lstStyle/>
            <a:p>
              <a:pPr algn="ctr" defTabSz="914400">
                <a:defRPr/>
              </a:pPr>
              <a:r>
                <a:rPr lang="zh-CN" altLang="en-US" b="1" kern="0" dirty="0">
                  <a:solidFill>
                    <a:sysClr val="window" lastClr="FFFFFF"/>
                  </a:solidFill>
                  <a:latin typeface="微软雅黑" panose="020B0503020204020204" pitchFamily="34" charset="-122"/>
                  <a:ea typeface="微软雅黑" panose="020B0503020204020204" pitchFamily="34" charset="-122"/>
                </a:rPr>
                <a:t>机遇</a:t>
              </a:r>
            </a:p>
          </p:txBody>
        </p:sp>
        <p:sp>
          <p:nvSpPr>
            <p:cNvPr id="124" name="TextBox 123"/>
            <p:cNvSpPr txBox="1"/>
            <p:nvPr/>
          </p:nvSpPr>
          <p:spPr>
            <a:xfrm>
              <a:off x="3506168" y="3943238"/>
              <a:ext cx="911515" cy="276999"/>
            </a:xfrm>
            <a:prstGeom prst="rect">
              <a:avLst/>
            </a:prstGeom>
            <a:noFill/>
          </p:spPr>
          <p:txBody>
            <a:bodyPr wrap="square" lIns="0" tIns="0" rIns="0" bIns="0" rtlCol="0">
              <a:spAutoFit/>
            </a:bodyPr>
            <a:lstStyle/>
            <a:p>
              <a:pPr algn="ctr" defTabSz="914400">
                <a:defRPr/>
              </a:pPr>
              <a:r>
                <a:rPr lang="zh-CN" altLang="en-US" b="1" kern="0" dirty="0">
                  <a:solidFill>
                    <a:sysClr val="window" lastClr="FFFFFF"/>
                  </a:solidFill>
                  <a:latin typeface="微软雅黑" panose="020B0503020204020204" pitchFamily="34" charset="-122"/>
                  <a:ea typeface="微软雅黑" panose="020B0503020204020204" pitchFamily="34" charset="-122"/>
                </a:rPr>
                <a:t>挑战</a:t>
              </a:r>
            </a:p>
          </p:txBody>
        </p:sp>
        <p:sp>
          <p:nvSpPr>
            <p:cNvPr id="125" name="TextBox 124"/>
            <p:cNvSpPr txBox="1"/>
            <p:nvPr/>
          </p:nvSpPr>
          <p:spPr>
            <a:xfrm>
              <a:off x="4881641" y="3886086"/>
              <a:ext cx="842487" cy="276999"/>
            </a:xfrm>
            <a:prstGeom prst="rect">
              <a:avLst/>
            </a:prstGeom>
            <a:noFill/>
          </p:spPr>
          <p:txBody>
            <a:bodyPr wrap="square" lIns="0" tIns="0" rIns="0" bIns="0" rtlCol="0">
              <a:spAutoFit/>
            </a:bodyPr>
            <a:lstStyle/>
            <a:p>
              <a:pPr algn="ctr" defTabSz="914400">
                <a:defRPr/>
              </a:pPr>
              <a:r>
                <a:rPr lang="zh-CN" altLang="en-US" b="1" kern="0" dirty="0">
                  <a:solidFill>
                    <a:sysClr val="window" lastClr="FFFFFF"/>
                  </a:solidFill>
                  <a:latin typeface="微软雅黑" panose="020B0503020204020204" pitchFamily="34" charset="-122"/>
                  <a:ea typeface="微软雅黑" panose="020B0503020204020204" pitchFamily="34" charset="-122"/>
                </a:rPr>
                <a:t>劣势</a:t>
              </a:r>
            </a:p>
          </p:txBody>
        </p:sp>
      </p:grpSp>
    </p:spTree>
  </p:cSld>
  <p:clrMapOvr>
    <a:masterClrMapping/>
  </p:clrMapOvr>
  <p:transition spd="med"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0-#ppt_w/2"/>
                                          </p:val>
                                        </p:tav>
                                        <p:tav tm="100000">
                                          <p:val>
                                            <p:strVal val="#ppt_x"/>
                                          </p:val>
                                        </p:tav>
                                      </p:tavLst>
                                    </p:anim>
                                    <p:anim calcmode="lin" valueType="num">
                                      <p:cBhvr additive="base">
                                        <p:cTn id="16" dur="500" fill="hold"/>
                                        <p:tgtEl>
                                          <p:spTgt spid="1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1+#ppt_w/2"/>
                                          </p:val>
                                        </p:tav>
                                        <p:tav tm="100000">
                                          <p:val>
                                            <p:strVal val="#ppt_x"/>
                                          </p:val>
                                        </p:tav>
                                      </p:tavLst>
                                    </p:anim>
                                    <p:anim calcmode="lin" valueType="num">
                                      <p:cBhvr additive="base">
                                        <p:cTn id="20" dur="500" fill="hold"/>
                                        <p:tgtEl>
                                          <p:spTgt spid="11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anim calcmode="lin" valueType="num">
                                      <p:cBhvr additive="base">
                                        <p:cTn id="23" dur="500" fill="hold"/>
                                        <p:tgtEl>
                                          <p:spTgt spid="113"/>
                                        </p:tgtEl>
                                        <p:attrNameLst>
                                          <p:attrName>ppt_x</p:attrName>
                                        </p:attrNameLst>
                                      </p:cBhvr>
                                      <p:tavLst>
                                        <p:tav tm="0">
                                          <p:val>
                                            <p:strVal val="1+#ppt_w/2"/>
                                          </p:val>
                                        </p:tav>
                                        <p:tav tm="100000">
                                          <p:val>
                                            <p:strVal val="#ppt_x"/>
                                          </p:val>
                                        </p:tav>
                                      </p:tavLst>
                                    </p:anim>
                                    <p:anim calcmode="lin" valueType="num">
                                      <p:cBhvr additive="base">
                                        <p:cTn id="24" dur="500" fill="hold"/>
                                        <p:tgtEl>
                                          <p:spTgt spid="1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0-#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03537"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503537" y="2852649"/>
            <a:ext cx="169386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197401" y="2852649"/>
            <a:ext cx="16938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文本框 5"/>
          <p:cNvSpPr txBox="1">
            <a:spLocks noChangeArrowheads="1"/>
          </p:cNvSpPr>
          <p:nvPr/>
        </p:nvSpPr>
        <p:spPr bwMode="auto">
          <a:xfrm>
            <a:off x="1557514" y="2184802"/>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3197399" y="2852651"/>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91262" y="1833553"/>
            <a:ext cx="0" cy="10190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91264" y="2852649"/>
            <a:ext cx="16922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83537" y="2852651"/>
            <a:ext cx="0" cy="1017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83537" y="2852649"/>
            <a:ext cx="1693862"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1" name="文本框 31"/>
          <p:cNvSpPr txBox="1">
            <a:spLocks noChangeArrowheads="1"/>
          </p:cNvSpPr>
          <p:nvPr/>
        </p:nvSpPr>
        <p:spPr bwMode="auto">
          <a:xfrm>
            <a:off x="3214864" y="2948730"/>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32"/>
          <p:cNvSpPr txBox="1">
            <a:spLocks noChangeArrowheads="1"/>
          </p:cNvSpPr>
          <p:nvPr/>
        </p:nvSpPr>
        <p:spPr bwMode="auto">
          <a:xfrm>
            <a:off x="4891264" y="2184802"/>
            <a:ext cx="1692275" cy="31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33"/>
          <p:cNvSpPr txBox="1">
            <a:spLocks noChangeArrowheads="1"/>
          </p:cNvSpPr>
          <p:nvPr/>
        </p:nvSpPr>
        <p:spPr bwMode="auto">
          <a:xfrm>
            <a:off x="6583537" y="2948730"/>
            <a:ext cx="1693862" cy="35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此处输入文本</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570588" y="1189335"/>
            <a:ext cx="650875" cy="644219"/>
            <a:chOff x="4354514" y="1261342"/>
            <a:chExt cx="650875" cy="644219"/>
          </a:xfrm>
        </p:grpSpPr>
        <p:sp>
          <p:nvSpPr>
            <p:cNvPr id="15" name="椭圆 14"/>
            <p:cNvSpPr/>
            <p:nvPr/>
          </p:nvSpPr>
          <p:spPr>
            <a:xfrm>
              <a:off x="4354514" y="1261342"/>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6" name="KSO_Shape"/>
            <p:cNvSpPr/>
            <p:nvPr/>
          </p:nvSpPr>
          <p:spPr bwMode="auto">
            <a:xfrm>
              <a:off x="452913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187624" y="1189335"/>
            <a:ext cx="649288" cy="644219"/>
            <a:chOff x="971550" y="1261342"/>
            <a:chExt cx="649288" cy="644219"/>
          </a:xfrm>
        </p:grpSpPr>
        <p:sp>
          <p:nvSpPr>
            <p:cNvPr id="18" name="椭圆 17"/>
            <p:cNvSpPr/>
            <p:nvPr/>
          </p:nvSpPr>
          <p:spPr>
            <a:xfrm>
              <a:off x="971550" y="1261342"/>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9" name="KSO_Shape"/>
            <p:cNvSpPr/>
            <p:nvPr/>
          </p:nvSpPr>
          <p:spPr bwMode="auto">
            <a:xfrm>
              <a:off x="1144588" y="1420427"/>
              <a:ext cx="303212" cy="326049"/>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871963" y="3870172"/>
            <a:ext cx="649287" cy="645795"/>
            <a:chOff x="2655889" y="3942179"/>
            <a:chExt cx="649287" cy="645795"/>
          </a:xfrm>
        </p:grpSpPr>
        <p:sp>
          <p:nvSpPr>
            <p:cNvPr id="21" name="椭圆 20"/>
            <p:cNvSpPr/>
            <p:nvPr/>
          </p:nvSpPr>
          <p:spPr>
            <a:xfrm>
              <a:off x="2655889" y="3942179"/>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2" name="KSO_Shape"/>
            <p:cNvSpPr/>
            <p:nvPr/>
          </p:nvSpPr>
          <p:spPr bwMode="auto">
            <a:xfrm>
              <a:off x="2828926"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9688" y="3870172"/>
            <a:ext cx="649287" cy="645795"/>
            <a:chOff x="6043614" y="3942179"/>
            <a:chExt cx="649287" cy="645795"/>
          </a:xfrm>
        </p:grpSpPr>
        <p:sp>
          <p:nvSpPr>
            <p:cNvPr id="24" name="椭圆 23"/>
            <p:cNvSpPr/>
            <p:nvPr/>
          </p:nvSpPr>
          <p:spPr>
            <a:xfrm>
              <a:off x="6043614" y="3942179"/>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KSO_Shape"/>
            <p:cNvSpPr/>
            <p:nvPr/>
          </p:nvSpPr>
          <p:spPr bwMode="auto">
            <a:xfrm>
              <a:off x="6216651" y="4102840"/>
              <a:ext cx="303213" cy="326047"/>
            </a:xfrm>
            <a:custGeom>
              <a:avLst/>
              <a:gdLst>
                <a:gd name="T0" fmla="*/ 660065 w 1938337"/>
                <a:gd name="T1" fmla="*/ 1785471 h 2097088"/>
                <a:gd name="T2" fmla="*/ 1074391 w 1938337"/>
                <a:gd name="T3" fmla="*/ 1807357 h 2097088"/>
                <a:gd name="T4" fmla="*/ 1090030 w 1938337"/>
                <a:gd name="T5" fmla="*/ 1648866 h 2097088"/>
                <a:gd name="T6" fmla="*/ 997074 w 1938337"/>
                <a:gd name="T7" fmla="*/ 1410363 h 2097088"/>
                <a:gd name="T8" fmla="*/ 740470 w 1938337"/>
                <a:gd name="T9" fmla="*/ 1441863 h 2097088"/>
                <a:gd name="T10" fmla="*/ 1158685 w 1938337"/>
                <a:gd name="T11" fmla="*/ 241681 h 2097088"/>
                <a:gd name="T12" fmla="*/ 1062016 w 1938337"/>
                <a:gd name="T13" fmla="*/ 582817 h 2097088"/>
                <a:gd name="T14" fmla="*/ 959576 w 1938337"/>
                <a:gd name="T15" fmla="*/ 747370 h 2097088"/>
                <a:gd name="T16" fmla="*/ 1009593 w 1938337"/>
                <a:gd name="T17" fmla="*/ 758196 h 2097088"/>
                <a:gd name="T18" fmla="*/ 1186819 w 1938337"/>
                <a:gd name="T19" fmla="*/ 425240 h 2097088"/>
                <a:gd name="T20" fmla="*/ 1208221 w 1938337"/>
                <a:gd name="T21" fmla="*/ 203430 h 2097088"/>
                <a:gd name="T22" fmla="*/ 1278919 w 1938337"/>
                <a:gd name="T23" fmla="*/ 476964 h 2097088"/>
                <a:gd name="T24" fmla="*/ 1150989 w 1938337"/>
                <a:gd name="T25" fmla="*/ 722592 h 2097088"/>
                <a:gd name="T26" fmla="*/ 1014162 w 1938337"/>
                <a:gd name="T27" fmla="*/ 909759 h 2097088"/>
                <a:gd name="T28" fmla="*/ 967751 w 1938337"/>
                <a:gd name="T29" fmla="*/ 1018980 h 2097088"/>
                <a:gd name="T30" fmla="*/ 942502 w 1938337"/>
                <a:gd name="T31" fmla="*/ 1340628 h 2097088"/>
                <a:gd name="T32" fmla="*/ 793651 w 1938337"/>
                <a:gd name="T33" fmla="*/ 1348326 h 2097088"/>
                <a:gd name="T34" fmla="*/ 816977 w 1938337"/>
                <a:gd name="T35" fmla="*/ 1049292 h 2097088"/>
                <a:gd name="T36" fmla="*/ 791487 w 1938337"/>
                <a:gd name="T37" fmla="*/ 975676 h 2097088"/>
                <a:gd name="T38" fmla="*/ 746519 w 1938337"/>
                <a:gd name="T39" fmla="*/ 909759 h 2097088"/>
                <a:gd name="T40" fmla="*/ 605604 w 1938337"/>
                <a:gd name="T41" fmla="*/ 718020 h 2097088"/>
                <a:gd name="T42" fmla="*/ 481762 w 1938337"/>
                <a:gd name="T43" fmla="*/ 476964 h 2097088"/>
                <a:gd name="T44" fmla="*/ 249769 w 1938337"/>
                <a:gd name="T45" fmla="*/ 79798 h 2097088"/>
                <a:gd name="T46" fmla="*/ 371772 w 1938337"/>
                <a:gd name="T47" fmla="*/ 184379 h 2097088"/>
                <a:gd name="T48" fmla="*/ 406596 w 1938337"/>
                <a:gd name="T49" fmla="*/ 324302 h 2097088"/>
                <a:gd name="T50" fmla="*/ 340070 w 1938337"/>
                <a:gd name="T51" fmla="*/ 315887 h 2097088"/>
                <a:gd name="T52" fmla="*/ 270423 w 1938337"/>
                <a:gd name="T53" fmla="*/ 183417 h 2097088"/>
                <a:gd name="T54" fmla="*/ 154905 w 1938337"/>
                <a:gd name="T55" fmla="*/ 160097 h 2097088"/>
                <a:gd name="T56" fmla="*/ 86699 w 1938337"/>
                <a:gd name="T57" fmla="*/ 247368 h 2097088"/>
                <a:gd name="T58" fmla="*/ 88140 w 1938337"/>
                <a:gd name="T59" fmla="*/ 389454 h 2097088"/>
                <a:gd name="T60" fmla="*/ 182524 w 1938337"/>
                <a:gd name="T61" fmla="*/ 522885 h 2097088"/>
                <a:gd name="T62" fmla="*/ 498577 w 1938337"/>
                <a:gd name="T63" fmla="*/ 686368 h 2097088"/>
                <a:gd name="T64" fmla="*/ 627064 w 1938337"/>
                <a:gd name="T65" fmla="*/ 797921 h 2097088"/>
                <a:gd name="T66" fmla="*/ 589359 w 1938337"/>
                <a:gd name="T67" fmla="*/ 895530 h 2097088"/>
                <a:gd name="T68" fmla="*/ 492814 w 1938337"/>
                <a:gd name="T69" fmla="*/ 916446 h 2097088"/>
                <a:gd name="T70" fmla="*/ 499057 w 1938337"/>
                <a:gd name="T71" fmla="*/ 846965 h 2097088"/>
                <a:gd name="T72" fmla="*/ 548771 w 1938337"/>
                <a:gd name="T73" fmla="*/ 804171 h 2097088"/>
                <a:gd name="T74" fmla="*/ 311251 w 1938337"/>
                <a:gd name="T75" fmla="*/ 700312 h 2097088"/>
                <a:gd name="T76" fmla="*/ 62683 w 1938337"/>
                <a:gd name="T77" fmla="*/ 508700 h 2097088"/>
                <a:gd name="T78" fmla="*/ 0 w 1938337"/>
                <a:gd name="T79" fmla="*/ 316127 h 2097088"/>
                <a:gd name="T80" fmla="*/ 51155 w 1938337"/>
                <a:gd name="T81" fmla="*/ 141104 h 2097088"/>
                <a:gd name="T82" fmla="*/ 183004 w 1938337"/>
                <a:gd name="T83" fmla="*/ 72345 h 2097088"/>
                <a:gd name="T84" fmla="*/ 1687503 w 1938337"/>
                <a:gd name="T85" fmla="*/ 115139 h 2097088"/>
                <a:gd name="T86" fmla="*/ 1761162 w 1938337"/>
                <a:gd name="T87" fmla="*/ 288719 h 2097088"/>
                <a:gd name="T88" fmla="*/ 1723130 w 1938337"/>
                <a:gd name="T89" fmla="*/ 471917 h 2097088"/>
                <a:gd name="T90" fmla="*/ 1567869 w 1938337"/>
                <a:gd name="T91" fmla="*/ 633476 h 2097088"/>
                <a:gd name="T92" fmla="*/ 1225813 w 1938337"/>
                <a:gd name="T93" fmla="*/ 785419 h 2097088"/>
                <a:gd name="T94" fmla="*/ 1227979 w 1938337"/>
                <a:gd name="T95" fmla="*/ 836387 h 2097088"/>
                <a:gd name="T96" fmla="*/ 1282863 w 1938337"/>
                <a:gd name="T97" fmla="*/ 893847 h 2097088"/>
                <a:gd name="T98" fmla="*/ 1204630 w 1938337"/>
                <a:gd name="T99" fmla="*/ 915003 h 2097088"/>
                <a:gd name="T100" fmla="*/ 1135064 w 1938337"/>
                <a:gd name="T101" fmla="*/ 835907 h 2097088"/>
                <a:gd name="T102" fmla="*/ 1184410 w 1938337"/>
                <a:gd name="T103" fmla="*/ 715458 h 2097088"/>
                <a:gd name="T104" fmla="*/ 1474712 w 1938337"/>
                <a:gd name="T105" fmla="*/ 596452 h 2097088"/>
                <a:gd name="T106" fmla="*/ 1659100 w 1938337"/>
                <a:gd name="T107" fmla="*/ 424074 h 2097088"/>
                <a:gd name="T108" fmla="*/ 1681004 w 1938337"/>
                <a:gd name="T109" fmla="*/ 274295 h 2097088"/>
                <a:gd name="T110" fmla="*/ 1601569 w 1938337"/>
                <a:gd name="T111" fmla="*/ 158654 h 2097088"/>
                <a:gd name="T112" fmla="*/ 1482896 w 1938337"/>
                <a:gd name="T113" fmla="*/ 191350 h 2097088"/>
                <a:gd name="T114" fmla="*/ 1415256 w 1938337"/>
                <a:gd name="T115" fmla="*/ 325743 h 2097088"/>
                <a:gd name="T116" fmla="*/ 1349299 w 1938337"/>
                <a:gd name="T117" fmla="*/ 313963 h 2097088"/>
                <a:gd name="T118" fmla="*/ 1407793 w 1938337"/>
                <a:gd name="T119" fmla="*/ 156971 h 2097088"/>
                <a:gd name="T120" fmla="*/ 1549333 w 1938337"/>
                <a:gd name="T121" fmla="*/ 72585 h 20970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38337" h="2097088">
                  <a:moveTo>
                    <a:pt x="754655" y="1781504"/>
                  </a:moveTo>
                  <a:lnTo>
                    <a:pt x="755185" y="1787064"/>
                  </a:lnTo>
                  <a:lnTo>
                    <a:pt x="755185" y="1789976"/>
                  </a:lnTo>
                  <a:lnTo>
                    <a:pt x="754655" y="1793153"/>
                  </a:lnTo>
                  <a:lnTo>
                    <a:pt x="753861" y="1796065"/>
                  </a:lnTo>
                  <a:lnTo>
                    <a:pt x="753067" y="1798713"/>
                  </a:lnTo>
                  <a:lnTo>
                    <a:pt x="752009" y="1801360"/>
                  </a:lnTo>
                  <a:lnTo>
                    <a:pt x="750156" y="1803743"/>
                  </a:lnTo>
                  <a:lnTo>
                    <a:pt x="748568" y="1806391"/>
                  </a:lnTo>
                  <a:lnTo>
                    <a:pt x="746980" y="1808244"/>
                  </a:lnTo>
                  <a:lnTo>
                    <a:pt x="744598" y="1810362"/>
                  </a:lnTo>
                  <a:lnTo>
                    <a:pt x="742481" y="1812215"/>
                  </a:lnTo>
                  <a:lnTo>
                    <a:pt x="740099" y="1813804"/>
                  </a:lnTo>
                  <a:lnTo>
                    <a:pt x="737452" y="1815127"/>
                  </a:lnTo>
                  <a:lnTo>
                    <a:pt x="734805" y="1815922"/>
                  </a:lnTo>
                  <a:lnTo>
                    <a:pt x="731894" y="1816716"/>
                  </a:lnTo>
                  <a:lnTo>
                    <a:pt x="729247" y="1817245"/>
                  </a:lnTo>
                  <a:lnTo>
                    <a:pt x="726071" y="1817245"/>
                  </a:lnTo>
                  <a:lnTo>
                    <a:pt x="724483" y="1816981"/>
                  </a:lnTo>
                  <a:lnTo>
                    <a:pt x="724483" y="1965507"/>
                  </a:lnTo>
                  <a:lnTo>
                    <a:pt x="726071" y="1965507"/>
                  </a:lnTo>
                  <a:lnTo>
                    <a:pt x="729247" y="1965507"/>
                  </a:lnTo>
                  <a:lnTo>
                    <a:pt x="731894" y="1966036"/>
                  </a:lnTo>
                  <a:lnTo>
                    <a:pt x="734805" y="1966566"/>
                  </a:lnTo>
                  <a:lnTo>
                    <a:pt x="737452" y="1967625"/>
                  </a:lnTo>
                  <a:lnTo>
                    <a:pt x="740099" y="1969213"/>
                  </a:lnTo>
                  <a:lnTo>
                    <a:pt x="742481" y="1970537"/>
                  </a:lnTo>
                  <a:lnTo>
                    <a:pt x="744598" y="1972125"/>
                  </a:lnTo>
                  <a:lnTo>
                    <a:pt x="746980" y="1974243"/>
                  </a:lnTo>
                  <a:lnTo>
                    <a:pt x="748568" y="1976361"/>
                  </a:lnTo>
                  <a:lnTo>
                    <a:pt x="750156" y="1978744"/>
                  </a:lnTo>
                  <a:lnTo>
                    <a:pt x="752009" y="1981127"/>
                  </a:lnTo>
                  <a:lnTo>
                    <a:pt x="753067" y="1984039"/>
                  </a:lnTo>
                  <a:lnTo>
                    <a:pt x="753861" y="1986687"/>
                  </a:lnTo>
                  <a:lnTo>
                    <a:pt x="754655" y="1989599"/>
                  </a:lnTo>
                  <a:lnTo>
                    <a:pt x="755185" y="1992776"/>
                  </a:lnTo>
                  <a:lnTo>
                    <a:pt x="755185" y="1995688"/>
                  </a:lnTo>
                  <a:lnTo>
                    <a:pt x="755185" y="1996747"/>
                  </a:lnTo>
                  <a:lnTo>
                    <a:pt x="1181565" y="1996747"/>
                  </a:lnTo>
                  <a:lnTo>
                    <a:pt x="1181301" y="1995688"/>
                  </a:lnTo>
                  <a:lnTo>
                    <a:pt x="1181565" y="1992776"/>
                  </a:lnTo>
                  <a:lnTo>
                    <a:pt x="1181830" y="1989599"/>
                  </a:lnTo>
                  <a:lnTo>
                    <a:pt x="1182624" y="1986687"/>
                  </a:lnTo>
                  <a:lnTo>
                    <a:pt x="1183683" y="1984039"/>
                  </a:lnTo>
                  <a:lnTo>
                    <a:pt x="1184741" y="1981127"/>
                  </a:lnTo>
                  <a:lnTo>
                    <a:pt x="1186329" y="1978744"/>
                  </a:lnTo>
                  <a:lnTo>
                    <a:pt x="1187917" y="1976361"/>
                  </a:lnTo>
                  <a:lnTo>
                    <a:pt x="1189770" y="1974243"/>
                  </a:lnTo>
                  <a:lnTo>
                    <a:pt x="1191887" y="1972125"/>
                  </a:lnTo>
                  <a:lnTo>
                    <a:pt x="1194005" y="1970537"/>
                  </a:lnTo>
                  <a:lnTo>
                    <a:pt x="1196651" y="1969213"/>
                  </a:lnTo>
                  <a:lnTo>
                    <a:pt x="1199033" y="1967625"/>
                  </a:lnTo>
                  <a:lnTo>
                    <a:pt x="1201680" y="1966566"/>
                  </a:lnTo>
                  <a:lnTo>
                    <a:pt x="1204591" y="1966036"/>
                  </a:lnTo>
                  <a:lnTo>
                    <a:pt x="1207238" y="1965507"/>
                  </a:lnTo>
                  <a:lnTo>
                    <a:pt x="1210414" y="1965507"/>
                  </a:lnTo>
                  <a:lnTo>
                    <a:pt x="1212002" y="1965507"/>
                  </a:lnTo>
                  <a:lnTo>
                    <a:pt x="1212002" y="1816981"/>
                  </a:lnTo>
                  <a:lnTo>
                    <a:pt x="1210414" y="1817245"/>
                  </a:lnTo>
                  <a:lnTo>
                    <a:pt x="1207238" y="1817245"/>
                  </a:lnTo>
                  <a:lnTo>
                    <a:pt x="1204591" y="1816716"/>
                  </a:lnTo>
                  <a:lnTo>
                    <a:pt x="1201680" y="1815922"/>
                  </a:lnTo>
                  <a:lnTo>
                    <a:pt x="1199033" y="1815127"/>
                  </a:lnTo>
                  <a:lnTo>
                    <a:pt x="1196651" y="1813804"/>
                  </a:lnTo>
                  <a:lnTo>
                    <a:pt x="1194005" y="1812215"/>
                  </a:lnTo>
                  <a:lnTo>
                    <a:pt x="1191887" y="1810362"/>
                  </a:lnTo>
                  <a:lnTo>
                    <a:pt x="1189770" y="1808244"/>
                  </a:lnTo>
                  <a:lnTo>
                    <a:pt x="1187917" y="1806391"/>
                  </a:lnTo>
                  <a:lnTo>
                    <a:pt x="1186329" y="1803743"/>
                  </a:lnTo>
                  <a:lnTo>
                    <a:pt x="1184741" y="1801360"/>
                  </a:lnTo>
                  <a:lnTo>
                    <a:pt x="1183683" y="1798713"/>
                  </a:lnTo>
                  <a:lnTo>
                    <a:pt x="1182624" y="1796065"/>
                  </a:lnTo>
                  <a:lnTo>
                    <a:pt x="1181830" y="1793153"/>
                  </a:lnTo>
                  <a:lnTo>
                    <a:pt x="1181565" y="1789976"/>
                  </a:lnTo>
                  <a:lnTo>
                    <a:pt x="1181301" y="1787064"/>
                  </a:lnTo>
                  <a:lnTo>
                    <a:pt x="1182095" y="1781504"/>
                  </a:lnTo>
                  <a:lnTo>
                    <a:pt x="754655" y="1781504"/>
                  </a:lnTo>
                  <a:close/>
                  <a:moveTo>
                    <a:pt x="555625" y="1681163"/>
                  </a:moveTo>
                  <a:lnTo>
                    <a:pt x="1381125" y="1681163"/>
                  </a:lnTo>
                  <a:lnTo>
                    <a:pt x="1381125" y="2097088"/>
                  </a:lnTo>
                  <a:lnTo>
                    <a:pt x="555625" y="2097088"/>
                  </a:lnTo>
                  <a:lnTo>
                    <a:pt x="555625" y="1681163"/>
                  </a:lnTo>
                  <a:close/>
                  <a:moveTo>
                    <a:pt x="846057" y="1552575"/>
                  </a:moveTo>
                  <a:lnTo>
                    <a:pt x="1096781" y="1552575"/>
                  </a:lnTo>
                  <a:lnTo>
                    <a:pt x="1104997" y="1562178"/>
                  </a:lnTo>
                  <a:lnTo>
                    <a:pt x="1112683" y="1571246"/>
                  </a:lnTo>
                  <a:lnTo>
                    <a:pt x="1120634" y="1579515"/>
                  </a:lnTo>
                  <a:lnTo>
                    <a:pt x="1128320" y="1587517"/>
                  </a:lnTo>
                  <a:lnTo>
                    <a:pt x="1135741" y="1594986"/>
                  </a:lnTo>
                  <a:lnTo>
                    <a:pt x="1143162" y="1602188"/>
                  </a:lnTo>
                  <a:lnTo>
                    <a:pt x="1150583" y="1608856"/>
                  </a:lnTo>
                  <a:lnTo>
                    <a:pt x="1157474" y="1614991"/>
                  </a:lnTo>
                  <a:lnTo>
                    <a:pt x="1170726" y="1626461"/>
                  </a:lnTo>
                  <a:lnTo>
                    <a:pt x="1182917" y="1636063"/>
                  </a:lnTo>
                  <a:lnTo>
                    <a:pt x="1193784" y="1644065"/>
                  </a:lnTo>
                  <a:lnTo>
                    <a:pt x="1203325" y="1651000"/>
                  </a:lnTo>
                  <a:lnTo>
                    <a:pt x="738187" y="1651000"/>
                  </a:lnTo>
                  <a:lnTo>
                    <a:pt x="747993" y="1644065"/>
                  </a:lnTo>
                  <a:lnTo>
                    <a:pt x="759125" y="1635796"/>
                  </a:lnTo>
                  <a:lnTo>
                    <a:pt x="771582" y="1626194"/>
                  </a:lnTo>
                  <a:lnTo>
                    <a:pt x="785098" y="1614724"/>
                  </a:lnTo>
                  <a:lnTo>
                    <a:pt x="792254" y="1608589"/>
                  </a:lnTo>
                  <a:lnTo>
                    <a:pt x="799675" y="1601921"/>
                  </a:lnTo>
                  <a:lnTo>
                    <a:pt x="807096" y="1594986"/>
                  </a:lnTo>
                  <a:lnTo>
                    <a:pt x="814517" y="1587251"/>
                  </a:lnTo>
                  <a:lnTo>
                    <a:pt x="822468" y="1579249"/>
                  </a:lnTo>
                  <a:lnTo>
                    <a:pt x="830419" y="1570980"/>
                  </a:lnTo>
                  <a:lnTo>
                    <a:pt x="838106" y="1562178"/>
                  </a:lnTo>
                  <a:lnTo>
                    <a:pt x="846057" y="1552575"/>
                  </a:lnTo>
                  <a:close/>
                  <a:moveTo>
                    <a:pt x="1307617" y="216793"/>
                  </a:moveTo>
                  <a:lnTo>
                    <a:pt x="1304708" y="217057"/>
                  </a:lnTo>
                  <a:lnTo>
                    <a:pt x="1301269" y="217587"/>
                  </a:lnTo>
                  <a:lnTo>
                    <a:pt x="1298095" y="218646"/>
                  </a:lnTo>
                  <a:lnTo>
                    <a:pt x="1295449" y="219971"/>
                  </a:lnTo>
                  <a:lnTo>
                    <a:pt x="1292540" y="221295"/>
                  </a:lnTo>
                  <a:lnTo>
                    <a:pt x="1289630" y="223149"/>
                  </a:lnTo>
                  <a:lnTo>
                    <a:pt x="1287514" y="225002"/>
                  </a:lnTo>
                  <a:lnTo>
                    <a:pt x="1285133" y="227121"/>
                  </a:lnTo>
                  <a:lnTo>
                    <a:pt x="1283017" y="229505"/>
                  </a:lnTo>
                  <a:lnTo>
                    <a:pt x="1281166" y="232153"/>
                  </a:lnTo>
                  <a:lnTo>
                    <a:pt x="1279578" y="234801"/>
                  </a:lnTo>
                  <a:lnTo>
                    <a:pt x="1278256" y="237714"/>
                  </a:lnTo>
                  <a:lnTo>
                    <a:pt x="1277462" y="240892"/>
                  </a:lnTo>
                  <a:lnTo>
                    <a:pt x="1276404" y="243805"/>
                  </a:lnTo>
                  <a:lnTo>
                    <a:pt x="1276140" y="247248"/>
                  </a:lnTo>
                  <a:lnTo>
                    <a:pt x="1274553" y="266051"/>
                  </a:lnTo>
                  <a:lnTo>
                    <a:pt x="1272965" y="284590"/>
                  </a:lnTo>
                  <a:lnTo>
                    <a:pt x="1270585" y="303128"/>
                  </a:lnTo>
                  <a:lnTo>
                    <a:pt x="1268204" y="321931"/>
                  </a:lnTo>
                  <a:lnTo>
                    <a:pt x="1265295" y="340470"/>
                  </a:lnTo>
                  <a:lnTo>
                    <a:pt x="1262385" y="359008"/>
                  </a:lnTo>
                  <a:lnTo>
                    <a:pt x="1258946" y="377546"/>
                  </a:lnTo>
                  <a:lnTo>
                    <a:pt x="1255243" y="396349"/>
                  </a:lnTo>
                  <a:lnTo>
                    <a:pt x="1251275" y="414888"/>
                  </a:lnTo>
                  <a:lnTo>
                    <a:pt x="1246778" y="433161"/>
                  </a:lnTo>
                  <a:lnTo>
                    <a:pt x="1242282" y="451435"/>
                  </a:lnTo>
                  <a:lnTo>
                    <a:pt x="1237256" y="469443"/>
                  </a:lnTo>
                  <a:lnTo>
                    <a:pt x="1231965" y="487187"/>
                  </a:lnTo>
                  <a:lnTo>
                    <a:pt x="1225882" y="505196"/>
                  </a:lnTo>
                  <a:lnTo>
                    <a:pt x="1220062" y="522940"/>
                  </a:lnTo>
                  <a:lnTo>
                    <a:pt x="1213714" y="540418"/>
                  </a:lnTo>
                  <a:lnTo>
                    <a:pt x="1206836" y="557897"/>
                  </a:lnTo>
                  <a:lnTo>
                    <a:pt x="1199959" y="575112"/>
                  </a:lnTo>
                  <a:lnTo>
                    <a:pt x="1192552" y="591796"/>
                  </a:lnTo>
                  <a:lnTo>
                    <a:pt x="1184617" y="608745"/>
                  </a:lnTo>
                  <a:lnTo>
                    <a:pt x="1176681" y="625430"/>
                  </a:lnTo>
                  <a:lnTo>
                    <a:pt x="1168217" y="641585"/>
                  </a:lnTo>
                  <a:lnTo>
                    <a:pt x="1159223" y="658004"/>
                  </a:lnTo>
                  <a:lnTo>
                    <a:pt x="1150230" y="673629"/>
                  </a:lnTo>
                  <a:lnTo>
                    <a:pt x="1140443" y="689255"/>
                  </a:lnTo>
                  <a:lnTo>
                    <a:pt x="1130391" y="704615"/>
                  </a:lnTo>
                  <a:lnTo>
                    <a:pt x="1120075" y="719445"/>
                  </a:lnTo>
                  <a:lnTo>
                    <a:pt x="1109494" y="734276"/>
                  </a:lnTo>
                  <a:lnTo>
                    <a:pt x="1098385" y="748842"/>
                  </a:lnTo>
                  <a:lnTo>
                    <a:pt x="1087010" y="762878"/>
                  </a:lnTo>
                  <a:lnTo>
                    <a:pt x="1075107" y="776650"/>
                  </a:lnTo>
                  <a:lnTo>
                    <a:pt x="1062939" y="789891"/>
                  </a:lnTo>
                  <a:lnTo>
                    <a:pt x="1060559" y="792275"/>
                  </a:lnTo>
                  <a:lnTo>
                    <a:pt x="1058971" y="795188"/>
                  </a:lnTo>
                  <a:lnTo>
                    <a:pt x="1057120" y="797836"/>
                  </a:lnTo>
                  <a:lnTo>
                    <a:pt x="1056062" y="801014"/>
                  </a:lnTo>
                  <a:lnTo>
                    <a:pt x="1055004" y="803927"/>
                  </a:lnTo>
                  <a:lnTo>
                    <a:pt x="1054475" y="806840"/>
                  </a:lnTo>
                  <a:lnTo>
                    <a:pt x="1054210" y="810283"/>
                  </a:lnTo>
                  <a:lnTo>
                    <a:pt x="1054210" y="813461"/>
                  </a:lnTo>
                  <a:lnTo>
                    <a:pt x="1054210" y="816374"/>
                  </a:lnTo>
                  <a:lnTo>
                    <a:pt x="1054739" y="819552"/>
                  </a:lnTo>
                  <a:lnTo>
                    <a:pt x="1055533" y="822730"/>
                  </a:lnTo>
                  <a:lnTo>
                    <a:pt x="1056591" y="825379"/>
                  </a:lnTo>
                  <a:lnTo>
                    <a:pt x="1058178" y="828292"/>
                  </a:lnTo>
                  <a:lnTo>
                    <a:pt x="1060030" y="831205"/>
                  </a:lnTo>
                  <a:lnTo>
                    <a:pt x="1061881" y="833588"/>
                  </a:lnTo>
                  <a:lnTo>
                    <a:pt x="1064262" y="836237"/>
                  </a:lnTo>
                  <a:lnTo>
                    <a:pt x="1066907" y="838355"/>
                  </a:lnTo>
                  <a:lnTo>
                    <a:pt x="1069552" y="840209"/>
                  </a:lnTo>
                  <a:lnTo>
                    <a:pt x="1072462" y="841798"/>
                  </a:lnTo>
                  <a:lnTo>
                    <a:pt x="1075107" y="842858"/>
                  </a:lnTo>
                  <a:lnTo>
                    <a:pt x="1078281" y="843917"/>
                  </a:lnTo>
                  <a:lnTo>
                    <a:pt x="1081455" y="844712"/>
                  </a:lnTo>
                  <a:lnTo>
                    <a:pt x="1084365" y="844976"/>
                  </a:lnTo>
                  <a:lnTo>
                    <a:pt x="1087539" y="845241"/>
                  </a:lnTo>
                  <a:lnTo>
                    <a:pt x="1090978" y="844976"/>
                  </a:lnTo>
                  <a:lnTo>
                    <a:pt x="1093888" y="844447"/>
                  </a:lnTo>
                  <a:lnTo>
                    <a:pt x="1096797" y="843387"/>
                  </a:lnTo>
                  <a:lnTo>
                    <a:pt x="1099972" y="842328"/>
                  </a:lnTo>
                  <a:lnTo>
                    <a:pt x="1102617" y="841004"/>
                  </a:lnTo>
                  <a:lnTo>
                    <a:pt x="1105526" y="838885"/>
                  </a:lnTo>
                  <a:lnTo>
                    <a:pt x="1108172" y="837031"/>
                  </a:lnTo>
                  <a:lnTo>
                    <a:pt x="1110552" y="834648"/>
                  </a:lnTo>
                  <a:lnTo>
                    <a:pt x="1124043" y="819817"/>
                  </a:lnTo>
                  <a:lnTo>
                    <a:pt x="1137004" y="804722"/>
                  </a:lnTo>
                  <a:lnTo>
                    <a:pt x="1149701" y="789097"/>
                  </a:lnTo>
                  <a:lnTo>
                    <a:pt x="1161604" y="773471"/>
                  </a:lnTo>
                  <a:lnTo>
                    <a:pt x="1173507" y="757581"/>
                  </a:lnTo>
                  <a:lnTo>
                    <a:pt x="1184617" y="740897"/>
                  </a:lnTo>
                  <a:lnTo>
                    <a:pt x="1195727" y="724213"/>
                  </a:lnTo>
                  <a:lnTo>
                    <a:pt x="1206043" y="707528"/>
                  </a:lnTo>
                  <a:lnTo>
                    <a:pt x="1216094" y="690049"/>
                  </a:lnTo>
                  <a:lnTo>
                    <a:pt x="1225617" y="672570"/>
                  </a:lnTo>
                  <a:lnTo>
                    <a:pt x="1234875" y="654826"/>
                  </a:lnTo>
                  <a:lnTo>
                    <a:pt x="1243604" y="637082"/>
                  </a:lnTo>
                  <a:lnTo>
                    <a:pt x="1252069" y="618809"/>
                  </a:lnTo>
                  <a:lnTo>
                    <a:pt x="1260269" y="600536"/>
                  </a:lnTo>
                  <a:lnTo>
                    <a:pt x="1267940" y="581997"/>
                  </a:lnTo>
                  <a:lnTo>
                    <a:pt x="1274817" y="563459"/>
                  </a:lnTo>
                  <a:lnTo>
                    <a:pt x="1281959" y="544656"/>
                  </a:lnTo>
                  <a:lnTo>
                    <a:pt x="1288307" y="525853"/>
                  </a:lnTo>
                  <a:lnTo>
                    <a:pt x="1294127" y="506785"/>
                  </a:lnTo>
                  <a:lnTo>
                    <a:pt x="1300211" y="487187"/>
                  </a:lnTo>
                  <a:lnTo>
                    <a:pt x="1305501" y="468119"/>
                  </a:lnTo>
                  <a:lnTo>
                    <a:pt x="1310262" y="448786"/>
                  </a:lnTo>
                  <a:lnTo>
                    <a:pt x="1315024" y="429188"/>
                  </a:lnTo>
                  <a:lnTo>
                    <a:pt x="1319256" y="409591"/>
                  </a:lnTo>
                  <a:lnTo>
                    <a:pt x="1323224" y="389993"/>
                  </a:lnTo>
                  <a:lnTo>
                    <a:pt x="1326662" y="370396"/>
                  </a:lnTo>
                  <a:lnTo>
                    <a:pt x="1330101" y="350798"/>
                  </a:lnTo>
                  <a:lnTo>
                    <a:pt x="1333011" y="330936"/>
                  </a:lnTo>
                  <a:lnTo>
                    <a:pt x="1335391" y="311338"/>
                  </a:lnTo>
                  <a:lnTo>
                    <a:pt x="1337772" y="291475"/>
                  </a:lnTo>
                  <a:lnTo>
                    <a:pt x="1339624" y="271613"/>
                  </a:lnTo>
                  <a:lnTo>
                    <a:pt x="1341475" y="252015"/>
                  </a:lnTo>
                  <a:lnTo>
                    <a:pt x="1341475" y="248572"/>
                  </a:lnTo>
                  <a:lnTo>
                    <a:pt x="1341211" y="245659"/>
                  </a:lnTo>
                  <a:lnTo>
                    <a:pt x="1340417" y="242216"/>
                  </a:lnTo>
                  <a:lnTo>
                    <a:pt x="1339624" y="239039"/>
                  </a:lnTo>
                  <a:lnTo>
                    <a:pt x="1338566" y="236390"/>
                  </a:lnTo>
                  <a:lnTo>
                    <a:pt x="1337243" y="233477"/>
                  </a:lnTo>
                  <a:lnTo>
                    <a:pt x="1335391" y="230829"/>
                  </a:lnTo>
                  <a:lnTo>
                    <a:pt x="1333540" y="228445"/>
                  </a:lnTo>
                  <a:lnTo>
                    <a:pt x="1331159" y="226062"/>
                  </a:lnTo>
                  <a:lnTo>
                    <a:pt x="1329043" y="223943"/>
                  </a:lnTo>
                  <a:lnTo>
                    <a:pt x="1326398" y="222089"/>
                  </a:lnTo>
                  <a:lnTo>
                    <a:pt x="1323753" y="220500"/>
                  </a:lnTo>
                  <a:lnTo>
                    <a:pt x="1320579" y="219176"/>
                  </a:lnTo>
                  <a:lnTo>
                    <a:pt x="1317669" y="218382"/>
                  </a:lnTo>
                  <a:lnTo>
                    <a:pt x="1314495" y="217322"/>
                  </a:lnTo>
                  <a:lnTo>
                    <a:pt x="1311056" y="217057"/>
                  </a:lnTo>
                  <a:lnTo>
                    <a:pt x="1307617" y="216793"/>
                  </a:lnTo>
                  <a:close/>
                  <a:moveTo>
                    <a:pt x="442912" y="112713"/>
                  </a:moveTo>
                  <a:lnTo>
                    <a:pt x="1493837" y="112713"/>
                  </a:lnTo>
                  <a:lnTo>
                    <a:pt x="1485637" y="163826"/>
                  </a:lnTo>
                  <a:lnTo>
                    <a:pt x="1477172" y="211761"/>
                  </a:lnTo>
                  <a:lnTo>
                    <a:pt x="1468708" y="257312"/>
                  </a:lnTo>
                  <a:lnTo>
                    <a:pt x="1460508" y="299685"/>
                  </a:lnTo>
                  <a:lnTo>
                    <a:pt x="1452308" y="339145"/>
                  </a:lnTo>
                  <a:lnTo>
                    <a:pt x="1444372" y="375427"/>
                  </a:lnTo>
                  <a:lnTo>
                    <a:pt x="1436437" y="408532"/>
                  </a:lnTo>
                  <a:lnTo>
                    <a:pt x="1429559" y="438723"/>
                  </a:lnTo>
                  <a:lnTo>
                    <a:pt x="1422682" y="465471"/>
                  </a:lnTo>
                  <a:lnTo>
                    <a:pt x="1416598" y="488776"/>
                  </a:lnTo>
                  <a:lnTo>
                    <a:pt x="1411308" y="508638"/>
                  </a:lnTo>
                  <a:lnTo>
                    <a:pt x="1406811" y="525058"/>
                  </a:lnTo>
                  <a:lnTo>
                    <a:pt x="1399934" y="547304"/>
                  </a:lnTo>
                  <a:lnTo>
                    <a:pt x="1397817" y="554719"/>
                  </a:lnTo>
                  <a:lnTo>
                    <a:pt x="1394114" y="564518"/>
                  </a:lnTo>
                  <a:lnTo>
                    <a:pt x="1390146" y="574847"/>
                  </a:lnTo>
                  <a:lnTo>
                    <a:pt x="1385914" y="585440"/>
                  </a:lnTo>
                  <a:lnTo>
                    <a:pt x="1380888" y="596563"/>
                  </a:lnTo>
                  <a:lnTo>
                    <a:pt x="1375863" y="608216"/>
                  </a:lnTo>
                  <a:lnTo>
                    <a:pt x="1370308" y="620398"/>
                  </a:lnTo>
                  <a:lnTo>
                    <a:pt x="1364224" y="632580"/>
                  </a:lnTo>
                  <a:lnTo>
                    <a:pt x="1357875" y="645027"/>
                  </a:lnTo>
                  <a:lnTo>
                    <a:pt x="1351263" y="658004"/>
                  </a:lnTo>
                  <a:lnTo>
                    <a:pt x="1343856" y="671246"/>
                  </a:lnTo>
                  <a:lnTo>
                    <a:pt x="1336714" y="684488"/>
                  </a:lnTo>
                  <a:lnTo>
                    <a:pt x="1328779" y="698259"/>
                  </a:lnTo>
                  <a:lnTo>
                    <a:pt x="1320579" y="711501"/>
                  </a:lnTo>
                  <a:lnTo>
                    <a:pt x="1312379" y="725537"/>
                  </a:lnTo>
                  <a:lnTo>
                    <a:pt x="1303649" y="739573"/>
                  </a:lnTo>
                  <a:lnTo>
                    <a:pt x="1294656" y="753609"/>
                  </a:lnTo>
                  <a:lnTo>
                    <a:pt x="1285133" y="767645"/>
                  </a:lnTo>
                  <a:lnTo>
                    <a:pt x="1275875" y="781416"/>
                  </a:lnTo>
                  <a:lnTo>
                    <a:pt x="1266088" y="795453"/>
                  </a:lnTo>
                  <a:lnTo>
                    <a:pt x="1256036" y="809489"/>
                  </a:lnTo>
                  <a:lnTo>
                    <a:pt x="1245720" y="823260"/>
                  </a:lnTo>
                  <a:lnTo>
                    <a:pt x="1235140" y="836767"/>
                  </a:lnTo>
                  <a:lnTo>
                    <a:pt x="1224559" y="850273"/>
                  </a:lnTo>
                  <a:lnTo>
                    <a:pt x="1213714" y="863779"/>
                  </a:lnTo>
                  <a:lnTo>
                    <a:pt x="1202340" y="877021"/>
                  </a:lnTo>
                  <a:lnTo>
                    <a:pt x="1191230" y="889468"/>
                  </a:lnTo>
                  <a:lnTo>
                    <a:pt x="1179591" y="902180"/>
                  </a:lnTo>
                  <a:lnTo>
                    <a:pt x="1167952" y="914627"/>
                  </a:lnTo>
                  <a:lnTo>
                    <a:pt x="1156049" y="926280"/>
                  </a:lnTo>
                  <a:lnTo>
                    <a:pt x="1144146" y="937933"/>
                  </a:lnTo>
                  <a:lnTo>
                    <a:pt x="1132243" y="949056"/>
                  </a:lnTo>
                  <a:lnTo>
                    <a:pt x="1119810" y="959914"/>
                  </a:lnTo>
                  <a:lnTo>
                    <a:pt x="1119810" y="992753"/>
                  </a:lnTo>
                  <a:lnTo>
                    <a:pt x="1119810" y="993548"/>
                  </a:lnTo>
                  <a:lnTo>
                    <a:pt x="1119546" y="994872"/>
                  </a:lnTo>
                  <a:lnTo>
                    <a:pt x="1119546" y="995666"/>
                  </a:lnTo>
                  <a:lnTo>
                    <a:pt x="1119546" y="996196"/>
                  </a:lnTo>
                  <a:lnTo>
                    <a:pt x="1119281" y="995931"/>
                  </a:lnTo>
                  <a:lnTo>
                    <a:pt x="1117694" y="998579"/>
                  </a:lnTo>
                  <a:lnTo>
                    <a:pt x="1115578" y="1001493"/>
                  </a:lnTo>
                  <a:lnTo>
                    <a:pt x="1112668" y="1004671"/>
                  </a:lnTo>
                  <a:lnTo>
                    <a:pt x="1109230" y="1007849"/>
                  </a:lnTo>
                  <a:lnTo>
                    <a:pt x="1101294" y="1015529"/>
                  </a:lnTo>
                  <a:lnTo>
                    <a:pt x="1096797" y="1020031"/>
                  </a:lnTo>
                  <a:lnTo>
                    <a:pt x="1092301" y="1024798"/>
                  </a:lnTo>
                  <a:lnTo>
                    <a:pt x="1087804" y="1030095"/>
                  </a:lnTo>
                  <a:lnTo>
                    <a:pt x="1083307" y="1035921"/>
                  </a:lnTo>
                  <a:lnTo>
                    <a:pt x="1079075" y="1042807"/>
                  </a:lnTo>
                  <a:lnTo>
                    <a:pt x="1074843" y="1050222"/>
                  </a:lnTo>
                  <a:lnTo>
                    <a:pt x="1073255" y="1053930"/>
                  </a:lnTo>
                  <a:lnTo>
                    <a:pt x="1071668" y="1057902"/>
                  </a:lnTo>
                  <a:lnTo>
                    <a:pt x="1069817" y="1062404"/>
                  </a:lnTo>
                  <a:lnTo>
                    <a:pt x="1068230" y="1066906"/>
                  </a:lnTo>
                  <a:lnTo>
                    <a:pt x="1066907" y="1071673"/>
                  </a:lnTo>
                  <a:lnTo>
                    <a:pt x="1065584" y="1076440"/>
                  </a:lnTo>
                  <a:lnTo>
                    <a:pt x="1064526" y="1081737"/>
                  </a:lnTo>
                  <a:lnTo>
                    <a:pt x="1063733" y="1087298"/>
                  </a:lnTo>
                  <a:lnTo>
                    <a:pt x="1064526" y="1089152"/>
                  </a:lnTo>
                  <a:lnTo>
                    <a:pt x="1064262" y="1120932"/>
                  </a:lnTo>
                  <a:lnTo>
                    <a:pt x="1064262" y="1121727"/>
                  </a:lnTo>
                  <a:lnTo>
                    <a:pt x="1064526" y="1121727"/>
                  </a:lnTo>
                  <a:lnTo>
                    <a:pt x="1063468" y="1124640"/>
                  </a:lnTo>
                  <a:lnTo>
                    <a:pt x="1062675" y="1127023"/>
                  </a:lnTo>
                  <a:lnTo>
                    <a:pt x="1060823" y="1130466"/>
                  </a:lnTo>
                  <a:lnTo>
                    <a:pt x="1058707" y="1134704"/>
                  </a:lnTo>
                  <a:lnTo>
                    <a:pt x="1055268" y="1139735"/>
                  </a:lnTo>
                  <a:lnTo>
                    <a:pt x="1053681" y="1142119"/>
                  </a:lnTo>
                  <a:lnTo>
                    <a:pt x="1051829" y="1144238"/>
                  </a:lnTo>
                  <a:lnTo>
                    <a:pt x="1048655" y="1147945"/>
                  </a:lnTo>
                  <a:lnTo>
                    <a:pt x="1044952" y="1150858"/>
                  </a:lnTo>
                  <a:lnTo>
                    <a:pt x="1041513" y="1153242"/>
                  </a:lnTo>
                  <a:lnTo>
                    <a:pt x="1036488" y="1156420"/>
                  </a:lnTo>
                  <a:lnTo>
                    <a:pt x="1035165" y="1157214"/>
                  </a:lnTo>
                  <a:lnTo>
                    <a:pt x="1034107" y="1157744"/>
                  </a:lnTo>
                  <a:lnTo>
                    <a:pt x="1030933" y="1159333"/>
                  </a:lnTo>
                  <a:lnTo>
                    <a:pt x="1026436" y="1161187"/>
                  </a:lnTo>
                  <a:lnTo>
                    <a:pt x="1017971" y="1163570"/>
                  </a:lnTo>
                  <a:lnTo>
                    <a:pt x="1016120" y="1168337"/>
                  </a:lnTo>
                  <a:lnTo>
                    <a:pt x="1016120" y="1454092"/>
                  </a:lnTo>
                  <a:lnTo>
                    <a:pt x="1015855" y="1473160"/>
                  </a:lnTo>
                  <a:lnTo>
                    <a:pt x="1030404" y="1474749"/>
                  </a:lnTo>
                  <a:lnTo>
                    <a:pt x="1036752" y="1475808"/>
                  </a:lnTo>
                  <a:lnTo>
                    <a:pt x="1042571" y="1476868"/>
                  </a:lnTo>
                  <a:lnTo>
                    <a:pt x="1043365" y="1477133"/>
                  </a:lnTo>
                  <a:lnTo>
                    <a:pt x="1046275" y="1477662"/>
                  </a:lnTo>
                  <a:lnTo>
                    <a:pt x="1054210" y="1479516"/>
                  </a:lnTo>
                  <a:lnTo>
                    <a:pt x="1057120" y="1480840"/>
                  </a:lnTo>
                  <a:lnTo>
                    <a:pt x="1060030" y="1481635"/>
                  </a:lnTo>
                  <a:lnTo>
                    <a:pt x="1062410" y="1482959"/>
                  </a:lnTo>
                  <a:lnTo>
                    <a:pt x="1063733" y="1484018"/>
                  </a:lnTo>
                  <a:lnTo>
                    <a:pt x="1064791" y="1485342"/>
                  </a:lnTo>
                  <a:lnTo>
                    <a:pt x="1065055" y="1486667"/>
                  </a:lnTo>
                  <a:lnTo>
                    <a:pt x="1065320" y="1486667"/>
                  </a:lnTo>
                  <a:lnTo>
                    <a:pt x="1065320" y="1507588"/>
                  </a:lnTo>
                  <a:lnTo>
                    <a:pt x="1065320" y="1513944"/>
                  </a:lnTo>
                  <a:lnTo>
                    <a:pt x="1067436" y="1516063"/>
                  </a:lnTo>
                  <a:lnTo>
                    <a:pt x="871958" y="1516063"/>
                  </a:lnTo>
                  <a:lnTo>
                    <a:pt x="871958" y="1514739"/>
                  </a:lnTo>
                  <a:lnTo>
                    <a:pt x="871958" y="1507588"/>
                  </a:lnTo>
                  <a:lnTo>
                    <a:pt x="871958" y="1486667"/>
                  </a:lnTo>
                  <a:lnTo>
                    <a:pt x="872223" y="1486667"/>
                  </a:lnTo>
                  <a:lnTo>
                    <a:pt x="872487" y="1485607"/>
                  </a:lnTo>
                  <a:lnTo>
                    <a:pt x="873016" y="1484283"/>
                  </a:lnTo>
                  <a:lnTo>
                    <a:pt x="874074" y="1483489"/>
                  </a:lnTo>
                  <a:lnTo>
                    <a:pt x="875926" y="1482429"/>
                  </a:lnTo>
                  <a:lnTo>
                    <a:pt x="877778" y="1481635"/>
                  </a:lnTo>
                  <a:lnTo>
                    <a:pt x="880158" y="1480575"/>
                  </a:lnTo>
                  <a:lnTo>
                    <a:pt x="885978" y="1478722"/>
                  </a:lnTo>
                  <a:lnTo>
                    <a:pt x="892855" y="1477133"/>
                  </a:lnTo>
                  <a:lnTo>
                    <a:pt x="901319" y="1475808"/>
                  </a:lnTo>
                  <a:lnTo>
                    <a:pt x="910842" y="1474219"/>
                  </a:lnTo>
                  <a:lnTo>
                    <a:pt x="921423" y="1473160"/>
                  </a:lnTo>
                  <a:lnTo>
                    <a:pt x="921423" y="1454092"/>
                  </a:lnTo>
                  <a:lnTo>
                    <a:pt x="921423" y="1170721"/>
                  </a:lnTo>
                  <a:lnTo>
                    <a:pt x="920894" y="1170721"/>
                  </a:lnTo>
                  <a:lnTo>
                    <a:pt x="920894" y="1168602"/>
                  </a:lnTo>
                  <a:lnTo>
                    <a:pt x="920365" y="1167013"/>
                  </a:lnTo>
                  <a:lnTo>
                    <a:pt x="919836" y="1163835"/>
                  </a:lnTo>
                  <a:lnTo>
                    <a:pt x="913752" y="1161981"/>
                  </a:lnTo>
                  <a:lnTo>
                    <a:pt x="908197" y="1160128"/>
                  </a:lnTo>
                  <a:lnTo>
                    <a:pt x="902642" y="1157744"/>
                  </a:lnTo>
                  <a:lnTo>
                    <a:pt x="901849" y="1157214"/>
                  </a:lnTo>
                  <a:lnTo>
                    <a:pt x="900526" y="1156420"/>
                  </a:lnTo>
                  <a:lnTo>
                    <a:pt x="898674" y="1155096"/>
                  </a:lnTo>
                  <a:lnTo>
                    <a:pt x="895765" y="1153772"/>
                  </a:lnTo>
                  <a:lnTo>
                    <a:pt x="892590" y="1151653"/>
                  </a:lnTo>
                  <a:lnTo>
                    <a:pt x="889152" y="1148475"/>
                  </a:lnTo>
                  <a:lnTo>
                    <a:pt x="885449" y="1144502"/>
                  </a:lnTo>
                  <a:lnTo>
                    <a:pt x="881481" y="1139735"/>
                  </a:lnTo>
                  <a:lnTo>
                    <a:pt x="877778" y="1134439"/>
                  </a:lnTo>
                  <a:lnTo>
                    <a:pt x="876984" y="1133115"/>
                  </a:lnTo>
                  <a:lnTo>
                    <a:pt x="875397" y="1130201"/>
                  </a:lnTo>
                  <a:lnTo>
                    <a:pt x="874603" y="1129142"/>
                  </a:lnTo>
                  <a:lnTo>
                    <a:pt x="873545" y="1126759"/>
                  </a:lnTo>
                  <a:lnTo>
                    <a:pt x="873281" y="1125964"/>
                  </a:lnTo>
                  <a:lnTo>
                    <a:pt x="872752" y="1124110"/>
                  </a:lnTo>
                  <a:lnTo>
                    <a:pt x="872487" y="1124110"/>
                  </a:lnTo>
                  <a:lnTo>
                    <a:pt x="872487" y="1121992"/>
                  </a:lnTo>
                  <a:lnTo>
                    <a:pt x="872487" y="1121727"/>
                  </a:lnTo>
                  <a:lnTo>
                    <a:pt x="872487" y="1121197"/>
                  </a:lnTo>
                  <a:lnTo>
                    <a:pt x="872487" y="1120932"/>
                  </a:lnTo>
                  <a:lnTo>
                    <a:pt x="872487" y="1087034"/>
                  </a:lnTo>
                  <a:lnTo>
                    <a:pt x="872752" y="1087034"/>
                  </a:lnTo>
                  <a:lnTo>
                    <a:pt x="871694" y="1080413"/>
                  </a:lnTo>
                  <a:lnTo>
                    <a:pt x="870636" y="1074057"/>
                  </a:lnTo>
                  <a:lnTo>
                    <a:pt x="868784" y="1067966"/>
                  </a:lnTo>
                  <a:lnTo>
                    <a:pt x="866932" y="1062404"/>
                  </a:lnTo>
                  <a:lnTo>
                    <a:pt x="864816" y="1057108"/>
                  </a:lnTo>
                  <a:lnTo>
                    <a:pt x="862700" y="1052076"/>
                  </a:lnTo>
                  <a:lnTo>
                    <a:pt x="860319" y="1047574"/>
                  </a:lnTo>
                  <a:lnTo>
                    <a:pt x="857939" y="1043071"/>
                  </a:lnTo>
                  <a:lnTo>
                    <a:pt x="853707" y="1036980"/>
                  </a:lnTo>
                  <a:lnTo>
                    <a:pt x="853442" y="1035921"/>
                  </a:lnTo>
                  <a:lnTo>
                    <a:pt x="849474" y="1030889"/>
                  </a:lnTo>
                  <a:lnTo>
                    <a:pt x="848681" y="1029830"/>
                  </a:lnTo>
                  <a:lnTo>
                    <a:pt x="844977" y="1025328"/>
                  </a:lnTo>
                  <a:lnTo>
                    <a:pt x="844184" y="1024533"/>
                  </a:lnTo>
                  <a:lnTo>
                    <a:pt x="840216" y="1020296"/>
                  </a:lnTo>
                  <a:lnTo>
                    <a:pt x="839423" y="1019501"/>
                  </a:lnTo>
                  <a:lnTo>
                    <a:pt x="835719" y="1015794"/>
                  </a:lnTo>
                  <a:lnTo>
                    <a:pt x="834661" y="1014734"/>
                  </a:lnTo>
                  <a:lnTo>
                    <a:pt x="831487" y="1011556"/>
                  </a:lnTo>
                  <a:lnTo>
                    <a:pt x="827519" y="1008113"/>
                  </a:lnTo>
                  <a:lnTo>
                    <a:pt x="827255" y="1007849"/>
                  </a:lnTo>
                  <a:lnTo>
                    <a:pt x="823816" y="1004671"/>
                  </a:lnTo>
                  <a:lnTo>
                    <a:pt x="821171" y="1001493"/>
                  </a:lnTo>
                  <a:lnTo>
                    <a:pt x="818790" y="998579"/>
                  </a:lnTo>
                  <a:lnTo>
                    <a:pt x="817468" y="995931"/>
                  </a:lnTo>
                  <a:lnTo>
                    <a:pt x="817203" y="996196"/>
                  </a:lnTo>
                  <a:lnTo>
                    <a:pt x="816939" y="996196"/>
                  </a:lnTo>
                  <a:lnTo>
                    <a:pt x="816674" y="992753"/>
                  </a:lnTo>
                  <a:lnTo>
                    <a:pt x="816674" y="959649"/>
                  </a:lnTo>
                  <a:lnTo>
                    <a:pt x="807945" y="951969"/>
                  </a:lnTo>
                  <a:lnTo>
                    <a:pt x="798952" y="944024"/>
                  </a:lnTo>
                  <a:lnTo>
                    <a:pt x="790222" y="935549"/>
                  </a:lnTo>
                  <a:lnTo>
                    <a:pt x="781493" y="927339"/>
                  </a:lnTo>
                  <a:lnTo>
                    <a:pt x="772764" y="918865"/>
                  </a:lnTo>
                  <a:lnTo>
                    <a:pt x="762713" y="908007"/>
                  </a:lnTo>
                  <a:lnTo>
                    <a:pt x="754777" y="900062"/>
                  </a:lnTo>
                  <a:lnTo>
                    <a:pt x="747371" y="891587"/>
                  </a:lnTo>
                  <a:lnTo>
                    <a:pt x="736790" y="879934"/>
                  </a:lnTo>
                  <a:lnTo>
                    <a:pt x="722242" y="862985"/>
                  </a:lnTo>
                  <a:lnTo>
                    <a:pt x="712190" y="850803"/>
                  </a:lnTo>
                  <a:lnTo>
                    <a:pt x="697906" y="833059"/>
                  </a:lnTo>
                  <a:lnTo>
                    <a:pt x="688648" y="820612"/>
                  </a:lnTo>
                  <a:lnTo>
                    <a:pt x="674629" y="801809"/>
                  </a:lnTo>
                  <a:lnTo>
                    <a:pt x="666164" y="790421"/>
                  </a:lnTo>
                  <a:lnTo>
                    <a:pt x="652145" y="769764"/>
                  </a:lnTo>
                  <a:lnTo>
                    <a:pt x="644739" y="759435"/>
                  </a:lnTo>
                  <a:lnTo>
                    <a:pt x="636538" y="746723"/>
                  </a:lnTo>
                  <a:lnTo>
                    <a:pt x="628603" y="734011"/>
                  </a:lnTo>
                  <a:lnTo>
                    <a:pt x="625429" y="729244"/>
                  </a:lnTo>
                  <a:lnTo>
                    <a:pt x="615377" y="713089"/>
                  </a:lnTo>
                  <a:lnTo>
                    <a:pt x="605855" y="696670"/>
                  </a:lnTo>
                  <a:lnTo>
                    <a:pt x="596861" y="681045"/>
                  </a:lnTo>
                  <a:lnTo>
                    <a:pt x="588132" y="665420"/>
                  </a:lnTo>
                  <a:lnTo>
                    <a:pt x="589719" y="669127"/>
                  </a:lnTo>
                  <a:lnTo>
                    <a:pt x="574906" y="639996"/>
                  </a:lnTo>
                  <a:lnTo>
                    <a:pt x="569087" y="627813"/>
                  </a:lnTo>
                  <a:lnTo>
                    <a:pt x="563267" y="616425"/>
                  </a:lnTo>
                  <a:lnTo>
                    <a:pt x="558242" y="605038"/>
                  </a:lnTo>
                  <a:lnTo>
                    <a:pt x="553480" y="594180"/>
                  </a:lnTo>
                  <a:lnTo>
                    <a:pt x="548983" y="583321"/>
                  </a:lnTo>
                  <a:lnTo>
                    <a:pt x="545280" y="573258"/>
                  </a:lnTo>
                  <a:lnTo>
                    <a:pt x="541842" y="563724"/>
                  </a:lnTo>
                  <a:lnTo>
                    <a:pt x="538932" y="554719"/>
                  </a:lnTo>
                  <a:lnTo>
                    <a:pt x="536287" y="547304"/>
                  </a:lnTo>
                  <a:lnTo>
                    <a:pt x="529938" y="525058"/>
                  </a:lnTo>
                  <a:lnTo>
                    <a:pt x="525441" y="508638"/>
                  </a:lnTo>
                  <a:lnTo>
                    <a:pt x="520151" y="488776"/>
                  </a:lnTo>
                  <a:lnTo>
                    <a:pt x="514067" y="465471"/>
                  </a:lnTo>
                  <a:lnTo>
                    <a:pt x="507190" y="438723"/>
                  </a:lnTo>
                  <a:lnTo>
                    <a:pt x="500312" y="408532"/>
                  </a:lnTo>
                  <a:lnTo>
                    <a:pt x="492377" y="375427"/>
                  </a:lnTo>
                  <a:lnTo>
                    <a:pt x="484441" y="339145"/>
                  </a:lnTo>
                  <a:lnTo>
                    <a:pt x="476241" y="299685"/>
                  </a:lnTo>
                  <a:lnTo>
                    <a:pt x="467777" y="257312"/>
                  </a:lnTo>
                  <a:lnTo>
                    <a:pt x="459577" y="211761"/>
                  </a:lnTo>
                  <a:lnTo>
                    <a:pt x="451112" y="163826"/>
                  </a:lnTo>
                  <a:lnTo>
                    <a:pt x="442912" y="112713"/>
                  </a:lnTo>
                  <a:close/>
                  <a:moveTo>
                    <a:pt x="208966" y="79375"/>
                  </a:moveTo>
                  <a:lnTo>
                    <a:pt x="216098" y="79375"/>
                  </a:lnTo>
                  <a:lnTo>
                    <a:pt x="224816" y="79375"/>
                  </a:lnTo>
                  <a:lnTo>
                    <a:pt x="233534" y="79904"/>
                  </a:lnTo>
                  <a:lnTo>
                    <a:pt x="242252" y="80698"/>
                  </a:lnTo>
                  <a:lnTo>
                    <a:pt x="250706" y="82286"/>
                  </a:lnTo>
                  <a:lnTo>
                    <a:pt x="258895" y="83874"/>
                  </a:lnTo>
                  <a:lnTo>
                    <a:pt x="266821" y="85462"/>
                  </a:lnTo>
                  <a:lnTo>
                    <a:pt x="274746" y="87844"/>
                  </a:lnTo>
                  <a:lnTo>
                    <a:pt x="282407" y="90226"/>
                  </a:lnTo>
                  <a:lnTo>
                    <a:pt x="289804" y="93137"/>
                  </a:lnTo>
                  <a:lnTo>
                    <a:pt x="297201" y="96313"/>
                  </a:lnTo>
                  <a:lnTo>
                    <a:pt x="304070" y="99489"/>
                  </a:lnTo>
                  <a:lnTo>
                    <a:pt x="311203" y="103194"/>
                  </a:lnTo>
                  <a:lnTo>
                    <a:pt x="318071" y="106900"/>
                  </a:lnTo>
                  <a:lnTo>
                    <a:pt x="324412" y="111134"/>
                  </a:lnTo>
                  <a:lnTo>
                    <a:pt x="330752" y="115369"/>
                  </a:lnTo>
                  <a:lnTo>
                    <a:pt x="336828" y="119603"/>
                  </a:lnTo>
                  <a:lnTo>
                    <a:pt x="342640" y="124102"/>
                  </a:lnTo>
                  <a:lnTo>
                    <a:pt x="348188" y="128866"/>
                  </a:lnTo>
                  <a:lnTo>
                    <a:pt x="353735" y="133630"/>
                  </a:lnTo>
                  <a:lnTo>
                    <a:pt x="359283" y="138659"/>
                  </a:lnTo>
                  <a:lnTo>
                    <a:pt x="364303" y="143687"/>
                  </a:lnTo>
                  <a:lnTo>
                    <a:pt x="369322" y="148716"/>
                  </a:lnTo>
                  <a:lnTo>
                    <a:pt x="374077" y="154009"/>
                  </a:lnTo>
                  <a:lnTo>
                    <a:pt x="378568" y="159567"/>
                  </a:lnTo>
                  <a:lnTo>
                    <a:pt x="387022" y="170153"/>
                  </a:lnTo>
                  <a:lnTo>
                    <a:pt x="394947" y="181004"/>
                  </a:lnTo>
                  <a:lnTo>
                    <a:pt x="402344" y="192119"/>
                  </a:lnTo>
                  <a:lnTo>
                    <a:pt x="408949" y="202971"/>
                  </a:lnTo>
                  <a:lnTo>
                    <a:pt x="415289" y="213821"/>
                  </a:lnTo>
                  <a:lnTo>
                    <a:pt x="420837" y="224672"/>
                  </a:lnTo>
                  <a:lnTo>
                    <a:pt x="425856" y="235259"/>
                  </a:lnTo>
                  <a:lnTo>
                    <a:pt x="430611" y="245316"/>
                  </a:lnTo>
                  <a:lnTo>
                    <a:pt x="434838" y="255637"/>
                  </a:lnTo>
                  <a:lnTo>
                    <a:pt x="438537" y="264900"/>
                  </a:lnTo>
                  <a:lnTo>
                    <a:pt x="441971" y="273899"/>
                  </a:lnTo>
                  <a:lnTo>
                    <a:pt x="444613" y="282103"/>
                  </a:lnTo>
                  <a:lnTo>
                    <a:pt x="449368" y="296924"/>
                  </a:lnTo>
                  <a:lnTo>
                    <a:pt x="452538" y="308304"/>
                  </a:lnTo>
                  <a:lnTo>
                    <a:pt x="454388" y="315980"/>
                  </a:lnTo>
                  <a:lnTo>
                    <a:pt x="455444" y="319420"/>
                  </a:lnTo>
                  <a:lnTo>
                    <a:pt x="455973" y="323655"/>
                  </a:lnTo>
                  <a:lnTo>
                    <a:pt x="456237" y="328154"/>
                  </a:lnTo>
                  <a:lnTo>
                    <a:pt x="456237" y="332653"/>
                  </a:lnTo>
                  <a:lnTo>
                    <a:pt x="455708" y="337152"/>
                  </a:lnTo>
                  <a:lnTo>
                    <a:pt x="454652" y="341387"/>
                  </a:lnTo>
                  <a:lnTo>
                    <a:pt x="453331" y="345621"/>
                  </a:lnTo>
                  <a:lnTo>
                    <a:pt x="451746" y="349591"/>
                  </a:lnTo>
                  <a:lnTo>
                    <a:pt x="449368" y="353296"/>
                  </a:lnTo>
                  <a:lnTo>
                    <a:pt x="447255" y="357002"/>
                  </a:lnTo>
                  <a:lnTo>
                    <a:pt x="444349" y="359913"/>
                  </a:lnTo>
                  <a:lnTo>
                    <a:pt x="441707" y="363089"/>
                  </a:lnTo>
                  <a:lnTo>
                    <a:pt x="438273" y="366000"/>
                  </a:lnTo>
                  <a:lnTo>
                    <a:pt x="434574" y="368117"/>
                  </a:lnTo>
                  <a:lnTo>
                    <a:pt x="430876" y="370234"/>
                  </a:lnTo>
                  <a:lnTo>
                    <a:pt x="426913" y="371822"/>
                  </a:lnTo>
                  <a:lnTo>
                    <a:pt x="422422" y="372881"/>
                  </a:lnTo>
                  <a:lnTo>
                    <a:pt x="418459" y="373675"/>
                  </a:lnTo>
                  <a:lnTo>
                    <a:pt x="414232" y="373940"/>
                  </a:lnTo>
                  <a:lnTo>
                    <a:pt x="409741" y="373940"/>
                  </a:lnTo>
                  <a:lnTo>
                    <a:pt x="405779" y="373410"/>
                  </a:lnTo>
                  <a:lnTo>
                    <a:pt x="401552" y="372352"/>
                  </a:lnTo>
                  <a:lnTo>
                    <a:pt x="397589" y="371028"/>
                  </a:lnTo>
                  <a:lnTo>
                    <a:pt x="393891" y="369176"/>
                  </a:lnTo>
                  <a:lnTo>
                    <a:pt x="390192" y="367059"/>
                  </a:lnTo>
                  <a:lnTo>
                    <a:pt x="387022" y="364412"/>
                  </a:lnTo>
                  <a:lnTo>
                    <a:pt x="383852" y="361765"/>
                  </a:lnTo>
                  <a:lnTo>
                    <a:pt x="380946" y="358589"/>
                  </a:lnTo>
                  <a:lnTo>
                    <a:pt x="378304" y="355149"/>
                  </a:lnTo>
                  <a:lnTo>
                    <a:pt x="375926" y="351708"/>
                  </a:lnTo>
                  <a:lnTo>
                    <a:pt x="374077" y="347739"/>
                  </a:lnTo>
                  <a:lnTo>
                    <a:pt x="372492" y="343504"/>
                  </a:lnTo>
                  <a:lnTo>
                    <a:pt x="371435" y="339005"/>
                  </a:lnTo>
                  <a:lnTo>
                    <a:pt x="371171" y="338476"/>
                  </a:lnTo>
                  <a:lnTo>
                    <a:pt x="370643" y="335299"/>
                  </a:lnTo>
                  <a:lnTo>
                    <a:pt x="367209" y="323390"/>
                  </a:lnTo>
                  <a:lnTo>
                    <a:pt x="364831" y="315186"/>
                  </a:lnTo>
                  <a:lnTo>
                    <a:pt x="361397" y="305393"/>
                  </a:lnTo>
                  <a:lnTo>
                    <a:pt x="357170" y="294542"/>
                  </a:lnTo>
                  <a:lnTo>
                    <a:pt x="352415" y="283162"/>
                  </a:lnTo>
                  <a:lnTo>
                    <a:pt x="346867" y="270988"/>
                  </a:lnTo>
                  <a:lnTo>
                    <a:pt x="340527" y="258549"/>
                  </a:lnTo>
                  <a:lnTo>
                    <a:pt x="337092" y="252462"/>
                  </a:lnTo>
                  <a:lnTo>
                    <a:pt x="333394" y="246374"/>
                  </a:lnTo>
                  <a:lnTo>
                    <a:pt x="329431" y="240023"/>
                  </a:lnTo>
                  <a:lnTo>
                    <a:pt x="325468" y="234200"/>
                  </a:lnTo>
                  <a:lnTo>
                    <a:pt x="321241" y="228378"/>
                  </a:lnTo>
                  <a:lnTo>
                    <a:pt x="316750" y="222555"/>
                  </a:lnTo>
                  <a:lnTo>
                    <a:pt x="312259" y="216997"/>
                  </a:lnTo>
                  <a:lnTo>
                    <a:pt x="307504" y="211704"/>
                  </a:lnTo>
                  <a:lnTo>
                    <a:pt x="302749" y="206676"/>
                  </a:lnTo>
                  <a:lnTo>
                    <a:pt x="297465" y="201912"/>
                  </a:lnTo>
                  <a:lnTo>
                    <a:pt x="292446" y="197148"/>
                  </a:lnTo>
                  <a:lnTo>
                    <a:pt x="286898" y="192913"/>
                  </a:lnTo>
                  <a:lnTo>
                    <a:pt x="279501" y="187885"/>
                  </a:lnTo>
                  <a:lnTo>
                    <a:pt x="271576" y="183386"/>
                  </a:lnTo>
                  <a:lnTo>
                    <a:pt x="267877" y="181004"/>
                  </a:lnTo>
                  <a:lnTo>
                    <a:pt x="263651" y="179151"/>
                  </a:lnTo>
                  <a:lnTo>
                    <a:pt x="259424" y="177299"/>
                  </a:lnTo>
                  <a:lnTo>
                    <a:pt x="255197" y="175711"/>
                  </a:lnTo>
                  <a:lnTo>
                    <a:pt x="250706" y="174387"/>
                  </a:lnTo>
                  <a:lnTo>
                    <a:pt x="246215" y="173329"/>
                  </a:lnTo>
                  <a:lnTo>
                    <a:pt x="241460" y="172006"/>
                  </a:lnTo>
                  <a:lnTo>
                    <a:pt x="236704" y="170947"/>
                  </a:lnTo>
                  <a:lnTo>
                    <a:pt x="231949" y="170418"/>
                  </a:lnTo>
                  <a:lnTo>
                    <a:pt x="226930" y="169888"/>
                  </a:lnTo>
                  <a:lnTo>
                    <a:pt x="221382" y="169624"/>
                  </a:lnTo>
                  <a:lnTo>
                    <a:pt x="216098" y="169359"/>
                  </a:lnTo>
                  <a:lnTo>
                    <a:pt x="206852" y="169624"/>
                  </a:lnTo>
                  <a:lnTo>
                    <a:pt x="197078" y="170682"/>
                  </a:lnTo>
                  <a:lnTo>
                    <a:pt x="187039" y="172270"/>
                  </a:lnTo>
                  <a:lnTo>
                    <a:pt x="175943" y="174652"/>
                  </a:lnTo>
                  <a:lnTo>
                    <a:pt x="170395" y="176240"/>
                  </a:lnTo>
                  <a:lnTo>
                    <a:pt x="165112" y="178357"/>
                  </a:lnTo>
                  <a:lnTo>
                    <a:pt x="160093" y="180475"/>
                  </a:lnTo>
                  <a:lnTo>
                    <a:pt x="155337" y="182856"/>
                  </a:lnTo>
                  <a:lnTo>
                    <a:pt x="150846" y="185503"/>
                  </a:lnTo>
                  <a:lnTo>
                    <a:pt x="146355" y="188679"/>
                  </a:lnTo>
                  <a:lnTo>
                    <a:pt x="142128" y="191855"/>
                  </a:lnTo>
                  <a:lnTo>
                    <a:pt x="137901" y="195295"/>
                  </a:lnTo>
                  <a:lnTo>
                    <a:pt x="133939" y="199001"/>
                  </a:lnTo>
                  <a:lnTo>
                    <a:pt x="129976" y="203235"/>
                  </a:lnTo>
                  <a:lnTo>
                    <a:pt x="126542" y="207470"/>
                  </a:lnTo>
                  <a:lnTo>
                    <a:pt x="122843" y="212234"/>
                  </a:lnTo>
                  <a:lnTo>
                    <a:pt x="119409" y="216997"/>
                  </a:lnTo>
                  <a:lnTo>
                    <a:pt x="115975" y="222291"/>
                  </a:lnTo>
                  <a:lnTo>
                    <a:pt x="113069" y="227584"/>
                  </a:lnTo>
                  <a:lnTo>
                    <a:pt x="109899" y="233406"/>
                  </a:lnTo>
                  <a:lnTo>
                    <a:pt x="106993" y="239493"/>
                  </a:lnTo>
                  <a:lnTo>
                    <a:pt x="104351" y="245580"/>
                  </a:lnTo>
                  <a:lnTo>
                    <a:pt x="101709" y="251932"/>
                  </a:lnTo>
                  <a:lnTo>
                    <a:pt x="99596" y="258549"/>
                  </a:lnTo>
                  <a:lnTo>
                    <a:pt x="97218" y="265430"/>
                  </a:lnTo>
                  <a:lnTo>
                    <a:pt x="95369" y="272311"/>
                  </a:lnTo>
                  <a:lnTo>
                    <a:pt x="93519" y="279721"/>
                  </a:lnTo>
                  <a:lnTo>
                    <a:pt x="91934" y="286867"/>
                  </a:lnTo>
                  <a:lnTo>
                    <a:pt x="90614" y="294278"/>
                  </a:lnTo>
                  <a:lnTo>
                    <a:pt x="89293" y="301953"/>
                  </a:lnTo>
                  <a:lnTo>
                    <a:pt x="88236" y="309363"/>
                  </a:lnTo>
                  <a:lnTo>
                    <a:pt x="87443" y="317038"/>
                  </a:lnTo>
                  <a:lnTo>
                    <a:pt x="86915" y="324713"/>
                  </a:lnTo>
                  <a:lnTo>
                    <a:pt x="86387" y="332388"/>
                  </a:lnTo>
                  <a:lnTo>
                    <a:pt x="86122" y="340063"/>
                  </a:lnTo>
                  <a:lnTo>
                    <a:pt x="86122" y="348003"/>
                  </a:lnTo>
                  <a:lnTo>
                    <a:pt x="86122" y="355678"/>
                  </a:lnTo>
                  <a:lnTo>
                    <a:pt x="86387" y="363618"/>
                  </a:lnTo>
                  <a:lnTo>
                    <a:pt x="86915" y="371558"/>
                  </a:lnTo>
                  <a:lnTo>
                    <a:pt x="87443" y="379497"/>
                  </a:lnTo>
                  <a:lnTo>
                    <a:pt x="88236" y="386908"/>
                  </a:lnTo>
                  <a:lnTo>
                    <a:pt x="89293" y="394318"/>
                  </a:lnTo>
                  <a:lnTo>
                    <a:pt x="90614" y="401729"/>
                  </a:lnTo>
                  <a:lnTo>
                    <a:pt x="91934" y="408874"/>
                  </a:lnTo>
                  <a:lnTo>
                    <a:pt x="93519" y="416020"/>
                  </a:lnTo>
                  <a:lnTo>
                    <a:pt x="95105" y="422372"/>
                  </a:lnTo>
                  <a:lnTo>
                    <a:pt x="96954" y="428724"/>
                  </a:lnTo>
                  <a:lnTo>
                    <a:pt x="99067" y="435076"/>
                  </a:lnTo>
                  <a:lnTo>
                    <a:pt x="100916" y="440898"/>
                  </a:lnTo>
                  <a:lnTo>
                    <a:pt x="103030" y="446456"/>
                  </a:lnTo>
                  <a:lnTo>
                    <a:pt x="105408" y="452014"/>
                  </a:lnTo>
                  <a:lnTo>
                    <a:pt x="107521" y="456778"/>
                  </a:lnTo>
                  <a:lnTo>
                    <a:pt x="112012" y="464982"/>
                  </a:lnTo>
                  <a:lnTo>
                    <a:pt x="116503" y="473186"/>
                  </a:lnTo>
                  <a:lnTo>
                    <a:pt x="121258" y="481391"/>
                  </a:lnTo>
                  <a:lnTo>
                    <a:pt x="126542" y="489331"/>
                  </a:lnTo>
                  <a:lnTo>
                    <a:pt x="131561" y="497006"/>
                  </a:lnTo>
                  <a:lnTo>
                    <a:pt x="137109" y="504945"/>
                  </a:lnTo>
                  <a:lnTo>
                    <a:pt x="142657" y="512620"/>
                  </a:lnTo>
                  <a:lnTo>
                    <a:pt x="148204" y="519766"/>
                  </a:lnTo>
                  <a:lnTo>
                    <a:pt x="154545" y="527441"/>
                  </a:lnTo>
                  <a:lnTo>
                    <a:pt x="160357" y="534587"/>
                  </a:lnTo>
                  <a:lnTo>
                    <a:pt x="166697" y="541733"/>
                  </a:lnTo>
                  <a:lnTo>
                    <a:pt x="173301" y="548614"/>
                  </a:lnTo>
                  <a:lnTo>
                    <a:pt x="179906" y="555495"/>
                  </a:lnTo>
                  <a:lnTo>
                    <a:pt x="186775" y="562376"/>
                  </a:lnTo>
                  <a:lnTo>
                    <a:pt x="193643" y="568993"/>
                  </a:lnTo>
                  <a:lnTo>
                    <a:pt x="200776" y="575609"/>
                  </a:lnTo>
                  <a:lnTo>
                    <a:pt x="207909" y="581696"/>
                  </a:lnTo>
                  <a:lnTo>
                    <a:pt x="215306" y="588048"/>
                  </a:lnTo>
                  <a:lnTo>
                    <a:pt x="230364" y="600222"/>
                  </a:lnTo>
                  <a:lnTo>
                    <a:pt x="246215" y="612132"/>
                  </a:lnTo>
                  <a:lnTo>
                    <a:pt x="261801" y="623248"/>
                  </a:lnTo>
                  <a:lnTo>
                    <a:pt x="278180" y="634098"/>
                  </a:lnTo>
                  <a:lnTo>
                    <a:pt x="294559" y="644420"/>
                  </a:lnTo>
                  <a:lnTo>
                    <a:pt x="311467" y="654477"/>
                  </a:lnTo>
                  <a:lnTo>
                    <a:pt x="328374" y="663740"/>
                  </a:lnTo>
                  <a:lnTo>
                    <a:pt x="345546" y="673003"/>
                  </a:lnTo>
                  <a:lnTo>
                    <a:pt x="362453" y="681472"/>
                  </a:lnTo>
                  <a:lnTo>
                    <a:pt x="379361" y="689677"/>
                  </a:lnTo>
                  <a:lnTo>
                    <a:pt x="396532" y="697352"/>
                  </a:lnTo>
                  <a:lnTo>
                    <a:pt x="412911" y="705027"/>
                  </a:lnTo>
                  <a:lnTo>
                    <a:pt x="429819" y="711643"/>
                  </a:lnTo>
                  <a:lnTo>
                    <a:pt x="446198" y="718525"/>
                  </a:lnTo>
                  <a:lnTo>
                    <a:pt x="462049" y="724612"/>
                  </a:lnTo>
                  <a:lnTo>
                    <a:pt x="477899" y="730963"/>
                  </a:lnTo>
                  <a:lnTo>
                    <a:pt x="492958" y="736257"/>
                  </a:lnTo>
                  <a:lnTo>
                    <a:pt x="521753" y="746578"/>
                  </a:lnTo>
                  <a:lnTo>
                    <a:pt x="548435" y="755577"/>
                  </a:lnTo>
                  <a:lnTo>
                    <a:pt x="572211" y="763516"/>
                  </a:lnTo>
                  <a:lnTo>
                    <a:pt x="595987" y="771456"/>
                  </a:lnTo>
                  <a:lnTo>
                    <a:pt x="606290" y="775161"/>
                  </a:lnTo>
                  <a:lnTo>
                    <a:pt x="615536" y="778602"/>
                  </a:lnTo>
                  <a:lnTo>
                    <a:pt x="624783" y="782572"/>
                  </a:lnTo>
                  <a:lnTo>
                    <a:pt x="629274" y="784954"/>
                  </a:lnTo>
                  <a:lnTo>
                    <a:pt x="634029" y="787600"/>
                  </a:lnTo>
                  <a:lnTo>
                    <a:pt x="640633" y="792099"/>
                  </a:lnTo>
                  <a:lnTo>
                    <a:pt x="646974" y="796863"/>
                  </a:lnTo>
                  <a:lnTo>
                    <a:pt x="652786" y="802156"/>
                  </a:lnTo>
                  <a:lnTo>
                    <a:pt x="658069" y="807714"/>
                  </a:lnTo>
                  <a:lnTo>
                    <a:pt x="663088" y="813801"/>
                  </a:lnTo>
                  <a:lnTo>
                    <a:pt x="667579" y="819888"/>
                  </a:lnTo>
                  <a:lnTo>
                    <a:pt x="671806" y="826240"/>
                  </a:lnTo>
                  <a:lnTo>
                    <a:pt x="675505" y="833121"/>
                  </a:lnTo>
                  <a:lnTo>
                    <a:pt x="679203" y="840003"/>
                  </a:lnTo>
                  <a:lnTo>
                    <a:pt x="681845" y="847413"/>
                  </a:lnTo>
                  <a:lnTo>
                    <a:pt x="684487" y="854823"/>
                  </a:lnTo>
                  <a:lnTo>
                    <a:pt x="686600" y="862498"/>
                  </a:lnTo>
                  <a:lnTo>
                    <a:pt x="688450" y="870174"/>
                  </a:lnTo>
                  <a:lnTo>
                    <a:pt x="689770" y="878378"/>
                  </a:lnTo>
                  <a:lnTo>
                    <a:pt x="690299" y="886318"/>
                  </a:lnTo>
                  <a:lnTo>
                    <a:pt x="690563" y="894522"/>
                  </a:lnTo>
                  <a:lnTo>
                    <a:pt x="690563" y="899551"/>
                  </a:lnTo>
                  <a:lnTo>
                    <a:pt x="690299" y="904844"/>
                  </a:lnTo>
                  <a:lnTo>
                    <a:pt x="689770" y="909872"/>
                  </a:lnTo>
                  <a:lnTo>
                    <a:pt x="688978" y="915165"/>
                  </a:lnTo>
                  <a:lnTo>
                    <a:pt x="688185" y="920194"/>
                  </a:lnTo>
                  <a:lnTo>
                    <a:pt x="686865" y="925487"/>
                  </a:lnTo>
                  <a:lnTo>
                    <a:pt x="685279" y="930516"/>
                  </a:lnTo>
                  <a:lnTo>
                    <a:pt x="683694" y="935544"/>
                  </a:lnTo>
                  <a:lnTo>
                    <a:pt x="681581" y="941102"/>
                  </a:lnTo>
                  <a:lnTo>
                    <a:pt x="679467" y="945866"/>
                  </a:lnTo>
                  <a:lnTo>
                    <a:pt x="677090" y="950894"/>
                  </a:lnTo>
                  <a:lnTo>
                    <a:pt x="674448" y="955658"/>
                  </a:lnTo>
                  <a:lnTo>
                    <a:pt x="671278" y="960422"/>
                  </a:lnTo>
                  <a:lnTo>
                    <a:pt x="668108" y="965186"/>
                  </a:lnTo>
                  <a:lnTo>
                    <a:pt x="664409" y="969685"/>
                  </a:lnTo>
                  <a:lnTo>
                    <a:pt x="660975" y="973920"/>
                  </a:lnTo>
                  <a:lnTo>
                    <a:pt x="657012" y="978154"/>
                  </a:lnTo>
                  <a:lnTo>
                    <a:pt x="652786" y="982389"/>
                  </a:lnTo>
                  <a:lnTo>
                    <a:pt x="648295" y="985829"/>
                  </a:lnTo>
                  <a:lnTo>
                    <a:pt x="643539" y="989534"/>
                  </a:lnTo>
                  <a:lnTo>
                    <a:pt x="638784" y="992975"/>
                  </a:lnTo>
                  <a:lnTo>
                    <a:pt x="633765" y="996415"/>
                  </a:lnTo>
                  <a:lnTo>
                    <a:pt x="628745" y="999327"/>
                  </a:lnTo>
                  <a:lnTo>
                    <a:pt x="623198" y="1002238"/>
                  </a:lnTo>
                  <a:lnTo>
                    <a:pt x="617650" y="1004620"/>
                  </a:lnTo>
                  <a:lnTo>
                    <a:pt x="611838" y="1007266"/>
                  </a:lnTo>
                  <a:lnTo>
                    <a:pt x="606026" y="1009119"/>
                  </a:lnTo>
                  <a:lnTo>
                    <a:pt x="599950" y="1011501"/>
                  </a:lnTo>
                  <a:lnTo>
                    <a:pt x="593610" y="1013089"/>
                  </a:lnTo>
                  <a:lnTo>
                    <a:pt x="587005" y="1014942"/>
                  </a:lnTo>
                  <a:lnTo>
                    <a:pt x="580665" y="1016000"/>
                  </a:lnTo>
                  <a:lnTo>
                    <a:pt x="574060" y="1017323"/>
                  </a:lnTo>
                  <a:lnTo>
                    <a:pt x="569834" y="1017588"/>
                  </a:lnTo>
                  <a:lnTo>
                    <a:pt x="565343" y="1017588"/>
                  </a:lnTo>
                  <a:lnTo>
                    <a:pt x="561116" y="1017059"/>
                  </a:lnTo>
                  <a:lnTo>
                    <a:pt x="556889" y="1016265"/>
                  </a:lnTo>
                  <a:lnTo>
                    <a:pt x="552926" y="1015206"/>
                  </a:lnTo>
                  <a:lnTo>
                    <a:pt x="549228" y="1013354"/>
                  </a:lnTo>
                  <a:lnTo>
                    <a:pt x="545529" y="1011236"/>
                  </a:lnTo>
                  <a:lnTo>
                    <a:pt x="542095" y="1008854"/>
                  </a:lnTo>
                  <a:lnTo>
                    <a:pt x="538925" y="1006208"/>
                  </a:lnTo>
                  <a:lnTo>
                    <a:pt x="535755" y="1003032"/>
                  </a:lnTo>
                  <a:lnTo>
                    <a:pt x="533377" y="999591"/>
                  </a:lnTo>
                  <a:lnTo>
                    <a:pt x="530999" y="996415"/>
                  </a:lnTo>
                  <a:lnTo>
                    <a:pt x="528886" y="992446"/>
                  </a:lnTo>
                  <a:lnTo>
                    <a:pt x="527301" y="988211"/>
                  </a:lnTo>
                  <a:lnTo>
                    <a:pt x="525980" y="983977"/>
                  </a:lnTo>
                  <a:lnTo>
                    <a:pt x="525187" y="979477"/>
                  </a:lnTo>
                  <a:lnTo>
                    <a:pt x="524659" y="974713"/>
                  </a:lnTo>
                  <a:lnTo>
                    <a:pt x="524659" y="970214"/>
                  </a:lnTo>
                  <a:lnTo>
                    <a:pt x="525187" y="965980"/>
                  </a:lnTo>
                  <a:lnTo>
                    <a:pt x="525980" y="961481"/>
                  </a:lnTo>
                  <a:lnTo>
                    <a:pt x="527037" y="957246"/>
                  </a:lnTo>
                  <a:lnTo>
                    <a:pt x="528886" y="953276"/>
                  </a:lnTo>
                  <a:lnTo>
                    <a:pt x="530735" y="949306"/>
                  </a:lnTo>
                  <a:lnTo>
                    <a:pt x="533113" y="946130"/>
                  </a:lnTo>
                  <a:lnTo>
                    <a:pt x="535490" y="942690"/>
                  </a:lnTo>
                  <a:lnTo>
                    <a:pt x="538660" y="939514"/>
                  </a:lnTo>
                  <a:lnTo>
                    <a:pt x="541831" y="936867"/>
                  </a:lnTo>
                  <a:lnTo>
                    <a:pt x="545001" y="934221"/>
                  </a:lnTo>
                  <a:lnTo>
                    <a:pt x="548963" y="932368"/>
                  </a:lnTo>
                  <a:lnTo>
                    <a:pt x="552926" y="930251"/>
                  </a:lnTo>
                  <a:lnTo>
                    <a:pt x="556889" y="929192"/>
                  </a:lnTo>
                  <a:lnTo>
                    <a:pt x="561380" y="928134"/>
                  </a:lnTo>
                  <a:lnTo>
                    <a:pt x="569041" y="926546"/>
                  </a:lnTo>
                  <a:lnTo>
                    <a:pt x="575646" y="924958"/>
                  </a:lnTo>
                  <a:lnTo>
                    <a:pt x="581457" y="923105"/>
                  </a:lnTo>
                  <a:lnTo>
                    <a:pt x="586213" y="920723"/>
                  </a:lnTo>
                  <a:lnTo>
                    <a:pt x="590440" y="918606"/>
                  </a:lnTo>
                  <a:lnTo>
                    <a:pt x="593610" y="916224"/>
                  </a:lnTo>
                  <a:lnTo>
                    <a:pt x="596516" y="914107"/>
                  </a:lnTo>
                  <a:lnTo>
                    <a:pt x="598365" y="911990"/>
                  </a:lnTo>
                  <a:lnTo>
                    <a:pt x="599950" y="910137"/>
                  </a:lnTo>
                  <a:lnTo>
                    <a:pt x="601535" y="908020"/>
                  </a:lnTo>
                  <a:lnTo>
                    <a:pt x="602328" y="906167"/>
                  </a:lnTo>
                  <a:lnTo>
                    <a:pt x="603120" y="904050"/>
                  </a:lnTo>
                  <a:lnTo>
                    <a:pt x="603913" y="901932"/>
                  </a:lnTo>
                  <a:lnTo>
                    <a:pt x="604177" y="899551"/>
                  </a:lnTo>
                  <a:lnTo>
                    <a:pt x="604441" y="897169"/>
                  </a:lnTo>
                  <a:lnTo>
                    <a:pt x="604705" y="894522"/>
                  </a:lnTo>
                  <a:lnTo>
                    <a:pt x="604441" y="890023"/>
                  </a:lnTo>
                  <a:lnTo>
                    <a:pt x="603648" y="885259"/>
                  </a:lnTo>
                  <a:lnTo>
                    <a:pt x="602063" y="880760"/>
                  </a:lnTo>
                  <a:lnTo>
                    <a:pt x="599950" y="876261"/>
                  </a:lnTo>
                  <a:lnTo>
                    <a:pt x="597837" y="872555"/>
                  </a:lnTo>
                  <a:lnTo>
                    <a:pt x="595195" y="869380"/>
                  </a:lnTo>
                  <a:lnTo>
                    <a:pt x="593081" y="866998"/>
                  </a:lnTo>
                  <a:lnTo>
                    <a:pt x="590704" y="865410"/>
                  </a:lnTo>
                  <a:lnTo>
                    <a:pt x="590175" y="865145"/>
                  </a:lnTo>
                  <a:lnTo>
                    <a:pt x="587798" y="864086"/>
                  </a:lnTo>
                  <a:lnTo>
                    <a:pt x="577231" y="859852"/>
                  </a:lnTo>
                  <a:lnTo>
                    <a:pt x="561908" y="854559"/>
                  </a:lnTo>
                  <a:lnTo>
                    <a:pt x="542887" y="848207"/>
                  </a:lnTo>
                  <a:lnTo>
                    <a:pt x="520696" y="840796"/>
                  </a:lnTo>
                  <a:lnTo>
                    <a:pt x="495599" y="832327"/>
                  </a:lnTo>
                  <a:lnTo>
                    <a:pt x="468125" y="822800"/>
                  </a:lnTo>
                  <a:lnTo>
                    <a:pt x="438801" y="811684"/>
                  </a:lnTo>
                  <a:lnTo>
                    <a:pt x="423479" y="805862"/>
                  </a:lnTo>
                  <a:lnTo>
                    <a:pt x="407628" y="799774"/>
                  </a:lnTo>
                  <a:lnTo>
                    <a:pt x="391777" y="792893"/>
                  </a:lnTo>
                  <a:lnTo>
                    <a:pt x="375398" y="786012"/>
                  </a:lnTo>
                  <a:lnTo>
                    <a:pt x="358755" y="778602"/>
                  </a:lnTo>
                  <a:lnTo>
                    <a:pt x="342376" y="770927"/>
                  </a:lnTo>
                  <a:lnTo>
                    <a:pt x="325468" y="762987"/>
                  </a:lnTo>
                  <a:lnTo>
                    <a:pt x="308297" y="754253"/>
                  </a:lnTo>
                  <a:lnTo>
                    <a:pt x="291653" y="745255"/>
                  </a:lnTo>
                  <a:lnTo>
                    <a:pt x="274482" y="735992"/>
                  </a:lnTo>
                  <a:lnTo>
                    <a:pt x="257574" y="725670"/>
                  </a:lnTo>
                  <a:lnTo>
                    <a:pt x="240667" y="715613"/>
                  </a:lnTo>
                  <a:lnTo>
                    <a:pt x="224024" y="704762"/>
                  </a:lnTo>
                  <a:lnTo>
                    <a:pt x="207380" y="693382"/>
                  </a:lnTo>
                  <a:lnTo>
                    <a:pt x="191001" y="681472"/>
                  </a:lnTo>
                  <a:lnTo>
                    <a:pt x="174887" y="669033"/>
                  </a:lnTo>
                  <a:lnTo>
                    <a:pt x="164319" y="660564"/>
                  </a:lnTo>
                  <a:lnTo>
                    <a:pt x="154016" y="651566"/>
                  </a:lnTo>
                  <a:lnTo>
                    <a:pt x="143449" y="642568"/>
                  </a:lnTo>
                  <a:lnTo>
                    <a:pt x="133410" y="633305"/>
                  </a:lnTo>
                  <a:lnTo>
                    <a:pt x="123636" y="623512"/>
                  </a:lnTo>
                  <a:lnTo>
                    <a:pt x="113861" y="613720"/>
                  </a:lnTo>
                  <a:lnTo>
                    <a:pt x="104351" y="603663"/>
                  </a:lnTo>
                  <a:lnTo>
                    <a:pt x="95105" y="593076"/>
                  </a:lnTo>
                  <a:lnTo>
                    <a:pt x="86122" y="582225"/>
                  </a:lnTo>
                  <a:lnTo>
                    <a:pt x="77405" y="571374"/>
                  </a:lnTo>
                  <a:lnTo>
                    <a:pt x="68951" y="559994"/>
                  </a:lnTo>
                  <a:lnTo>
                    <a:pt x="60761" y="548349"/>
                  </a:lnTo>
                  <a:lnTo>
                    <a:pt x="52836" y="536440"/>
                  </a:lnTo>
                  <a:lnTo>
                    <a:pt x="45439" y="524001"/>
                  </a:lnTo>
                  <a:lnTo>
                    <a:pt x="38306" y="511562"/>
                  </a:lnTo>
                  <a:lnTo>
                    <a:pt x="31702" y="498594"/>
                  </a:lnTo>
                  <a:lnTo>
                    <a:pt x="27739" y="490389"/>
                  </a:lnTo>
                  <a:lnTo>
                    <a:pt x="24041" y="482185"/>
                  </a:lnTo>
                  <a:lnTo>
                    <a:pt x="20606" y="473451"/>
                  </a:lnTo>
                  <a:lnTo>
                    <a:pt x="17700" y="464717"/>
                  </a:lnTo>
                  <a:lnTo>
                    <a:pt x="14794" y="455719"/>
                  </a:lnTo>
                  <a:lnTo>
                    <a:pt x="12417" y="446456"/>
                  </a:lnTo>
                  <a:lnTo>
                    <a:pt x="10039" y="437193"/>
                  </a:lnTo>
                  <a:lnTo>
                    <a:pt x="7926" y="427665"/>
                  </a:lnTo>
                  <a:lnTo>
                    <a:pt x="6076" y="418137"/>
                  </a:lnTo>
                  <a:lnTo>
                    <a:pt x="4491" y="408345"/>
                  </a:lnTo>
                  <a:lnTo>
                    <a:pt x="3170" y="398553"/>
                  </a:lnTo>
                  <a:lnTo>
                    <a:pt x="1850" y="388761"/>
                  </a:lnTo>
                  <a:lnTo>
                    <a:pt x="1057" y="378439"/>
                  </a:lnTo>
                  <a:lnTo>
                    <a:pt x="529" y="368382"/>
                  </a:lnTo>
                  <a:lnTo>
                    <a:pt x="264" y="358060"/>
                  </a:lnTo>
                  <a:lnTo>
                    <a:pt x="0" y="348003"/>
                  </a:lnTo>
                  <a:lnTo>
                    <a:pt x="264" y="332653"/>
                  </a:lnTo>
                  <a:lnTo>
                    <a:pt x="1057" y="317832"/>
                  </a:lnTo>
                  <a:lnTo>
                    <a:pt x="2378" y="302747"/>
                  </a:lnTo>
                  <a:lnTo>
                    <a:pt x="4491" y="287926"/>
                  </a:lnTo>
                  <a:lnTo>
                    <a:pt x="6869" y="272840"/>
                  </a:lnTo>
                  <a:lnTo>
                    <a:pt x="10039" y="258019"/>
                  </a:lnTo>
                  <a:lnTo>
                    <a:pt x="11888" y="250874"/>
                  </a:lnTo>
                  <a:lnTo>
                    <a:pt x="14002" y="243463"/>
                  </a:lnTo>
                  <a:lnTo>
                    <a:pt x="15851" y="236053"/>
                  </a:lnTo>
                  <a:lnTo>
                    <a:pt x="18493" y="228907"/>
                  </a:lnTo>
                  <a:lnTo>
                    <a:pt x="20606" y="221761"/>
                  </a:lnTo>
                  <a:lnTo>
                    <a:pt x="23512" y="214880"/>
                  </a:lnTo>
                  <a:lnTo>
                    <a:pt x="26418" y="207734"/>
                  </a:lnTo>
                  <a:lnTo>
                    <a:pt x="29324" y="200853"/>
                  </a:lnTo>
                  <a:lnTo>
                    <a:pt x="32494" y="193972"/>
                  </a:lnTo>
                  <a:lnTo>
                    <a:pt x="36193" y="187356"/>
                  </a:lnTo>
                  <a:lnTo>
                    <a:pt x="39363" y="180475"/>
                  </a:lnTo>
                  <a:lnTo>
                    <a:pt x="43326" y="174123"/>
                  </a:lnTo>
                  <a:lnTo>
                    <a:pt x="47552" y="167506"/>
                  </a:lnTo>
                  <a:lnTo>
                    <a:pt x="51779" y="161155"/>
                  </a:lnTo>
                  <a:lnTo>
                    <a:pt x="56270" y="155332"/>
                  </a:lnTo>
                  <a:lnTo>
                    <a:pt x="60761" y="148980"/>
                  </a:lnTo>
                  <a:lnTo>
                    <a:pt x="65781" y="143422"/>
                  </a:lnTo>
                  <a:lnTo>
                    <a:pt x="70800" y="137865"/>
                  </a:lnTo>
                  <a:lnTo>
                    <a:pt x="76348" y="132307"/>
                  </a:lnTo>
                  <a:lnTo>
                    <a:pt x="81896" y="126749"/>
                  </a:lnTo>
                  <a:lnTo>
                    <a:pt x="89557" y="120397"/>
                  </a:lnTo>
                  <a:lnTo>
                    <a:pt x="98011" y="114045"/>
                  </a:lnTo>
                  <a:lnTo>
                    <a:pt x="106728" y="108223"/>
                  </a:lnTo>
                  <a:lnTo>
                    <a:pt x="115710" y="102930"/>
                  </a:lnTo>
                  <a:lnTo>
                    <a:pt x="124957" y="98166"/>
                  </a:lnTo>
                  <a:lnTo>
                    <a:pt x="134731" y="93931"/>
                  </a:lnTo>
                  <a:lnTo>
                    <a:pt x="139751" y="92079"/>
                  </a:lnTo>
                  <a:lnTo>
                    <a:pt x="145034" y="90226"/>
                  </a:lnTo>
                  <a:lnTo>
                    <a:pt x="150318" y="88638"/>
                  </a:lnTo>
                  <a:lnTo>
                    <a:pt x="155601" y="87315"/>
                  </a:lnTo>
                  <a:lnTo>
                    <a:pt x="163527" y="85198"/>
                  </a:lnTo>
                  <a:lnTo>
                    <a:pt x="170924" y="83874"/>
                  </a:lnTo>
                  <a:lnTo>
                    <a:pt x="178849" y="82551"/>
                  </a:lnTo>
                  <a:lnTo>
                    <a:pt x="186510" y="81228"/>
                  </a:lnTo>
                  <a:lnTo>
                    <a:pt x="193907" y="80434"/>
                  </a:lnTo>
                  <a:lnTo>
                    <a:pt x="201304" y="79640"/>
                  </a:lnTo>
                  <a:lnTo>
                    <a:pt x="208966" y="79375"/>
                  </a:lnTo>
                  <a:close/>
                  <a:moveTo>
                    <a:pt x="1713004" y="79375"/>
                  </a:moveTo>
                  <a:lnTo>
                    <a:pt x="1722007" y="79375"/>
                  </a:lnTo>
                  <a:lnTo>
                    <a:pt x="1729156" y="79375"/>
                  </a:lnTo>
                  <a:lnTo>
                    <a:pt x="1736570" y="79640"/>
                  </a:lnTo>
                  <a:lnTo>
                    <a:pt x="1743984" y="80434"/>
                  </a:lnTo>
                  <a:lnTo>
                    <a:pt x="1751398" y="81228"/>
                  </a:lnTo>
                  <a:lnTo>
                    <a:pt x="1759077" y="82551"/>
                  </a:lnTo>
                  <a:lnTo>
                    <a:pt x="1767021" y="83874"/>
                  </a:lnTo>
                  <a:lnTo>
                    <a:pt x="1774699" y="85198"/>
                  </a:lnTo>
                  <a:lnTo>
                    <a:pt x="1782643" y="87315"/>
                  </a:lnTo>
                  <a:lnTo>
                    <a:pt x="1787674" y="88638"/>
                  </a:lnTo>
                  <a:lnTo>
                    <a:pt x="1792970" y="90226"/>
                  </a:lnTo>
                  <a:lnTo>
                    <a:pt x="1798001" y="92079"/>
                  </a:lnTo>
                  <a:lnTo>
                    <a:pt x="1803031" y="93931"/>
                  </a:lnTo>
                  <a:lnTo>
                    <a:pt x="1813093" y="98166"/>
                  </a:lnTo>
                  <a:lnTo>
                    <a:pt x="1822626" y="102930"/>
                  </a:lnTo>
                  <a:lnTo>
                    <a:pt x="1831628" y="108223"/>
                  </a:lnTo>
                  <a:lnTo>
                    <a:pt x="1840366" y="114045"/>
                  </a:lnTo>
                  <a:lnTo>
                    <a:pt x="1848310" y="120397"/>
                  </a:lnTo>
                  <a:lnTo>
                    <a:pt x="1856253" y="126749"/>
                  </a:lnTo>
                  <a:lnTo>
                    <a:pt x="1863667" y="134159"/>
                  </a:lnTo>
                  <a:lnTo>
                    <a:pt x="1870817" y="141570"/>
                  </a:lnTo>
                  <a:lnTo>
                    <a:pt x="1877436" y="148980"/>
                  </a:lnTo>
                  <a:lnTo>
                    <a:pt x="1883526" y="157185"/>
                  </a:lnTo>
                  <a:lnTo>
                    <a:pt x="1889352" y="165389"/>
                  </a:lnTo>
                  <a:lnTo>
                    <a:pt x="1894912" y="174123"/>
                  </a:lnTo>
                  <a:lnTo>
                    <a:pt x="1899943" y="182856"/>
                  </a:lnTo>
                  <a:lnTo>
                    <a:pt x="1904709" y="191855"/>
                  </a:lnTo>
                  <a:lnTo>
                    <a:pt x="1908946" y="200853"/>
                  </a:lnTo>
                  <a:lnTo>
                    <a:pt x="1913182" y="210116"/>
                  </a:lnTo>
                  <a:lnTo>
                    <a:pt x="1916625" y="219379"/>
                  </a:lnTo>
                  <a:lnTo>
                    <a:pt x="1920067" y="228907"/>
                  </a:lnTo>
                  <a:lnTo>
                    <a:pt x="1923244" y="238435"/>
                  </a:lnTo>
                  <a:lnTo>
                    <a:pt x="1925627" y="248227"/>
                  </a:lnTo>
                  <a:lnTo>
                    <a:pt x="1928275" y="258019"/>
                  </a:lnTo>
                  <a:lnTo>
                    <a:pt x="1930393" y="267812"/>
                  </a:lnTo>
                  <a:lnTo>
                    <a:pt x="1932512" y="277604"/>
                  </a:lnTo>
                  <a:lnTo>
                    <a:pt x="1933836" y="287926"/>
                  </a:lnTo>
                  <a:lnTo>
                    <a:pt x="1935160" y="297983"/>
                  </a:lnTo>
                  <a:lnTo>
                    <a:pt x="1936483" y="307775"/>
                  </a:lnTo>
                  <a:lnTo>
                    <a:pt x="1937278" y="317832"/>
                  </a:lnTo>
                  <a:lnTo>
                    <a:pt x="1937807" y="327889"/>
                  </a:lnTo>
                  <a:lnTo>
                    <a:pt x="1938337" y="337946"/>
                  </a:lnTo>
                  <a:lnTo>
                    <a:pt x="1938337" y="348003"/>
                  </a:lnTo>
                  <a:lnTo>
                    <a:pt x="1938337" y="358060"/>
                  </a:lnTo>
                  <a:lnTo>
                    <a:pt x="1937807" y="368382"/>
                  </a:lnTo>
                  <a:lnTo>
                    <a:pt x="1937278" y="378439"/>
                  </a:lnTo>
                  <a:lnTo>
                    <a:pt x="1936483" y="388760"/>
                  </a:lnTo>
                  <a:lnTo>
                    <a:pt x="1935160" y="398553"/>
                  </a:lnTo>
                  <a:lnTo>
                    <a:pt x="1933836" y="408345"/>
                  </a:lnTo>
                  <a:lnTo>
                    <a:pt x="1932512" y="418137"/>
                  </a:lnTo>
                  <a:lnTo>
                    <a:pt x="1930393" y="427665"/>
                  </a:lnTo>
                  <a:lnTo>
                    <a:pt x="1928540" y="437193"/>
                  </a:lnTo>
                  <a:lnTo>
                    <a:pt x="1925892" y="446456"/>
                  </a:lnTo>
                  <a:lnTo>
                    <a:pt x="1923509" y="455719"/>
                  </a:lnTo>
                  <a:lnTo>
                    <a:pt x="1920596" y="464717"/>
                  </a:lnTo>
                  <a:lnTo>
                    <a:pt x="1917684" y="473451"/>
                  </a:lnTo>
                  <a:lnTo>
                    <a:pt x="1914241" y="482185"/>
                  </a:lnTo>
                  <a:lnTo>
                    <a:pt x="1910535" y="490389"/>
                  </a:lnTo>
                  <a:lnTo>
                    <a:pt x="1906563" y="498593"/>
                  </a:lnTo>
                  <a:lnTo>
                    <a:pt x="1901267" y="509180"/>
                  </a:lnTo>
                  <a:lnTo>
                    <a:pt x="1895442" y="519502"/>
                  </a:lnTo>
                  <a:lnTo>
                    <a:pt x="1889352" y="529823"/>
                  </a:lnTo>
                  <a:lnTo>
                    <a:pt x="1883262" y="539616"/>
                  </a:lnTo>
                  <a:lnTo>
                    <a:pt x="1876907" y="549143"/>
                  </a:lnTo>
                  <a:lnTo>
                    <a:pt x="1870287" y="558671"/>
                  </a:lnTo>
                  <a:lnTo>
                    <a:pt x="1863403" y="567934"/>
                  </a:lnTo>
                  <a:lnTo>
                    <a:pt x="1856253" y="576932"/>
                  </a:lnTo>
                  <a:lnTo>
                    <a:pt x="1849369" y="585931"/>
                  </a:lnTo>
                  <a:lnTo>
                    <a:pt x="1841955" y="594664"/>
                  </a:lnTo>
                  <a:lnTo>
                    <a:pt x="1834276" y="603133"/>
                  </a:lnTo>
                  <a:lnTo>
                    <a:pt x="1826597" y="611338"/>
                  </a:lnTo>
                  <a:lnTo>
                    <a:pt x="1818654" y="619542"/>
                  </a:lnTo>
                  <a:lnTo>
                    <a:pt x="1810710" y="627482"/>
                  </a:lnTo>
                  <a:lnTo>
                    <a:pt x="1802502" y="635422"/>
                  </a:lnTo>
                  <a:lnTo>
                    <a:pt x="1794294" y="642832"/>
                  </a:lnTo>
                  <a:lnTo>
                    <a:pt x="1786085" y="650243"/>
                  </a:lnTo>
                  <a:lnTo>
                    <a:pt x="1777612" y="657653"/>
                  </a:lnTo>
                  <a:lnTo>
                    <a:pt x="1768874" y="664534"/>
                  </a:lnTo>
                  <a:lnTo>
                    <a:pt x="1760136" y="671680"/>
                  </a:lnTo>
                  <a:lnTo>
                    <a:pt x="1751398" y="678296"/>
                  </a:lnTo>
                  <a:lnTo>
                    <a:pt x="1742660" y="684648"/>
                  </a:lnTo>
                  <a:lnTo>
                    <a:pt x="1724655" y="697352"/>
                  </a:lnTo>
                  <a:lnTo>
                    <a:pt x="1706385" y="709526"/>
                  </a:lnTo>
                  <a:lnTo>
                    <a:pt x="1688114" y="720906"/>
                  </a:lnTo>
                  <a:lnTo>
                    <a:pt x="1669844" y="732022"/>
                  </a:lnTo>
                  <a:lnTo>
                    <a:pt x="1651309" y="742344"/>
                  </a:lnTo>
                  <a:lnTo>
                    <a:pt x="1632774" y="752136"/>
                  </a:lnTo>
                  <a:lnTo>
                    <a:pt x="1614504" y="761664"/>
                  </a:lnTo>
                  <a:lnTo>
                    <a:pt x="1596234" y="770397"/>
                  </a:lnTo>
                  <a:lnTo>
                    <a:pt x="1577964" y="778866"/>
                  </a:lnTo>
                  <a:lnTo>
                    <a:pt x="1559958" y="786806"/>
                  </a:lnTo>
                  <a:lnTo>
                    <a:pt x="1542217" y="794217"/>
                  </a:lnTo>
                  <a:lnTo>
                    <a:pt x="1525271" y="801362"/>
                  </a:lnTo>
                  <a:lnTo>
                    <a:pt x="1508060" y="807979"/>
                  </a:lnTo>
                  <a:lnTo>
                    <a:pt x="1491379" y="814331"/>
                  </a:lnTo>
                  <a:lnTo>
                    <a:pt x="1475756" y="820153"/>
                  </a:lnTo>
                  <a:lnTo>
                    <a:pt x="1445306" y="830739"/>
                  </a:lnTo>
                  <a:lnTo>
                    <a:pt x="1417768" y="840532"/>
                  </a:lnTo>
                  <a:lnTo>
                    <a:pt x="1393673" y="848207"/>
                  </a:lnTo>
                  <a:lnTo>
                    <a:pt x="1370636" y="856147"/>
                  </a:lnTo>
                  <a:lnTo>
                    <a:pt x="1361369" y="859323"/>
                  </a:lnTo>
                  <a:lnTo>
                    <a:pt x="1353955" y="861969"/>
                  </a:lnTo>
                  <a:lnTo>
                    <a:pt x="1348394" y="864616"/>
                  </a:lnTo>
                  <a:lnTo>
                    <a:pt x="1346276" y="865674"/>
                  </a:lnTo>
                  <a:lnTo>
                    <a:pt x="1343893" y="866998"/>
                  </a:lnTo>
                  <a:lnTo>
                    <a:pt x="1341775" y="869380"/>
                  </a:lnTo>
                  <a:lnTo>
                    <a:pt x="1339127" y="872555"/>
                  </a:lnTo>
                  <a:lnTo>
                    <a:pt x="1337009" y="876261"/>
                  </a:lnTo>
                  <a:lnTo>
                    <a:pt x="1334890" y="880760"/>
                  </a:lnTo>
                  <a:lnTo>
                    <a:pt x="1333566" y="885259"/>
                  </a:lnTo>
                  <a:lnTo>
                    <a:pt x="1332507" y="890023"/>
                  </a:lnTo>
                  <a:lnTo>
                    <a:pt x="1332242" y="894522"/>
                  </a:lnTo>
                  <a:lnTo>
                    <a:pt x="1332507" y="897169"/>
                  </a:lnTo>
                  <a:lnTo>
                    <a:pt x="1332772" y="899551"/>
                  </a:lnTo>
                  <a:lnTo>
                    <a:pt x="1333302" y="901932"/>
                  </a:lnTo>
                  <a:lnTo>
                    <a:pt x="1333831" y="904050"/>
                  </a:lnTo>
                  <a:lnTo>
                    <a:pt x="1334625" y="906167"/>
                  </a:lnTo>
                  <a:lnTo>
                    <a:pt x="1335685" y="908020"/>
                  </a:lnTo>
                  <a:lnTo>
                    <a:pt x="1337273" y="910137"/>
                  </a:lnTo>
                  <a:lnTo>
                    <a:pt x="1338597" y="911990"/>
                  </a:lnTo>
                  <a:lnTo>
                    <a:pt x="1340716" y="914107"/>
                  </a:lnTo>
                  <a:lnTo>
                    <a:pt x="1343363" y="916224"/>
                  </a:lnTo>
                  <a:lnTo>
                    <a:pt x="1346806" y="918606"/>
                  </a:lnTo>
                  <a:lnTo>
                    <a:pt x="1350777" y="920723"/>
                  </a:lnTo>
                  <a:lnTo>
                    <a:pt x="1355544" y="923105"/>
                  </a:lnTo>
                  <a:lnTo>
                    <a:pt x="1361369" y="924958"/>
                  </a:lnTo>
                  <a:lnTo>
                    <a:pt x="1367988" y="926546"/>
                  </a:lnTo>
                  <a:lnTo>
                    <a:pt x="1375932" y="928134"/>
                  </a:lnTo>
                  <a:lnTo>
                    <a:pt x="1380169" y="929192"/>
                  </a:lnTo>
                  <a:lnTo>
                    <a:pt x="1384405" y="930251"/>
                  </a:lnTo>
                  <a:lnTo>
                    <a:pt x="1388377" y="932368"/>
                  </a:lnTo>
                  <a:lnTo>
                    <a:pt x="1392084" y="934221"/>
                  </a:lnTo>
                  <a:lnTo>
                    <a:pt x="1395261" y="936867"/>
                  </a:lnTo>
                  <a:lnTo>
                    <a:pt x="1398704" y="939514"/>
                  </a:lnTo>
                  <a:lnTo>
                    <a:pt x="1401616" y="942690"/>
                  </a:lnTo>
                  <a:lnTo>
                    <a:pt x="1403999" y="946130"/>
                  </a:lnTo>
                  <a:lnTo>
                    <a:pt x="1406382" y="949306"/>
                  </a:lnTo>
                  <a:lnTo>
                    <a:pt x="1408236" y="953276"/>
                  </a:lnTo>
                  <a:lnTo>
                    <a:pt x="1410089" y="957246"/>
                  </a:lnTo>
                  <a:lnTo>
                    <a:pt x="1411149" y="961481"/>
                  </a:lnTo>
                  <a:lnTo>
                    <a:pt x="1411943" y="965980"/>
                  </a:lnTo>
                  <a:lnTo>
                    <a:pt x="1412472" y="970214"/>
                  </a:lnTo>
                  <a:lnTo>
                    <a:pt x="1412472" y="974713"/>
                  </a:lnTo>
                  <a:lnTo>
                    <a:pt x="1411943" y="979477"/>
                  </a:lnTo>
                  <a:lnTo>
                    <a:pt x="1411149" y="983977"/>
                  </a:lnTo>
                  <a:lnTo>
                    <a:pt x="1410089" y="988211"/>
                  </a:lnTo>
                  <a:lnTo>
                    <a:pt x="1408236" y="992446"/>
                  </a:lnTo>
                  <a:lnTo>
                    <a:pt x="1406382" y="996415"/>
                  </a:lnTo>
                  <a:lnTo>
                    <a:pt x="1403735" y="999591"/>
                  </a:lnTo>
                  <a:lnTo>
                    <a:pt x="1401351" y="1003032"/>
                  </a:lnTo>
                  <a:lnTo>
                    <a:pt x="1398439" y="1006208"/>
                  </a:lnTo>
                  <a:lnTo>
                    <a:pt x="1394997" y="1008854"/>
                  </a:lnTo>
                  <a:lnTo>
                    <a:pt x="1391819" y="1011236"/>
                  </a:lnTo>
                  <a:lnTo>
                    <a:pt x="1388112" y="1013354"/>
                  </a:lnTo>
                  <a:lnTo>
                    <a:pt x="1384140" y="1015206"/>
                  </a:lnTo>
                  <a:lnTo>
                    <a:pt x="1380169" y="1016265"/>
                  </a:lnTo>
                  <a:lnTo>
                    <a:pt x="1375932" y="1017059"/>
                  </a:lnTo>
                  <a:lnTo>
                    <a:pt x="1371695" y="1017588"/>
                  </a:lnTo>
                  <a:lnTo>
                    <a:pt x="1367459" y="1017588"/>
                  </a:lnTo>
                  <a:lnTo>
                    <a:pt x="1362958" y="1017323"/>
                  </a:lnTo>
                  <a:lnTo>
                    <a:pt x="1356338" y="1016000"/>
                  </a:lnTo>
                  <a:lnTo>
                    <a:pt x="1349718" y="1014942"/>
                  </a:lnTo>
                  <a:lnTo>
                    <a:pt x="1343363" y="1013089"/>
                  </a:lnTo>
                  <a:lnTo>
                    <a:pt x="1337273" y="1011501"/>
                  </a:lnTo>
                  <a:lnTo>
                    <a:pt x="1330918" y="1009119"/>
                  </a:lnTo>
                  <a:lnTo>
                    <a:pt x="1325093" y="1007266"/>
                  </a:lnTo>
                  <a:lnTo>
                    <a:pt x="1319533" y="1004620"/>
                  </a:lnTo>
                  <a:lnTo>
                    <a:pt x="1313972" y="1002238"/>
                  </a:lnTo>
                  <a:lnTo>
                    <a:pt x="1308147" y="999327"/>
                  </a:lnTo>
                  <a:lnTo>
                    <a:pt x="1303116" y="996415"/>
                  </a:lnTo>
                  <a:lnTo>
                    <a:pt x="1298085" y="992975"/>
                  </a:lnTo>
                  <a:lnTo>
                    <a:pt x="1293319" y="989534"/>
                  </a:lnTo>
                  <a:lnTo>
                    <a:pt x="1288553" y="985829"/>
                  </a:lnTo>
                  <a:lnTo>
                    <a:pt x="1284316" y="982389"/>
                  </a:lnTo>
                  <a:lnTo>
                    <a:pt x="1280080" y="978154"/>
                  </a:lnTo>
                  <a:lnTo>
                    <a:pt x="1276108" y="973920"/>
                  </a:lnTo>
                  <a:lnTo>
                    <a:pt x="1272136" y="969685"/>
                  </a:lnTo>
                  <a:lnTo>
                    <a:pt x="1268959" y="965186"/>
                  </a:lnTo>
                  <a:lnTo>
                    <a:pt x="1265516" y="960422"/>
                  </a:lnTo>
                  <a:lnTo>
                    <a:pt x="1262604" y="955658"/>
                  </a:lnTo>
                  <a:lnTo>
                    <a:pt x="1259956" y="950894"/>
                  </a:lnTo>
                  <a:lnTo>
                    <a:pt x="1257308" y="945866"/>
                  </a:lnTo>
                  <a:lnTo>
                    <a:pt x="1255190" y="941102"/>
                  </a:lnTo>
                  <a:lnTo>
                    <a:pt x="1253071" y="935544"/>
                  </a:lnTo>
                  <a:lnTo>
                    <a:pt x="1251483" y="930516"/>
                  </a:lnTo>
                  <a:lnTo>
                    <a:pt x="1250159" y="925487"/>
                  </a:lnTo>
                  <a:lnTo>
                    <a:pt x="1248570" y="920194"/>
                  </a:lnTo>
                  <a:lnTo>
                    <a:pt x="1247776" y="915165"/>
                  </a:lnTo>
                  <a:lnTo>
                    <a:pt x="1246981" y="909872"/>
                  </a:lnTo>
                  <a:lnTo>
                    <a:pt x="1246452" y="904844"/>
                  </a:lnTo>
                  <a:lnTo>
                    <a:pt x="1246187" y="899551"/>
                  </a:lnTo>
                  <a:lnTo>
                    <a:pt x="1246187" y="894522"/>
                  </a:lnTo>
                  <a:lnTo>
                    <a:pt x="1246452" y="886318"/>
                  </a:lnTo>
                  <a:lnTo>
                    <a:pt x="1247246" y="878378"/>
                  </a:lnTo>
                  <a:lnTo>
                    <a:pt x="1248305" y="870174"/>
                  </a:lnTo>
                  <a:lnTo>
                    <a:pt x="1250159" y="862498"/>
                  </a:lnTo>
                  <a:lnTo>
                    <a:pt x="1252277" y="854823"/>
                  </a:lnTo>
                  <a:lnTo>
                    <a:pt x="1254925" y="847413"/>
                  </a:lnTo>
                  <a:lnTo>
                    <a:pt x="1257838" y="840003"/>
                  </a:lnTo>
                  <a:lnTo>
                    <a:pt x="1261280" y="833121"/>
                  </a:lnTo>
                  <a:lnTo>
                    <a:pt x="1264987" y="826240"/>
                  </a:lnTo>
                  <a:lnTo>
                    <a:pt x="1269223" y="819888"/>
                  </a:lnTo>
                  <a:lnTo>
                    <a:pt x="1273990" y="813801"/>
                  </a:lnTo>
                  <a:lnTo>
                    <a:pt x="1278756" y="807714"/>
                  </a:lnTo>
                  <a:lnTo>
                    <a:pt x="1284051" y="802156"/>
                  </a:lnTo>
                  <a:lnTo>
                    <a:pt x="1289877" y="796863"/>
                  </a:lnTo>
                  <a:lnTo>
                    <a:pt x="1296232" y="792099"/>
                  </a:lnTo>
                  <a:lnTo>
                    <a:pt x="1302851" y="787600"/>
                  </a:lnTo>
                  <a:lnTo>
                    <a:pt x="1306558" y="785748"/>
                  </a:lnTo>
                  <a:lnTo>
                    <a:pt x="1310000" y="783630"/>
                  </a:lnTo>
                  <a:lnTo>
                    <a:pt x="1316620" y="780454"/>
                  </a:lnTo>
                  <a:lnTo>
                    <a:pt x="1324034" y="777808"/>
                  </a:lnTo>
                  <a:lnTo>
                    <a:pt x="1331448" y="774897"/>
                  </a:lnTo>
                  <a:lnTo>
                    <a:pt x="1348394" y="768809"/>
                  </a:lnTo>
                  <a:lnTo>
                    <a:pt x="1367988" y="762193"/>
                  </a:lnTo>
                  <a:lnTo>
                    <a:pt x="1390230" y="755047"/>
                  </a:lnTo>
                  <a:lnTo>
                    <a:pt x="1414856" y="746578"/>
                  </a:lnTo>
                  <a:lnTo>
                    <a:pt x="1441069" y="737580"/>
                  </a:lnTo>
                  <a:lnTo>
                    <a:pt x="1469137" y="727258"/>
                  </a:lnTo>
                  <a:lnTo>
                    <a:pt x="1483965" y="721700"/>
                  </a:lnTo>
                  <a:lnTo>
                    <a:pt x="1498528" y="715613"/>
                  </a:lnTo>
                  <a:lnTo>
                    <a:pt x="1513621" y="709526"/>
                  </a:lnTo>
                  <a:lnTo>
                    <a:pt x="1528978" y="702645"/>
                  </a:lnTo>
                  <a:lnTo>
                    <a:pt x="1544336" y="696028"/>
                  </a:lnTo>
                  <a:lnTo>
                    <a:pt x="1559958" y="688618"/>
                  </a:lnTo>
                  <a:lnTo>
                    <a:pt x="1575581" y="681472"/>
                  </a:lnTo>
                  <a:lnTo>
                    <a:pt x="1591203" y="673532"/>
                  </a:lnTo>
                  <a:lnTo>
                    <a:pt x="1606825" y="665063"/>
                  </a:lnTo>
                  <a:lnTo>
                    <a:pt x="1622183" y="656594"/>
                  </a:lnTo>
                  <a:lnTo>
                    <a:pt x="1637540" y="647596"/>
                  </a:lnTo>
                  <a:lnTo>
                    <a:pt x="1652898" y="638333"/>
                  </a:lnTo>
                  <a:lnTo>
                    <a:pt x="1667726" y="628541"/>
                  </a:lnTo>
                  <a:lnTo>
                    <a:pt x="1682554" y="618748"/>
                  </a:lnTo>
                  <a:lnTo>
                    <a:pt x="1696852" y="608162"/>
                  </a:lnTo>
                  <a:lnTo>
                    <a:pt x="1711151" y="597311"/>
                  </a:lnTo>
                  <a:lnTo>
                    <a:pt x="1720154" y="589901"/>
                  </a:lnTo>
                  <a:lnTo>
                    <a:pt x="1729421" y="582225"/>
                  </a:lnTo>
                  <a:lnTo>
                    <a:pt x="1738159" y="574286"/>
                  </a:lnTo>
                  <a:lnTo>
                    <a:pt x="1746897" y="566611"/>
                  </a:lnTo>
                  <a:lnTo>
                    <a:pt x="1755370" y="558406"/>
                  </a:lnTo>
                  <a:lnTo>
                    <a:pt x="1763578" y="549937"/>
                  </a:lnTo>
                  <a:lnTo>
                    <a:pt x="1771522" y="541468"/>
                  </a:lnTo>
                  <a:lnTo>
                    <a:pt x="1778936" y="532734"/>
                  </a:lnTo>
                  <a:lnTo>
                    <a:pt x="1786615" y="523736"/>
                  </a:lnTo>
                  <a:lnTo>
                    <a:pt x="1793499" y="514738"/>
                  </a:lnTo>
                  <a:lnTo>
                    <a:pt x="1800648" y="505475"/>
                  </a:lnTo>
                  <a:lnTo>
                    <a:pt x="1807003" y="496212"/>
                  </a:lnTo>
                  <a:lnTo>
                    <a:pt x="1813623" y="486684"/>
                  </a:lnTo>
                  <a:lnTo>
                    <a:pt x="1819448" y="476892"/>
                  </a:lnTo>
                  <a:lnTo>
                    <a:pt x="1825009" y="466835"/>
                  </a:lnTo>
                  <a:lnTo>
                    <a:pt x="1830304" y="456778"/>
                  </a:lnTo>
                  <a:lnTo>
                    <a:pt x="1832952" y="452014"/>
                  </a:lnTo>
                  <a:lnTo>
                    <a:pt x="1835335" y="446456"/>
                  </a:lnTo>
                  <a:lnTo>
                    <a:pt x="1837189" y="440898"/>
                  </a:lnTo>
                  <a:lnTo>
                    <a:pt x="1839307" y="435076"/>
                  </a:lnTo>
                  <a:lnTo>
                    <a:pt x="1841161" y="428724"/>
                  </a:lnTo>
                  <a:lnTo>
                    <a:pt x="1843014" y="422372"/>
                  </a:lnTo>
                  <a:lnTo>
                    <a:pt x="1844868" y="416020"/>
                  </a:lnTo>
                  <a:lnTo>
                    <a:pt x="1846192" y="408874"/>
                  </a:lnTo>
                  <a:lnTo>
                    <a:pt x="1847515" y="401729"/>
                  </a:lnTo>
                  <a:lnTo>
                    <a:pt x="1848575" y="394318"/>
                  </a:lnTo>
                  <a:lnTo>
                    <a:pt x="1849899" y="386908"/>
                  </a:lnTo>
                  <a:lnTo>
                    <a:pt x="1850693" y="379497"/>
                  </a:lnTo>
                  <a:lnTo>
                    <a:pt x="1851487" y="371558"/>
                  </a:lnTo>
                  <a:lnTo>
                    <a:pt x="1851752" y="363618"/>
                  </a:lnTo>
                  <a:lnTo>
                    <a:pt x="1852017" y="355678"/>
                  </a:lnTo>
                  <a:lnTo>
                    <a:pt x="1852282" y="348003"/>
                  </a:lnTo>
                  <a:lnTo>
                    <a:pt x="1852017" y="336093"/>
                  </a:lnTo>
                  <a:lnTo>
                    <a:pt x="1851487" y="324713"/>
                  </a:lnTo>
                  <a:lnTo>
                    <a:pt x="1850428" y="313068"/>
                  </a:lnTo>
                  <a:lnTo>
                    <a:pt x="1849104" y="301953"/>
                  </a:lnTo>
                  <a:lnTo>
                    <a:pt x="1846986" y="290572"/>
                  </a:lnTo>
                  <a:lnTo>
                    <a:pt x="1844603" y="279721"/>
                  </a:lnTo>
                  <a:lnTo>
                    <a:pt x="1841955" y="269135"/>
                  </a:lnTo>
                  <a:lnTo>
                    <a:pt x="1838513" y="258549"/>
                  </a:lnTo>
                  <a:lnTo>
                    <a:pt x="1835335" y="248756"/>
                  </a:lnTo>
                  <a:lnTo>
                    <a:pt x="1831364" y="239493"/>
                  </a:lnTo>
                  <a:lnTo>
                    <a:pt x="1826862" y="230495"/>
                  </a:lnTo>
                  <a:lnTo>
                    <a:pt x="1822361" y="222290"/>
                  </a:lnTo>
                  <a:lnTo>
                    <a:pt x="1817330" y="214615"/>
                  </a:lnTo>
                  <a:lnTo>
                    <a:pt x="1811769" y="207470"/>
                  </a:lnTo>
                  <a:lnTo>
                    <a:pt x="1806209" y="201118"/>
                  </a:lnTo>
                  <a:lnTo>
                    <a:pt x="1803031" y="198207"/>
                  </a:lnTo>
                  <a:lnTo>
                    <a:pt x="1800384" y="195295"/>
                  </a:lnTo>
                  <a:lnTo>
                    <a:pt x="1796147" y="191855"/>
                  </a:lnTo>
                  <a:lnTo>
                    <a:pt x="1791646" y="188679"/>
                  </a:lnTo>
                  <a:lnTo>
                    <a:pt x="1787409" y="185503"/>
                  </a:lnTo>
                  <a:lnTo>
                    <a:pt x="1782643" y="182856"/>
                  </a:lnTo>
                  <a:lnTo>
                    <a:pt x="1777877" y="180474"/>
                  </a:lnTo>
                  <a:lnTo>
                    <a:pt x="1772846" y="178357"/>
                  </a:lnTo>
                  <a:lnTo>
                    <a:pt x="1767550" y="176240"/>
                  </a:lnTo>
                  <a:lnTo>
                    <a:pt x="1761725" y="174652"/>
                  </a:lnTo>
                  <a:lnTo>
                    <a:pt x="1751133" y="172270"/>
                  </a:lnTo>
                  <a:lnTo>
                    <a:pt x="1740807" y="170682"/>
                  </a:lnTo>
                  <a:lnTo>
                    <a:pt x="1731010" y="169623"/>
                  </a:lnTo>
                  <a:lnTo>
                    <a:pt x="1722007" y="169359"/>
                  </a:lnTo>
                  <a:lnTo>
                    <a:pt x="1716711" y="169623"/>
                  </a:lnTo>
                  <a:lnTo>
                    <a:pt x="1711151" y="169888"/>
                  </a:lnTo>
                  <a:lnTo>
                    <a:pt x="1706120" y="170417"/>
                  </a:lnTo>
                  <a:lnTo>
                    <a:pt x="1701354" y="170947"/>
                  </a:lnTo>
                  <a:lnTo>
                    <a:pt x="1696588" y="171741"/>
                  </a:lnTo>
                  <a:lnTo>
                    <a:pt x="1692086" y="172799"/>
                  </a:lnTo>
                  <a:lnTo>
                    <a:pt x="1687585" y="174387"/>
                  </a:lnTo>
                  <a:lnTo>
                    <a:pt x="1683084" y="175711"/>
                  </a:lnTo>
                  <a:lnTo>
                    <a:pt x="1678847" y="177034"/>
                  </a:lnTo>
                  <a:lnTo>
                    <a:pt x="1674610" y="178886"/>
                  </a:lnTo>
                  <a:lnTo>
                    <a:pt x="1670903" y="180739"/>
                  </a:lnTo>
                  <a:lnTo>
                    <a:pt x="1666932" y="182856"/>
                  </a:lnTo>
                  <a:lnTo>
                    <a:pt x="1659253" y="187356"/>
                  </a:lnTo>
                  <a:lnTo>
                    <a:pt x="1651574" y="192384"/>
                  </a:lnTo>
                  <a:lnTo>
                    <a:pt x="1644690" y="197942"/>
                  </a:lnTo>
                  <a:lnTo>
                    <a:pt x="1637805" y="203764"/>
                  </a:lnTo>
                  <a:lnTo>
                    <a:pt x="1631185" y="210645"/>
                  </a:lnTo>
                  <a:lnTo>
                    <a:pt x="1625095" y="217262"/>
                  </a:lnTo>
                  <a:lnTo>
                    <a:pt x="1619005" y="224937"/>
                  </a:lnTo>
                  <a:lnTo>
                    <a:pt x="1613445" y="232612"/>
                  </a:lnTo>
                  <a:lnTo>
                    <a:pt x="1608149" y="240287"/>
                  </a:lnTo>
                  <a:lnTo>
                    <a:pt x="1603118" y="248227"/>
                  </a:lnTo>
                  <a:lnTo>
                    <a:pt x="1598352" y="256431"/>
                  </a:lnTo>
                  <a:lnTo>
                    <a:pt x="1594115" y="264636"/>
                  </a:lnTo>
                  <a:lnTo>
                    <a:pt x="1589879" y="272575"/>
                  </a:lnTo>
                  <a:lnTo>
                    <a:pt x="1586172" y="280515"/>
                  </a:lnTo>
                  <a:lnTo>
                    <a:pt x="1582730" y="288455"/>
                  </a:lnTo>
                  <a:lnTo>
                    <a:pt x="1580082" y="295601"/>
                  </a:lnTo>
                  <a:lnTo>
                    <a:pt x="1574786" y="309628"/>
                  </a:lnTo>
                  <a:lnTo>
                    <a:pt x="1571079" y="321537"/>
                  </a:lnTo>
                  <a:lnTo>
                    <a:pt x="1568167" y="330800"/>
                  </a:lnTo>
                  <a:lnTo>
                    <a:pt x="1566578" y="336623"/>
                  </a:lnTo>
                  <a:lnTo>
                    <a:pt x="1566313" y="339005"/>
                  </a:lnTo>
                  <a:lnTo>
                    <a:pt x="1564724" y="343504"/>
                  </a:lnTo>
                  <a:lnTo>
                    <a:pt x="1563400" y="347738"/>
                  </a:lnTo>
                  <a:lnTo>
                    <a:pt x="1561547" y="351708"/>
                  </a:lnTo>
                  <a:lnTo>
                    <a:pt x="1559164" y="355149"/>
                  </a:lnTo>
                  <a:lnTo>
                    <a:pt x="1556781" y="358589"/>
                  </a:lnTo>
                  <a:lnTo>
                    <a:pt x="1553603" y="361765"/>
                  </a:lnTo>
                  <a:lnTo>
                    <a:pt x="1550426" y="364412"/>
                  </a:lnTo>
                  <a:lnTo>
                    <a:pt x="1547248" y="367058"/>
                  </a:lnTo>
                  <a:lnTo>
                    <a:pt x="1543806" y="369176"/>
                  </a:lnTo>
                  <a:lnTo>
                    <a:pt x="1539834" y="371028"/>
                  </a:lnTo>
                  <a:lnTo>
                    <a:pt x="1535863" y="372352"/>
                  </a:lnTo>
                  <a:lnTo>
                    <a:pt x="1531891" y="373410"/>
                  </a:lnTo>
                  <a:lnTo>
                    <a:pt x="1527654" y="373940"/>
                  </a:lnTo>
                  <a:lnTo>
                    <a:pt x="1523418" y="373940"/>
                  </a:lnTo>
                  <a:lnTo>
                    <a:pt x="1518916" y="373675"/>
                  </a:lnTo>
                  <a:lnTo>
                    <a:pt x="1514680" y="372881"/>
                  </a:lnTo>
                  <a:lnTo>
                    <a:pt x="1510708" y="371822"/>
                  </a:lnTo>
                  <a:lnTo>
                    <a:pt x="1506736" y="370234"/>
                  </a:lnTo>
                  <a:lnTo>
                    <a:pt x="1502764" y="368117"/>
                  </a:lnTo>
                  <a:lnTo>
                    <a:pt x="1499057" y="366000"/>
                  </a:lnTo>
                  <a:lnTo>
                    <a:pt x="1495880" y="363089"/>
                  </a:lnTo>
                  <a:lnTo>
                    <a:pt x="1492967" y="359913"/>
                  </a:lnTo>
                  <a:lnTo>
                    <a:pt x="1490055" y="357001"/>
                  </a:lnTo>
                  <a:lnTo>
                    <a:pt x="1487936" y="353296"/>
                  </a:lnTo>
                  <a:lnTo>
                    <a:pt x="1485818" y="349591"/>
                  </a:lnTo>
                  <a:lnTo>
                    <a:pt x="1484229" y="345621"/>
                  </a:lnTo>
                  <a:lnTo>
                    <a:pt x="1482641" y="341387"/>
                  </a:lnTo>
                  <a:lnTo>
                    <a:pt x="1481582" y="337152"/>
                  </a:lnTo>
                  <a:lnTo>
                    <a:pt x="1481052" y="332653"/>
                  </a:lnTo>
                  <a:lnTo>
                    <a:pt x="1481052" y="328154"/>
                  </a:lnTo>
                  <a:lnTo>
                    <a:pt x="1481317" y="323654"/>
                  </a:lnTo>
                  <a:lnTo>
                    <a:pt x="1482111" y="319420"/>
                  </a:lnTo>
                  <a:lnTo>
                    <a:pt x="1483700" y="312539"/>
                  </a:lnTo>
                  <a:lnTo>
                    <a:pt x="1485553" y="305922"/>
                  </a:lnTo>
                  <a:lnTo>
                    <a:pt x="1488201" y="296924"/>
                  </a:lnTo>
                  <a:lnTo>
                    <a:pt x="1491379" y="286073"/>
                  </a:lnTo>
                  <a:lnTo>
                    <a:pt x="1495615" y="273899"/>
                  </a:lnTo>
                  <a:lnTo>
                    <a:pt x="1500646" y="260401"/>
                  </a:lnTo>
                  <a:lnTo>
                    <a:pt x="1507001" y="245316"/>
                  </a:lnTo>
                  <a:lnTo>
                    <a:pt x="1513885" y="229966"/>
                  </a:lnTo>
                  <a:lnTo>
                    <a:pt x="1517857" y="222026"/>
                  </a:lnTo>
                  <a:lnTo>
                    <a:pt x="1522094" y="213821"/>
                  </a:lnTo>
                  <a:lnTo>
                    <a:pt x="1526860" y="205882"/>
                  </a:lnTo>
                  <a:lnTo>
                    <a:pt x="1531626" y="197677"/>
                  </a:lnTo>
                  <a:lnTo>
                    <a:pt x="1536922" y="189208"/>
                  </a:lnTo>
                  <a:lnTo>
                    <a:pt x="1542747" y="181004"/>
                  </a:lnTo>
                  <a:lnTo>
                    <a:pt x="1548572" y="172799"/>
                  </a:lnTo>
                  <a:lnTo>
                    <a:pt x="1554662" y="164860"/>
                  </a:lnTo>
                  <a:lnTo>
                    <a:pt x="1561547" y="156655"/>
                  </a:lnTo>
                  <a:lnTo>
                    <a:pt x="1568431" y="148715"/>
                  </a:lnTo>
                  <a:lnTo>
                    <a:pt x="1575845" y="141305"/>
                  </a:lnTo>
                  <a:lnTo>
                    <a:pt x="1583789" y="133630"/>
                  </a:lnTo>
                  <a:lnTo>
                    <a:pt x="1591997" y="126484"/>
                  </a:lnTo>
                  <a:lnTo>
                    <a:pt x="1600735" y="119603"/>
                  </a:lnTo>
                  <a:lnTo>
                    <a:pt x="1607090" y="115369"/>
                  </a:lnTo>
                  <a:lnTo>
                    <a:pt x="1613180" y="111134"/>
                  </a:lnTo>
                  <a:lnTo>
                    <a:pt x="1619535" y="106899"/>
                  </a:lnTo>
                  <a:lnTo>
                    <a:pt x="1626419" y="103194"/>
                  </a:lnTo>
                  <a:lnTo>
                    <a:pt x="1633304" y="99489"/>
                  </a:lnTo>
                  <a:lnTo>
                    <a:pt x="1640453" y="96313"/>
                  </a:lnTo>
                  <a:lnTo>
                    <a:pt x="1647867" y="93137"/>
                  </a:lnTo>
                  <a:lnTo>
                    <a:pt x="1655281" y="90226"/>
                  </a:lnTo>
                  <a:lnTo>
                    <a:pt x="1663225" y="87844"/>
                  </a:lnTo>
                  <a:lnTo>
                    <a:pt x="1671168" y="85462"/>
                  </a:lnTo>
                  <a:lnTo>
                    <a:pt x="1678847" y="83874"/>
                  </a:lnTo>
                  <a:lnTo>
                    <a:pt x="1687320" y="82286"/>
                  </a:lnTo>
                  <a:lnTo>
                    <a:pt x="1695793" y="80698"/>
                  </a:lnTo>
                  <a:lnTo>
                    <a:pt x="1704266" y="79904"/>
                  </a:lnTo>
                  <a:lnTo>
                    <a:pt x="1713004" y="79375"/>
                  </a:lnTo>
                  <a:close/>
                  <a:moveTo>
                    <a:pt x="409575" y="0"/>
                  </a:moveTo>
                  <a:lnTo>
                    <a:pt x="1528763" y="0"/>
                  </a:lnTo>
                  <a:lnTo>
                    <a:pt x="1528763" y="95250"/>
                  </a:lnTo>
                  <a:lnTo>
                    <a:pt x="409575" y="95250"/>
                  </a:lnTo>
                  <a:lnTo>
                    <a:pt x="409575"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grpSp>
      <p:sp>
        <p:nvSpPr>
          <p:cNvPr id="26" name="文本框 27"/>
          <p:cNvSpPr txBox="1">
            <a:spLocks noChangeArrowheads="1"/>
          </p:cNvSpPr>
          <p:nvPr/>
        </p:nvSpPr>
        <p:spPr bwMode="auto">
          <a:xfrm>
            <a:off x="1503537" y="2909353"/>
            <a:ext cx="16938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lumMod val="50000"/>
                  </a:schemeClr>
                </a:solidFill>
                <a:latin typeface="Impact" panose="020B0806030902050204" pitchFamily="34" charset="0"/>
                <a:ea typeface="微软雅黑" panose="020B0503020204020204" pitchFamily="34" charset="-122"/>
              </a:rPr>
              <a:t>2012</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
        <p:nvSpPr>
          <p:cNvPr id="27" name="文本框 29"/>
          <p:cNvSpPr txBox="1">
            <a:spLocks noChangeArrowheads="1"/>
          </p:cNvSpPr>
          <p:nvPr/>
        </p:nvSpPr>
        <p:spPr bwMode="auto">
          <a:xfrm>
            <a:off x="3197401" y="2288759"/>
            <a:ext cx="1693863"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lumMod val="50000"/>
                  </a:schemeClr>
                </a:solidFill>
                <a:latin typeface="Impact" panose="020B0806030902050204" pitchFamily="34" charset="0"/>
                <a:ea typeface="微软雅黑" panose="020B0503020204020204" pitchFamily="34" charset="-122"/>
              </a:rPr>
              <a:t>2013</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
        <p:nvSpPr>
          <p:cNvPr id="28" name="文本框 35"/>
          <p:cNvSpPr txBox="1">
            <a:spLocks noChangeArrowheads="1"/>
          </p:cNvSpPr>
          <p:nvPr/>
        </p:nvSpPr>
        <p:spPr bwMode="auto">
          <a:xfrm>
            <a:off x="4891264" y="2909353"/>
            <a:ext cx="1692275"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lumMod val="50000"/>
                  </a:schemeClr>
                </a:solidFill>
                <a:latin typeface="Impact" panose="020B0806030902050204" pitchFamily="34" charset="0"/>
                <a:ea typeface="微软雅黑" panose="020B0503020204020204" pitchFamily="34" charset="-122"/>
              </a:rPr>
              <a:t>2014</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
        <p:nvSpPr>
          <p:cNvPr id="29" name="文本框 36"/>
          <p:cNvSpPr txBox="1">
            <a:spLocks noChangeArrowheads="1"/>
          </p:cNvSpPr>
          <p:nvPr/>
        </p:nvSpPr>
        <p:spPr bwMode="auto">
          <a:xfrm>
            <a:off x="6472412" y="2288759"/>
            <a:ext cx="16938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lumMod val="50000"/>
                  </a:schemeClr>
                </a:solidFill>
                <a:latin typeface="Impact" panose="020B0806030902050204" pitchFamily="34" charset="0"/>
                <a:ea typeface="微软雅黑" panose="020B0503020204020204" pitchFamily="34" charset="-122"/>
              </a:rPr>
              <a:t>2015</a:t>
            </a:r>
            <a:endParaRPr lang="zh-CN" altLang="en-US" sz="2000" dirty="0">
              <a:solidFill>
                <a:schemeClr val="bg1">
                  <a:lumMod val="50000"/>
                </a:schemeClr>
              </a:solidFill>
              <a:latin typeface="Impact" panose="020B0806030902050204" pitchFamily="34" charset="0"/>
              <a:ea typeface="微软雅黑" panose="020B0503020204020204" pitchFamily="34" charset="-122"/>
              <a:cs typeface="汉仪特细等线简"/>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4500"/>
                            </p:stCondLst>
                            <p:childTnLst>
                              <p:par>
                                <p:cTn id="31" presetID="45"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anim calcmode="lin" valueType="num">
                                      <p:cBhvr>
                                        <p:cTn id="34" dur="2000" fill="hold"/>
                                        <p:tgtEl>
                                          <p:spTgt spid="20"/>
                                        </p:tgtEl>
                                        <p:attrNameLst>
                                          <p:attrName>ppt_w</p:attrName>
                                        </p:attrNameLst>
                                      </p:cBhvr>
                                      <p:tavLst>
                                        <p:tav tm="0" fmla="#ppt_w*sin(2.5*pi*$)">
                                          <p:val>
                                            <p:fltVal val="0"/>
                                          </p:val>
                                        </p:tav>
                                        <p:tav tm="100000">
                                          <p:val>
                                            <p:fltVal val="1"/>
                                          </p:val>
                                        </p:tav>
                                      </p:tavLst>
                                    </p:anim>
                                    <p:anim calcmode="lin" valueType="num">
                                      <p:cBhvr>
                                        <p:cTn id="35" dur="20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65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700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70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7500"/>
                            </p:stCondLst>
                            <p:childTnLst>
                              <p:par>
                                <p:cTn id="51" presetID="45"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childTnLst>
                          </p:cTn>
                        </p:par>
                        <p:par>
                          <p:cTn id="56" fill="hold">
                            <p:stCondLst>
                              <p:cond delay="9500"/>
                            </p:stCondLst>
                            <p:childTnLst>
                              <p:par>
                                <p:cTn id="57" presetID="22" presetClass="entr" presetSubtype="8"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10000"/>
                            </p:stCondLst>
                            <p:childTnLst>
                              <p:par>
                                <p:cTn id="61" presetID="1"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par>
                          <p:cTn id="63" fill="hold">
                            <p:stCondLst>
                              <p:cond delay="10000"/>
                            </p:stCondLst>
                            <p:childTnLst>
                              <p:par>
                                <p:cTn id="64" presetID="1"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500"/>
                                        <p:tgtEl>
                                          <p:spTgt spid="9"/>
                                        </p:tgtEl>
                                      </p:cBhvr>
                                    </p:animEffect>
                                  </p:childTnLst>
                                </p:cTn>
                              </p:par>
                            </p:childTnLst>
                          </p:cTn>
                        </p:par>
                        <p:par>
                          <p:cTn id="70" fill="hold">
                            <p:stCondLst>
                              <p:cond delay="10500"/>
                            </p:stCondLst>
                            <p:childTnLst>
                              <p:par>
                                <p:cTn id="71" presetID="45"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anim calcmode="lin" valueType="num">
                                      <p:cBhvr>
                                        <p:cTn id="74" dur="2000" fill="hold"/>
                                        <p:tgtEl>
                                          <p:spTgt spid="23"/>
                                        </p:tgtEl>
                                        <p:attrNameLst>
                                          <p:attrName>ppt_w</p:attrName>
                                        </p:attrNameLst>
                                      </p:cBhvr>
                                      <p:tavLst>
                                        <p:tav tm="0" fmla="#ppt_w*sin(2.5*pi*$)">
                                          <p:val>
                                            <p:fltVal val="0"/>
                                          </p:val>
                                        </p:tav>
                                        <p:tav tm="100000">
                                          <p:val>
                                            <p:fltVal val="1"/>
                                          </p:val>
                                        </p:tav>
                                      </p:tavLst>
                                    </p:anim>
                                    <p:anim calcmode="lin" valueType="num">
                                      <p:cBhvr>
                                        <p:cTn id="75" dur="2000" fill="hold"/>
                                        <p:tgtEl>
                                          <p:spTgt spid="23"/>
                                        </p:tgtEl>
                                        <p:attrNameLst>
                                          <p:attrName>ppt_h</p:attrName>
                                        </p:attrNameLst>
                                      </p:cBhvr>
                                      <p:tavLst>
                                        <p:tav tm="0">
                                          <p:val>
                                            <p:strVal val="#ppt_h"/>
                                          </p:val>
                                        </p:tav>
                                        <p:tav tm="100000">
                                          <p:val>
                                            <p:strVal val="#ppt_h"/>
                                          </p:val>
                                        </p:tav>
                                      </p:tavLst>
                                    </p:anim>
                                  </p:childTnLst>
                                </p:cTn>
                              </p:par>
                            </p:childTnLst>
                          </p:cTn>
                        </p:par>
                        <p:par>
                          <p:cTn id="76" fill="hold">
                            <p:stCondLst>
                              <p:cond delay="12500"/>
                            </p:stCondLst>
                            <p:childTnLst>
                              <p:par>
                                <p:cTn id="77" presetID="22" presetClass="entr" presetSubtype="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13000"/>
                            </p:stCondLst>
                            <p:childTnLst>
                              <p:par>
                                <p:cTn id="81" presetID="1"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1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4357096" y="1452805"/>
            <a:ext cx="3383789" cy="523059"/>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800" kern="0" dirty="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defTabSz="914400">
              <a:defRPr/>
            </a:pPr>
            <a:r>
              <a:rPr lang="zh-CN" altLang="en-US" kern="0" dirty="0">
                <a:solidFill>
                  <a:srgbClr val="000000">
                    <a:lumMod val="65000"/>
                    <a:lumOff val="35000"/>
                  </a:srgbClr>
                </a:solidFill>
              </a:rPr>
              <a:t>。</a:t>
            </a:r>
            <a:endParaRPr lang="en-US" altLang="zh-CN" kern="0" dirty="0">
              <a:solidFill>
                <a:srgbClr val="000000">
                  <a:lumMod val="65000"/>
                  <a:lumOff val="35000"/>
                </a:srgbClr>
              </a:solidFill>
            </a:endParaRPr>
          </a:p>
        </p:txBody>
      </p:sp>
      <p:sp>
        <p:nvSpPr>
          <p:cNvPr id="56" name="Freeform 5"/>
          <p:cNvSpPr/>
          <p:nvPr/>
        </p:nvSpPr>
        <p:spPr bwMode="auto">
          <a:xfrm rot="5400000">
            <a:off x="1119524" y="1739982"/>
            <a:ext cx="2300170" cy="20741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57" name="TextBox 56"/>
          <p:cNvSpPr txBox="1"/>
          <p:nvPr/>
        </p:nvSpPr>
        <p:spPr>
          <a:xfrm>
            <a:off x="1745278" y="2334835"/>
            <a:ext cx="1048663" cy="86150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defTabSz="914400">
              <a:defRPr/>
            </a:pPr>
            <a:r>
              <a:rPr lang="zh-CN" altLang="en-US" sz="2800" kern="0" dirty="0">
                <a:solidFill>
                  <a:sysClr val="window" lastClr="FFFFFF"/>
                </a:solidFill>
              </a:rPr>
              <a:t>重点项目</a:t>
            </a:r>
          </a:p>
        </p:txBody>
      </p:sp>
      <p:sp>
        <p:nvSpPr>
          <p:cNvPr id="58" name="Freeform 5"/>
          <p:cNvSpPr/>
          <p:nvPr/>
        </p:nvSpPr>
        <p:spPr bwMode="auto">
          <a:xfrm rot="5400000">
            <a:off x="1007829" y="1651038"/>
            <a:ext cx="2523559" cy="22520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solidFill>
            <a:prstDash val="solid"/>
            <a:miter lim="800000"/>
          </a:ln>
        </p:spPr>
        <p:txBody>
          <a:bodyPr vert="horz" wrap="square" lIns="91413" tIns="45706" rIns="91413" bIns="45706" numCol="1" anchor="t" anchorCtr="0" compatLnSpc="1"/>
          <a:lstStyle/>
          <a:p>
            <a:pPr defTabSz="914400">
              <a:defRPr/>
            </a:pPr>
            <a:endParaRPr lang="zh-CN" altLang="en-US" kern="0" dirty="0">
              <a:solidFill>
                <a:sysClr val="windowText" lastClr="000000"/>
              </a:solidFill>
            </a:endParaRPr>
          </a:p>
        </p:txBody>
      </p:sp>
      <p:sp>
        <p:nvSpPr>
          <p:cNvPr id="59" name="椭圆 58"/>
          <p:cNvSpPr/>
          <p:nvPr/>
        </p:nvSpPr>
        <p:spPr>
          <a:xfrm>
            <a:off x="2701229" y="1546646"/>
            <a:ext cx="427740" cy="427682"/>
          </a:xfrm>
          <a:prstGeom prst="ellipse">
            <a:avLst/>
          </a:prstGeom>
          <a:solidFill>
            <a:schemeClr val="accent2"/>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60" name="椭圆 59"/>
          <p:cNvSpPr/>
          <p:nvPr/>
        </p:nvSpPr>
        <p:spPr>
          <a:xfrm>
            <a:off x="3245730" y="2563211"/>
            <a:ext cx="427740" cy="427682"/>
          </a:xfrm>
          <a:prstGeom prst="ellipse">
            <a:avLst/>
          </a:prstGeom>
          <a:solidFill>
            <a:schemeClr val="accent3"/>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a:solidFill>
                  <a:sysClr val="window" lastClr="FFFFFF"/>
                </a:solidFill>
                <a:latin typeface="微软雅黑" panose="020B0503020204020204" pitchFamily="34" charset="-122"/>
                <a:ea typeface="微软雅黑" panose="020B0503020204020204" pitchFamily="34" charset="-122"/>
              </a:rPr>
              <a:t>2</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61" name="椭圆 60"/>
          <p:cNvSpPr/>
          <p:nvPr/>
        </p:nvSpPr>
        <p:spPr>
          <a:xfrm>
            <a:off x="2701229" y="3573758"/>
            <a:ext cx="427740" cy="427682"/>
          </a:xfrm>
          <a:prstGeom prst="ellipse">
            <a:avLst/>
          </a:prstGeom>
          <a:solidFill>
            <a:schemeClr val="accent4"/>
          </a:solidFill>
          <a:ln w="25400" cap="flat" cmpd="sng" algn="ctr">
            <a:solidFill>
              <a:sysClr val="window" lastClr="FFFFFF">
                <a:lumMod val="75000"/>
              </a:sysClr>
            </a:solidFill>
            <a:prstDash val="solid"/>
          </a:ln>
          <a:effectLst/>
        </p:spPr>
        <p:txBody>
          <a:bodyPr lIns="91413" tIns="45706" rIns="91413" bIns="45706" rtlCol="0" anchor="ctr"/>
          <a:lstStyle/>
          <a:p>
            <a:pPr algn="ctr" defTabSz="914400">
              <a:defRPr/>
            </a:pPr>
            <a:r>
              <a:rPr lang="en-US" altLang="zh-CN" b="1" kern="0" dirty="0">
                <a:solidFill>
                  <a:sysClr val="window" lastClr="FFFFFF"/>
                </a:solidFill>
                <a:latin typeface="微软雅黑" panose="020B0503020204020204" pitchFamily="34" charset="-122"/>
                <a:ea typeface="微软雅黑" panose="020B0503020204020204" pitchFamily="34" charset="-122"/>
              </a:rPr>
              <a:t>3</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 name="组合 61"/>
          <p:cNvGrpSpPr/>
          <p:nvPr/>
        </p:nvGrpSpPr>
        <p:grpSpPr>
          <a:xfrm>
            <a:off x="3128969" y="1583233"/>
            <a:ext cx="1051546" cy="354509"/>
            <a:chOff x="3513818" y="1963801"/>
            <a:chExt cx="1051729" cy="354618"/>
          </a:xfrm>
        </p:grpSpPr>
        <p:cxnSp>
          <p:nvCxnSpPr>
            <p:cNvPr id="63" name="直接连接符 62"/>
            <p:cNvCxnSpPr/>
            <p:nvPr/>
          </p:nvCxnSpPr>
          <p:spPr>
            <a:xfrm>
              <a:off x="3513818" y="2141110"/>
              <a:ext cx="1051729" cy="0"/>
            </a:xfrm>
            <a:prstGeom prst="line">
              <a:avLst/>
            </a:prstGeom>
            <a:noFill/>
            <a:ln w="9525" cap="flat" cmpd="sng" algn="ctr">
              <a:solidFill>
                <a:schemeClr val="bg1">
                  <a:lumMod val="75000"/>
                </a:schemeClr>
              </a:solidFill>
              <a:prstDash val="dash"/>
              <a:tailEnd type="oval"/>
            </a:ln>
            <a:effectLst/>
          </p:spPr>
        </p:cxnSp>
        <p:cxnSp>
          <p:nvCxnSpPr>
            <p:cNvPr id="64" name="直接连接符 63"/>
            <p:cNvCxnSpPr/>
            <p:nvPr/>
          </p:nvCxnSpPr>
          <p:spPr>
            <a:xfrm>
              <a:off x="4565547" y="1963801"/>
              <a:ext cx="0" cy="354618"/>
            </a:xfrm>
            <a:prstGeom prst="line">
              <a:avLst/>
            </a:prstGeom>
            <a:noFill/>
            <a:ln w="9525" cap="flat" cmpd="sng" algn="ctr">
              <a:solidFill>
                <a:schemeClr val="bg1">
                  <a:lumMod val="75000"/>
                </a:schemeClr>
              </a:solidFill>
              <a:prstDash val="solid"/>
            </a:ln>
            <a:effectLst/>
          </p:spPr>
        </p:cxnSp>
      </p:grpSp>
      <p:sp>
        <p:nvSpPr>
          <p:cNvPr id="65" name="TextBox 64"/>
          <p:cNvSpPr txBox="1"/>
          <p:nvPr/>
        </p:nvSpPr>
        <p:spPr>
          <a:xfrm>
            <a:off x="4885593" y="2469370"/>
            <a:ext cx="3383789" cy="36921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800" kern="0" dirty="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sp>
        <p:nvSpPr>
          <p:cNvPr id="66" name="TextBox 65"/>
          <p:cNvSpPr txBox="1"/>
          <p:nvPr/>
        </p:nvSpPr>
        <p:spPr>
          <a:xfrm>
            <a:off x="4379912" y="3479917"/>
            <a:ext cx="3383789" cy="36921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defRPr/>
            </a:pPr>
            <a:r>
              <a:rPr lang="zh-CN" altLang="en-US" sz="800" kern="0" dirty="0">
                <a:solidFill>
                  <a:schemeClr val="bg1">
                    <a:lumMod val="50000"/>
                  </a:schemeClr>
                </a:solidFill>
              </a:rPr>
              <a:t>您的内容打在这里，或者通过复制您的文本后，在此框中选择粘贴，并选择只保留文字。您的内容打在这里。您的内容打在这里，或者通过复制您的文本后，在此框中选择粘贴，并选择只保留文字。您的内容打在这里。</a:t>
            </a:r>
          </a:p>
        </p:txBody>
      </p:sp>
      <p:grpSp>
        <p:nvGrpSpPr>
          <p:cNvPr id="3" name="组合 66"/>
          <p:cNvGrpSpPr/>
          <p:nvPr/>
        </p:nvGrpSpPr>
        <p:grpSpPr>
          <a:xfrm>
            <a:off x="3678044" y="2599796"/>
            <a:ext cx="1051546" cy="354509"/>
            <a:chOff x="3513818" y="1963801"/>
            <a:chExt cx="1051729" cy="354618"/>
          </a:xfrm>
        </p:grpSpPr>
        <p:cxnSp>
          <p:nvCxnSpPr>
            <p:cNvPr id="68" name="直接连接符 67"/>
            <p:cNvCxnSpPr/>
            <p:nvPr/>
          </p:nvCxnSpPr>
          <p:spPr>
            <a:xfrm>
              <a:off x="3513818" y="2141110"/>
              <a:ext cx="1051729" cy="0"/>
            </a:xfrm>
            <a:prstGeom prst="line">
              <a:avLst/>
            </a:prstGeom>
            <a:noFill/>
            <a:ln w="9525" cap="flat" cmpd="sng" algn="ctr">
              <a:solidFill>
                <a:schemeClr val="bg1">
                  <a:lumMod val="75000"/>
                </a:schemeClr>
              </a:solidFill>
              <a:prstDash val="dash"/>
              <a:tailEnd type="oval"/>
            </a:ln>
            <a:effectLst/>
          </p:spPr>
        </p:cxnSp>
        <p:cxnSp>
          <p:nvCxnSpPr>
            <p:cNvPr id="69" name="直接连接符 68"/>
            <p:cNvCxnSpPr/>
            <p:nvPr/>
          </p:nvCxnSpPr>
          <p:spPr>
            <a:xfrm>
              <a:off x="4565547" y="1963801"/>
              <a:ext cx="0" cy="354618"/>
            </a:xfrm>
            <a:prstGeom prst="line">
              <a:avLst/>
            </a:prstGeom>
            <a:noFill/>
            <a:ln w="9525" cap="flat" cmpd="sng" algn="ctr">
              <a:solidFill>
                <a:schemeClr val="bg1">
                  <a:lumMod val="75000"/>
                </a:schemeClr>
              </a:solidFill>
              <a:prstDash val="solid"/>
            </a:ln>
            <a:effectLst/>
          </p:spPr>
        </p:cxnSp>
      </p:grpSp>
      <p:grpSp>
        <p:nvGrpSpPr>
          <p:cNvPr id="4" name="组合 69"/>
          <p:cNvGrpSpPr/>
          <p:nvPr/>
        </p:nvGrpSpPr>
        <p:grpSpPr>
          <a:xfrm>
            <a:off x="3128969" y="3610343"/>
            <a:ext cx="1051546" cy="354509"/>
            <a:chOff x="3513818" y="1963801"/>
            <a:chExt cx="1051729" cy="354618"/>
          </a:xfrm>
        </p:grpSpPr>
        <p:cxnSp>
          <p:nvCxnSpPr>
            <p:cNvPr id="71" name="直接连接符 70"/>
            <p:cNvCxnSpPr/>
            <p:nvPr/>
          </p:nvCxnSpPr>
          <p:spPr>
            <a:xfrm>
              <a:off x="3513818" y="2141110"/>
              <a:ext cx="1051729" cy="0"/>
            </a:xfrm>
            <a:prstGeom prst="line">
              <a:avLst/>
            </a:prstGeom>
            <a:noFill/>
            <a:ln w="9525" cap="flat" cmpd="sng" algn="ctr">
              <a:solidFill>
                <a:schemeClr val="bg1">
                  <a:lumMod val="75000"/>
                </a:schemeClr>
              </a:solidFill>
              <a:prstDash val="dash"/>
              <a:tailEnd type="oval"/>
            </a:ln>
            <a:effectLst/>
          </p:spPr>
        </p:cxnSp>
        <p:cxnSp>
          <p:nvCxnSpPr>
            <p:cNvPr id="72" name="直接连接符 71"/>
            <p:cNvCxnSpPr/>
            <p:nvPr/>
          </p:nvCxnSpPr>
          <p:spPr>
            <a:xfrm>
              <a:off x="4565547" y="1963801"/>
              <a:ext cx="0" cy="354618"/>
            </a:xfrm>
            <a:prstGeom prst="line">
              <a:avLst/>
            </a:prstGeom>
            <a:noFill/>
            <a:ln w="9525" cap="flat" cmpd="sng" algn="ctr">
              <a:solidFill>
                <a:schemeClr val="bg1">
                  <a:lumMod val="75000"/>
                </a:schemeClr>
              </a:solidFill>
              <a:prstDash val="solid"/>
            </a:ln>
            <a:effectLst/>
          </p:spPr>
        </p:cxnSp>
      </p:grpSp>
    </p:spTree>
  </p:cSld>
  <p:clrMapOvr>
    <a:masterClrMapping/>
  </p:clrMapOvr>
  <p:transition spd="med" advTm="6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anim calcmode="lin" valueType="num">
                                      <p:cBhvr>
                                        <p:cTn id="10" dur="500" fill="hold"/>
                                        <p:tgtEl>
                                          <p:spTgt spid="58"/>
                                        </p:tgtEl>
                                        <p:attrNameLst>
                                          <p:attrName>ppt_x</p:attrName>
                                        </p:attrNameLst>
                                      </p:cBhvr>
                                      <p:tavLst>
                                        <p:tav tm="0">
                                          <p:val>
                                            <p:fltVal val="0.5"/>
                                          </p:val>
                                        </p:tav>
                                        <p:tav tm="100000">
                                          <p:val>
                                            <p:strVal val="#ppt_x"/>
                                          </p:val>
                                        </p:tav>
                                      </p:tavLst>
                                    </p:anim>
                                    <p:anim calcmode="lin" valueType="num">
                                      <p:cBhvr>
                                        <p:cTn id="11" dur="500" fill="hold"/>
                                        <p:tgtEl>
                                          <p:spTgt spid="5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ppt_w</p:attrName>
                                        </p:attrNameLst>
                                      </p:cBhvr>
                                      <p:tavLst>
                                        <p:tav tm="0">
                                          <p:val>
                                            <p:fltVal val="0"/>
                                          </p:val>
                                        </p:tav>
                                        <p:tav tm="100000">
                                          <p:val>
                                            <p:strVal val="#ppt_w"/>
                                          </p:val>
                                        </p:tav>
                                      </p:tavLst>
                                    </p:anim>
                                    <p:anim calcmode="lin" valueType="num">
                                      <p:cBhvr>
                                        <p:cTn id="15" dur="500" fill="hold"/>
                                        <p:tgtEl>
                                          <p:spTgt spid="56"/>
                                        </p:tgtEl>
                                        <p:attrNameLst>
                                          <p:attrName>ppt_h</p:attrName>
                                        </p:attrNameLst>
                                      </p:cBhvr>
                                      <p:tavLst>
                                        <p:tav tm="0">
                                          <p:val>
                                            <p:fltVal val="0"/>
                                          </p:val>
                                        </p:tav>
                                        <p:tav tm="100000">
                                          <p:val>
                                            <p:strVal val="#ppt_h"/>
                                          </p:val>
                                        </p:tav>
                                      </p:tavLst>
                                    </p:anim>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fltVal val="0.5"/>
                                          </p:val>
                                        </p:tav>
                                        <p:tav tm="100000">
                                          <p:val>
                                            <p:strVal val="#ppt_x"/>
                                          </p:val>
                                        </p:tav>
                                      </p:tavLst>
                                    </p:anim>
                                    <p:anim calcmode="lin" valueType="num">
                                      <p:cBhvr>
                                        <p:cTn id="18" dur="500" fill="hold"/>
                                        <p:tgtEl>
                                          <p:spTgt spid="5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52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anim calcmode="lin" valueType="num">
                                      <p:cBhvr>
                                        <p:cTn id="25" dur="500" fill="hold"/>
                                        <p:tgtEl>
                                          <p:spTgt spid="57"/>
                                        </p:tgtEl>
                                        <p:attrNameLst>
                                          <p:attrName>ppt_x</p:attrName>
                                        </p:attrNameLst>
                                      </p:cBhvr>
                                      <p:tavLst>
                                        <p:tav tm="0">
                                          <p:val>
                                            <p:fltVal val="0.5"/>
                                          </p:val>
                                        </p:tav>
                                        <p:tav tm="100000">
                                          <p:val>
                                            <p:strVal val="#ppt_x"/>
                                          </p:val>
                                        </p:tav>
                                      </p:tavLst>
                                    </p:anim>
                                    <p:anim calcmode="lin" valueType="num">
                                      <p:cBhvr>
                                        <p:cTn id="26" dur="500" fill="hold"/>
                                        <p:tgtEl>
                                          <p:spTgt spid="57"/>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300"/>
                                        <p:tgtEl>
                                          <p:spTgt spid="55"/>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300"/>
                                        <p:tgtEl>
                                          <p:spTgt spid="65"/>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3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p:bldP spid="58" grpId="0" animBg="1"/>
      <p:bldP spid="59" grpId="0" animBg="1"/>
      <p:bldP spid="60" grpId="0" animBg="1"/>
      <p:bldP spid="61" grpId="0" animBg="1"/>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2"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037463" cy="1107996"/>
          </a:xfrm>
          <a:prstGeom prst="rect">
            <a:avLst/>
          </a:prstGeom>
          <a:noFill/>
        </p:spPr>
        <p:txBody>
          <a:bodyPr wrap="none">
            <a:spAutoFit/>
          </a:bodyPr>
          <a:lstStyle/>
          <a:p>
            <a:pPr fontAlgn="auto">
              <a:spcBef>
                <a:spcPts val="0"/>
              </a:spcBef>
              <a:spcAft>
                <a:spcPts val="0"/>
              </a:spcAft>
              <a:defRPr/>
            </a:pPr>
            <a:r>
              <a:rPr lang="en-US" altLang="zh-CN" sz="6600" b="1" dirty="0">
                <a:solidFill>
                  <a:schemeClr val="bg1"/>
                </a:solidFill>
                <a:latin typeface="+mj-ea"/>
                <a:ea typeface="+mj-ea"/>
              </a:rPr>
              <a:t>04</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p:cNvGrpSpPr/>
          <p:nvPr/>
        </p:nvGrpSpPr>
        <p:grpSpPr>
          <a:xfrm>
            <a:off x="786246" y="2086760"/>
            <a:ext cx="4445582" cy="626987"/>
            <a:chOff x="669540" y="2255926"/>
            <a:chExt cx="4446354" cy="627181"/>
          </a:xfrm>
        </p:grpSpPr>
        <p:sp>
          <p:nvSpPr>
            <p:cNvPr id="76" name="矩形 75"/>
            <p:cNvSpPr/>
            <p:nvPr/>
          </p:nvSpPr>
          <p:spPr>
            <a:xfrm>
              <a:off x="720388" y="2636578"/>
              <a:ext cx="3496656" cy="246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12"/>
            <p:cNvSpPr txBox="1"/>
            <p:nvPr/>
          </p:nvSpPr>
          <p:spPr>
            <a:xfrm>
              <a:off x="669540" y="2255926"/>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第二季度</a:t>
              </a:r>
            </a:p>
          </p:txBody>
        </p:sp>
      </p:grpSp>
      <p:grpSp>
        <p:nvGrpSpPr>
          <p:cNvPr id="3" name="组合 78"/>
          <p:cNvGrpSpPr/>
          <p:nvPr/>
        </p:nvGrpSpPr>
        <p:grpSpPr>
          <a:xfrm>
            <a:off x="786246" y="2848525"/>
            <a:ext cx="4445582" cy="617578"/>
            <a:chOff x="669540" y="3085713"/>
            <a:chExt cx="4446354" cy="617769"/>
          </a:xfrm>
        </p:grpSpPr>
        <p:sp>
          <p:nvSpPr>
            <p:cNvPr id="81" name="矩形 80"/>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13"/>
            <p:cNvSpPr txBox="1"/>
            <p:nvPr/>
          </p:nvSpPr>
          <p:spPr>
            <a:xfrm>
              <a:off x="669540" y="3085713"/>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第三季度</a:t>
              </a:r>
            </a:p>
          </p:txBody>
        </p:sp>
        <p:sp>
          <p:nvSpPr>
            <p:cNvPr id="83" name="矩形 82"/>
            <p:cNvSpPr/>
            <p:nvPr/>
          </p:nvSpPr>
          <p:spPr>
            <a:xfrm>
              <a:off x="720388" y="3456952"/>
              <a:ext cx="2346513" cy="2465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83"/>
          <p:cNvGrpSpPr/>
          <p:nvPr/>
        </p:nvGrpSpPr>
        <p:grpSpPr>
          <a:xfrm>
            <a:off x="786246" y="3678054"/>
            <a:ext cx="4445582" cy="612570"/>
            <a:chOff x="669540" y="3915498"/>
            <a:chExt cx="4446354" cy="612759"/>
          </a:xfrm>
        </p:grpSpPr>
        <p:sp>
          <p:nvSpPr>
            <p:cNvPr id="85" name="文本框 14"/>
            <p:cNvSpPr txBox="1"/>
            <p:nvPr/>
          </p:nvSpPr>
          <p:spPr>
            <a:xfrm>
              <a:off x="669540" y="3915498"/>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第四季度</a:t>
              </a:r>
            </a:p>
          </p:txBody>
        </p:sp>
        <p:sp>
          <p:nvSpPr>
            <p:cNvPr id="86" name="矩形 85"/>
            <p:cNvSpPr/>
            <p:nvPr/>
          </p:nvSpPr>
          <p:spPr>
            <a:xfrm>
              <a:off x="720387" y="4281728"/>
              <a:ext cx="3938308" cy="246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94"/>
          <p:cNvGrpSpPr/>
          <p:nvPr/>
        </p:nvGrpSpPr>
        <p:grpSpPr>
          <a:xfrm>
            <a:off x="4564032" y="3573230"/>
            <a:ext cx="445585" cy="458657"/>
            <a:chOff x="5939521" y="4572770"/>
            <a:chExt cx="594216" cy="550559"/>
          </a:xfrm>
        </p:grpSpPr>
        <p:grpSp>
          <p:nvGrpSpPr>
            <p:cNvPr id="6" name="组合 95"/>
            <p:cNvGrpSpPr/>
            <p:nvPr/>
          </p:nvGrpSpPr>
          <p:grpSpPr>
            <a:xfrm>
              <a:off x="5942984" y="4572770"/>
              <a:ext cx="541778" cy="550559"/>
              <a:chOff x="6511364" y="4028283"/>
              <a:chExt cx="830997" cy="844465"/>
            </a:xfrm>
          </p:grpSpPr>
          <p:sp>
            <p:nvSpPr>
              <p:cNvPr id="98" name="椭圆 97"/>
              <p:cNvSpPr/>
              <p:nvPr/>
            </p:nvSpPr>
            <p:spPr>
              <a:xfrm>
                <a:off x="6511364" y="4028283"/>
                <a:ext cx="830997" cy="760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10800000">
                <a:off x="6746646" y="4562030"/>
                <a:ext cx="360433" cy="31071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7"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99"/>
          <p:cNvGrpSpPr/>
          <p:nvPr/>
        </p:nvGrpSpPr>
        <p:grpSpPr>
          <a:xfrm>
            <a:off x="4171409" y="2102258"/>
            <a:ext cx="381515" cy="355038"/>
            <a:chOff x="5564037" y="3542535"/>
            <a:chExt cx="508775" cy="426178"/>
          </a:xfrm>
        </p:grpSpPr>
        <p:grpSp>
          <p:nvGrpSpPr>
            <p:cNvPr id="8" name="组合 100"/>
            <p:cNvGrpSpPr/>
            <p:nvPr/>
          </p:nvGrpSpPr>
          <p:grpSpPr>
            <a:xfrm>
              <a:off x="5570386" y="3542535"/>
              <a:ext cx="414733" cy="426178"/>
              <a:chOff x="6511364" y="4018820"/>
              <a:chExt cx="830997" cy="853928"/>
            </a:xfrm>
            <a:solidFill>
              <a:srgbClr val="E74C2E"/>
            </a:solidFill>
          </p:grpSpPr>
          <p:sp>
            <p:nvSpPr>
              <p:cNvPr id="103" name="椭圆 102"/>
              <p:cNvSpPr/>
              <p:nvPr/>
            </p:nvSpPr>
            <p:spPr>
              <a:xfrm>
                <a:off x="6511364" y="4018820"/>
                <a:ext cx="830997" cy="770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10800000">
                <a:off x="6746646" y="4562030"/>
                <a:ext cx="360433" cy="31071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2"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104"/>
          <p:cNvGrpSpPr/>
          <p:nvPr/>
        </p:nvGrpSpPr>
        <p:grpSpPr>
          <a:xfrm>
            <a:off x="2936527" y="2848525"/>
            <a:ext cx="450290" cy="362007"/>
            <a:chOff x="5448813" y="3534170"/>
            <a:chExt cx="600490" cy="434542"/>
          </a:xfrm>
        </p:grpSpPr>
        <p:grpSp>
          <p:nvGrpSpPr>
            <p:cNvPr id="10" name="组合 105"/>
            <p:cNvGrpSpPr/>
            <p:nvPr/>
          </p:nvGrpSpPr>
          <p:grpSpPr>
            <a:xfrm>
              <a:off x="5570386" y="3534170"/>
              <a:ext cx="414733" cy="434542"/>
              <a:chOff x="6511364" y="4002061"/>
              <a:chExt cx="830997" cy="870687"/>
            </a:xfrm>
            <a:solidFill>
              <a:srgbClr val="E74C2E"/>
            </a:solidFill>
          </p:grpSpPr>
          <p:sp>
            <p:nvSpPr>
              <p:cNvPr id="108" name="椭圆 107"/>
              <p:cNvSpPr/>
              <p:nvPr/>
            </p:nvSpPr>
            <p:spPr>
              <a:xfrm>
                <a:off x="6511364" y="4002061"/>
                <a:ext cx="830997" cy="787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10800000">
                <a:off x="6746646" y="4562030"/>
                <a:ext cx="360433" cy="31071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7"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9"/>
          <p:cNvGrpSpPr/>
          <p:nvPr/>
        </p:nvGrpSpPr>
        <p:grpSpPr>
          <a:xfrm>
            <a:off x="3463733" y="1333524"/>
            <a:ext cx="389549" cy="353236"/>
            <a:chOff x="5551177" y="3544696"/>
            <a:chExt cx="519489" cy="424014"/>
          </a:xfrm>
        </p:grpSpPr>
        <p:grpSp>
          <p:nvGrpSpPr>
            <p:cNvPr id="12" name="组合 110"/>
            <p:cNvGrpSpPr/>
            <p:nvPr/>
          </p:nvGrpSpPr>
          <p:grpSpPr>
            <a:xfrm>
              <a:off x="5570386" y="3544696"/>
              <a:ext cx="414733" cy="424014"/>
              <a:chOff x="6511364" y="4023155"/>
              <a:chExt cx="830997" cy="849593"/>
            </a:xfrm>
            <a:solidFill>
              <a:srgbClr val="E74C2E"/>
            </a:solidFill>
          </p:grpSpPr>
          <p:sp>
            <p:nvSpPr>
              <p:cNvPr id="113" name="椭圆 112"/>
              <p:cNvSpPr/>
              <p:nvPr/>
            </p:nvSpPr>
            <p:spPr>
              <a:xfrm>
                <a:off x="6511364" y="4023155"/>
                <a:ext cx="830997" cy="7659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0800000">
                <a:off x="6746646" y="4562030"/>
                <a:ext cx="360433" cy="31071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2" name="文本框 10"/>
            <p:cNvSpPr txBox="1"/>
            <p:nvPr/>
          </p:nvSpPr>
          <p:spPr>
            <a:xfrm>
              <a:off x="5551177" y="3598038"/>
              <a:ext cx="519489"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14"/>
          <p:cNvGrpSpPr/>
          <p:nvPr/>
        </p:nvGrpSpPr>
        <p:grpSpPr>
          <a:xfrm>
            <a:off x="786246" y="1276750"/>
            <a:ext cx="4445582" cy="675271"/>
            <a:chOff x="669540" y="1381284"/>
            <a:chExt cx="4446354" cy="675479"/>
          </a:xfrm>
        </p:grpSpPr>
        <p:sp>
          <p:nvSpPr>
            <p:cNvPr id="116" name="矩形 115"/>
            <p:cNvSpPr/>
            <p:nvPr/>
          </p:nvSpPr>
          <p:spPr>
            <a:xfrm>
              <a:off x="720388" y="1810234"/>
              <a:ext cx="2803712" cy="246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
            <p:cNvSpPr txBox="1"/>
            <p:nvPr/>
          </p:nvSpPr>
          <p:spPr>
            <a:xfrm>
              <a:off x="669540" y="1381284"/>
              <a:ext cx="1452703" cy="27699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第一季度</a:t>
              </a:r>
            </a:p>
          </p:txBody>
        </p:sp>
        <p:sp>
          <p:nvSpPr>
            <p:cNvPr id="118" name="矩形 117"/>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9" name="TextBox 22"/>
          <p:cNvSpPr txBox="1"/>
          <p:nvPr/>
        </p:nvSpPr>
        <p:spPr>
          <a:xfrm>
            <a:off x="5679251" y="1943280"/>
            <a:ext cx="3000024" cy="509649"/>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defRPr/>
            </a:pPr>
            <a:r>
              <a:rPr lang="zh-CN" altLang="en-US" sz="800" kern="0" noProof="1">
                <a:solidFill>
                  <a:schemeClr val="bg1">
                    <a:lumMod val="50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800" kern="0" noProof="1">
              <a:solidFill>
                <a:schemeClr val="bg1">
                  <a:lumMod val="50000"/>
                </a:schemeClr>
              </a:solidFill>
            </a:endParaRPr>
          </a:p>
        </p:txBody>
      </p:sp>
      <p:sp>
        <p:nvSpPr>
          <p:cNvPr id="120" name="TextBox 119"/>
          <p:cNvSpPr txBox="1"/>
          <p:nvPr/>
        </p:nvSpPr>
        <p:spPr>
          <a:xfrm>
            <a:off x="5679251" y="1670050"/>
            <a:ext cx="2971284" cy="253828"/>
          </a:xfrm>
          <a:prstGeom prst="rect">
            <a:avLst/>
          </a:prstGeom>
          <a:noFill/>
        </p:spPr>
        <p:txBody>
          <a:bodyPr wrap="square" lIns="68550" tIns="34275" rIns="68550" bIns="34275" rtlCol="0">
            <a:spAutoFit/>
          </a:bodyPr>
          <a:lstStyle/>
          <a:p>
            <a:pPr algn="l"/>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点击添加标题文字</a:t>
            </a:r>
          </a:p>
        </p:txBody>
      </p:sp>
      <p:sp>
        <p:nvSpPr>
          <p:cNvPr id="121" name="TextBox 120"/>
          <p:cNvSpPr txBox="1"/>
          <p:nvPr/>
        </p:nvSpPr>
        <p:spPr>
          <a:xfrm>
            <a:off x="5603064" y="3233390"/>
            <a:ext cx="2971284" cy="284595"/>
          </a:xfrm>
          <a:prstGeom prst="rect">
            <a:avLst/>
          </a:prstGeom>
          <a:noFill/>
        </p:spPr>
        <p:txBody>
          <a:bodyPr wrap="square" lIns="68550" tIns="34275" rIns="68550" bIns="34275" rtlCol="0">
            <a:spAutoFit/>
          </a:bodyPr>
          <a:lstStyle/>
          <a:p>
            <a:pPr algn="l"/>
            <a:r>
              <a:rPr lang="zh-CN" altLang="en-US" sz="1400" b="1" dirty="0">
                <a:solidFill>
                  <a:schemeClr val="bg1">
                    <a:lumMod val="50000"/>
                  </a:schemeClr>
                </a:solidFill>
                <a:latin typeface="微软雅黑" panose="020B0503020204020204" pitchFamily="34" charset="-122"/>
                <a:ea typeface="微软雅黑" panose="020B0503020204020204" pitchFamily="34" charset="-122"/>
              </a:rPr>
              <a:t>全年总额：</a:t>
            </a:r>
          </a:p>
        </p:txBody>
      </p:sp>
      <p:sp>
        <p:nvSpPr>
          <p:cNvPr id="122" name="TextBox 121"/>
          <p:cNvSpPr txBox="1"/>
          <p:nvPr/>
        </p:nvSpPr>
        <p:spPr>
          <a:xfrm>
            <a:off x="5603064" y="3533632"/>
            <a:ext cx="2971284" cy="684582"/>
          </a:xfrm>
          <a:prstGeom prst="rect">
            <a:avLst/>
          </a:prstGeom>
          <a:noFill/>
        </p:spPr>
        <p:txBody>
          <a:bodyPr wrap="square" lIns="68550" tIns="34275" rIns="68550" bIns="34275" rtlCol="0">
            <a:spAutoFit/>
          </a:bodyPr>
          <a:lstStyle/>
          <a:p>
            <a:pPr algn="l"/>
            <a:r>
              <a:rPr lang="en-US" altLang="zh-CN" sz="4000" dirty="0">
                <a:solidFill>
                  <a:schemeClr val="bg1">
                    <a:lumMod val="50000"/>
                  </a:schemeClr>
                </a:solidFill>
                <a:latin typeface="Impact" panose="020B0806030902050204" pitchFamily="34" charset="0"/>
                <a:ea typeface="微软雅黑" panose="020B0503020204020204" pitchFamily="34" charset="-122"/>
              </a:rPr>
              <a:t>23,812,969</a:t>
            </a:r>
            <a:endParaRPr lang="zh-CN" altLang="en-US" sz="4000" dirty="0">
              <a:solidFill>
                <a:schemeClr val="bg1">
                  <a:lumMod val="50000"/>
                </a:schemeClr>
              </a:solidFill>
              <a:latin typeface="Impact" panose="020B0806030902050204" pitchFamily="34" charset="0"/>
              <a:ea typeface="微软雅黑" panose="020B0503020204020204" pitchFamily="34" charset="-122"/>
            </a:endParaRPr>
          </a:p>
        </p:txBody>
      </p:sp>
    </p:spTree>
  </p:cSld>
  <p:clrMapOvr>
    <a:masterClrMapping/>
  </p:clrMapOvr>
  <p:transition spd="med" advTm="9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childTnLst>
                          </p:cTn>
                        </p:par>
                        <p:par>
                          <p:cTn id="52" fill="hold">
                            <p:stCondLst>
                              <p:cond delay="4500"/>
                            </p:stCondLst>
                            <p:childTnLst>
                              <p:par>
                                <p:cTn id="53" presetID="16" presetClass="entr" presetSubtype="21"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barn(inVertical)">
                                      <p:cBhvr>
                                        <p:cTn id="55" dur="500"/>
                                        <p:tgtEl>
                                          <p:spTgt spid="11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000"/>
                                        <p:tgtEl>
                                          <p:spTgt spid="121"/>
                                        </p:tgtEl>
                                      </p:cBhvr>
                                    </p:animEffect>
                                    <p:anim calcmode="lin" valueType="num">
                                      <p:cBhvr>
                                        <p:cTn id="60" dur="1000" fill="hold"/>
                                        <p:tgtEl>
                                          <p:spTgt spid="121"/>
                                        </p:tgtEl>
                                        <p:attrNameLst>
                                          <p:attrName>ppt_x</p:attrName>
                                        </p:attrNameLst>
                                      </p:cBhvr>
                                      <p:tavLst>
                                        <p:tav tm="0">
                                          <p:val>
                                            <p:strVal val="#ppt_x"/>
                                          </p:val>
                                        </p:tav>
                                        <p:tav tm="100000">
                                          <p:val>
                                            <p:strVal val="#ppt_x"/>
                                          </p:val>
                                        </p:tav>
                                      </p:tavLst>
                                    </p:anim>
                                    <p:anim calcmode="lin" valueType="num">
                                      <p:cBhvr>
                                        <p:cTn id="61" dur="1000" fill="hold"/>
                                        <p:tgtEl>
                                          <p:spTgt spid="121"/>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3" presetClass="entr" presetSubtype="16" fill="hold" grpId="0" nodeType="afterEffect">
                                  <p:stCondLst>
                                    <p:cond delay="0"/>
                                  </p:stCondLst>
                                  <p:iterate type="lt">
                                    <p:tmPct val="15000"/>
                                  </p:iterate>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stretch>
            <a:fillRect/>
          </a:stretch>
        </p:blipFill>
        <p:spPr bwMode="auto">
          <a:xfrm>
            <a:off x="-9525" y="1446609"/>
            <a:ext cx="3861445" cy="2493590"/>
          </a:xfrm>
          <a:prstGeom prst="rect">
            <a:avLst/>
          </a:prstGeom>
          <a:noFill/>
          <a:ln w="9525">
            <a:noFill/>
            <a:miter lim="800000"/>
            <a:headEnd/>
            <a:tailEnd/>
          </a:ln>
        </p:spPr>
      </p:pic>
      <p:sp>
        <p:nvSpPr>
          <p:cNvPr id="4" name="矩形 3" hidden="1"/>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360363" y="411312"/>
            <a:ext cx="360362" cy="36036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矩形 7"/>
          <p:cNvSpPr/>
          <p:nvPr/>
        </p:nvSpPr>
        <p:spPr>
          <a:xfrm>
            <a:off x="534988" y="558949"/>
            <a:ext cx="290512" cy="29051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gradFill>
                <a:gsLst>
                  <a:gs pos="0">
                    <a:srgbClr val="66CCFF"/>
                  </a:gs>
                  <a:gs pos="52000">
                    <a:schemeClr val="bg1"/>
                  </a:gs>
                  <a:gs pos="100000">
                    <a:srgbClr val="0070C0"/>
                  </a:gs>
                </a:gsLst>
                <a:lin ang="0" scaled="1"/>
              </a:gradFill>
            </a:endParaRPr>
          </a:p>
        </p:txBody>
      </p:sp>
      <p:sp>
        <p:nvSpPr>
          <p:cNvPr id="10" name="标题 1"/>
          <p:cNvSpPr txBox="1"/>
          <p:nvPr/>
        </p:nvSpPr>
        <p:spPr bwMode="auto">
          <a:xfrm>
            <a:off x="1116013" y="422424"/>
            <a:ext cx="8229600" cy="565150"/>
          </a:xfrm>
          <a:prstGeom prst="rect">
            <a:avLst/>
          </a:prstGeom>
          <a:noFill/>
          <a:ln w="9525">
            <a:noFill/>
            <a:miter lim="800000"/>
          </a:ln>
        </p:spPr>
        <p:txBody>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目  录</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（文字可以编辑）</a:t>
            </a:r>
          </a:p>
        </p:txBody>
      </p:sp>
      <p:sp>
        <p:nvSpPr>
          <p:cNvPr id="11" name="Rectangle 22"/>
          <p:cNvSpPr>
            <a:spLocks noChangeArrowheads="1"/>
          </p:cNvSpPr>
          <p:nvPr/>
        </p:nvSpPr>
        <p:spPr bwMode="auto">
          <a:xfrm>
            <a:off x="4895601" y="2005434"/>
            <a:ext cx="3852863" cy="6794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rPr>
              <a:t>本年度工作完成情况</a:t>
            </a:r>
          </a:p>
          <a:p>
            <a:pPr>
              <a:lnSpc>
                <a:spcPct val="120000"/>
              </a:lnSpc>
              <a:spcBef>
                <a:spcPts val="0"/>
              </a:spcBef>
              <a:spcAft>
                <a:spcPts val="0"/>
              </a:spcAft>
              <a:defRPr/>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完成的项目</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未完成的项目</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存在的问题</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改进方法措施</a:t>
            </a:r>
          </a:p>
        </p:txBody>
      </p:sp>
      <p:sp>
        <p:nvSpPr>
          <p:cNvPr id="12" name="WordArt 20"/>
          <p:cNvSpPr>
            <a:spLocks noChangeArrowheads="1" noChangeShapeType="1" noTextEdit="1"/>
          </p:cNvSpPr>
          <p:nvPr/>
        </p:nvSpPr>
        <p:spPr bwMode="auto">
          <a:xfrm>
            <a:off x="4500563" y="1310109"/>
            <a:ext cx="223837" cy="423862"/>
          </a:xfrm>
          <a:prstGeom prst="rect">
            <a:avLst/>
          </a:prstGeom>
        </p:spPr>
        <p:txBody>
          <a:bodyPr wrap="none" fromWordArt="1">
            <a:prstTxWarp prst="textPlain">
              <a:avLst>
                <a:gd name="adj" fmla="val 50000"/>
              </a:avLst>
            </a:prstTxWarp>
          </a:bodyPr>
          <a:lstStyle/>
          <a:p>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1</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sp>
        <p:nvSpPr>
          <p:cNvPr id="13" name="Rectangle 22"/>
          <p:cNvSpPr>
            <a:spLocks noChangeArrowheads="1"/>
          </p:cNvSpPr>
          <p:nvPr/>
        </p:nvSpPr>
        <p:spPr bwMode="auto">
          <a:xfrm>
            <a:off x="4948238" y="1245021"/>
            <a:ext cx="3648075" cy="6794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年度工作叙述</a:t>
            </a:r>
            <a:endParaRPr lang="zh-CN" altLang="en-US" sz="1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ts val="0"/>
              </a:spcBef>
              <a:spcAft>
                <a:spcPts val="0"/>
              </a:spcAft>
              <a:defRPr/>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本季度工作叙述及所达成目标</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整体工作总结</a:t>
            </a:r>
          </a:p>
        </p:txBody>
      </p:sp>
      <p:sp>
        <p:nvSpPr>
          <p:cNvPr id="14" name="WordArt 20"/>
          <p:cNvSpPr>
            <a:spLocks noChangeArrowheads="1" noChangeShapeType="1" noTextEdit="1"/>
          </p:cNvSpPr>
          <p:nvPr/>
        </p:nvSpPr>
        <p:spPr bwMode="auto">
          <a:xfrm>
            <a:off x="4446339" y="2118146"/>
            <a:ext cx="300037" cy="422275"/>
          </a:xfrm>
          <a:prstGeom prst="rect">
            <a:avLst/>
          </a:prstGeom>
        </p:spPr>
        <p:txBody>
          <a:bodyPr wrap="none" fromWordArt="1">
            <a:prstTxWarp prst="textPlain">
              <a:avLst>
                <a:gd name="adj" fmla="val 50000"/>
              </a:avLst>
            </a:prstTxWarp>
          </a:bodyPr>
          <a:lstStyle/>
          <a:p>
            <a:pPr algn="r"/>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2</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sp>
        <p:nvSpPr>
          <p:cNvPr id="15" name="WordArt 20"/>
          <p:cNvSpPr>
            <a:spLocks noChangeArrowheads="1" noChangeShapeType="1" noTextEdit="1"/>
          </p:cNvSpPr>
          <p:nvPr/>
        </p:nvSpPr>
        <p:spPr bwMode="auto">
          <a:xfrm>
            <a:off x="4499992" y="3702471"/>
            <a:ext cx="298450" cy="422275"/>
          </a:xfrm>
          <a:prstGeom prst="rect">
            <a:avLst/>
          </a:prstGeom>
        </p:spPr>
        <p:txBody>
          <a:bodyPr wrap="none" fromWordArt="1">
            <a:prstTxWarp prst="textPlain">
              <a:avLst>
                <a:gd name="adj" fmla="val 50000"/>
              </a:avLst>
            </a:prstTxWarp>
          </a:bodyPr>
          <a:lstStyle/>
          <a:p>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4</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sp>
        <p:nvSpPr>
          <p:cNvPr id="16" name="Rectangle 22"/>
          <p:cNvSpPr>
            <a:spLocks noChangeArrowheads="1"/>
          </p:cNvSpPr>
          <p:nvPr/>
        </p:nvSpPr>
        <p:spPr bwMode="auto">
          <a:xfrm>
            <a:off x="5045347" y="2791246"/>
            <a:ext cx="2917825" cy="10858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ts val="0"/>
              </a:spcBef>
              <a:spcAft>
                <a:spcPts val="0"/>
              </a:spcAft>
              <a:defRPr/>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项目展示一</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项目展示二</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项目展示三</a:t>
            </a:r>
          </a:p>
          <a:p>
            <a:pPr>
              <a:lnSpc>
                <a:spcPct val="120000"/>
              </a:lnSpc>
              <a:spcBef>
                <a:spcPts val="0"/>
              </a:spcBef>
              <a:spcAft>
                <a:spcPts val="0"/>
              </a:spcAft>
              <a:defRPr/>
            </a:pP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17" name="Rectangle 22"/>
          <p:cNvSpPr>
            <a:spLocks noChangeArrowheads="1"/>
          </p:cNvSpPr>
          <p:nvPr/>
        </p:nvSpPr>
        <p:spPr bwMode="auto">
          <a:xfrm>
            <a:off x="5015929" y="3548484"/>
            <a:ext cx="2916238" cy="679450"/>
          </a:xfrm>
          <a:prstGeom prst="rect">
            <a:avLst/>
          </a:prstGeom>
          <a:noFill/>
          <a:ln>
            <a:noFill/>
          </a:ln>
        </p:spPr>
        <p:txBody>
          <a:bodyPr lIns="87644" tIns="43822" rIns="87644" bIns="43822">
            <a:spAutoFit/>
          </a:bodyPr>
          <a:lstStyle/>
          <a:p>
            <a:pPr>
              <a:lnSpc>
                <a:spcPct val="120000"/>
              </a:lnSpc>
              <a:spcBef>
                <a:spcPts val="0"/>
              </a:spcBef>
              <a:spcAft>
                <a:spcPts val="0"/>
              </a:spcAft>
              <a:defRPr/>
            </a:pPr>
            <a:r>
              <a:rPr lang="en-US" altLang="zh-CN"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2017</a:t>
            </a:r>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年工作计划</a:t>
            </a:r>
            <a:endParaRPr lang="en-US" altLang="zh-CN"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spcBef>
                <a:spcPts val="0"/>
              </a:spcBef>
              <a:spcAft>
                <a:spcPts val="0"/>
              </a:spcAft>
              <a:defRPr/>
            </a:pPr>
            <a:r>
              <a:rPr lang="en-US" altLang="zh-CN" sz="1200" dirty="0">
                <a:solidFill>
                  <a:schemeClr val="bg2">
                    <a:lumMod val="75000"/>
                  </a:schemeClr>
                </a:solidFill>
                <a:latin typeface="微软雅黑" panose="020B0503020204020204" pitchFamily="34" charset="-122"/>
                <a:ea typeface="微软雅黑" panose="020B0503020204020204" pitchFamily="34" charset="-122"/>
              </a:rPr>
              <a:t>2016</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年工作计划</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工作目标</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其他</a:t>
            </a:r>
          </a:p>
        </p:txBody>
      </p:sp>
      <p:sp>
        <p:nvSpPr>
          <p:cNvPr id="18" name="WordArt 20"/>
          <p:cNvSpPr>
            <a:spLocks noChangeArrowheads="1" noChangeShapeType="1" noTextEdit="1"/>
          </p:cNvSpPr>
          <p:nvPr/>
        </p:nvSpPr>
        <p:spPr bwMode="auto">
          <a:xfrm>
            <a:off x="4505597" y="2900784"/>
            <a:ext cx="300037" cy="422275"/>
          </a:xfrm>
          <a:prstGeom prst="rect">
            <a:avLst/>
          </a:prstGeom>
        </p:spPr>
        <p:txBody>
          <a:bodyPr wrap="none" fromWordArt="1">
            <a:prstTxWarp prst="textPlain">
              <a:avLst>
                <a:gd name="adj" fmla="val 50000"/>
              </a:avLst>
            </a:prstTxWarp>
          </a:bodyPr>
          <a:lstStyle/>
          <a:p>
            <a:r>
              <a:rPr lang="en-US" altLang="zh-CN" sz="3400" b="1" kern="10">
                <a:ln w="9525">
                  <a:noFill/>
                  <a:round/>
                </a:ln>
                <a:solidFill>
                  <a:schemeClr val="accent1"/>
                </a:solidFill>
                <a:latin typeface="微软雅黑" panose="020B0503020204020204" pitchFamily="34" charset="-122"/>
                <a:ea typeface="微软雅黑" panose="020B0503020204020204" pitchFamily="34" charset="-122"/>
              </a:rPr>
              <a:t>3</a:t>
            </a:r>
            <a:endParaRPr lang="zh-CN" altLang="en-US" sz="3400" b="1" kern="10">
              <a:ln w="9525">
                <a:noFill/>
                <a:round/>
              </a:ln>
              <a:solidFill>
                <a:schemeClr val="accent1"/>
              </a:solidFill>
              <a:latin typeface="微软雅黑" panose="020B0503020204020204" pitchFamily="34" charset="-122"/>
              <a:ea typeface="微软雅黑" panose="020B0503020204020204" pitchFamily="34" charset="-122"/>
            </a:endParaRPr>
          </a:p>
        </p:txBody>
      </p:sp>
      <p:pic>
        <p:nvPicPr>
          <p:cNvPr id="20" name="1" descr="D:\360data\重要数据\桌面\666666666.png"/>
          <p:cNvPicPr>
            <a:picLocks noChangeAspect="1" noChangeArrowheads="1"/>
          </p:cNvPicPr>
          <p:nvPr/>
        </p:nvPicPr>
        <p:blipFill>
          <a:blip r:embed="rId4"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1" name="2" descr="D:\360data\重要数据\桌面\555555555.png"/>
          <p:cNvPicPr>
            <a:picLocks noChangeAspect="1" noChangeArrowheads="1"/>
          </p:cNvPicPr>
          <p:nvPr/>
        </p:nvPicPr>
        <p:blipFill>
          <a:blip r:embed="rId5"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2" name="3" descr="D:\360data\重要数据\桌面\4444444444.png"/>
          <p:cNvPicPr>
            <a:picLocks noChangeAspect="1" noChangeArrowheads="1"/>
          </p:cNvPicPr>
          <p:nvPr/>
        </p:nvPicPr>
        <p:blipFill>
          <a:blip r:embed="rId6"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3" name="4" descr="D:\360data\重要数据\桌面\333333333333.png"/>
          <p:cNvPicPr>
            <a:picLocks noChangeAspect="1" noChangeArrowheads="1"/>
          </p:cNvPicPr>
          <p:nvPr/>
        </p:nvPicPr>
        <p:blipFill>
          <a:blip r:embed="rId7"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4" name="5" descr="D:\360data\重要数据\桌面\222222.png"/>
          <p:cNvPicPr>
            <a:picLocks noChangeAspect="1" noChangeArrowheads="1"/>
          </p:cNvPicPr>
          <p:nvPr/>
        </p:nvPicPr>
        <p:blipFill>
          <a:blip r:embed="rId8"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pic>
        <p:nvPicPr>
          <p:cNvPr id="25" name="6" descr="D:\360data\重要数据\桌面\11111111.png"/>
          <p:cNvPicPr>
            <a:picLocks noChangeAspect="1" noChangeArrowheads="1"/>
          </p:cNvPicPr>
          <p:nvPr/>
        </p:nvPicPr>
        <p:blipFill>
          <a:blip r:embed="rId9" cstate="print"/>
          <a:srcRect/>
          <a:stretch>
            <a:fillRect/>
          </a:stretch>
        </p:blipFill>
        <p:spPr bwMode="auto">
          <a:xfrm>
            <a:off x="1039813" y="1780009"/>
            <a:ext cx="1947862" cy="1947862"/>
          </a:xfrm>
          <a:prstGeom prst="rect">
            <a:avLst/>
          </a:prstGeom>
          <a:noFill/>
          <a:effectLst>
            <a:outerShdw blurRad="190500" algn="tl" rotWithShape="0">
              <a:schemeClr val="tx2">
                <a:lumMod val="60000"/>
                <a:lumOff val="40000"/>
                <a:alpha val="52000"/>
              </a:schemeClr>
            </a:outerShdw>
          </a:effectLst>
        </p:spPr>
      </p:pic>
      <p:sp>
        <p:nvSpPr>
          <p:cNvPr id="26" name="矩形 25"/>
          <p:cNvSpPr/>
          <p:nvPr/>
        </p:nvSpPr>
        <p:spPr>
          <a:xfrm>
            <a:off x="1258888" y="2283246"/>
            <a:ext cx="3457575" cy="836613"/>
          </a:xfrm>
          <a:prstGeom prst="rect">
            <a:avLst/>
          </a:prstGeom>
        </p:spPr>
        <p:txBody>
          <a:bodyPr>
            <a:spAutoFit/>
          </a:bodyPr>
          <a:lstStyle/>
          <a:p>
            <a:pPr>
              <a:lnSpc>
                <a:spcPct val="120000"/>
              </a:lnSpc>
              <a:spcBef>
                <a:spcPts val="0"/>
              </a:spcBef>
              <a:spcAft>
                <a:spcPts val="0"/>
              </a:spcAft>
              <a:defRPr/>
            </a:pPr>
            <a:r>
              <a:rPr lang="zh-CN" altLang="en-US" sz="4400" b="1" dirty="0">
                <a:solidFill>
                  <a:schemeClr val="bg1"/>
                </a:solidFill>
                <a:effectLst>
                  <a:outerShdw blurRad="50800" dist="50800" dir="5400000" algn="ctr" rotWithShape="0">
                    <a:schemeClr val="tx1">
                      <a:alpha val="42000"/>
                    </a:schemeClr>
                  </a:outerShdw>
                </a:effectLst>
                <a:latin typeface="微软雅黑" panose="020B0503020204020204" pitchFamily="34" charset="-122"/>
                <a:ea typeface="微软雅黑" panose="020B0503020204020204" pitchFamily="34" charset="-122"/>
                <a:sym typeface="Arial" panose="020B0604020202020204" pitchFamily="34" charset="0"/>
              </a:rPr>
              <a:t>目 录</a:t>
            </a:r>
          </a:p>
        </p:txBody>
      </p:sp>
    </p:spTree>
  </p:cSld>
  <p:clrMapOvr>
    <a:masterClrMapping/>
  </p:clrMapOvr>
  <p:transition spd="slow" advTm="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 calcmode="lin" valueType="num">
                                      <p:cBhvr>
                                        <p:cTn id="15" dur="300" fill="hold"/>
                                        <p:tgtEl>
                                          <p:spTgt spid="7"/>
                                        </p:tgtEl>
                                        <p:attrNameLst>
                                          <p:attrName>style.rotation</p:attrName>
                                        </p:attrNameLst>
                                      </p:cBhvr>
                                      <p:tavLst>
                                        <p:tav tm="0">
                                          <p:val>
                                            <p:fltVal val="90"/>
                                          </p:val>
                                        </p:tav>
                                        <p:tav tm="100000">
                                          <p:val>
                                            <p:fltVal val="0"/>
                                          </p:val>
                                        </p:tav>
                                      </p:tavLst>
                                    </p:anim>
                                    <p:animEffect transition="in" filter="fade">
                                      <p:cBhvr>
                                        <p:cTn id="16" dur="3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fltVal val="0"/>
                                          </p:val>
                                        </p:tav>
                                        <p:tav tm="100000">
                                          <p:val>
                                            <p:strVal val="#ppt_w"/>
                                          </p:val>
                                        </p:tav>
                                      </p:tavLst>
                                    </p:anim>
                                    <p:anim calcmode="lin" valueType="num">
                                      <p:cBhvr>
                                        <p:cTn id="20" dur="300" fill="hold"/>
                                        <p:tgtEl>
                                          <p:spTgt spid="8"/>
                                        </p:tgtEl>
                                        <p:attrNameLst>
                                          <p:attrName>ppt_h</p:attrName>
                                        </p:attrNameLst>
                                      </p:cBhvr>
                                      <p:tavLst>
                                        <p:tav tm="0">
                                          <p:val>
                                            <p:fltVal val="0"/>
                                          </p:val>
                                        </p:tav>
                                        <p:tav tm="100000">
                                          <p:val>
                                            <p:strVal val="#ppt_h"/>
                                          </p:val>
                                        </p:tav>
                                      </p:tavLst>
                                    </p:anim>
                                    <p:anim calcmode="lin" valueType="num">
                                      <p:cBhvr>
                                        <p:cTn id="21" dur="300" fill="hold"/>
                                        <p:tgtEl>
                                          <p:spTgt spid="8"/>
                                        </p:tgtEl>
                                        <p:attrNameLst>
                                          <p:attrName>style.rotation</p:attrName>
                                        </p:attrNameLst>
                                      </p:cBhvr>
                                      <p:tavLst>
                                        <p:tav tm="0">
                                          <p:val>
                                            <p:fltVal val="90"/>
                                          </p:val>
                                        </p:tav>
                                        <p:tav tm="100000">
                                          <p:val>
                                            <p:fltVal val="0"/>
                                          </p:val>
                                        </p:tav>
                                      </p:tavLst>
                                    </p:anim>
                                    <p:animEffect transition="in" filter="fade">
                                      <p:cBhvr>
                                        <p:cTn id="22" dur="300"/>
                                        <p:tgtEl>
                                          <p:spTgt spid="8"/>
                                        </p:tgtEl>
                                      </p:cBhvr>
                                    </p:animEffect>
                                  </p:childTnLst>
                                </p:cTn>
                              </p:par>
                              <p:par>
                                <p:cTn id="23" presetID="41" presetClass="entr" presetSubtype="0" fill="hold" grpId="0" nodeType="withEffect">
                                  <p:stCondLst>
                                    <p:cond delay="70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300" fill="hold"/>
                                        <p:tgtEl>
                                          <p:spTgt spid="10"/>
                                        </p:tgtEl>
                                        <p:attrNameLst>
                                          <p:attrName>ppt_y</p:attrName>
                                        </p:attrNameLst>
                                      </p:cBhvr>
                                      <p:tavLst>
                                        <p:tav tm="0">
                                          <p:val>
                                            <p:strVal val="#ppt_y"/>
                                          </p:val>
                                        </p:tav>
                                        <p:tav tm="100000">
                                          <p:val>
                                            <p:strVal val="#ppt_y"/>
                                          </p:val>
                                        </p:tav>
                                      </p:tavLst>
                                    </p:anim>
                                    <p:anim calcmode="lin" valueType="num">
                                      <p:cBhvr>
                                        <p:cTn id="27"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300" tmFilter="0,0; .5, 1; 1, 1"/>
                                        <p:tgtEl>
                                          <p:spTgt spid="10"/>
                                        </p:tgtEl>
                                      </p:cBhvr>
                                    </p:animEffect>
                                  </p:childTnLst>
                                </p:cTn>
                              </p:par>
                              <p:par>
                                <p:cTn id="30" presetID="49" presetClass="entr" presetSubtype="0" decel="100000" fill="hold" grpId="0" nodeType="withEffect">
                                  <p:stCondLst>
                                    <p:cond delay="15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p:cBhvr>
                                        <p:cTn id="35" dur="500"/>
                                        <p:tgtEl>
                                          <p:spTgt spid="12"/>
                                        </p:tgtEl>
                                      </p:cBhvr>
                                    </p:animEffect>
                                  </p:childTnLst>
                                </p:cTn>
                              </p:par>
                              <p:par>
                                <p:cTn id="36" presetID="42" presetClass="entr" presetSubtype="0" fill="hold" grpId="0" nodeType="withEffect">
                                  <p:stCondLst>
                                    <p:cond delay="2000"/>
                                  </p:stCondLst>
                                  <p:childTnLst>
                                    <p:set>
                                      <p:cBhvr>
                                        <p:cTn id="37" dur="1" fill="hold">
                                          <p:stCondLst>
                                            <p:cond delay="0"/>
                                          </p:stCondLst>
                                        </p:cTn>
                                        <p:tgtEl>
                                          <p:spTgt spid="13"/>
                                        </p:tgtEl>
                                        <p:attrNameLst>
                                          <p:attrName>style.visibility</p:attrName>
                                        </p:attrNameLst>
                                      </p:cBhvr>
                                      <p:to>
                                        <p:strVal val="visible"/>
                                      </p:to>
                                    </p:set>
                                    <p:animEffect>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9" presetClass="entr" presetSubtype="0" decel="100000" fill="hold" grpId="0" nodeType="withEffect">
                                  <p:stCondLst>
                                    <p:cond delay="30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p:cBhvr>
                                        <p:cTn id="46" dur="500"/>
                                        <p:tgtEl>
                                          <p:spTgt spid="14"/>
                                        </p:tgtEl>
                                      </p:cBhvr>
                                    </p:animEffect>
                                  </p:childTnLst>
                                </p:cTn>
                              </p:par>
                              <p:par>
                                <p:cTn id="47" presetID="42" presetClass="entr" presetSubtype="0" fill="hold" grpId="0" nodeType="withEffect">
                                  <p:stCondLst>
                                    <p:cond delay="3500"/>
                                  </p:stCondLst>
                                  <p:childTnLst>
                                    <p:set>
                                      <p:cBhvr>
                                        <p:cTn id="48" dur="1" fill="hold">
                                          <p:stCondLst>
                                            <p:cond delay="0"/>
                                          </p:stCondLst>
                                        </p:cTn>
                                        <p:tgtEl>
                                          <p:spTgt spid="11"/>
                                        </p:tgtEl>
                                        <p:attrNameLst>
                                          <p:attrName>style.visibility</p:attrName>
                                        </p:attrNameLst>
                                      </p:cBhvr>
                                      <p:to>
                                        <p:strVal val="visible"/>
                                      </p:to>
                                    </p:set>
                                    <p:animEffect>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9" presetClass="entr" presetSubtype="0" decel="100000" fill="hold" grpId="0" nodeType="withEffect">
                                  <p:stCondLst>
                                    <p:cond delay="45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 calcmode="lin" valueType="num">
                                      <p:cBhvr>
                                        <p:cTn id="56" dur="500" fill="hold"/>
                                        <p:tgtEl>
                                          <p:spTgt spid="18"/>
                                        </p:tgtEl>
                                        <p:attrNameLst>
                                          <p:attrName>style.rotation</p:attrName>
                                        </p:attrNameLst>
                                      </p:cBhvr>
                                      <p:tavLst>
                                        <p:tav tm="0">
                                          <p:val>
                                            <p:fltVal val="360"/>
                                          </p:val>
                                        </p:tav>
                                        <p:tav tm="100000">
                                          <p:val>
                                            <p:fltVal val="0"/>
                                          </p:val>
                                        </p:tav>
                                      </p:tavLst>
                                    </p:anim>
                                    <p:animEffect>
                                      <p:cBhvr>
                                        <p:cTn id="57" dur="500"/>
                                        <p:tgtEl>
                                          <p:spTgt spid="18"/>
                                        </p:tgtEl>
                                      </p:cBhvr>
                                    </p:animEffect>
                                  </p:childTnLst>
                                </p:cTn>
                              </p:par>
                              <p:par>
                                <p:cTn id="58" presetID="42" presetClass="entr" presetSubtype="0" fill="hold" grpId="0" nodeType="withEffect">
                                  <p:stCondLst>
                                    <p:cond delay="5000"/>
                                  </p:stCondLst>
                                  <p:childTnLst>
                                    <p:set>
                                      <p:cBhvr>
                                        <p:cTn id="59" dur="1" fill="hold">
                                          <p:stCondLst>
                                            <p:cond delay="0"/>
                                          </p:stCondLst>
                                        </p:cTn>
                                        <p:tgtEl>
                                          <p:spTgt spid="16"/>
                                        </p:tgtEl>
                                        <p:attrNameLst>
                                          <p:attrName>style.visibility</p:attrName>
                                        </p:attrNameLst>
                                      </p:cBhvr>
                                      <p:to>
                                        <p:strVal val="visible"/>
                                      </p:to>
                                    </p:set>
                                    <p:animEffect>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9" presetClass="entr" presetSubtype="0" decel="100000" fill="hold" grpId="0" nodeType="withEffect">
                                  <p:stCondLst>
                                    <p:cond delay="600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p:cBhvr>
                                        <p:cTn id="68" dur="500"/>
                                        <p:tgtEl>
                                          <p:spTgt spid="15"/>
                                        </p:tgtEl>
                                      </p:cBhvr>
                                    </p:animEffect>
                                  </p:childTnLst>
                                </p:cTn>
                              </p:par>
                              <p:par>
                                <p:cTn id="69" presetID="42" presetClass="entr" presetSubtype="0" fill="hold" grpId="0" nodeType="withEffect">
                                  <p:stCondLst>
                                    <p:cond delay="6500"/>
                                  </p:stCondLst>
                                  <p:childTnLst>
                                    <p:set>
                                      <p:cBhvr>
                                        <p:cTn id="70" dur="1" fill="hold">
                                          <p:stCondLst>
                                            <p:cond delay="0"/>
                                          </p:stCondLst>
                                        </p:cTn>
                                        <p:tgtEl>
                                          <p:spTgt spid="17"/>
                                        </p:tgtEl>
                                        <p:attrNameLst>
                                          <p:attrName>style.visibility</p:attrName>
                                        </p:attrNameLst>
                                      </p:cBhvr>
                                      <p:to>
                                        <p:strVal val="visible"/>
                                      </p:to>
                                    </p:set>
                                    <p:animEffect>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10" presetClass="entr" presetSubtype="0" fill="hold"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nodeType="withEffect">
                                  <p:stCondLst>
                                    <p:cond delay="100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nodeType="withEffect">
                                  <p:stCondLst>
                                    <p:cond delay="100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nodeType="withEffect">
                                  <p:stCondLst>
                                    <p:cond delay="100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ntr" presetSubtype="0" fill="hold" nodeType="withEffect">
                                  <p:stCondLst>
                                    <p:cond delay="10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par>
                                <p:cTn id="89" presetID="10" presetClass="entr" presetSubtype="0" fill="hold" nodeType="withEffect">
                                  <p:stCondLst>
                                    <p:cond delay="100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8" presetClass="emph" presetSubtype="0" repeatCount="3000" fill="hold" nodeType="withEffect">
                                  <p:stCondLst>
                                    <p:cond delay="1000"/>
                                  </p:stCondLst>
                                  <p:childTnLst>
                                    <p:animRot by="21600000">
                                      <p:cBhvr>
                                        <p:cTn id="93" dur="3000" fill="hold"/>
                                        <p:tgtEl>
                                          <p:spTgt spid="20"/>
                                        </p:tgtEl>
                                        <p:attrNameLst>
                                          <p:attrName>r</p:attrName>
                                        </p:attrNameLst>
                                      </p:cBhvr>
                                    </p:animRot>
                                  </p:childTnLst>
                                </p:cTn>
                              </p:par>
                              <p:par>
                                <p:cTn id="94" presetID="8" presetClass="emph" presetSubtype="0" repeatCount="3000" fill="hold" nodeType="withEffect">
                                  <p:stCondLst>
                                    <p:cond delay="1000"/>
                                  </p:stCondLst>
                                  <p:childTnLst>
                                    <p:animRot by="-64800000">
                                      <p:cBhvr>
                                        <p:cTn id="95" dur="3000" fill="hold"/>
                                        <p:tgtEl>
                                          <p:spTgt spid="21"/>
                                        </p:tgtEl>
                                        <p:attrNameLst>
                                          <p:attrName>r</p:attrName>
                                        </p:attrNameLst>
                                      </p:cBhvr>
                                    </p:animRot>
                                  </p:childTnLst>
                                </p:cTn>
                              </p:par>
                              <p:par>
                                <p:cTn id="96" presetID="8" presetClass="emph" presetSubtype="0" repeatCount="3000" fill="hold" nodeType="withEffect">
                                  <p:stCondLst>
                                    <p:cond delay="1000"/>
                                  </p:stCondLst>
                                  <p:childTnLst>
                                    <p:animRot by="43200000">
                                      <p:cBhvr>
                                        <p:cTn id="97" dur="3000" fill="hold"/>
                                        <p:tgtEl>
                                          <p:spTgt spid="22"/>
                                        </p:tgtEl>
                                        <p:attrNameLst>
                                          <p:attrName>r</p:attrName>
                                        </p:attrNameLst>
                                      </p:cBhvr>
                                    </p:animRot>
                                  </p:childTnLst>
                                </p:cTn>
                              </p:par>
                              <p:par>
                                <p:cTn id="98" presetID="8" presetClass="emph" presetSubtype="0" repeatCount="3000" fill="hold" nodeType="withEffect">
                                  <p:stCondLst>
                                    <p:cond delay="1000"/>
                                  </p:stCondLst>
                                  <p:childTnLst>
                                    <p:animRot by="-43200000">
                                      <p:cBhvr>
                                        <p:cTn id="99" dur="3000" fill="hold"/>
                                        <p:tgtEl>
                                          <p:spTgt spid="23"/>
                                        </p:tgtEl>
                                        <p:attrNameLst>
                                          <p:attrName>r</p:attrName>
                                        </p:attrNameLst>
                                      </p:cBhvr>
                                    </p:animRot>
                                  </p:childTnLst>
                                </p:cTn>
                              </p:par>
                              <p:par>
                                <p:cTn id="100" presetID="8" presetClass="emph" presetSubtype="0" repeatCount="3000" fill="hold" nodeType="withEffect">
                                  <p:stCondLst>
                                    <p:cond delay="1000"/>
                                  </p:stCondLst>
                                  <p:childTnLst>
                                    <p:animRot by="21600000">
                                      <p:cBhvr>
                                        <p:cTn id="101" dur="3000" fill="hold"/>
                                        <p:tgtEl>
                                          <p:spTgt spid="24"/>
                                        </p:tgtEl>
                                        <p:attrNameLst>
                                          <p:attrName>r</p:attrName>
                                        </p:attrNameLst>
                                      </p:cBhvr>
                                    </p:animRot>
                                  </p:childTnLst>
                                </p:cTn>
                              </p:par>
                              <p:par>
                                <p:cTn id="102" presetID="8" presetClass="emph" presetSubtype="0" repeatCount="3000" fill="hold" nodeType="withEffect">
                                  <p:stCondLst>
                                    <p:cond delay="1000"/>
                                  </p:stCondLst>
                                  <p:childTnLst>
                                    <p:animRot by="-21600000">
                                      <p:cBhvr>
                                        <p:cTn id="103" dur="3000" fill="hold"/>
                                        <p:tgtEl>
                                          <p:spTgt spid="25"/>
                                        </p:tgtEl>
                                        <p:attrNameLst>
                                          <p:attrName>r</p:attrName>
                                        </p:attrNameLst>
                                      </p:cBhvr>
                                    </p:animRot>
                                  </p:childTnLst>
                                </p:cTn>
                              </p:par>
                              <p:par>
                                <p:cTn id="104" presetID="10" presetClass="entr" presetSubtype="0" fill="hold" grpId="0" nodeType="withEffect">
                                  <p:stCondLst>
                                    <p:cond delay="150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p:bldP spid="11" grpId="0" bldLvl="0" autoUpdateAnimBg="0"/>
      <p:bldP spid="12" grpId="0" animBg="1"/>
      <p:bldP spid="13" grpId="0" bldLvl="0" autoUpdateAnimBg="0"/>
      <p:bldP spid="14" grpId="0" animBg="1"/>
      <p:bldP spid="15" grpId="0" animBg="1"/>
      <p:bldP spid="16" grpId="0" bldLvl="0" autoUpdateAnimBg="0"/>
      <p:bldP spid="17" grpId="0" bldLvl="0" autoUpdateAnimBg="0"/>
      <p:bldP spid="18"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5321569" y="1352926"/>
            <a:ext cx="3288330" cy="3123236"/>
            <a:chOff x="-877094" y="-4168775"/>
            <a:chExt cx="4612482" cy="4381500"/>
          </a:xfrm>
        </p:grpSpPr>
        <p:sp>
          <p:nvSpPr>
            <p:cNvPr id="12" name="圆角矩形 11"/>
            <p:cNvSpPr/>
            <p:nvPr/>
          </p:nvSpPr>
          <p:spPr>
            <a:xfrm>
              <a:off x="-877094" y="-4168775"/>
              <a:ext cx="1447800" cy="990600"/>
            </a:xfrm>
            <a:prstGeom prst="round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7094" y="-3048000"/>
              <a:ext cx="1447800" cy="990600"/>
            </a:xfrm>
            <a:prstGeom prst="round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287588" y="-1930400"/>
              <a:ext cx="1447800" cy="990600"/>
            </a:xfrm>
            <a:prstGeom prst="round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15769" y="3829844"/>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40176" y="2677319"/>
                <a:ext cx="14478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00088" y="-4168775"/>
              <a:ext cx="1447800" cy="990600"/>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Rectangle 15"/>
          <p:cNvSpPr>
            <a:spLocks noChangeArrowheads="1"/>
          </p:cNvSpPr>
          <p:nvPr/>
        </p:nvSpPr>
        <p:spPr bwMode="auto">
          <a:xfrm>
            <a:off x="672176" y="3935093"/>
            <a:ext cx="4271656" cy="720423"/>
          </a:xfrm>
          <a:prstGeom prst="rect">
            <a:avLst/>
          </a:prstGeom>
          <a:solidFill>
            <a:srgbClr val="484849">
              <a:lumMod val="20000"/>
              <a:lumOff val="80000"/>
            </a:srgbClr>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29" name="Rectangle 11"/>
          <p:cNvSpPr>
            <a:spLocks noChangeArrowheads="1"/>
          </p:cNvSpPr>
          <p:nvPr/>
        </p:nvSpPr>
        <p:spPr bwMode="auto">
          <a:xfrm>
            <a:off x="672177" y="2748871"/>
            <a:ext cx="4271657" cy="736997"/>
          </a:xfrm>
          <a:prstGeom prst="rect">
            <a:avLst/>
          </a:prstGeom>
          <a:solidFill>
            <a:srgbClr val="484849">
              <a:lumMod val="20000"/>
              <a:lumOff val="80000"/>
            </a:srgbClr>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30" name="Rectangle 8"/>
          <p:cNvSpPr>
            <a:spLocks noChangeArrowheads="1"/>
          </p:cNvSpPr>
          <p:nvPr/>
        </p:nvSpPr>
        <p:spPr bwMode="auto">
          <a:xfrm>
            <a:off x="672177" y="1333842"/>
            <a:ext cx="4271656" cy="933202"/>
          </a:xfrm>
          <a:prstGeom prst="rect">
            <a:avLst/>
          </a:prstGeom>
          <a:solidFill>
            <a:srgbClr val="484849">
              <a:lumMod val="20000"/>
              <a:lumOff val="80000"/>
            </a:srgbClr>
          </a:solidFill>
          <a:ln>
            <a:noFill/>
          </a:ln>
        </p:spPr>
        <p:txBody>
          <a:bodyPr vert="horz" wrap="square" lIns="68550" tIns="34275" rIns="68550" bIns="34275" numCol="1" anchor="t" anchorCtr="0" compatLnSpc="1"/>
          <a:lstStyle/>
          <a:p>
            <a:pPr defTabSz="914400">
              <a:defRPr/>
            </a:pPr>
            <a:endParaRPr lang="zh-CN" altLang="en-US" kern="0" dirty="0">
              <a:solidFill>
                <a:sysClr val="windowText" lastClr="000000"/>
              </a:solidFill>
            </a:endParaRPr>
          </a:p>
        </p:txBody>
      </p:sp>
      <p:sp>
        <p:nvSpPr>
          <p:cNvPr id="31" name="TextBox 30"/>
          <p:cNvSpPr txBox="1"/>
          <p:nvPr/>
        </p:nvSpPr>
        <p:spPr>
          <a:xfrm>
            <a:off x="764675" y="1060049"/>
            <a:ext cx="1215488" cy="253828"/>
          </a:xfrm>
          <a:prstGeom prst="rect">
            <a:avLst/>
          </a:prstGeom>
          <a:noFill/>
        </p:spPr>
        <p:txBody>
          <a:bodyPr wrap="none" lIns="68550" tIns="34275" rIns="68550" bIns="34275" rtlCol="0">
            <a:spAutoFit/>
          </a:bodyPr>
          <a:lstStyle/>
          <a:p>
            <a:pPr defTabSz="914400">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项目一完成情况</a:t>
            </a:r>
          </a:p>
        </p:txBody>
      </p:sp>
      <p:sp>
        <p:nvSpPr>
          <p:cNvPr id="32" name="TextBox 31"/>
          <p:cNvSpPr txBox="1"/>
          <p:nvPr/>
        </p:nvSpPr>
        <p:spPr>
          <a:xfrm>
            <a:off x="810008" y="2507975"/>
            <a:ext cx="1215488" cy="253828"/>
          </a:xfrm>
          <a:prstGeom prst="rect">
            <a:avLst/>
          </a:prstGeom>
          <a:noFill/>
        </p:spPr>
        <p:txBody>
          <a:bodyPr wrap="none" lIns="68550" tIns="34275" rIns="68550" bIns="3427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sz="1200" b="1" dirty="0">
                <a:solidFill>
                  <a:schemeClr val="bg1">
                    <a:lumMod val="50000"/>
                  </a:schemeClr>
                </a:solidFill>
              </a:rPr>
              <a:t>项目二完成情况</a:t>
            </a:r>
          </a:p>
        </p:txBody>
      </p:sp>
      <p:sp>
        <p:nvSpPr>
          <p:cNvPr id="33" name="TextBox 32"/>
          <p:cNvSpPr txBox="1"/>
          <p:nvPr/>
        </p:nvSpPr>
        <p:spPr>
          <a:xfrm>
            <a:off x="826945" y="3714397"/>
            <a:ext cx="1215488" cy="253828"/>
          </a:xfrm>
          <a:prstGeom prst="rect">
            <a:avLst/>
          </a:prstGeom>
          <a:noFill/>
        </p:spPr>
        <p:txBody>
          <a:bodyPr wrap="none" lIns="68550" tIns="34275" rIns="68550" bIns="3427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sz="1200" b="1" dirty="0">
                <a:solidFill>
                  <a:schemeClr val="bg1">
                    <a:lumMod val="50000"/>
                  </a:schemeClr>
                </a:solidFill>
              </a:rPr>
              <a:t>项目三完成情况</a:t>
            </a:r>
          </a:p>
        </p:txBody>
      </p:sp>
      <p:sp>
        <p:nvSpPr>
          <p:cNvPr id="34" name="TextBox 33"/>
          <p:cNvSpPr txBox="1"/>
          <p:nvPr/>
        </p:nvSpPr>
        <p:spPr>
          <a:xfrm>
            <a:off x="762662" y="1571104"/>
            <a:ext cx="4181171" cy="315364"/>
          </a:xfrm>
          <a:prstGeom prst="rect">
            <a:avLst/>
          </a:prstGeom>
          <a:noFill/>
        </p:spPr>
        <p:txBody>
          <a:bodyPr wrap="square" lIns="68550" tIns="34275" rIns="68550" bIns="34275" rtlCol="0">
            <a:spAutoFit/>
          </a:bodyPr>
          <a:lstStyle/>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p>
        </p:txBody>
      </p:sp>
      <p:sp>
        <p:nvSpPr>
          <p:cNvPr id="35" name="TextBox 34"/>
          <p:cNvSpPr txBox="1"/>
          <p:nvPr/>
        </p:nvSpPr>
        <p:spPr>
          <a:xfrm>
            <a:off x="762662" y="2965620"/>
            <a:ext cx="4181171" cy="315364"/>
          </a:xfrm>
          <a:prstGeom prst="rect">
            <a:avLst/>
          </a:prstGeom>
          <a:noFill/>
        </p:spPr>
        <p:txBody>
          <a:bodyPr wrap="square" lIns="68550" tIns="34275" rIns="68550" bIns="34275" rtlCol="0">
            <a:spAutoFit/>
          </a:bodyPr>
          <a:lstStyle/>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
        <p:nvSpPr>
          <p:cNvPr id="36" name="TextBox 35"/>
          <p:cNvSpPr txBox="1"/>
          <p:nvPr/>
        </p:nvSpPr>
        <p:spPr>
          <a:xfrm>
            <a:off x="847951" y="4126263"/>
            <a:ext cx="4095883" cy="315364"/>
          </a:xfrm>
          <a:prstGeom prst="rect">
            <a:avLst/>
          </a:prstGeom>
          <a:noFill/>
        </p:spPr>
        <p:txBody>
          <a:bodyPr wrap="square" lIns="68550" tIns="34275" rIns="68550" bIns="34275" rtlCol="0">
            <a:spAutoFit/>
          </a:bodyPr>
          <a:lstStyle/>
          <a:p>
            <a:pPr defTabSz="914400">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ransition spd="med" advTm="5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1+#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125611" y="1203599"/>
            <a:ext cx="2961085" cy="2898596"/>
            <a:chOff x="3098007" y="1687586"/>
            <a:chExt cx="2961085" cy="2220813"/>
          </a:xfrm>
        </p:grpSpPr>
        <p:sp>
          <p:nvSpPr>
            <p:cNvPr id="7" name="MH_Other_1"/>
            <p:cNvSpPr/>
            <p:nvPr>
              <p:custDataLst>
                <p:tags r:id="rId10"/>
              </p:custDataLst>
            </p:nvPr>
          </p:nvSpPr>
          <p:spPr>
            <a:xfrm>
              <a:off x="4786314" y="1825103"/>
              <a:ext cx="1272778" cy="1208187"/>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accent2"/>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ctr">
                <a:lnSpc>
                  <a:spcPct val="120000"/>
                </a:lnSpc>
                <a:spcBef>
                  <a:spcPts val="450"/>
                </a:spcBef>
                <a:spcAft>
                  <a:spcPts val="450"/>
                </a:spcAft>
                <a:defRPr/>
              </a:pPr>
              <a:endParaRPr lang="zh-CN" altLang="en-US" sz="1600" b="1" dirty="0">
                <a:solidFill>
                  <a:srgbClr val="FFFFFF"/>
                </a:solidFill>
                <a:latin typeface="+mn-ea"/>
              </a:endParaRPr>
            </a:p>
          </p:txBody>
        </p:sp>
        <p:sp>
          <p:nvSpPr>
            <p:cNvPr id="8" name="MH_SubTitle_2"/>
            <p:cNvSpPr/>
            <p:nvPr>
              <p:custDataLst>
                <p:tags r:id="rId11"/>
              </p:custDataLst>
            </p:nvPr>
          </p:nvSpPr>
          <p:spPr>
            <a:xfrm rot="3577600">
              <a:off x="3836552" y="1761764"/>
              <a:ext cx="1547100" cy="206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sp>
          <p:nvSpPr>
            <p:cNvPr id="10" name="MH_Other_2"/>
            <p:cNvSpPr/>
            <p:nvPr>
              <p:custDataLst>
                <p:tags r:id="rId12"/>
              </p:custDataLst>
            </p:nvPr>
          </p:nvSpPr>
          <p:spPr>
            <a:xfrm>
              <a:off x="3278981" y="1687586"/>
              <a:ext cx="1613298" cy="954584"/>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chemeClr val="accent1"/>
            </a:solidFill>
            <a:ln w="3175">
              <a:noFill/>
            </a:ln>
            <a:effectLst/>
            <a:scene3d>
              <a:camera prst="orthographicFront">
                <a:rot lat="0" lon="21594000" rev="0"/>
              </a:camera>
              <a:lightRig rig="threePt" dir="t">
                <a:rot lat="0" lon="0" rev="9000000"/>
              </a:lightRig>
            </a:scene3d>
            <a:sp3d extrusionH="552450" contourW="12700">
              <a:bevelT h="0"/>
              <a:bevelB w="234950" h="209550" prst="coolSlant"/>
              <a:extrusionClr>
                <a:schemeClr val="bg1">
                  <a:lumMod val="95000"/>
                </a:schemeClr>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dirty="0">
                <a:solidFill>
                  <a:srgbClr val="FFFFFF"/>
                </a:solidFill>
                <a:latin typeface="+mn-ea"/>
              </a:endParaRPr>
            </a:p>
          </p:txBody>
        </p:sp>
        <p:sp>
          <p:nvSpPr>
            <p:cNvPr id="11" name="MH_SubTitle_1"/>
            <p:cNvSpPr/>
            <p:nvPr>
              <p:custDataLst>
                <p:tags r:id="rId13"/>
              </p:custDataLst>
            </p:nvPr>
          </p:nvSpPr>
          <p:spPr>
            <a:xfrm rot="19777600">
              <a:off x="3515201" y="2000564"/>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Up">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sp>
          <p:nvSpPr>
            <p:cNvPr id="13" name="MH_Other_3"/>
            <p:cNvSpPr/>
            <p:nvPr>
              <p:custDataLst>
                <p:tags r:id="rId14"/>
              </p:custDataLst>
            </p:nvPr>
          </p:nvSpPr>
          <p:spPr>
            <a:xfrm>
              <a:off x="3098007" y="2562694"/>
              <a:ext cx="1272779" cy="1209974"/>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accent4"/>
            </a:solidFill>
            <a:ln w="3175">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600" dirty="0">
                <a:solidFill>
                  <a:srgbClr val="FFFFFF"/>
                </a:solidFill>
                <a:latin typeface="+mn-ea"/>
              </a:endParaRPr>
            </a:p>
          </p:txBody>
        </p:sp>
        <p:sp>
          <p:nvSpPr>
            <p:cNvPr id="14" name="MH_SubTitle_4"/>
            <p:cNvSpPr/>
            <p:nvPr>
              <p:custDataLst>
                <p:tags r:id="rId15"/>
              </p:custDataLst>
            </p:nvPr>
          </p:nvSpPr>
          <p:spPr>
            <a:xfrm rot="3237033">
              <a:off x="3696852" y="1771289"/>
              <a:ext cx="1547100" cy="20628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sp>
          <p:nvSpPr>
            <p:cNvPr id="16" name="MH_Other_4"/>
            <p:cNvSpPr/>
            <p:nvPr>
              <p:custDataLst>
                <p:tags r:id="rId16"/>
              </p:custDataLst>
            </p:nvPr>
          </p:nvSpPr>
          <p:spPr>
            <a:xfrm>
              <a:off x="4264820" y="2953815"/>
              <a:ext cx="1612106" cy="954584"/>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accent3"/>
            </a:solidFill>
            <a:ln>
              <a:noFill/>
            </a:ln>
            <a:effectLst/>
            <a:scene3d>
              <a:camera prst="orthographicFront">
                <a:rot lat="0" lon="21594000" rev="0"/>
              </a:camera>
              <a:lightRig rig="threePt" dir="t"/>
            </a:scene3d>
            <a:sp3d extrusionH="762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137160" indent="-137160">
                <a:lnSpc>
                  <a:spcPct val="120000"/>
                </a:lnSpc>
                <a:spcBef>
                  <a:spcPts val="450"/>
                </a:spcBef>
                <a:spcAft>
                  <a:spcPts val="450"/>
                </a:spcAft>
                <a:buFont typeface="Arial" panose="020B0604020202020204" pitchFamily="34" charset="0"/>
                <a:buChar char="•"/>
                <a:defRPr/>
              </a:pPr>
              <a:endParaRPr lang="zh-CN" altLang="en-US" sz="1600" dirty="0">
                <a:solidFill>
                  <a:srgbClr val="FFFFFF"/>
                </a:solidFill>
                <a:latin typeface="+mn-ea"/>
              </a:endParaRPr>
            </a:p>
          </p:txBody>
        </p:sp>
        <p:sp>
          <p:nvSpPr>
            <p:cNvPr id="17" name="MH_SubTitle_3"/>
            <p:cNvSpPr/>
            <p:nvPr>
              <p:custDataLst>
                <p:tags r:id="rId17"/>
              </p:custDataLst>
            </p:nvPr>
          </p:nvSpPr>
          <p:spPr>
            <a:xfrm rot="19563573">
              <a:off x="3596160" y="2081593"/>
              <a:ext cx="2062800" cy="154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anchor="ctr">
              <a:prstTxWarp prst="textArchDown">
                <a:avLst/>
              </a:prstTxWarp>
              <a:normAutofit/>
            </a:bodyPr>
            <a:lstStyle/>
            <a:p>
              <a:pPr algn="ctr">
                <a:defRPr/>
              </a:pPr>
              <a:r>
                <a:rPr lang="en-US" altLang="zh-CN" sz="1600" dirty="0">
                  <a:solidFill>
                    <a:srgbClr val="FFFFFF"/>
                  </a:solidFill>
                </a:rPr>
                <a:t>LOREM IPSUM</a:t>
              </a:r>
              <a:endParaRPr lang="zh-CN" altLang="en-US" sz="1600" dirty="0">
                <a:solidFill>
                  <a:srgbClr val="FFFFFF"/>
                </a:solidFill>
              </a:endParaRPr>
            </a:p>
          </p:txBody>
        </p:sp>
      </p:grpSp>
      <p:cxnSp>
        <p:nvCxnSpPr>
          <p:cNvPr id="34" name="MH_Other_1"/>
          <p:cNvCxnSpPr/>
          <p:nvPr>
            <p:custDataLst>
              <p:tags r:id="rId2"/>
            </p:custDataLst>
          </p:nvPr>
        </p:nvCxnSpPr>
        <p:spPr>
          <a:xfrm>
            <a:off x="1503260" y="1611540"/>
            <a:ext cx="2383001"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MH_Other_2"/>
          <p:cNvCxnSpPr/>
          <p:nvPr>
            <p:custDataLst>
              <p:tags r:id="rId3"/>
            </p:custDataLst>
          </p:nvPr>
        </p:nvCxnSpPr>
        <p:spPr>
          <a:xfrm>
            <a:off x="5593357" y="1877874"/>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MH_Other_3"/>
          <p:cNvCxnSpPr/>
          <p:nvPr>
            <p:custDataLst>
              <p:tags r:id="rId4"/>
            </p:custDataLst>
          </p:nvPr>
        </p:nvCxnSpPr>
        <p:spPr>
          <a:xfrm>
            <a:off x="1173661" y="3055641"/>
            <a:ext cx="2250816"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MH_Other_4"/>
          <p:cNvCxnSpPr/>
          <p:nvPr>
            <p:custDataLst>
              <p:tags r:id="rId5"/>
            </p:custDataLst>
          </p:nvPr>
        </p:nvCxnSpPr>
        <p:spPr>
          <a:xfrm>
            <a:off x="5321608" y="3376120"/>
            <a:ext cx="2313872" cy="0"/>
          </a:xfrm>
          <a:prstGeom prst="line">
            <a:avLst/>
          </a:prstGeom>
          <a:ln w="9525">
            <a:solidFill>
              <a:schemeClr val="bg1">
                <a:lumMod val="75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38" name="MH_Text_1"/>
          <p:cNvSpPr txBox="1"/>
          <p:nvPr>
            <p:custDataLst>
              <p:tags r:id="rId6"/>
            </p:custDataLst>
          </p:nvPr>
        </p:nvSpPr>
        <p:spPr>
          <a:xfrm>
            <a:off x="1393045" y="1755557"/>
            <a:ext cx="2115223" cy="870696"/>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p>
        </p:txBody>
      </p:sp>
      <p:sp>
        <p:nvSpPr>
          <p:cNvPr id="39" name="MH_Text_4"/>
          <p:cNvSpPr txBox="1"/>
          <p:nvPr>
            <p:custDataLst>
              <p:tags r:id="rId7"/>
            </p:custDataLst>
          </p:nvPr>
        </p:nvSpPr>
        <p:spPr>
          <a:xfrm>
            <a:off x="1044220" y="3164501"/>
            <a:ext cx="2115223" cy="1039328"/>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p>
        </p:txBody>
      </p:sp>
      <p:sp>
        <p:nvSpPr>
          <p:cNvPr id="40" name="MH_Text_3"/>
          <p:cNvSpPr txBox="1"/>
          <p:nvPr>
            <p:custDataLst>
              <p:tags r:id="rId8"/>
            </p:custDataLst>
          </p:nvPr>
        </p:nvSpPr>
        <p:spPr>
          <a:xfrm>
            <a:off x="5519309" y="3555756"/>
            <a:ext cx="2115223" cy="907458"/>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p>
        </p:txBody>
      </p:sp>
      <p:sp>
        <p:nvSpPr>
          <p:cNvPr id="41" name="MH_Text_2"/>
          <p:cNvSpPr txBox="1"/>
          <p:nvPr>
            <p:custDataLst>
              <p:tags r:id="rId9"/>
            </p:custDataLst>
          </p:nvPr>
        </p:nvSpPr>
        <p:spPr>
          <a:xfrm>
            <a:off x="5823739" y="2012372"/>
            <a:ext cx="2115223" cy="1039328"/>
          </a:xfrm>
          <a:prstGeom prst="rect">
            <a:avLst/>
          </a:prstGeom>
          <a:noFill/>
        </p:spPr>
        <p:txBody>
          <a:bodyPr wrap="square" lIns="91431" tIns="45715" rIns="91431" bIns="45715" rtlCol="0">
            <a:normAutofit/>
          </a:bodyPr>
          <a:lstStyle/>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685165"/>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点击增加文字内容</a:t>
            </a:r>
          </a:p>
        </p:txBody>
      </p:sp>
      <p:pic>
        <p:nvPicPr>
          <p:cNvPr id="23"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b="2573"/>
          <a:stretch>
            <a:fillRect/>
          </a:stretch>
        </p:blipFill>
        <p:spPr bwMode="auto">
          <a:xfrm>
            <a:off x="3852532" y="2112330"/>
            <a:ext cx="1353928" cy="116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2" presetClass="entr" presetSubtype="2"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right)">
                                      <p:cBhvr>
                                        <p:cTn id="14" dur="500"/>
                                        <p:tgtEl>
                                          <p:spTgt spid="34"/>
                                        </p:tgtEl>
                                      </p:cBhvr>
                                    </p:animEffect>
                                  </p:childTnLst>
                                </p:cTn>
                              </p:par>
                            </p:childTnLst>
                          </p:cTn>
                        </p:par>
                        <p:par>
                          <p:cTn id="15" fill="hold">
                            <p:stCondLst>
                              <p:cond delay="2500"/>
                            </p:stCondLst>
                            <p:childTnLst>
                              <p:par>
                                <p:cTn id="16" presetID="14" presetClass="entr" presetSubtype="10"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500"/>
                                        <p:tgtEl>
                                          <p:spTgt spid="3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childTnLst>
                          </p:cTn>
                        </p:par>
                        <p:par>
                          <p:cTn id="27" fill="hold">
                            <p:stCondLst>
                              <p:cond delay="4000"/>
                            </p:stCondLst>
                            <p:childTnLst>
                              <p:par>
                                <p:cTn id="28" presetID="22" presetClass="entr" presetSubtype="8"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5500"/>
                            </p:stCondLst>
                            <p:childTnLst>
                              <p:par>
                                <p:cTn id="40" presetID="14" presetClass="entr" presetSubtype="1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flipH="1">
            <a:off x="6011321" y="915566"/>
            <a:ext cx="1652677" cy="3201154"/>
            <a:chOff x="0" y="0"/>
            <a:chExt cx="1718" cy="3327"/>
          </a:xfrm>
        </p:grpSpPr>
        <p:sp>
          <p:nvSpPr>
            <p:cNvPr id="17" name="Freeform 29"/>
            <p:cNvSpPr/>
            <p:nvPr/>
          </p:nvSpPr>
          <p:spPr bwMode="auto">
            <a:xfrm flipH="1">
              <a:off x="0" y="0"/>
              <a:ext cx="1718" cy="3327"/>
            </a:xfrm>
            <a:custGeom>
              <a:avLst/>
              <a:gdLst>
                <a:gd name="T0" fmla="*/ 479 w 859"/>
                <a:gd name="T1" fmla="*/ 232 h 1663"/>
                <a:gd name="T2" fmla="*/ 338 w 859"/>
                <a:gd name="T3" fmla="*/ 284 h 1663"/>
                <a:gd name="T4" fmla="*/ 328 w 859"/>
                <a:gd name="T5" fmla="*/ 342 h 1663"/>
                <a:gd name="T6" fmla="*/ 247 w 859"/>
                <a:gd name="T7" fmla="*/ 487 h 1663"/>
                <a:gd name="T8" fmla="*/ 151 w 859"/>
                <a:gd name="T9" fmla="*/ 673 h 1663"/>
                <a:gd name="T10" fmla="*/ 54 w 859"/>
                <a:gd name="T11" fmla="*/ 741 h 1663"/>
                <a:gd name="T12" fmla="*/ 0 w 859"/>
                <a:gd name="T13" fmla="*/ 767 h 1663"/>
                <a:gd name="T14" fmla="*/ 171 w 859"/>
                <a:gd name="T15" fmla="*/ 771 h 1663"/>
                <a:gd name="T16" fmla="*/ 357 w 859"/>
                <a:gd name="T17" fmla="*/ 521 h 1663"/>
                <a:gd name="T18" fmla="*/ 348 w 859"/>
                <a:gd name="T19" fmla="*/ 787 h 1663"/>
                <a:gd name="T20" fmla="*/ 352 w 859"/>
                <a:gd name="T21" fmla="*/ 939 h 1663"/>
                <a:gd name="T22" fmla="*/ 469 w 859"/>
                <a:gd name="T23" fmla="*/ 901 h 1663"/>
                <a:gd name="T24" fmla="*/ 568 w 859"/>
                <a:gd name="T25" fmla="*/ 1176 h 1663"/>
                <a:gd name="T26" fmla="*/ 631 w 859"/>
                <a:gd name="T27" fmla="*/ 1401 h 1663"/>
                <a:gd name="T28" fmla="*/ 598 w 859"/>
                <a:gd name="T29" fmla="*/ 1466 h 1663"/>
                <a:gd name="T30" fmla="*/ 621 w 859"/>
                <a:gd name="T31" fmla="*/ 1560 h 1663"/>
                <a:gd name="T32" fmla="*/ 667 w 859"/>
                <a:gd name="T33" fmla="*/ 1640 h 1663"/>
                <a:gd name="T34" fmla="*/ 694 w 859"/>
                <a:gd name="T35" fmla="*/ 1564 h 1663"/>
                <a:gd name="T36" fmla="*/ 748 w 859"/>
                <a:gd name="T37" fmla="*/ 1610 h 1663"/>
                <a:gd name="T38" fmla="*/ 831 w 859"/>
                <a:gd name="T39" fmla="*/ 1598 h 1663"/>
                <a:gd name="T40" fmla="*/ 820 w 859"/>
                <a:gd name="T41" fmla="*/ 1528 h 1663"/>
                <a:gd name="T42" fmla="*/ 764 w 859"/>
                <a:gd name="T43" fmla="*/ 1351 h 1663"/>
                <a:gd name="T44" fmla="*/ 796 w 859"/>
                <a:gd name="T45" fmla="*/ 996 h 1663"/>
                <a:gd name="T46" fmla="*/ 845 w 859"/>
                <a:gd name="T47" fmla="*/ 940 h 1663"/>
                <a:gd name="T48" fmla="*/ 845 w 859"/>
                <a:gd name="T49" fmla="*/ 869 h 1663"/>
                <a:gd name="T50" fmla="*/ 792 w 859"/>
                <a:gd name="T51" fmla="*/ 314 h 1663"/>
                <a:gd name="T52" fmla="*/ 635 w 859"/>
                <a:gd name="T53" fmla="*/ 247 h 1663"/>
                <a:gd name="T54" fmla="*/ 616 w 859"/>
                <a:gd name="T55" fmla="*/ 199 h 1663"/>
                <a:gd name="T56" fmla="*/ 636 w 859"/>
                <a:gd name="T57" fmla="*/ 140 h 1663"/>
                <a:gd name="T58" fmla="*/ 535 w 859"/>
                <a:gd name="T59" fmla="*/ 23 h 1663"/>
                <a:gd name="T60" fmla="*/ 484 w 859"/>
                <a:gd name="T61" fmla="*/ 127 h 1663"/>
                <a:gd name="T62" fmla="*/ 490 w 859"/>
                <a:gd name="T63" fmla="*/ 182 h 1663"/>
                <a:gd name="T64" fmla="*/ 0 w 859"/>
                <a:gd name="T65" fmla="*/ 0 h 1663"/>
                <a:gd name="T66" fmla="*/ 859 w 859"/>
                <a:gd name="T67" fmla="*/ 1663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dirty="0">
                <a:solidFill>
                  <a:schemeClr val="bg1">
                    <a:lumMod val="75000"/>
                  </a:schemeClr>
                </a:solidFill>
              </a:endParaRPr>
            </a:p>
          </p:txBody>
        </p:sp>
        <p:sp>
          <p:nvSpPr>
            <p:cNvPr id="18" name="Freeform 30"/>
            <p:cNvSpPr/>
            <p:nvPr/>
          </p:nvSpPr>
          <p:spPr bwMode="auto">
            <a:xfrm flipH="1">
              <a:off x="476" y="440"/>
              <a:ext cx="248" cy="932"/>
            </a:xfrm>
            <a:custGeom>
              <a:avLst/>
              <a:gdLst>
                <a:gd name="T0" fmla="*/ 2 w 124"/>
                <a:gd name="T1" fmla="*/ 1 h 466"/>
                <a:gd name="T2" fmla="*/ 46 w 124"/>
                <a:gd name="T3" fmla="*/ 55 h 466"/>
                <a:gd name="T4" fmla="*/ 61 w 124"/>
                <a:gd name="T5" fmla="*/ 56 h 466"/>
                <a:gd name="T6" fmla="*/ 78 w 124"/>
                <a:gd name="T7" fmla="*/ 51 h 466"/>
                <a:gd name="T8" fmla="*/ 119 w 124"/>
                <a:gd name="T9" fmla="*/ 4 h 466"/>
                <a:gd name="T10" fmla="*/ 120 w 124"/>
                <a:gd name="T11" fmla="*/ 0 h 466"/>
                <a:gd name="T12" fmla="*/ 124 w 124"/>
                <a:gd name="T13" fmla="*/ 7 h 466"/>
                <a:gd name="T14" fmla="*/ 107 w 124"/>
                <a:gd name="T15" fmla="*/ 327 h 466"/>
                <a:gd name="T16" fmla="*/ 117 w 124"/>
                <a:gd name="T17" fmla="*/ 430 h 466"/>
                <a:gd name="T18" fmla="*/ 20 w 124"/>
                <a:gd name="T19" fmla="*/ 456 h 466"/>
                <a:gd name="T20" fmla="*/ 0 w 124"/>
                <a:gd name="T21" fmla="*/ 5 h 466"/>
                <a:gd name="T22" fmla="*/ 2 w 124"/>
                <a:gd name="T23" fmla="*/ 1 h 466"/>
                <a:gd name="T24" fmla="*/ 0 w 124"/>
                <a:gd name="T25" fmla="*/ 0 h 466"/>
                <a:gd name="T26" fmla="*/ 124 w 124"/>
                <a:gd name="T2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dirty="0">
                <a:solidFill>
                  <a:schemeClr val="bg1">
                    <a:lumMod val="75000"/>
                  </a:schemeClr>
                </a:solidFill>
              </a:endParaRPr>
            </a:p>
          </p:txBody>
        </p:sp>
        <p:sp>
          <p:nvSpPr>
            <p:cNvPr id="19" name="Freeform 31"/>
            <p:cNvSpPr/>
            <p:nvPr/>
          </p:nvSpPr>
          <p:spPr bwMode="auto">
            <a:xfrm flipH="1">
              <a:off x="524" y="550"/>
              <a:ext cx="126" cy="776"/>
            </a:xfrm>
            <a:custGeom>
              <a:avLst/>
              <a:gdLst>
                <a:gd name="T0" fmla="*/ 9 w 63"/>
                <a:gd name="T1" fmla="*/ 0 h 388"/>
                <a:gd name="T2" fmla="*/ 36 w 63"/>
                <a:gd name="T3" fmla="*/ 0 h 388"/>
                <a:gd name="T4" fmla="*/ 47 w 63"/>
                <a:gd name="T5" fmla="*/ 16 h 388"/>
                <a:gd name="T6" fmla="*/ 40 w 63"/>
                <a:gd name="T7" fmla="*/ 34 h 388"/>
                <a:gd name="T8" fmla="*/ 58 w 63"/>
                <a:gd name="T9" fmla="*/ 362 h 388"/>
                <a:gd name="T10" fmla="*/ 33 w 63"/>
                <a:gd name="T11" fmla="*/ 388 h 388"/>
                <a:gd name="T12" fmla="*/ 0 w 63"/>
                <a:gd name="T13" fmla="*/ 370 h 388"/>
                <a:gd name="T14" fmla="*/ 17 w 63"/>
                <a:gd name="T15" fmla="*/ 38 h 388"/>
                <a:gd name="T16" fmla="*/ 3 w 63"/>
                <a:gd name="T17" fmla="*/ 19 h 388"/>
                <a:gd name="T18" fmla="*/ 9 w 63"/>
                <a:gd name="T19" fmla="*/ 0 h 388"/>
                <a:gd name="T20" fmla="*/ 0 w 63"/>
                <a:gd name="T21" fmla="*/ 0 h 388"/>
                <a:gd name="T22" fmla="*/ 63 w 63"/>
                <a:gd name="T2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dirty="0">
                <a:solidFill>
                  <a:schemeClr val="bg1">
                    <a:lumMod val="75000"/>
                  </a:schemeClr>
                </a:solidFill>
              </a:endParaRPr>
            </a:p>
          </p:txBody>
        </p:sp>
        <p:sp>
          <p:nvSpPr>
            <p:cNvPr id="20" name="Line 32"/>
            <p:cNvSpPr>
              <a:spLocks noChangeShapeType="1"/>
            </p:cNvSpPr>
            <p:nvPr/>
          </p:nvSpPr>
          <p:spPr bwMode="auto">
            <a:xfrm flipH="1">
              <a:off x="1432" y="554"/>
              <a:ext cx="1" cy="1"/>
            </a:xfrm>
            <a:prstGeom prst="line">
              <a:avLst/>
            </a:prstGeom>
            <a:noFill/>
            <a:ln w="9525" cmpd="sng">
              <a:solidFill>
                <a:schemeClr val="bg1"/>
              </a:solidFill>
              <a:round/>
            </a:ln>
            <a:extLst>
              <a:ext uri="{909E8E84-426E-40DD-AFC4-6F175D3DCCD1}">
                <a14:hiddenFill xmlns:a14="http://schemas.microsoft.com/office/drawing/2010/main">
                  <a:noFill/>
                </a14:hiddenFill>
              </a:ext>
            </a:extLst>
          </p:spPr>
          <p:txBody>
            <a:bodyPr/>
            <a:lstStyle/>
            <a:p>
              <a:endParaRPr lang="zh-CN" altLang="en-US" sz="1600" dirty="0">
                <a:solidFill>
                  <a:schemeClr val="bg1">
                    <a:lumMod val="75000"/>
                  </a:schemeClr>
                </a:solidFill>
              </a:endParaRPr>
            </a:p>
          </p:txBody>
        </p:sp>
        <p:sp>
          <p:nvSpPr>
            <p:cNvPr id="21" name="Line 33"/>
            <p:cNvSpPr>
              <a:spLocks noChangeShapeType="1"/>
            </p:cNvSpPr>
            <p:nvPr/>
          </p:nvSpPr>
          <p:spPr bwMode="auto">
            <a:xfrm flipH="1">
              <a:off x="1432" y="554"/>
              <a:ext cx="1" cy="1"/>
            </a:xfrm>
            <a:prstGeom prst="line">
              <a:avLst/>
            </a:prstGeom>
            <a:noFill/>
            <a:ln w="9525" cmpd="sng">
              <a:solidFill>
                <a:schemeClr val="bg1"/>
              </a:solidFill>
              <a:round/>
            </a:ln>
            <a:extLst>
              <a:ext uri="{909E8E84-426E-40DD-AFC4-6F175D3DCCD1}">
                <a14:hiddenFill xmlns:a14="http://schemas.microsoft.com/office/drawing/2010/main">
                  <a:noFill/>
                </a14:hiddenFill>
              </a:ext>
            </a:extLst>
          </p:spPr>
          <p:txBody>
            <a:bodyPr/>
            <a:lstStyle/>
            <a:p>
              <a:endParaRPr lang="zh-CN" altLang="en-US" sz="1600" dirty="0">
                <a:solidFill>
                  <a:schemeClr val="bg1">
                    <a:lumMod val="75000"/>
                  </a:schemeClr>
                </a:solidFill>
              </a:endParaRPr>
            </a:p>
          </p:txBody>
        </p:sp>
      </p:grpSp>
      <p:grpSp>
        <p:nvGrpSpPr>
          <p:cNvPr id="3" name="Group 8"/>
          <p:cNvGrpSpPr/>
          <p:nvPr/>
        </p:nvGrpSpPr>
        <p:grpSpPr bwMode="auto">
          <a:xfrm>
            <a:off x="1199681" y="2382441"/>
            <a:ext cx="6080528" cy="2044303"/>
            <a:chOff x="0" y="0"/>
            <a:chExt cx="8111028" cy="2724686"/>
          </a:xfrm>
        </p:grpSpPr>
        <p:pic>
          <p:nvPicPr>
            <p:cNvPr id="23" name="Picture 74"/>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6930366" y="1152524"/>
              <a:ext cx="1180662" cy="15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35" descr="Bild20"/>
            <p:cNvSpPr>
              <a:spLocks noChangeArrowheads="1"/>
            </p:cNvSpPr>
            <p:nvPr/>
          </p:nvSpPr>
          <p:spPr bwMode="auto">
            <a:xfrm>
              <a:off x="0" y="0"/>
              <a:ext cx="6953719" cy="2724686"/>
            </a:xfrm>
            <a:prstGeom prst="roundRect">
              <a:avLst>
                <a:gd name="adj" fmla="val 5556"/>
              </a:avLst>
            </a:prstGeom>
            <a:solidFill>
              <a:srgbClr val="FFFFFF"/>
            </a:solidFill>
            <a:ln w="25400" cmpd="sng">
              <a:solidFill>
                <a:srgbClr val="414042"/>
              </a:solidFill>
              <a:round/>
            </a:ln>
          </p:spPr>
          <p:txBody>
            <a:bodyPr lIns="108000" tIns="108000" rIns="36000" bIns="36000"/>
            <a:lstStyle/>
            <a:p>
              <a:endParaRPr lang="zh-CN" altLang="en-US" sz="1600" dirty="0">
                <a:solidFill>
                  <a:schemeClr val="bg1"/>
                </a:solidFill>
              </a:endParaRPr>
            </a:p>
          </p:txBody>
        </p:sp>
      </p:grpSp>
      <p:sp>
        <p:nvSpPr>
          <p:cNvPr id="25" name="Rectangle 18"/>
          <p:cNvSpPr>
            <a:spLocks noChangeArrowheads="1"/>
          </p:cNvSpPr>
          <p:nvPr/>
        </p:nvSpPr>
        <p:spPr bwMode="auto">
          <a:xfrm>
            <a:off x="1429384" y="2625328"/>
            <a:ext cx="440359" cy="452438"/>
          </a:xfrm>
          <a:prstGeom prst="rect">
            <a:avLst/>
          </a:prstGeom>
          <a:solidFill>
            <a:schemeClr val="accent1"/>
          </a:solidFill>
          <a:ln>
            <a:noFill/>
          </a:ln>
        </p:spPr>
        <p:txBody>
          <a:bodyPr wrap="none" lIns="68555" tIns="34278" rIns="68555" bIns="34278" anchor="ctr"/>
          <a:lstStyle/>
          <a:p>
            <a:pPr algn="ctr"/>
            <a:r>
              <a:rPr lang="zh-CN" altLang="en-US" sz="1400" b="1" dirty="0">
                <a:solidFill>
                  <a:schemeClr val="bg1"/>
                </a:solidFill>
                <a:sym typeface="宋体" panose="02010600030101010101" pitchFamily="2" charset="-122"/>
              </a:rPr>
              <a:t>1</a:t>
            </a:r>
            <a:endParaRPr lang="zh-CN" altLang="en-US" sz="1600" dirty="0">
              <a:solidFill>
                <a:schemeClr val="bg1"/>
              </a:solidFill>
            </a:endParaRPr>
          </a:p>
        </p:txBody>
      </p:sp>
      <p:sp>
        <p:nvSpPr>
          <p:cNvPr id="26" name="Rectangle 19"/>
          <p:cNvSpPr>
            <a:spLocks noChangeArrowheads="1"/>
          </p:cNvSpPr>
          <p:nvPr/>
        </p:nvSpPr>
        <p:spPr bwMode="auto">
          <a:xfrm>
            <a:off x="1429384" y="3177778"/>
            <a:ext cx="440359" cy="452438"/>
          </a:xfrm>
          <a:prstGeom prst="rect">
            <a:avLst/>
          </a:prstGeom>
          <a:solidFill>
            <a:schemeClr val="accent2"/>
          </a:solidFill>
          <a:ln>
            <a:noFill/>
          </a:ln>
        </p:spPr>
        <p:txBody>
          <a:bodyPr wrap="none" lIns="68555" tIns="34278" rIns="68555" bIns="34278" anchor="ctr"/>
          <a:lstStyle/>
          <a:p>
            <a:pPr algn="ctr"/>
            <a:r>
              <a:rPr lang="zh-CN" altLang="en-US" sz="1400" b="1" dirty="0">
                <a:solidFill>
                  <a:schemeClr val="bg1"/>
                </a:solidFill>
                <a:sym typeface="宋体" panose="02010600030101010101" pitchFamily="2" charset="-122"/>
              </a:rPr>
              <a:t>2</a:t>
            </a:r>
            <a:endParaRPr lang="zh-CN" altLang="en-US" sz="1600" dirty="0">
              <a:solidFill>
                <a:schemeClr val="bg1"/>
              </a:solidFill>
            </a:endParaRPr>
          </a:p>
        </p:txBody>
      </p:sp>
      <p:sp>
        <p:nvSpPr>
          <p:cNvPr id="27" name="Rectangle 20"/>
          <p:cNvSpPr>
            <a:spLocks noChangeArrowheads="1"/>
          </p:cNvSpPr>
          <p:nvPr/>
        </p:nvSpPr>
        <p:spPr bwMode="auto">
          <a:xfrm>
            <a:off x="1429384" y="3726656"/>
            <a:ext cx="440359" cy="452438"/>
          </a:xfrm>
          <a:prstGeom prst="rect">
            <a:avLst/>
          </a:prstGeom>
          <a:solidFill>
            <a:schemeClr val="accent3"/>
          </a:solidFill>
          <a:ln>
            <a:noFill/>
          </a:ln>
        </p:spPr>
        <p:txBody>
          <a:bodyPr wrap="none" lIns="68555" tIns="34278" rIns="68555" bIns="34278" anchor="ctr"/>
          <a:lstStyle/>
          <a:p>
            <a:pPr algn="ctr"/>
            <a:r>
              <a:rPr lang="zh-CN" altLang="en-US" sz="1400" b="1" dirty="0">
                <a:solidFill>
                  <a:schemeClr val="bg1"/>
                </a:solidFill>
                <a:sym typeface="宋体" panose="02010600030101010101" pitchFamily="2" charset="-122"/>
              </a:rPr>
              <a:t>3</a:t>
            </a:r>
            <a:endParaRPr lang="zh-CN" altLang="en-US" sz="1600" dirty="0">
              <a:solidFill>
                <a:schemeClr val="bg1"/>
              </a:solidFill>
            </a:endParaRPr>
          </a:p>
        </p:txBody>
      </p:sp>
      <p:sp>
        <p:nvSpPr>
          <p:cNvPr id="28" name="Rectangle 27"/>
          <p:cNvSpPr>
            <a:spLocks noChangeArrowheads="1"/>
          </p:cNvSpPr>
          <p:nvPr/>
        </p:nvSpPr>
        <p:spPr bwMode="auto">
          <a:xfrm>
            <a:off x="1914969" y="2625328"/>
            <a:ext cx="4222688" cy="452438"/>
          </a:xfrm>
          <a:prstGeom prst="rect">
            <a:avLst/>
          </a:prstGeom>
          <a:solidFill>
            <a:schemeClr val="accent1"/>
          </a:solidFill>
          <a:ln>
            <a:noFill/>
          </a:ln>
        </p:spPr>
        <p:txBody>
          <a:bodyPr wrap="none" lIns="68555" tIns="34278" rIns="68555" bIns="34278"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请输入您的文字</a:t>
            </a:r>
          </a:p>
        </p:txBody>
      </p:sp>
      <p:sp>
        <p:nvSpPr>
          <p:cNvPr id="29" name="Rectangle 28"/>
          <p:cNvSpPr>
            <a:spLocks noChangeArrowheads="1"/>
          </p:cNvSpPr>
          <p:nvPr/>
        </p:nvSpPr>
        <p:spPr bwMode="auto">
          <a:xfrm>
            <a:off x="1914969" y="3177778"/>
            <a:ext cx="4222688" cy="452438"/>
          </a:xfrm>
          <a:prstGeom prst="rect">
            <a:avLst/>
          </a:prstGeom>
          <a:solidFill>
            <a:schemeClr val="accent2"/>
          </a:solidFill>
          <a:ln>
            <a:noFill/>
          </a:ln>
        </p:spPr>
        <p:txBody>
          <a:bodyPr wrap="none" lIns="68555" tIns="34278" rIns="68555" bIns="34278"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请输入您的文字</a:t>
            </a:r>
          </a:p>
        </p:txBody>
      </p:sp>
      <p:sp>
        <p:nvSpPr>
          <p:cNvPr id="30" name="Rectangle 29"/>
          <p:cNvSpPr>
            <a:spLocks noChangeArrowheads="1"/>
          </p:cNvSpPr>
          <p:nvPr/>
        </p:nvSpPr>
        <p:spPr bwMode="auto">
          <a:xfrm>
            <a:off x="1914969" y="3726656"/>
            <a:ext cx="4222688" cy="452438"/>
          </a:xfrm>
          <a:prstGeom prst="rect">
            <a:avLst/>
          </a:prstGeom>
          <a:solidFill>
            <a:schemeClr val="accent3"/>
          </a:solidFill>
          <a:ln>
            <a:noFill/>
          </a:ln>
        </p:spPr>
        <p:txBody>
          <a:bodyPr wrap="none" lIns="68555" tIns="34278" rIns="68555" bIns="34278"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请输入您的文字</a:t>
            </a:r>
          </a:p>
        </p:txBody>
      </p:sp>
      <p:sp>
        <p:nvSpPr>
          <p:cNvPr id="31" name="Rectangle 37"/>
          <p:cNvSpPr>
            <a:spLocks noChangeArrowheads="1"/>
          </p:cNvSpPr>
          <p:nvPr/>
        </p:nvSpPr>
        <p:spPr bwMode="auto">
          <a:xfrm>
            <a:off x="1199682" y="1766198"/>
            <a:ext cx="4392905" cy="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这里输入文字这里输入文字这里输入文字这里输入</a:t>
            </a:r>
            <a:endParaRPr lang="en-US"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这里输入文字这里输入文字这里输入文字这里输入</a:t>
            </a:r>
            <a:endParaRPr 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5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28">
                                            <p:txEl>
                                              <p:pRg st="0" end="0"/>
                                            </p:txEl>
                                          </p:spTgt>
                                        </p:tgtEl>
                                        <p:attrNameLst>
                                          <p:attrName>style.visibility</p:attrName>
                                        </p:attrNameLst>
                                      </p:cBhvr>
                                      <p:to>
                                        <p:strVal val="visible"/>
                                      </p:to>
                                    </p:set>
                                    <p:anim calcmode="lin" valueType="num">
                                      <p:cBhvr>
                                        <p:cTn id="30" dur="50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8">
                                            <p:txEl>
                                              <p:pRg st="0" end="0"/>
                                            </p:txEl>
                                          </p:spTgt>
                                        </p:tgtEl>
                                      </p:cBhvr>
                                    </p:animEffect>
                                  </p:childTnLst>
                                </p:cTn>
                              </p:par>
                            </p:childTnLst>
                          </p:cTn>
                        </p:par>
                        <p:par>
                          <p:cTn id="35" fill="hold">
                            <p:stCondLst>
                              <p:cond delay="3299"/>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799"/>
                            </p:stCondLst>
                            <p:childTnLst>
                              <p:par>
                                <p:cTn id="40" presetID="22" presetClass="entr" presetSubtype="8" fill="hold" grpId="0" nodeType="afterEffect">
                                  <p:stCondLst>
                                    <p:cond delay="0"/>
                                  </p:stCondLst>
                                  <p:iterate type="lt">
                                    <p:tmAbs val="0"/>
                                  </p:iterate>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3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29">
                                            <p:txEl>
                                              <p:pRg st="0" end="0"/>
                                            </p:txEl>
                                          </p:spTgt>
                                        </p:tgtEl>
                                        <p:attrNameLst>
                                          <p:attrName>style.visibility</p:attrName>
                                        </p:attrNameLst>
                                      </p:cBhvr>
                                      <p:to>
                                        <p:strVal val="visible"/>
                                      </p:to>
                                    </p:set>
                                    <p:anim calcmode="lin" valueType="num">
                                      <p:cBhvr>
                                        <p:cTn id="46" dur="5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9">
                                            <p:txEl>
                                              <p:pRg st="0" end="0"/>
                                            </p:txEl>
                                          </p:spTgt>
                                        </p:tgtEl>
                                      </p:cBhvr>
                                    </p:animEffect>
                                  </p:childTnLst>
                                </p:cTn>
                              </p:par>
                            </p:childTnLst>
                          </p:cTn>
                        </p:par>
                        <p:par>
                          <p:cTn id="51" fill="hold">
                            <p:stCondLst>
                              <p:cond delay="5099"/>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5599"/>
                            </p:stCondLst>
                            <p:childTnLst>
                              <p:par>
                                <p:cTn id="56" presetID="22" presetClass="entr" presetSubtype="8" fill="hold" grpId="0" nodeType="afterEffect">
                                  <p:stCondLst>
                                    <p:cond delay="0"/>
                                  </p:stCondLst>
                                  <p:iterate type="lt">
                                    <p:tmAbs val="0"/>
                                  </p:iterate>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par>
                          <p:cTn id="59" fill="hold">
                            <p:stCondLst>
                              <p:cond delay="6099"/>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P spid="3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2" cstate="print"/>
          <a:srcRect/>
          <a:stretch>
            <a:fillRect/>
          </a:stretch>
        </p:blipFill>
        <p:spPr bwMode="auto">
          <a:xfrm>
            <a:off x="0" y="-4762"/>
            <a:ext cx="9144000" cy="5148262"/>
          </a:xfrm>
          <a:prstGeom prst="rect">
            <a:avLst/>
          </a:prstGeom>
          <a:noFill/>
        </p:spPr>
      </p:pic>
      <p:pic>
        <p:nvPicPr>
          <p:cNvPr id="14" name="Picture 11" descr="ff副本副本"/>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79512" y="452586"/>
            <a:ext cx="8675688" cy="5143500"/>
          </a:xfrm>
          <a:prstGeom prst="rect">
            <a:avLst/>
          </a:prstGeom>
          <a:noFill/>
        </p:spPr>
      </p:pic>
      <p:sp>
        <p:nvSpPr>
          <p:cNvPr id="15" name="Text Box 12"/>
          <p:cNvSpPr txBox="1">
            <a:spLocks noChangeArrowheads="1"/>
          </p:cNvSpPr>
          <p:nvPr/>
        </p:nvSpPr>
        <p:spPr bwMode="auto">
          <a:xfrm>
            <a:off x="3422775" y="924074"/>
            <a:ext cx="2444900" cy="1446550"/>
          </a:xfrm>
          <a:prstGeom prst="rect">
            <a:avLst/>
          </a:prstGeom>
          <a:noFill/>
          <a:ln w="9525">
            <a:noFill/>
            <a:miter lim="800000"/>
          </a:ln>
          <a:effectLst/>
        </p:spPr>
        <p:txBody>
          <a:bodyPr wrap="none">
            <a:spAutoFit/>
          </a:bodyPr>
          <a:lstStyle/>
          <a:p>
            <a:r>
              <a:rPr lang="en-US" altLang="zh-CN" sz="8800">
                <a:solidFill>
                  <a:schemeClr val="bg1"/>
                </a:solidFill>
                <a:latin typeface="Impact" panose="020B0806030902050204" pitchFamily="34" charset="0"/>
              </a:rPr>
              <a:t>20XX</a:t>
            </a:r>
            <a:endParaRPr lang="en-US" altLang="zh-CN" sz="8800" dirty="0">
              <a:solidFill>
                <a:schemeClr val="bg1"/>
              </a:solidFill>
              <a:latin typeface="Impact" panose="020B0806030902050204" pitchFamily="34" charset="0"/>
            </a:endParaRPr>
          </a:p>
        </p:txBody>
      </p:sp>
      <p:sp>
        <p:nvSpPr>
          <p:cNvPr id="16" name="Text Box 13"/>
          <p:cNvSpPr txBox="1">
            <a:spLocks noChangeArrowheads="1"/>
          </p:cNvSpPr>
          <p:nvPr/>
        </p:nvSpPr>
        <p:spPr bwMode="auto">
          <a:xfrm>
            <a:off x="2987800" y="2378224"/>
            <a:ext cx="3262432" cy="1015663"/>
          </a:xfrm>
          <a:prstGeom prst="rect">
            <a:avLst/>
          </a:prstGeom>
          <a:noFill/>
          <a:ln w="9525">
            <a:noFill/>
            <a:miter lim="800000"/>
          </a:ln>
          <a:effectLst/>
        </p:spPr>
        <p:txBody>
          <a:bodyPr wrap="none">
            <a:spAutoFit/>
          </a:bodyPr>
          <a:lstStyle/>
          <a:p>
            <a:r>
              <a:rPr lang="zh-CN" altLang="en-US" sz="6000" b="1" dirty="0">
                <a:solidFill>
                  <a:schemeClr val="bg1"/>
                </a:solidFill>
                <a:ea typeface="微软雅黑" panose="020B0503020204020204" pitchFamily="34" charset="-122"/>
              </a:rPr>
              <a:t>谢谢观看</a:t>
            </a:r>
          </a:p>
        </p:txBody>
      </p:sp>
      <p:sp>
        <p:nvSpPr>
          <p:cNvPr id="17" name="Text Box 14"/>
          <p:cNvSpPr txBox="1">
            <a:spLocks noChangeArrowheads="1"/>
          </p:cNvSpPr>
          <p:nvPr/>
        </p:nvSpPr>
        <p:spPr bwMode="auto">
          <a:xfrm>
            <a:off x="3060825" y="3378349"/>
            <a:ext cx="3143250" cy="366712"/>
          </a:xfrm>
          <a:prstGeom prst="rect">
            <a:avLst/>
          </a:prstGeom>
          <a:noFill/>
          <a:ln w="9525">
            <a:noFill/>
            <a:miter lim="800000"/>
          </a:ln>
          <a:effectLst/>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商务通用</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企业创业</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总结汇报</a:t>
            </a: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ppt_x</p:attrName>
                                        </p:attrNameLst>
                                      </p:cBhvr>
                                      <p:tavLst>
                                        <p:tav tm="0">
                                          <p:val>
                                            <p:strVal val="#ppt_x-.2"/>
                                          </p:val>
                                        </p:tav>
                                        <p:tav tm="100000">
                                          <p:val>
                                            <p:strVal val="#ppt_x"/>
                                          </p:val>
                                        </p:tav>
                                      </p:tavLst>
                                    </p:anim>
                                    <p:anim calcmode="lin" valueType="num">
                                      <p:cBhvr>
                                        <p:cTn id="1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5"/>
                                        </p:tgtEl>
                                      </p:cBhvr>
                                    </p:animEffec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6"/>
                                        </p:tgtEl>
                                        <p:attrNameLst>
                                          <p:attrName>style.visibility</p:attrName>
                                        </p:attrNameLst>
                                      </p:cBhvr>
                                      <p:to>
                                        <p:strVal val="visible"/>
                                      </p:to>
                                    </p:set>
                                    <p:anim by="(-#ppt_w*2)" calcmode="lin" valueType="num">
                                      <p:cBhvr rctx="PPT">
                                        <p:cTn id="21" dur="500" autoRev="1" fill="hold">
                                          <p:stCondLst>
                                            <p:cond delay="0"/>
                                          </p:stCondLst>
                                        </p:cTn>
                                        <p:tgtEl>
                                          <p:spTgt spid="16"/>
                                        </p:tgtEl>
                                        <p:attrNameLst>
                                          <p:attrName>ppt_w</p:attrName>
                                        </p:attrNameLst>
                                      </p:cBhvr>
                                    </p:anim>
                                    <p:anim by="(#ppt_w*0.50)" calcmode="lin" valueType="num">
                                      <p:cBhvr>
                                        <p:cTn id="22" dur="500" decel="50000" autoRev="1" fill="hold">
                                          <p:stCondLst>
                                            <p:cond delay="0"/>
                                          </p:stCondLst>
                                        </p:cTn>
                                        <p:tgtEl>
                                          <p:spTgt spid="16"/>
                                        </p:tgtEl>
                                        <p:attrNameLst>
                                          <p:attrName>ppt_x</p:attrName>
                                        </p:attrNameLst>
                                      </p:cBhvr>
                                    </p:anim>
                                    <p:anim from="(-#ppt_h/2)" to="(#ppt_y)" calcmode="lin" valueType="num">
                                      <p:cBhvr>
                                        <p:cTn id="23" dur="1000" fill="hold">
                                          <p:stCondLst>
                                            <p:cond delay="0"/>
                                          </p:stCondLst>
                                        </p:cTn>
                                        <p:tgtEl>
                                          <p:spTgt spid="16"/>
                                        </p:tgtEl>
                                        <p:attrNameLst>
                                          <p:attrName>ppt_y</p:attrName>
                                        </p:attrNameLst>
                                      </p:cBhvr>
                                    </p:anim>
                                    <p:animRot by="21600000">
                                      <p:cBhvr>
                                        <p:cTn id="24" dur="1000" fill="hold">
                                          <p:stCondLst>
                                            <p:cond delay="0"/>
                                          </p:stCondLst>
                                        </p:cTn>
                                        <p:tgtEl>
                                          <p:spTgt spid="16"/>
                                        </p:tgtEl>
                                        <p:attrNameLst>
                                          <p:attrName>r</p:attrName>
                                        </p:attrNameLst>
                                      </p:cBhvr>
                                    </p:animRot>
                                  </p:childTnLst>
                                </p:cTn>
                              </p:par>
                            </p:childTnLst>
                          </p:cTn>
                        </p:par>
                        <p:par>
                          <p:cTn id="25" fill="hold">
                            <p:stCondLst>
                              <p:cond delay="3299"/>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p:cTn id="28"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2"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219200" cy="1098550"/>
          </a:xfrm>
          <a:prstGeom prst="rect">
            <a:avLst/>
          </a:prstGeom>
          <a:noFill/>
        </p:spPr>
        <p:txBody>
          <a:bodyPr wrap="none">
            <a:spAutoFit/>
          </a:bodyPr>
          <a:lstStyle/>
          <a:p>
            <a:pPr fontAlgn="auto">
              <a:spcBef>
                <a:spcPts val="0"/>
              </a:spcBef>
              <a:spcAft>
                <a:spcPts val="0"/>
              </a:spcAft>
              <a:defRPr/>
            </a:pPr>
            <a:r>
              <a:rPr lang="en-US" altLang="zh-CN" sz="6600" b="1" dirty="0">
                <a:solidFill>
                  <a:schemeClr val="bg1"/>
                </a:solidFill>
                <a:latin typeface="+mj-ea"/>
                <a:ea typeface="+mj-ea"/>
              </a:rPr>
              <a:t>01</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252521" y="-164554"/>
            <a:ext cx="144016" cy="1440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p>
        </p:txBody>
      </p:sp>
      <p:sp>
        <p:nvSpPr>
          <p:cNvPr id="19" name="원호 10"/>
          <p:cNvSpPr/>
          <p:nvPr/>
        </p:nvSpPr>
        <p:spPr>
          <a:xfrm flipH="1">
            <a:off x="1122844" y="1405173"/>
            <a:ext cx="2760809" cy="2760808"/>
          </a:xfrm>
          <a:prstGeom prst="arc">
            <a:avLst>
              <a:gd name="adj1" fmla="val 16200000"/>
              <a:gd name="adj2" fmla="val 16115733"/>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0" name="원호 11"/>
          <p:cNvSpPr/>
          <p:nvPr/>
        </p:nvSpPr>
        <p:spPr>
          <a:xfrm flipH="1">
            <a:off x="1434606" y="1724164"/>
            <a:ext cx="2122829" cy="2122827"/>
          </a:xfrm>
          <a:prstGeom prst="arc">
            <a:avLst>
              <a:gd name="adj1" fmla="val 16200000"/>
              <a:gd name="adj2" fmla="val 16141882"/>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1" name="원호 12"/>
          <p:cNvSpPr/>
          <p:nvPr/>
        </p:nvSpPr>
        <p:spPr>
          <a:xfrm flipH="1">
            <a:off x="1115616" y="1405173"/>
            <a:ext cx="2760809" cy="2760808"/>
          </a:xfrm>
          <a:prstGeom prst="arc">
            <a:avLst>
              <a:gd name="adj1" fmla="val 16200000"/>
              <a:gd name="adj2" fmla="val 9400271"/>
            </a:avLst>
          </a:prstGeom>
          <a:ln w="276225" cap="rnd">
            <a:solidFill>
              <a:schemeClr val="accent1"/>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2" name="원호 13"/>
          <p:cNvSpPr/>
          <p:nvPr/>
        </p:nvSpPr>
        <p:spPr>
          <a:xfrm flipH="1">
            <a:off x="1434606" y="1724164"/>
            <a:ext cx="2122829" cy="2122827"/>
          </a:xfrm>
          <a:prstGeom prst="arc">
            <a:avLst>
              <a:gd name="adj1" fmla="val 16200000"/>
              <a:gd name="adj2" fmla="val 5418629"/>
            </a:avLst>
          </a:prstGeom>
          <a:ln w="276225" cap="rnd">
            <a:solidFill>
              <a:schemeClr val="accent2"/>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3" name="원호 14"/>
          <p:cNvSpPr/>
          <p:nvPr/>
        </p:nvSpPr>
        <p:spPr>
          <a:xfrm flipH="1">
            <a:off x="1756191" y="2045750"/>
            <a:ext cx="1479659" cy="1479656"/>
          </a:xfrm>
          <a:prstGeom prst="arc">
            <a:avLst>
              <a:gd name="adj1" fmla="val 16200000"/>
              <a:gd name="adj2" fmla="val 16147260"/>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sp>
        <p:nvSpPr>
          <p:cNvPr id="24" name="원호 15"/>
          <p:cNvSpPr/>
          <p:nvPr/>
        </p:nvSpPr>
        <p:spPr>
          <a:xfrm flipH="1">
            <a:off x="1756191" y="2045750"/>
            <a:ext cx="1479659" cy="1479656"/>
          </a:xfrm>
          <a:prstGeom prst="arc">
            <a:avLst>
              <a:gd name="adj1" fmla="val 16200000"/>
              <a:gd name="adj2" fmla="val 20963023"/>
            </a:avLst>
          </a:prstGeom>
          <a:ln w="276225" cap="rnd">
            <a:solidFill>
              <a:schemeClr val="accent3"/>
            </a:solidFill>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ko-KR" altLang="en-US">
              <a:solidFill>
                <a:srgbClr val="222D47"/>
              </a:solidFill>
            </a:endParaRPr>
          </a:p>
        </p:txBody>
      </p:sp>
      <p:cxnSp>
        <p:nvCxnSpPr>
          <p:cNvPr id="25" name="직선 화살표 연결선 16"/>
          <p:cNvCxnSpPr/>
          <p:nvPr/>
        </p:nvCxnSpPr>
        <p:spPr>
          <a:xfrm>
            <a:off x="2630182" y="1405173"/>
            <a:ext cx="265374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직선 화살표 연결선 24"/>
          <p:cNvCxnSpPr/>
          <p:nvPr/>
        </p:nvCxnSpPr>
        <p:spPr>
          <a:xfrm>
            <a:off x="2630182" y="1727462"/>
            <a:ext cx="240207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25"/>
          <p:cNvCxnSpPr/>
          <p:nvPr/>
        </p:nvCxnSpPr>
        <p:spPr>
          <a:xfrm>
            <a:off x="5032257" y="1727463"/>
            <a:ext cx="0" cy="7988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화살표 연결선 26"/>
          <p:cNvCxnSpPr/>
          <p:nvPr/>
        </p:nvCxnSpPr>
        <p:spPr>
          <a:xfrm flipH="1">
            <a:off x="5032260" y="2526359"/>
            <a:ext cx="251668"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화살표 연결선 28"/>
          <p:cNvCxnSpPr/>
          <p:nvPr/>
        </p:nvCxnSpPr>
        <p:spPr>
          <a:xfrm>
            <a:off x="2630180" y="2045514"/>
            <a:ext cx="193925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직선 연결선 29"/>
          <p:cNvCxnSpPr/>
          <p:nvPr/>
        </p:nvCxnSpPr>
        <p:spPr>
          <a:xfrm>
            <a:off x="4569435" y="2045515"/>
            <a:ext cx="0" cy="16203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화살표 연결선 30"/>
          <p:cNvCxnSpPr/>
          <p:nvPr/>
        </p:nvCxnSpPr>
        <p:spPr>
          <a:xfrm flipH="1">
            <a:off x="4569439" y="3665911"/>
            <a:ext cx="694612"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flipH="1">
            <a:off x="2253772" y="2421037"/>
            <a:ext cx="606854" cy="649216"/>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4"/>
          </a:solidFill>
          <a:ln>
            <a:noFill/>
          </a:ln>
        </p:spPr>
        <p:txBody>
          <a:bodyPr vert="horz" wrap="square" lIns="68555" tIns="34278" rIns="68555" bIns="34278" numCol="1" anchor="t" anchorCtr="0" compatLnSpc="1"/>
          <a:lstStyle/>
          <a:p>
            <a:endParaRPr lang="zh-CN" altLang="en-US"/>
          </a:p>
        </p:txBody>
      </p:sp>
      <p:sp>
        <p:nvSpPr>
          <p:cNvPr id="50" name="TextBox 49"/>
          <p:cNvSpPr txBox="1"/>
          <p:nvPr/>
        </p:nvSpPr>
        <p:spPr>
          <a:xfrm>
            <a:off x="5402970" y="1253662"/>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59" name="TextBox 58"/>
          <p:cNvSpPr txBox="1"/>
          <p:nvPr/>
        </p:nvSpPr>
        <p:spPr>
          <a:xfrm>
            <a:off x="5402971" y="1563638"/>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402970" y="23475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61" name="TextBox 60"/>
          <p:cNvSpPr txBox="1"/>
          <p:nvPr/>
        </p:nvSpPr>
        <p:spPr>
          <a:xfrm>
            <a:off x="5402971" y="2643759"/>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402970" y="343584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63" name="TextBox 62"/>
          <p:cNvSpPr txBox="1"/>
          <p:nvPr/>
        </p:nvSpPr>
        <p:spPr>
          <a:xfrm>
            <a:off x="5402971" y="3723878"/>
            <a:ext cx="2466850" cy="338468"/>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ppt_w</p:attrName>
                                        </p:attrNameLst>
                                      </p:cBhvr>
                                      <p:tavLst>
                                        <p:tav tm="0">
                                          <p:val>
                                            <p:fltVal val="0"/>
                                          </p:val>
                                        </p:tav>
                                        <p:tav tm="100000">
                                          <p:val>
                                            <p:strVal val="#ppt_w"/>
                                          </p:val>
                                        </p:tav>
                                      </p:tavLst>
                                    </p:anim>
                                    <p:anim calcmode="lin" valueType="num">
                                      <p:cBhvr>
                                        <p:cTn id="23" dur="1000" fill="hold"/>
                                        <p:tgtEl>
                                          <p:spTgt spid="42"/>
                                        </p:tgtEl>
                                        <p:attrNameLst>
                                          <p:attrName>ppt_h</p:attrName>
                                        </p:attrNameLst>
                                      </p:cBhvr>
                                      <p:tavLst>
                                        <p:tav tm="0">
                                          <p:val>
                                            <p:fltVal val="0"/>
                                          </p:val>
                                        </p:tav>
                                        <p:tav tm="100000">
                                          <p:val>
                                            <p:strVal val="#ppt_h"/>
                                          </p:val>
                                        </p:tav>
                                      </p:tavLst>
                                    </p:anim>
                                    <p:animEffect transition="in" filter="fade">
                                      <p:cBhvr>
                                        <p:cTn id="24" dur="1000"/>
                                        <p:tgtEl>
                                          <p:spTgt spid="42"/>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22" presetClass="entr" presetSubtype="1"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1+#ppt_w/2"/>
                                          </p:val>
                                        </p:tav>
                                        <p:tav tm="100000">
                                          <p:val>
                                            <p:strVal val="#ppt_x"/>
                                          </p:val>
                                        </p:tav>
                                      </p:tavLst>
                                    </p:anim>
                                    <p:anim calcmode="lin" valueType="num">
                                      <p:cBhvr additive="base">
                                        <p:cTn id="43" dur="250" fill="hold"/>
                                        <p:tgtEl>
                                          <p:spTgt spid="5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up)">
                                      <p:cBhvr>
                                        <p:cTn id="55" dur="500"/>
                                        <p:tgtEl>
                                          <p:spTgt spid="28"/>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250" fill="hold"/>
                                        <p:tgtEl>
                                          <p:spTgt spid="60"/>
                                        </p:tgtEl>
                                        <p:attrNameLst>
                                          <p:attrName>ppt_x</p:attrName>
                                        </p:attrNameLst>
                                      </p:cBhvr>
                                      <p:tavLst>
                                        <p:tav tm="0">
                                          <p:val>
                                            <p:strVal val="1+#ppt_w/2"/>
                                          </p:val>
                                        </p:tav>
                                        <p:tav tm="100000">
                                          <p:val>
                                            <p:strVal val="#ppt_x"/>
                                          </p:val>
                                        </p:tav>
                                      </p:tavLst>
                                    </p:anim>
                                    <p:anim calcmode="lin" valueType="num">
                                      <p:cBhvr additive="base">
                                        <p:cTn id="64" dur="250" fill="hold"/>
                                        <p:tgtEl>
                                          <p:spTgt spid="60"/>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up)">
                                      <p:cBhvr>
                                        <p:cTn id="68" dur="500"/>
                                        <p:tgtEl>
                                          <p:spTgt spid="61"/>
                                        </p:tgtEl>
                                      </p:cBhvr>
                                    </p:animEffect>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5500"/>
                            </p:stCondLst>
                            <p:childTnLst>
                              <p:par>
                                <p:cTn id="74" presetID="22" presetClass="entr" presetSubtype="1"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up)">
                                      <p:cBhvr>
                                        <p:cTn id="76" dur="500"/>
                                        <p:tgtEl>
                                          <p:spTgt spid="32"/>
                                        </p:tgtEl>
                                      </p:cBhvr>
                                    </p:animEffect>
                                  </p:childTnLst>
                                </p:cTn>
                              </p:par>
                            </p:childTnLst>
                          </p:cTn>
                        </p:par>
                        <p:par>
                          <p:cTn id="77" fill="hold">
                            <p:stCondLst>
                              <p:cond delay="6000"/>
                            </p:stCondLst>
                            <p:childTnLst>
                              <p:par>
                                <p:cTn id="78" presetID="22" presetClass="entr" presetSubtype="8"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par>
                          <p:cTn id="81" fill="hold">
                            <p:stCondLst>
                              <p:cond delay="6500"/>
                            </p:stCondLst>
                            <p:childTnLst>
                              <p:par>
                                <p:cTn id="82" presetID="2" presetClass="entr" presetSubtype="2"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250" fill="hold"/>
                                        <p:tgtEl>
                                          <p:spTgt spid="62"/>
                                        </p:tgtEl>
                                        <p:attrNameLst>
                                          <p:attrName>ppt_x</p:attrName>
                                        </p:attrNameLst>
                                      </p:cBhvr>
                                      <p:tavLst>
                                        <p:tav tm="0">
                                          <p:val>
                                            <p:strVal val="1+#ppt_w/2"/>
                                          </p:val>
                                        </p:tav>
                                        <p:tav tm="100000">
                                          <p:val>
                                            <p:strVal val="#ppt_x"/>
                                          </p:val>
                                        </p:tav>
                                      </p:tavLst>
                                    </p:anim>
                                    <p:anim calcmode="lin" valueType="num">
                                      <p:cBhvr additive="base">
                                        <p:cTn id="85" dur="250" fill="hold"/>
                                        <p:tgtEl>
                                          <p:spTgt spid="62"/>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2" presetClass="entr" presetSubtype="1" fill="hold" grpId="0" nodeType="after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wipe(up)">
                                      <p:cBhvr>
                                        <p:cTn id="8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42" grpId="0" animBg="1"/>
      <p:bldP spid="50" grpId="0"/>
      <p:bldP spid="59" grpId="0"/>
      <p:bldP spid="60" grpId="0"/>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7"/>
          <p:cNvSpPr>
            <a:spLocks noChangeArrowheads="1"/>
          </p:cNvSpPr>
          <p:nvPr/>
        </p:nvSpPr>
        <p:spPr bwMode="auto">
          <a:xfrm>
            <a:off x="0" y="2838425"/>
            <a:ext cx="9144000" cy="18000"/>
          </a:xfrm>
          <a:prstGeom prst="rect">
            <a:avLst/>
          </a:prstGeom>
          <a:solidFill>
            <a:schemeClr val="bg1">
              <a:lumMod val="75000"/>
            </a:schemeClr>
          </a:solidFill>
          <a:ln>
            <a:noFill/>
          </a:ln>
        </p:spPr>
        <p:txBody>
          <a:bodyPr lIns="91431" tIns="45715" rIns="91431" bIns="45715"/>
          <a:lstStyle/>
          <a:p>
            <a:pPr eaLnBrk="1" hangingPunct="1"/>
            <a:endParaRPr lang="zh-CN" altLang="zh-CN"/>
          </a:p>
        </p:txBody>
      </p:sp>
      <p:grpSp>
        <p:nvGrpSpPr>
          <p:cNvPr id="2" name="组合 2"/>
          <p:cNvGrpSpPr/>
          <p:nvPr/>
        </p:nvGrpSpPr>
        <p:grpSpPr>
          <a:xfrm>
            <a:off x="1745506" y="2220491"/>
            <a:ext cx="154781" cy="703659"/>
            <a:chOff x="1745505" y="2220491"/>
            <a:chExt cx="154781" cy="703659"/>
          </a:xfrm>
          <a:solidFill>
            <a:schemeClr val="accent1"/>
          </a:solidFill>
        </p:grpSpPr>
        <p:sp>
          <p:nvSpPr>
            <p:cNvPr id="146" name="Rectangle 6"/>
            <p:cNvSpPr>
              <a:spLocks noChangeArrowheads="1"/>
            </p:cNvSpPr>
            <p:nvPr/>
          </p:nvSpPr>
          <p:spPr bwMode="auto">
            <a:xfrm>
              <a:off x="1814562" y="2220491"/>
              <a:ext cx="16669" cy="626269"/>
            </a:xfrm>
            <a:prstGeom prst="rect">
              <a:avLst/>
            </a:prstGeom>
            <a:grpFill/>
            <a:ln>
              <a:noFill/>
            </a:ln>
          </p:spPr>
          <p:txBody>
            <a:bodyPr/>
            <a:lstStyle/>
            <a:p>
              <a:pPr eaLnBrk="1" hangingPunct="1"/>
              <a:endParaRPr lang="zh-CN" altLang="zh-CN"/>
            </a:p>
          </p:txBody>
        </p:sp>
        <p:sp>
          <p:nvSpPr>
            <p:cNvPr id="148" name="Oval 8"/>
            <p:cNvSpPr>
              <a:spLocks noChangeArrowheads="1"/>
            </p:cNvSpPr>
            <p:nvPr/>
          </p:nvSpPr>
          <p:spPr bwMode="auto">
            <a:xfrm>
              <a:off x="1745505" y="2768178"/>
              <a:ext cx="154781" cy="155972"/>
            </a:xfrm>
            <a:prstGeom prst="ellipse">
              <a:avLst/>
            </a:prstGeom>
            <a:grpFill/>
            <a:ln>
              <a:noFill/>
            </a:ln>
          </p:spPr>
          <p:txBody>
            <a:bodyPr/>
            <a:lstStyle/>
            <a:p>
              <a:pPr eaLnBrk="1" hangingPunct="1"/>
              <a:endParaRPr lang="zh-CN" altLang="zh-CN"/>
            </a:p>
          </p:txBody>
        </p:sp>
      </p:grpSp>
      <p:grpSp>
        <p:nvGrpSpPr>
          <p:cNvPr id="3" name="组合 4"/>
          <p:cNvGrpSpPr/>
          <p:nvPr/>
        </p:nvGrpSpPr>
        <p:grpSpPr>
          <a:xfrm>
            <a:off x="2993454" y="2768179"/>
            <a:ext cx="154781" cy="703660"/>
            <a:chOff x="2993454" y="2768178"/>
            <a:chExt cx="154781" cy="703660"/>
          </a:xfrm>
          <a:solidFill>
            <a:schemeClr val="accent2"/>
          </a:solidFill>
        </p:grpSpPr>
        <p:sp>
          <p:nvSpPr>
            <p:cNvPr id="145" name="Rectangle 5"/>
            <p:cNvSpPr>
              <a:spLocks noChangeArrowheads="1"/>
            </p:cNvSpPr>
            <p:nvPr/>
          </p:nvSpPr>
          <p:spPr bwMode="auto">
            <a:xfrm>
              <a:off x="3062511" y="2924150"/>
              <a:ext cx="15478" cy="547688"/>
            </a:xfrm>
            <a:prstGeom prst="rect">
              <a:avLst/>
            </a:prstGeom>
            <a:grpFill/>
            <a:ln>
              <a:noFill/>
            </a:ln>
          </p:spPr>
          <p:txBody>
            <a:bodyPr/>
            <a:lstStyle/>
            <a:p>
              <a:pPr eaLnBrk="1" hangingPunct="1"/>
              <a:endParaRPr lang="zh-CN" altLang="zh-CN"/>
            </a:p>
          </p:txBody>
        </p:sp>
        <p:sp>
          <p:nvSpPr>
            <p:cNvPr id="154" name="Oval 14"/>
            <p:cNvSpPr>
              <a:spLocks noChangeArrowheads="1"/>
            </p:cNvSpPr>
            <p:nvPr/>
          </p:nvSpPr>
          <p:spPr bwMode="auto">
            <a:xfrm>
              <a:off x="2993454" y="2768178"/>
              <a:ext cx="154781" cy="155972"/>
            </a:xfrm>
            <a:prstGeom prst="ellipse">
              <a:avLst/>
            </a:prstGeom>
            <a:grpFill/>
            <a:ln>
              <a:noFill/>
            </a:ln>
          </p:spPr>
          <p:txBody>
            <a:bodyPr/>
            <a:lstStyle/>
            <a:p>
              <a:pPr eaLnBrk="1" hangingPunct="1"/>
              <a:endParaRPr lang="zh-CN" altLang="zh-CN"/>
            </a:p>
          </p:txBody>
        </p:sp>
      </p:grpSp>
      <p:grpSp>
        <p:nvGrpSpPr>
          <p:cNvPr id="4" name="组合 6"/>
          <p:cNvGrpSpPr/>
          <p:nvPr/>
        </p:nvGrpSpPr>
        <p:grpSpPr>
          <a:xfrm>
            <a:off x="4064843" y="2220491"/>
            <a:ext cx="155972" cy="703659"/>
            <a:chOff x="4064842" y="2220491"/>
            <a:chExt cx="155972" cy="703659"/>
          </a:xfrm>
          <a:solidFill>
            <a:schemeClr val="accent3"/>
          </a:solidFill>
        </p:grpSpPr>
        <p:sp>
          <p:nvSpPr>
            <p:cNvPr id="157" name="Rectangle 17"/>
            <p:cNvSpPr>
              <a:spLocks noChangeArrowheads="1"/>
            </p:cNvSpPr>
            <p:nvPr/>
          </p:nvSpPr>
          <p:spPr bwMode="auto">
            <a:xfrm>
              <a:off x="4135089" y="2220491"/>
              <a:ext cx="15478" cy="626269"/>
            </a:xfrm>
            <a:prstGeom prst="rect">
              <a:avLst/>
            </a:prstGeom>
            <a:grpFill/>
            <a:ln>
              <a:noFill/>
            </a:ln>
          </p:spPr>
          <p:txBody>
            <a:bodyPr/>
            <a:lstStyle/>
            <a:p>
              <a:pPr eaLnBrk="1" hangingPunct="1"/>
              <a:endParaRPr lang="zh-CN" altLang="zh-CN"/>
            </a:p>
          </p:txBody>
        </p:sp>
        <p:sp>
          <p:nvSpPr>
            <p:cNvPr id="158" name="Oval 18"/>
            <p:cNvSpPr>
              <a:spLocks noChangeArrowheads="1"/>
            </p:cNvSpPr>
            <p:nvPr/>
          </p:nvSpPr>
          <p:spPr bwMode="auto">
            <a:xfrm>
              <a:off x="4064842" y="2768178"/>
              <a:ext cx="155972" cy="155972"/>
            </a:xfrm>
            <a:prstGeom prst="ellipse">
              <a:avLst/>
            </a:prstGeom>
            <a:grpFill/>
            <a:ln>
              <a:noFill/>
            </a:ln>
          </p:spPr>
          <p:txBody>
            <a:bodyPr/>
            <a:lstStyle/>
            <a:p>
              <a:pPr eaLnBrk="1" hangingPunct="1"/>
              <a:endParaRPr lang="zh-CN" altLang="zh-CN"/>
            </a:p>
          </p:txBody>
        </p:sp>
      </p:grpSp>
      <p:grpSp>
        <p:nvGrpSpPr>
          <p:cNvPr id="5" name="组合 8"/>
          <p:cNvGrpSpPr/>
          <p:nvPr/>
        </p:nvGrpSpPr>
        <p:grpSpPr>
          <a:xfrm>
            <a:off x="5192290" y="2768179"/>
            <a:ext cx="155972" cy="703660"/>
            <a:chOff x="5192289" y="2768178"/>
            <a:chExt cx="155972" cy="703660"/>
          </a:xfrm>
          <a:solidFill>
            <a:schemeClr val="accent4"/>
          </a:solidFill>
        </p:grpSpPr>
        <p:sp>
          <p:nvSpPr>
            <p:cNvPr id="156" name="Rectangle 16"/>
            <p:cNvSpPr>
              <a:spLocks noChangeArrowheads="1"/>
            </p:cNvSpPr>
            <p:nvPr/>
          </p:nvSpPr>
          <p:spPr bwMode="auto">
            <a:xfrm>
              <a:off x="5262536" y="2924150"/>
              <a:ext cx="15478" cy="547688"/>
            </a:xfrm>
            <a:prstGeom prst="rect">
              <a:avLst/>
            </a:prstGeom>
            <a:grpFill/>
            <a:ln>
              <a:noFill/>
            </a:ln>
          </p:spPr>
          <p:txBody>
            <a:bodyPr/>
            <a:lstStyle/>
            <a:p>
              <a:pPr eaLnBrk="1" hangingPunct="1"/>
              <a:endParaRPr lang="zh-CN" altLang="zh-CN"/>
            </a:p>
          </p:txBody>
        </p:sp>
        <p:sp>
          <p:nvSpPr>
            <p:cNvPr id="159" name="Oval 19"/>
            <p:cNvSpPr>
              <a:spLocks noChangeArrowheads="1"/>
            </p:cNvSpPr>
            <p:nvPr/>
          </p:nvSpPr>
          <p:spPr bwMode="auto">
            <a:xfrm>
              <a:off x="5192289" y="2768178"/>
              <a:ext cx="155972" cy="155972"/>
            </a:xfrm>
            <a:prstGeom prst="ellipse">
              <a:avLst/>
            </a:prstGeom>
            <a:grpFill/>
            <a:ln>
              <a:noFill/>
            </a:ln>
          </p:spPr>
          <p:txBody>
            <a:bodyPr/>
            <a:lstStyle/>
            <a:p>
              <a:pPr eaLnBrk="1" hangingPunct="1"/>
              <a:endParaRPr lang="zh-CN" altLang="zh-CN"/>
            </a:p>
          </p:txBody>
        </p:sp>
      </p:grpSp>
      <p:grpSp>
        <p:nvGrpSpPr>
          <p:cNvPr id="6" name="组合 10"/>
          <p:cNvGrpSpPr/>
          <p:nvPr/>
        </p:nvGrpSpPr>
        <p:grpSpPr>
          <a:xfrm>
            <a:off x="6269756" y="2220491"/>
            <a:ext cx="155972" cy="703659"/>
            <a:chOff x="6269755" y="2220491"/>
            <a:chExt cx="155972" cy="703659"/>
          </a:xfrm>
          <a:solidFill>
            <a:schemeClr val="accent1"/>
          </a:solidFill>
        </p:grpSpPr>
        <p:sp>
          <p:nvSpPr>
            <p:cNvPr id="162" name="Rectangle 267"/>
            <p:cNvSpPr>
              <a:spLocks noChangeArrowheads="1"/>
            </p:cNvSpPr>
            <p:nvPr/>
          </p:nvSpPr>
          <p:spPr bwMode="auto">
            <a:xfrm>
              <a:off x="6340002" y="2220491"/>
              <a:ext cx="15478" cy="626269"/>
            </a:xfrm>
            <a:prstGeom prst="rect">
              <a:avLst/>
            </a:prstGeom>
            <a:grpFill/>
            <a:ln>
              <a:noFill/>
            </a:ln>
          </p:spPr>
          <p:txBody>
            <a:bodyPr/>
            <a:lstStyle/>
            <a:p>
              <a:pPr eaLnBrk="1" hangingPunct="1"/>
              <a:endParaRPr lang="zh-CN" altLang="zh-CN"/>
            </a:p>
          </p:txBody>
        </p:sp>
        <p:sp>
          <p:nvSpPr>
            <p:cNvPr id="163" name="Oval 268"/>
            <p:cNvSpPr>
              <a:spLocks noChangeArrowheads="1"/>
            </p:cNvSpPr>
            <p:nvPr/>
          </p:nvSpPr>
          <p:spPr bwMode="auto">
            <a:xfrm>
              <a:off x="6269755" y="2768178"/>
              <a:ext cx="155972" cy="155972"/>
            </a:xfrm>
            <a:prstGeom prst="ellipse">
              <a:avLst/>
            </a:prstGeom>
            <a:grpFill/>
            <a:ln>
              <a:noFill/>
            </a:ln>
          </p:spPr>
          <p:txBody>
            <a:bodyPr/>
            <a:lstStyle/>
            <a:p>
              <a:pPr eaLnBrk="1" hangingPunct="1"/>
              <a:endParaRPr lang="zh-CN" altLang="zh-CN"/>
            </a:p>
          </p:txBody>
        </p:sp>
      </p:grpSp>
      <p:grpSp>
        <p:nvGrpSpPr>
          <p:cNvPr id="7" name="组合 12"/>
          <p:cNvGrpSpPr/>
          <p:nvPr/>
        </p:nvGrpSpPr>
        <p:grpSpPr>
          <a:xfrm>
            <a:off x="7657281" y="2768179"/>
            <a:ext cx="155972" cy="703660"/>
            <a:chOff x="7657280" y="2768178"/>
            <a:chExt cx="155972" cy="703660"/>
          </a:xfrm>
          <a:solidFill>
            <a:schemeClr val="accent2"/>
          </a:solidFill>
        </p:grpSpPr>
        <p:sp>
          <p:nvSpPr>
            <p:cNvPr id="161" name="Rectangle 266"/>
            <p:cNvSpPr>
              <a:spLocks noChangeArrowheads="1"/>
            </p:cNvSpPr>
            <p:nvPr/>
          </p:nvSpPr>
          <p:spPr bwMode="auto">
            <a:xfrm>
              <a:off x="7727527" y="2924150"/>
              <a:ext cx="15478" cy="547688"/>
            </a:xfrm>
            <a:prstGeom prst="rect">
              <a:avLst/>
            </a:prstGeom>
            <a:grpFill/>
            <a:ln>
              <a:noFill/>
            </a:ln>
          </p:spPr>
          <p:txBody>
            <a:bodyPr/>
            <a:lstStyle/>
            <a:p>
              <a:pPr eaLnBrk="1" hangingPunct="1"/>
              <a:endParaRPr lang="zh-CN" altLang="zh-CN"/>
            </a:p>
          </p:txBody>
        </p:sp>
        <p:sp>
          <p:nvSpPr>
            <p:cNvPr id="165" name="Oval 270"/>
            <p:cNvSpPr>
              <a:spLocks noChangeArrowheads="1"/>
            </p:cNvSpPr>
            <p:nvPr/>
          </p:nvSpPr>
          <p:spPr bwMode="auto">
            <a:xfrm>
              <a:off x="7657280" y="2768178"/>
              <a:ext cx="155972" cy="155972"/>
            </a:xfrm>
            <a:prstGeom prst="ellipse">
              <a:avLst/>
            </a:prstGeom>
            <a:grpFill/>
            <a:ln>
              <a:noFill/>
            </a:ln>
          </p:spPr>
          <p:txBody>
            <a:bodyPr/>
            <a:lstStyle/>
            <a:p>
              <a:pPr eaLnBrk="1" hangingPunct="1"/>
              <a:endParaRPr lang="zh-CN" altLang="zh-CN"/>
            </a:p>
          </p:txBody>
        </p:sp>
      </p:grpSp>
      <p:grpSp>
        <p:nvGrpSpPr>
          <p:cNvPr id="8" name="组合 3"/>
          <p:cNvGrpSpPr/>
          <p:nvPr/>
        </p:nvGrpSpPr>
        <p:grpSpPr>
          <a:xfrm>
            <a:off x="1589535" y="1933551"/>
            <a:ext cx="466725" cy="530915"/>
            <a:chOff x="1589534" y="1933550"/>
            <a:chExt cx="466725" cy="530915"/>
          </a:xfrm>
        </p:grpSpPr>
        <p:sp>
          <p:nvSpPr>
            <p:cNvPr id="153" name="Oval 13"/>
            <p:cNvSpPr>
              <a:spLocks noChangeArrowheads="1"/>
            </p:cNvSpPr>
            <p:nvPr/>
          </p:nvSpPr>
          <p:spPr bwMode="auto">
            <a:xfrm>
              <a:off x="1589534" y="1985937"/>
              <a:ext cx="466725" cy="469106"/>
            </a:xfrm>
            <a:prstGeom prst="ellipse">
              <a:avLst/>
            </a:prstGeom>
            <a:solidFill>
              <a:schemeClr val="accent1"/>
            </a:solidFill>
            <a:ln>
              <a:noFill/>
            </a:ln>
          </p:spPr>
          <p:txBody>
            <a:bodyPr/>
            <a:lstStyle/>
            <a:p>
              <a:pPr eaLnBrk="1" hangingPunct="1"/>
              <a:endParaRPr lang="zh-CN" altLang="zh-CN"/>
            </a:p>
          </p:txBody>
        </p:sp>
        <p:sp>
          <p:nvSpPr>
            <p:cNvPr id="171" name="Rectangle 33"/>
            <p:cNvSpPr>
              <a:spLocks noChangeArrowheads="1"/>
            </p:cNvSpPr>
            <p:nvPr/>
          </p:nvSpPr>
          <p:spPr bwMode="auto">
            <a:xfrm>
              <a:off x="1649065" y="1933550"/>
              <a:ext cx="351699"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1</a:t>
              </a:r>
              <a:endParaRPr lang="en-US" altLang="zh-CN" sz="3000" b="1" dirty="0">
                <a:solidFill>
                  <a:schemeClr val="bg1"/>
                </a:solidFill>
                <a:latin typeface="Raleway" pitchFamily="34" charset="0"/>
              </a:endParaRPr>
            </a:p>
          </p:txBody>
        </p:sp>
      </p:grpSp>
      <p:grpSp>
        <p:nvGrpSpPr>
          <p:cNvPr id="9" name="组合 7"/>
          <p:cNvGrpSpPr/>
          <p:nvPr/>
        </p:nvGrpSpPr>
        <p:grpSpPr>
          <a:xfrm>
            <a:off x="3910062" y="1943076"/>
            <a:ext cx="466725" cy="531019"/>
            <a:chOff x="3910061" y="1943075"/>
            <a:chExt cx="466725" cy="531019"/>
          </a:xfrm>
        </p:grpSpPr>
        <p:sp>
          <p:nvSpPr>
            <p:cNvPr id="170" name="Oval 20"/>
            <p:cNvSpPr>
              <a:spLocks noChangeArrowheads="1"/>
            </p:cNvSpPr>
            <p:nvPr/>
          </p:nvSpPr>
          <p:spPr bwMode="auto">
            <a:xfrm>
              <a:off x="3910061" y="1985937"/>
              <a:ext cx="466725" cy="469106"/>
            </a:xfrm>
            <a:prstGeom prst="ellipse">
              <a:avLst/>
            </a:prstGeom>
            <a:solidFill>
              <a:schemeClr val="accent3"/>
            </a:solidFill>
            <a:ln>
              <a:noFill/>
            </a:ln>
          </p:spPr>
          <p:txBody>
            <a:bodyPr/>
            <a:lstStyle/>
            <a:p>
              <a:pPr eaLnBrk="1" hangingPunct="1"/>
              <a:endParaRPr lang="zh-CN" altLang="zh-CN"/>
            </a:p>
          </p:txBody>
        </p:sp>
        <p:sp>
          <p:nvSpPr>
            <p:cNvPr id="172" name="Rectangle 34"/>
            <p:cNvSpPr>
              <a:spLocks noChangeArrowheads="1"/>
            </p:cNvSpPr>
            <p:nvPr/>
          </p:nvSpPr>
          <p:spPr bwMode="auto">
            <a:xfrm>
              <a:off x="3986261" y="1943075"/>
              <a:ext cx="353615"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3</a:t>
              </a:r>
              <a:endParaRPr lang="en-US" altLang="zh-CN" sz="3000" b="1" dirty="0">
                <a:solidFill>
                  <a:schemeClr val="bg1"/>
                </a:solidFill>
                <a:latin typeface="Raleway" pitchFamily="34" charset="0"/>
              </a:endParaRPr>
            </a:p>
          </p:txBody>
        </p:sp>
      </p:grpSp>
      <p:grpSp>
        <p:nvGrpSpPr>
          <p:cNvPr id="10" name="组合 11"/>
          <p:cNvGrpSpPr/>
          <p:nvPr/>
        </p:nvGrpSpPr>
        <p:grpSpPr>
          <a:xfrm>
            <a:off x="6114974" y="1943076"/>
            <a:ext cx="466725" cy="531019"/>
            <a:chOff x="6114974" y="1943075"/>
            <a:chExt cx="466725" cy="531019"/>
          </a:xfrm>
        </p:grpSpPr>
        <p:sp>
          <p:nvSpPr>
            <p:cNvPr id="164" name="Oval 269"/>
            <p:cNvSpPr>
              <a:spLocks noChangeArrowheads="1"/>
            </p:cNvSpPr>
            <p:nvPr/>
          </p:nvSpPr>
          <p:spPr bwMode="auto">
            <a:xfrm>
              <a:off x="6114974" y="1985937"/>
              <a:ext cx="466725" cy="469106"/>
            </a:xfrm>
            <a:prstGeom prst="ellipse">
              <a:avLst/>
            </a:prstGeom>
            <a:solidFill>
              <a:schemeClr val="accent1"/>
            </a:solidFill>
            <a:ln>
              <a:noFill/>
            </a:ln>
          </p:spPr>
          <p:txBody>
            <a:bodyPr/>
            <a:lstStyle/>
            <a:p>
              <a:pPr eaLnBrk="1" hangingPunct="1"/>
              <a:endParaRPr lang="zh-CN" altLang="zh-CN"/>
            </a:p>
          </p:txBody>
        </p:sp>
        <p:sp>
          <p:nvSpPr>
            <p:cNvPr id="173" name="Rectangle 35"/>
            <p:cNvSpPr>
              <a:spLocks noChangeArrowheads="1"/>
            </p:cNvSpPr>
            <p:nvPr/>
          </p:nvSpPr>
          <p:spPr bwMode="auto">
            <a:xfrm>
              <a:off x="6181649" y="1943075"/>
              <a:ext cx="351234"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5</a:t>
              </a:r>
              <a:endParaRPr lang="en-US" altLang="zh-CN" sz="3000" b="1" dirty="0">
                <a:solidFill>
                  <a:schemeClr val="bg1"/>
                </a:solidFill>
                <a:latin typeface="Raleway" pitchFamily="34" charset="0"/>
              </a:endParaRPr>
            </a:p>
          </p:txBody>
        </p:sp>
      </p:grpSp>
      <p:grpSp>
        <p:nvGrpSpPr>
          <p:cNvPr id="11" name="组合 5"/>
          <p:cNvGrpSpPr/>
          <p:nvPr/>
        </p:nvGrpSpPr>
        <p:grpSpPr>
          <a:xfrm>
            <a:off x="2837483" y="3197995"/>
            <a:ext cx="466725" cy="531019"/>
            <a:chOff x="2837483" y="3197994"/>
            <a:chExt cx="466725" cy="531019"/>
          </a:xfrm>
        </p:grpSpPr>
        <p:sp>
          <p:nvSpPr>
            <p:cNvPr id="155" name="Oval 15"/>
            <p:cNvSpPr>
              <a:spLocks noChangeArrowheads="1"/>
            </p:cNvSpPr>
            <p:nvPr/>
          </p:nvSpPr>
          <p:spPr bwMode="auto">
            <a:xfrm>
              <a:off x="2837483" y="3237285"/>
              <a:ext cx="466725" cy="469106"/>
            </a:xfrm>
            <a:prstGeom prst="ellipse">
              <a:avLst/>
            </a:prstGeom>
            <a:solidFill>
              <a:schemeClr val="accent2"/>
            </a:solidFill>
            <a:ln>
              <a:noFill/>
            </a:ln>
          </p:spPr>
          <p:txBody>
            <a:bodyPr/>
            <a:lstStyle/>
            <a:p>
              <a:pPr eaLnBrk="1" hangingPunct="1"/>
              <a:endParaRPr lang="zh-CN" altLang="zh-CN"/>
            </a:p>
          </p:txBody>
        </p:sp>
        <p:sp>
          <p:nvSpPr>
            <p:cNvPr id="175" name="Rectangle 37"/>
            <p:cNvSpPr>
              <a:spLocks noChangeArrowheads="1"/>
            </p:cNvSpPr>
            <p:nvPr/>
          </p:nvSpPr>
          <p:spPr bwMode="auto">
            <a:xfrm>
              <a:off x="2904158" y="3197994"/>
              <a:ext cx="354806"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2</a:t>
              </a:r>
              <a:endParaRPr lang="en-US" altLang="zh-CN" sz="3000" b="1" dirty="0">
                <a:solidFill>
                  <a:schemeClr val="bg1"/>
                </a:solidFill>
                <a:latin typeface="Raleway" pitchFamily="34" charset="0"/>
              </a:endParaRPr>
            </a:p>
          </p:txBody>
        </p:sp>
      </p:grpSp>
      <p:grpSp>
        <p:nvGrpSpPr>
          <p:cNvPr id="12" name="组合 9"/>
          <p:cNvGrpSpPr/>
          <p:nvPr/>
        </p:nvGrpSpPr>
        <p:grpSpPr>
          <a:xfrm>
            <a:off x="5037508" y="3194423"/>
            <a:ext cx="466725" cy="531019"/>
            <a:chOff x="5037508" y="3194422"/>
            <a:chExt cx="466725" cy="531019"/>
          </a:xfrm>
        </p:grpSpPr>
        <p:sp>
          <p:nvSpPr>
            <p:cNvPr id="160" name="Oval 20"/>
            <p:cNvSpPr>
              <a:spLocks noChangeArrowheads="1"/>
            </p:cNvSpPr>
            <p:nvPr/>
          </p:nvSpPr>
          <p:spPr bwMode="auto">
            <a:xfrm>
              <a:off x="5037508" y="3237285"/>
              <a:ext cx="466725" cy="469106"/>
            </a:xfrm>
            <a:prstGeom prst="ellipse">
              <a:avLst/>
            </a:prstGeom>
            <a:solidFill>
              <a:schemeClr val="accent4"/>
            </a:solidFill>
            <a:ln>
              <a:noFill/>
            </a:ln>
          </p:spPr>
          <p:txBody>
            <a:bodyPr/>
            <a:lstStyle/>
            <a:p>
              <a:pPr eaLnBrk="1" hangingPunct="1"/>
              <a:endParaRPr lang="zh-CN" altLang="zh-CN"/>
            </a:p>
          </p:txBody>
        </p:sp>
        <p:sp>
          <p:nvSpPr>
            <p:cNvPr id="176" name="Rectangle 38"/>
            <p:cNvSpPr>
              <a:spLocks noChangeArrowheads="1"/>
            </p:cNvSpPr>
            <p:nvPr/>
          </p:nvSpPr>
          <p:spPr bwMode="auto">
            <a:xfrm>
              <a:off x="5105373" y="3194422"/>
              <a:ext cx="358379"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4</a:t>
              </a:r>
              <a:endParaRPr lang="en-US" altLang="zh-CN" sz="3000" b="1" dirty="0">
                <a:solidFill>
                  <a:schemeClr val="bg1"/>
                </a:solidFill>
                <a:latin typeface="Raleway" pitchFamily="34" charset="0"/>
              </a:endParaRPr>
            </a:p>
          </p:txBody>
        </p:sp>
      </p:grpSp>
      <p:grpSp>
        <p:nvGrpSpPr>
          <p:cNvPr id="13" name="组合 13"/>
          <p:cNvGrpSpPr/>
          <p:nvPr/>
        </p:nvGrpSpPr>
        <p:grpSpPr>
          <a:xfrm>
            <a:off x="7502500" y="3203948"/>
            <a:ext cx="465534" cy="530915"/>
            <a:chOff x="7502499" y="3203947"/>
            <a:chExt cx="465534" cy="530915"/>
          </a:xfrm>
        </p:grpSpPr>
        <p:sp>
          <p:nvSpPr>
            <p:cNvPr id="166" name="Oval 271"/>
            <p:cNvSpPr>
              <a:spLocks noChangeArrowheads="1"/>
            </p:cNvSpPr>
            <p:nvPr/>
          </p:nvSpPr>
          <p:spPr bwMode="auto">
            <a:xfrm>
              <a:off x="7502499" y="3237285"/>
              <a:ext cx="465534" cy="469106"/>
            </a:xfrm>
            <a:prstGeom prst="ellipse">
              <a:avLst/>
            </a:prstGeom>
            <a:solidFill>
              <a:schemeClr val="accent2"/>
            </a:solidFill>
            <a:ln>
              <a:noFill/>
            </a:ln>
          </p:spPr>
          <p:txBody>
            <a:bodyPr/>
            <a:lstStyle/>
            <a:p>
              <a:pPr eaLnBrk="1" hangingPunct="1"/>
              <a:endParaRPr lang="zh-CN" altLang="zh-CN"/>
            </a:p>
          </p:txBody>
        </p:sp>
        <p:sp>
          <p:nvSpPr>
            <p:cNvPr id="177" name="Rectangle 39"/>
            <p:cNvSpPr>
              <a:spLocks noChangeArrowheads="1"/>
            </p:cNvSpPr>
            <p:nvPr/>
          </p:nvSpPr>
          <p:spPr bwMode="auto">
            <a:xfrm>
              <a:off x="7576318" y="3203947"/>
              <a:ext cx="351699"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eaLnBrk="1" hangingPunct="1"/>
              <a:r>
                <a:rPr lang="id-ID" sz="3000" b="1" dirty="0">
                  <a:solidFill>
                    <a:schemeClr val="bg1"/>
                  </a:solidFill>
                  <a:latin typeface="Raleway" pitchFamily="34" charset="0"/>
                </a:rPr>
                <a:t>6</a:t>
              </a:r>
              <a:endParaRPr lang="en-US" altLang="zh-CN" sz="3000" b="1" dirty="0">
                <a:solidFill>
                  <a:schemeClr val="bg1"/>
                </a:solidFill>
                <a:latin typeface="Raleway" pitchFamily="34" charset="0"/>
              </a:endParaRPr>
            </a:p>
          </p:txBody>
        </p:sp>
      </p:grpSp>
      <p:sp>
        <p:nvSpPr>
          <p:cNvPr id="34" name="TextBox 33"/>
          <p:cNvSpPr txBox="1"/>
          <p:nvPr/>
        </p:nvSpPr>
        <p:spPr>
          <a:xfrm>
            <a:off x="1221884" y="1067927"/>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35" name="TextBox 34"/>
          <p:cNvSpPr txBox="1"/>
          <p:nvPr/>
        </p:nvSpPr>
        <p:spPr>
          <a:xfrm>
            <a:off x="1187624" y="1375703"/>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541651" y="1067927"/>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37" name="TextBox 36"/>
          <p:cNvSpPr txBox="1"/>
          <p:nvPr/>
        </p:nvSpPr>
        <p:spPr>
          <a:xfrm>
            <a:off x="3507391" y="1375703"/>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5716799" y="1067927"/>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39" name="TextBox 38"/>
          <p:cNvSpPr txBox="1"/>
          <p:nvPr/>
        </p:nvSpPr>
        <p:spPr>
          <a:xfrm>
            <a:off x="5682539" y="1375703"/>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431569" y="3767431"/>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41" name="TextBox 40"/>
          <p:cNvSpPr txBox="1"/>
          <p:nvPr/>
        </p:nvSpPr>
        <p:spPr>
          <a:xfrm>
            <a:off x="2397309" y="4075207"/>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678268" y="3767431"/>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43" name="TextBox 42"/>
          <p:cNvSpPr txBox="1"/>
          <p:nvPr/>
        </p:nvSpPr>
        <p:spPr>
          <a:xfrm>
            <a:off x="4644008" y="4075207"/>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126540" y="3767431"/>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45" name="TextBox 44"/>
          <p:cNvSpPr txBox="1"/>
          <p:nvPr/>
        </p:nvSpPr>
        <p:spPr>
          <a:xfrm>
            <a:off x="7092280" y="4075207"/>
            <a:ext cx="1326766" cy="461655"/>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6000"/>
                                        <p:tgtEl>
                                          <p:spTgt spid="147"/>
                                        </p:tgtEl>
                                      </p:cBhvr>
                                    </p:animEffect>
                                  </p:childTnLst>
                                </p:cTn>
                              </p:par>
                              <p:par>
                                <p:cTn id="8" presetID="22" presetClass="entr" presetSubtype="4"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3" presetClass="entr" presetSubtype="288"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3*#ppt_w"/>
                                          </p:val>
                                        </p:tav>
                                        <p:tav tm="100000">
                                          <p:val>
                                            <p:strVal val="#ppt_w"/>
                                          </p:val>
                                        </p:tav>
                                      </p:tavLst>
                                    </p:anim>
                                    <p:anim calcmode="lin" valueType="num">
                                      <p:cBhvr>
                                        <p:cTn id="14" dur="500" fill="hold"/>
                                        <p:tgtEl>
                                          <p:spTgt spid="8"/>
                                        </p:tgtEl>
                                        <p:attrNameLst>
                                          <p:attrName>ppt_h</p:attrName>
                                        </p:attrNameLst>
                                      </p:cBhvr>
                                      <p:tavLst>
                                        <p:tav tm="0">
                                          <p:val>
                                            <p:strVal val="4/3*#ppt_h"/>
                                          </p:val>
                                        </p:tav>
                                        <p:tav tm="100000">
                                          <p:val>
                                            <p:strVal val="#ppt_h"/>
                                          </p:val>
                                        </p:tav>
                                      </p:tavLst>
                                    </p:anim>
                                  </p:childTnLst>
                                </p:cTn>
                              </p:par>
                              <p:par>
                                <p:cTn id="15" presetID="10" presetClass="entr" presetSubtype="0" fill="hold" grpId="0" nodeType="withEffect">
                                  <p:stCondLst>
                                    <p:cond delay="1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22" presetClass="entr" presetSubtype="1"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3" presetClass="entr" presetSubtype="288"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4/3*#ppt_w"/>
                                          </p:val>
                                        </p:tav>
                                        <p:tav tm="100000">
                                          <p:val>
                                            <p:strVal val="#ppt_w"/>
                                          </p:val>
                                        </p:tav>
                                      </p:tavLst>
                                    </p:anim>
                                    <p:anim calcmode="lin" valueType="num">
                                      <p:cBhvr>
                                        <p:cTn id="27" dur="500" fill="hold"/>
                                        <p:tgtEl>
                                          <p:spTgt spid="11"/>
                                        </p:tgtEl>
                                        <p:attrNameLst>
                                          <p:attrName>ppt_h</p:attrName>
                                        </p:attrNameLst>
                                      </p:cBhvr>
                                      <p:tavLst>
                                        <p:tav tm="0">
                                          <p:val>
                                            <p:strVal val="4/3*#ppt_h"/>
                                          </p:val>
                                        </p:tav>
                                        <p:tav tm="100000">
                                          <p:val>
                                            <p:strVal val="#ppt_h"/>
                                          </p:val>
                                        </p:tav>
                                      </p:tavLst>
                                    </p:anim>
                                  </p:childTnLst>
                                </p:cTn>
                              </p:par>
                              <p:par>
                                <p:cTn id="28" presetID="10" presetClass="entr" presetSubtype="0" fill="hold" grpId="0" nodeType="withEffect">
                                  <p:stCondLst>
                                    <p:cond delay="25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22" presetClass="entr" presetSubtype="4" fill="hold" nodeType="with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3" presetClass="entr" presetSubtype="288" fill="hold" nodeType="withEffect">
                                  <p:stCondLst>
                                    <p:cond delay="3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4/3*#ppt_w"/>
                                          </p:val>
                                        </p:tav>
                                        <p:tav tm="100000">
                                          <p:val>
                                            <p:strVal val="#ppt_w"/>
                                          </p:val>
                                        </p:tav>
                                      </p:tavLst>
                                    </p:anim>
                                    <p:anim calcmode="lin" valueType="num">
                                      <p:cBhvr>
                                        <p:cTn id="40" dur="500" fill="hold"/>
                                        <p:tgtEl>
                                          <p:spTgt spid="9"/>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30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22" presetClass="entr" presetSubtype="1" fill="hold" nodeType="withEffect">
                                  <p:stCondLst>
                                    <p:cond delay="3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par>
                                <p:cTn id="50" presetID="23" presetClass="entr" presetSubtype="288"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strVal val="4/3*#ppt_w"/>
                                          </p:val>
                                        </p:tav>
                                        <p:tav tm="100000">
                                          <p:val>
                                            <p:strVal val="#ppt_w"/>
                                          </p:val>
                                        </p:tav>
                                      </p:tavLst>
                                    </p:anim>
                                    <p:anim calcmode="lin" valueType="num">
                                      <p:cBhvr>
                                        <p:cTn id="53" dur="500" fill="hold"/>
                                        <p:tgtEl>
                                          <p:spTgt spid="12"/>
                                        </p:tgtEl>
                                        <p:attrNameLst>
                                          <p:attrName>ppt_h</p:attrName>
                                        </p:attrNameLst>
                                      </p:cBhvr>
                                      <p:tavLst>
                                        <p:tav tm="0">
                                          <p:val>
                                            <p:strVal val="4/3*#ppt_h"/>
                                          </p:val>
                                        </p:tav>
                                        <p:tav tm="100000">
                                          <p:val>
                                            <p:strVal val="#ppt_h"/>
                                          </p:val>
                                        </p:tav>
                                      </p:tavLst>
                                    </p:anim>
                                  </p:childTnLst>
                                </p:cTn>
                              </p:par>
                              <p:par>
                                <p:cTn id="54" presetID="10" presetClass="entr" presetSubtype="0" fill="hold" grpId="0" nodeType="withEffect">
                                  <p:stCondLst>
                                    <p:cond delay="4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400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22" presetClass="entr" presetSubtype="4" fill="hold" nodeType="withEffect">
                                  <p:stCondLst>
                                    <p:cond delay="450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par>
                                <p:cTn id="63" presetID="23" presetClass="entr" presetSubtype="288"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strVal val="4/3*#ppt_w"/>
                                          </p:val>
                                        </p:tav>
                                        <p:tav tm="100000">
                                          <p:val>
                                            <p:strVal val="#ppt_w"/>
                                          </p:val>
                                        </p:tav>
                                      </p:tavLst>
                                    </p:anim>
                                    <p:anim calcmode="lin" valueType="num">
                                      <p:cBhvr>
                                        <p:cTn id="66" dur="500" fill="hold"/>
                                        <p:tgtEl>
                                          <p:spTgt spid="10"/>
                                        </p:tgtEl>
                                        <p:attrNameLst>
                                          <p:attrName>ppt_h</p:attrName>
                                        </p:attrNameLst>
                                      </p:cBhvr>
                                      <p:tavLst>
                                        <p:tav tm="0">
                                          <p:val>
                                            <p:strVal val="4/3*#ppt_h"/>
                                          </p:val>
                                        </p:tav>
                                        <p:tav tm="100000">
                                          <p:val>
                                            <p:strVal val="#ppt_h"/>
                                          </p:val>
                                        </p:tav>
                                      </p:tavLst>
                                    </p:anim>
                                  </p:childTnLst>
                                </p:cTn>
                              </p:par>
                              <p:par>
                                <p:cTn id="67" presetID="10" presetClass="entr" presetSubtype="0" fill="hold" grpId="0" nodeType="withEffect">
                                  <p:stCondLst>
                                    <p:cond delay="5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50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22" presetClass="entr" presetSubtype="1" fill="hold" nodeType="withEffect">
                                  <p:stCondLst>
                                    <p:cond delay="550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3" presetClass="entr" presetSubtype="288" fill="hold" nodeType="withEffect">
                                  <p:stCondLst>
                                    <p:cond delay="600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strVal val="4/3*#ppt_w"/>
                                          </p:val>
                                        </p:tav>
                                        <p:tav tm="100000">
                                          <p:val>
                                            <p:strVal val="#ppt_w"/>
                                          </p:val>
                                        </p:tav>
                                      </p:tavLst>
                                    </p:anim>
                                    <p:anim calcmode="lin" valueType="num">
                                      <p:cBhvr>
                                        <p:cTn id="79" dur="500" fill="hold"/>
                                        <p:tgtEl>
                                          <p:spTgt spid="13"/>
                                        </p:tgtEl>
                                        <p:attrNameLst>
                                          <p:attrName>ppt_h</p:attrName>
                                        </p:attrNameLst>
                                      </p:cBhvr>
                                      <p:tavLst>
                                        <p:tav tm="0">
                                          <p:val>
                                            <p:strVal val="4/3*#ppt_h"/>
                                          </p:val>
                                        </p:tav>
                                        <p:tav tm="100000">
                                          <p:val>
                                            <p:strVal val="#ppt_h"/>
                                          </p:val>
                                        </p:tav>
                                      </p:tavLst>
                                    </p:anim>
                                  </p:childTnLst>
                                </p:cTn>
                              </p:par>
                              <p:par>
                                <p:cTn id="80" presetID="10" presetClass="entr" presetSubtype="0" fill="hold" grpId="0" nodeType="withEffect">
                                  <p:stCondLst>
                                    <p:cond delay="600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600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8"/>
          <p:cNvSpPr/>
          <p:nvPr/>
        </p:nvSpPr>
        <p:spPr>
          <a:xfrm>
            <a:off x="-108230" y="2595675"/>
            <a:ext cx="9252230" cy="2552718"/>
          </a:xfrm>
          <a:custGeom>
            <a:avLst/>
            <a:gdLst>
              <a:gd name="connsiteX0" fmla="*/ 12192000 w 12192000"/>
              <a:gd name="connsiteY0" fmla="*/ 3070672 h 3403624"/>
              <a:gd name="connsiteX1" fmla="*/ 12192000 w 12192000"/>
              <a:gd name="connsiteY1" fmla="*/ 3403624 h 3403624"/>
              <a:gd name="connsiteX2" fmla="*/ 0 w 12192000"/>
              <a:gd name="connsiteY2" fmla="*/ 3403624 h 3403624"/>
              <a:gd name="connsiteX3" fmla="*/ 0 w 12192000"/>
              <a:gd name="connsiteY3" fmla="*/ 3205307 h 3403624"/>
              <a:gd name="connsiteX4" fmla="*/ 100891 w 12192000"/>
              <a:gd name="connsiteY4" fmla="*/ 3214088 h 3403624"/>
              <a:gd name="connsiteX5" fmla="*/ 12180505 w 12192000"/>
              <a:gd name="connsiteY5" fmla="*/ 3072495 h 3403624"/>
              <a:gd name="connsiteX6" fmla="*/ 10880527 w 12192000"/>
              <a:gd name="connsiteY6" fmla="*/ 1460 h 3403624"/>
              <a:gd name="connsiteX7" fmla="*/ 11230755 w 12192000"/>
              <a:gd name="connsiteY7" fmla="*/ 237817 h 3403624"/>
              <a:gd name="connsiteX8" fmla="*/ 11291182 w 12192000"/>
              <a:gd name="connsiteY8" fmla="*/ 309548 h 3403624"/>
              <a:gd name="connsiteX9" fmla="*/ 11319873 w 12192000"/>
              <a:gd name="connsiteY9" fmla="*/ 343607 h 3403624"/>
              <a:gd name="connsiteX10" fmla="*/ 12174681 w 12192000"/>
              <a:gd name="connsiteY10" fmla="*/ 1313033 h 3403624"/>
              <a:gd name="connsiteX11" fmla="*/ 12192000 w 12192000"/>
              <a:gd name="connsiteY11" fmla="*/ 1310379 h 3403624"/>
              <a:gd name="connsiteX12" fmla="*/ 12192000 w 12192000"/>
              <a:gd name="connsiteY12" fmla="*/ 3070671 h 3403624"/>
              <a:gd name="connsiteX13" fmla="*/ 12180505 w 12192000"/>
              <a:gd name="connsiteY13" fmla="*/ 3072494 h 3403624"/>
              <a:gd name="connsiteX14" fmla="*/ 100891 w 12192000"/>
              <a:gd name="connsiteY14" fmla="*/ 3214087 h 3403624"/>
              <a:gd name="connsiteX15" fmla="*/ 0 w 12192000"/>
              <a:gd name="connsiteY15" fmla="*/ 3205306 h 3403624"/>
              <a:gd name="connsiteX16" fmla="*/ 0 w 12192000"/>
              <a:gd name="connsiteY16" fmla="*/ 1772414 h 3403624"/>
              <a:gd name="connsiteX17" fmla="*/ 21273 w 12192000"/>
              <a:gd name="connsiteY17" fmla="*/ 1747856 h 3403624"/>
              <a:gd name="connsiteX18" fmla="*/ 43448 w 12192000"/>
              <a:gd name="connsiteY18" fmla="*/ 1714478 h 3403624"/>
              <a:gd name="connsiteX19" fmla="*/ 1081961 w 12192000"/>
              <a:gd name="connsiteY19" fmla="*/ 1182185 h 3403624"/>
              <a:gd name="connsiteX20" fmla="*/ 3332074 w 12192000"/>
              <a:gd name="connsiteY20" fmla="*/ 2130636 h 3403624"/>
              <a:gd name="connsiteX21" fmla="*/ 5486028 w 12192000"/>
              <a:gd name="connsiteY21" fmla="*/ 988623 h 3403624"/>
              <a:gd name="connsiteX22" fmla="*/ 6822633 w 12192000"/>
              <a:gd name="connsiteY22" fmla="*/ 1608020 h 3403624"/>
              <a:gd name="connsiteX23" fmla="*/ 7889993 w 12192000"/>
              <a:gd name="connsiteY23" fmla="*/ 872487 h 3403624"/>
              <a:gd name="connsiteX24" fmla="*/ 9486227 w 12192000"/>
              <a:gd name="connsiteY24" fmla="*/ 1046692 h 3403624"/>
              <a:gd name="connsiteX25" fmla="*/ 10200204 w 12192000"/>
              <a:gd name="connsiteY25" fmla="*/ 453305 h 3403624"/>
              <a:gd name="connsiteX26" fmla="*/ 10338100 w 12192000"/>
              <a:gd name="connsiteY26" fmla="*/ 309548 h 3403624"/>
              <a:gd name="connsiteX27" fmla="*/ 10371468 w 12192000"/>
              <a:gd name="connsiteY27" fmla="*/ 274762 h 3403624"/>
              <a:gd name="connsiteX28" fmla="*/ 10880527 w 12192000"/>
              <a:gd name="connsiteY28" fmla="*/ 1460 h 3403624"/>
              <a:gd name="connsiteX0-1" fmla="*/ 12192000 w 12192000"/>
              <a:gd name="connsiteY0-2" fmla="*/ 3070672 h 3403624"/>
              <a:gd name="connsiteX1-3" fmla="*/ 12192000 w 12192000"/>
              <a:gd name="connsiteY1-4" fmla="*/ 3403624 h 3403624"/>
              <a:gd name="connsiteX2-5" fmla="*/ 0 w 12192000"/>
              <a:gd name="connsiteY2-6" fmla="*/ 3403624 h 3403624"/>
              <a:gd name="connsiteX3-7" fmla="*/ 0 w 12192000"/>
              <a:gd name="connsiteY3-8" fmla="*/ 3205307 h 3403624"/>
              <a:gd name="connsiteX4-9" fmla="*/ 100891 w 12192000"/>
              <a:gd name="connsiteY4-10" fmla="*/ 3214088 h 3403624"/>
              <a:gd name="connsiteX5-11" fmla="*/ 12180505 w 12192000"/>
              <a:gd name="connsiteY5-12" fmla="*/ 3072495 h 3403624"/>
              <a:gd name="connsiteX6-13" fmla="*/ 12192000 w 12192000"/>
              <a:gd name="connsiteY6-14" fmla="*/ 3070672 h 3403624"/>
              <a:gd name="connsiteX7-15" fmla="*/ 10880527 w 12192000"/>
              <a:gd name="connsiteY7-16" fmla="*/ 1460 h 3403624"/>
              <a:gd name="connsiteX8-17" fmla="*/ 11230755 w 12192000"/>
              <a:gd name="connsiteY8-18" fmla="*/ 237817 h 3403624"/>
              <a:gd name="connsiteX9-19" fmla="*/ 11291182 w 12192000"/>
              <a:gd name="connsiteY9-20" fmla="*/ 309548 h 3403624"/>
              <a:gd name="connsiteX10-21" fmla="*/ 11319873 w 12192000"/>
              <a:gd name="connsiteY10-22" fmla="*/ 343607 h 3403624"/>
              <a:gd name="connsiteX11-23" fmla="*/ 12174681 w 12192000"/>
              <a:gd name="connsiteY11-24" fmla="*/ 1313033 h 3403624"/>
              <a:gd name="connsiteX12-25" fmla="*/ 12192000 w 12192000"/>
              <a:gd name="connsiteY12-26" fmla="*/ 1310379 h 3403624"/>
              <a:gd name="connsiteX13-27" fmla="*/ 12192000 w 12192000"/>
              <a:gd name="connsiteY13-28" fmla="*/ 3070671 h 3403624"/>
              <a:gd name="connsiteX14-29" fmla="*/ 12180505 w 12192000"/>
              <a:gd name="connsiteY14-30" fmla="*/ 3072494 h 3403624"/>
              <a:gd name="connsiteX15-31" fmla="*/ 100891 w 12192000"/>
              <a:gd name="connsiteY15-32" fmla="*/ 3214087 h 3403624"/>
              <a:gd name="connsiteX16-33" fmla="*/ 0 w 12192000"/>
              <a:gd name="connsiteY16-34" fmla="*/ 3205306 h 3403624"/>
              <a:gd name="connsiteX17-35" fmla="*/ 0 w 12192000"/>
              <a:gd name="connsiteY17-36" fmla="*/ 1772414 h 3403624"/>
              <a:gd name="connsiteX18-37" fmla="*/ 21273 w 12192000"/>
              <a:gd name="connsiteY18-38" fmla="*/ 1747856 h 3403624"/>
              <a:gd name="connsiteX19-39" fmla="*/ 43448 w 12192000"/>
              <a:gd name="connsiteY19-40" fmla="*/ 1714478 h 3403624"/>
              <a:gd name="connsiteX20-41" fmla="*/ 1081961 w 12192000"/>
              <a:gd name="connsiteY20-42" fmla="*/ 1182185 h 3403624"/>
              <a:gd name="connsiteX21-43" fmla="*/ 3420975 w 12192000"/>
              <a:gd name="connsiteY21-44" fmla="*/ 1838536 h 3403624"/>
              <a:gd name="connsiteX22-45" fmla="*/ 5486028 w 12192000"/>
              <a:gd name="connsiteY22-46" fmla="*/ 988623 h 3403624"/>
              <a:gd name="connsiteX23-47" fmla="*/ 6822633 w 12192000"/>
              <a:gd name="connsiteY23-48" fmla="*/ 1608020 h 3403624"/>
              <a:gd name="connsiteX24-49" fmla="*/ 7889993 w 12192000"/>
              <a:gd name="connsiteY24-50" fmla="*/ 872487 h 3403624"/>
              <a:gd name="connsiteX25-51" fmla="*/ 9486227 w 12192000"/>
              <a:gd name="connsiteY25-52" fmla="*/ 1046692 h 3403624"/>
              <a:gd name="connsiteX26-53" fmla="*/ 10200204 w 12192000"/>
              <a:gd name="connsiteY26-54" fmla="*/ 453305 h 3403624"/>
              <a:gd name="connsiteX27-55" fmla="*/ 10338100 w 12192000"/>
              <a:gd name="connsiteY27-56" fmla="*/ 309548 h 3403624"/>
              <a:gd name="connsiteX28-57" fmla="*/ 10371468 w 12192000"/>
              <a:gd name="connsiteY28-58" fmla="*/ 274762 h 3403624"/>
              <a:gd name="connsiteX29" fmla="*/ 10880527 w 12192000"/>
              <a:gd name="connsiteY29" fmla="*/ 1460 h 3403624"/>
              <a:gd name="connsiteX0-59" fmla="*/ 12192000 w 12192000"/>
              <a:gd name="connsiteY0-60" fmla="*/ 3070672 h 3403624"/>
              <a:gd name="connsiteX1-61" fmla="*/ 12192000 w 12192000"/>
              <a:gd name="connsiteY1-62" fmla="*/ 3403624 h 3403624"/>
              <a:gd name="connsiteX2-63" fmla="*/ 0 w 12192000"/>
              <a:gd name="connsiteY2-64" fmla="*/ 3403624 h 3403624"/>
              <a:gd name="connsiteX3-65" fmla="*/ 0 w 12192000"/>
              <a:gd name="connsiteY3-66" fmla="*/ 3205307 h 3403624"/>
              <a:gd name="connsiteX4-67" fmla="*/ 100891 w 12192000"/>
              <a:gd name="connsiteY4-68" fmla="*/ 3214088 h 3403624"/>
              <a:gd name="connsiteX5-69" fmla="*/ 12180505 w 12192000"/>
              <a:gd name="connsiteY5-70" fmla="*/ 3072495 h 3403624"/>
              <a:gd name="connsiteX6-71" fmla="*/ 12192000 w 12192000"/>
              <a:gd name="connsiteY6-72" fmla="*/ 3070672 h 3403624"/>
              <a:gd name="connsiteX7-73" fmla="*/ 10880527 w 12192000"/>
              <a:gd name="connsiteY7-74" fmla="*/ 1460 h 3403624"/>
              <a:gd name="connsiteX8-75" fmla="*/ 11230755 w 12192000"/>
              <a:gd name="connsiteY8-76" fmla="*/ 237817 h 3403624"/>
              <a:gd name="connsiteX9-77" fmla="*/ 11291182 w 12192000"/>
              <a:gd name="connsiteY9-78" fmla="*/ 309548 h 3403624"/>
              <a:gd name="connsiteX10-79" fmla="*/ 11319873 w 12192000"/>
              <a:gd name="connsiteY10-80" fmla="*/ 343607 h 3403624"/>
              <a:gd name="connsiteX11-81" fmla="*/ 12174681 w 12192000"/>
              <a:gd name="connsiteY11-82" fmla="*/ 1313033 h 3403624"/>
              <a:gd name="connsiteX12-83" fmla="*/ 12192000 w 12192000"/>
              <a:gd name="connsiteY12-84" fmla="*/ 1310379 h 3403624"/>
              <a:gd name="connsiteX13-85" fmla="*/ 12192000 w 12192000"/>
              <a:gd name="connsiteY13-86" fmla="*/ 3070671 h 3403624"/>
              <a:gd name="connsiteX14-87" fmla="*/ 12180505 w 12192000"/>
              <a:gd name="connsiteY14-88" fmla="*/ 3072494 h 3403624"/>
              <a:gd name="connsiteX15-89" fmla="*/ 100891 w 12192000"/>
              <a:gd name="connsiteY15-90" fmla="*/ 3214087 h 3403624"/>
              <a:gd name="connsiteX16-91" fmla="*/ 0 w 12192000"/>
              <a:gd name="connsiteY16-92" fmla="*/ 3205306 h 3403624"/>
              <a:gd name="connsiteX17-93" fmla="*/ 0 w 12192000"/>
              <a:gd name="connsiteY17-94" fmla="*/ 1772414 h 3403624"/>
              <a:gd name="connsiteX18-95" fmla="*/ 21273 w 12192000"/>
              <a:gd name="connsiteY18-96" fmla="*/ 1747856 h 3403624"/>
              <a:gd name="connsiteX19-97" fmla="*/ 43448 w 12192000"/>
              <a:gd name="connsiteY19-98" fmla="*/ 1714478 h 3403624"/>
              <a:gd name="connsiteX20-99" fmla="*/ 1081961 w 12192000"/>
              <a:gd name="connsiteY20-100" fmla="*/ 1182185 h 3403624"/>
              <a:gd name="connsiteX21-101" fmla="*/ 4195675 w 12192000"/>
              <a:gd name="connsiteY21-102" fmla="*/ 1711536 h 3403624"/>
              <a:gd name="connsiteX22-103" fmla="*/ 5486028 w 12192000"/>
              <a:gd name="connsiteY22-104" fmla="*/ 988623 h 3403624"/>
              <a:gd name="connsiteX23-105" fmla="*/ 6822633 w 12192000"/>
              <a:gd name="connsiteY23-106" fmla="*/ 1608020 h 3403624"/>
              <a:gd name="connsiteX24-107" fmla="*/ 7889993 w 12192000"/>
              <a:gd name="connsiteY24-108" fmla="*/ 872487 h 3403624"/>
              <a:gd name="connsiteX25-109" fmla="*/ 9486227 w 12192000"/>
              <a:gd name="connsiteY25-110" fmla="*/ 1046692 h 3403624"/>
              <a:gd name="connsiteX26-111" fmla="*/ 10200204 w 12192000"/>
              <a:gd name="connsiteY26-112" fmla="*/ 453305 h 3403624"/>
              <a:gd name="connsiteX27-113" fmla="*/ 10338100 w 12192000"/>
              <a:gd name="connsiteY27-114" fmla="*/ 309548 h 3403624"/>
              <a:gd name="connsiteX28-115" fmla="*/ 10371468 w 12192000"/>
              <a:gd name="connsiteY28-116" fmla="*/ 274762 h 3403624"/>
              <a:gd name="connsiteX29-117" fmla="*/ 10880527 w 12192000"/>
              <a:gd name="connsiteY29-118" fmla="*/ 1460 h 3403624"/>
              <a:gd name="connsiteX0-119" fmla="*/ 12336307 w 12336307"/>
              <a:gd name="connsiteY0-120" fmla="*/ 3070672 h 3403624"/>
              <a:gd name="connsiteX1-121" fmla="*/ 12336307 w 12336307"/>
              <a:gd name="connsiteY1-122" fmla="*/ 3403624 h 3403624"/>
              <a:gd name="connsiteX2-123" fmla="*/ 144307 w 12336307"/>
              <a:gd name="connsiteY2-124" fmla="*/ 3403624 h 3403624"/>
              <a:gd name="connsiteX3-125" fmla="*/ 144307 w 12336307"/>
              <a:gd name="connsiteY3-126" fmla="*/ 3205307 h 3403624"/>
              <a:gd name="connsiteX4-127" fmla="*/ 245198 w 12336307"/>
              <a:gd name="connsiteY4-128" fmla="*/ 3214088 h 3403624"/>
              <a:gd name="connsiteX5-129" fmla="*/ 12324812 w 12336307"/>
              <a:gd name="connsiteY5-130" fmla="*/ 3072495 h 3403624"/>
              <a:gd name="connsiteX6-131" fmla="*/ 12336307 w 12336307"/>
              <a:gd name="connsiteY6-132" fmla="*/ 3070672 h 3403624"/>
              <a:gd name="connsiteX7-133" fmla="*/ 11024834 w 12336307"/>
              <a:gd name="connsiteY7-134" fmla="*/ 1460 h 3403624"/>
              <a:gd name="connsiteX8-135" fmla="*/ 11375062 w 12336307"/>
              <a:gd name="connsiteY8-136" fmla="*/ 237817 h 3403624"/>
              <a:gd name="connsiteX9-137" fmla="*/ 11435489 w 12336307"/>
              <a:gd name="connsiteY9-138" fmla="*/ 309548 h 3403624"/>
              <a:gd name="connsiteX10-139" fmla="*/ 11464180 w 12336307"/>
              <a:gd name="connsiteY10-140" fmla="*/ 343607 h 3403624"/>
              <a:gd name="connsiteX11-141" fmla="*/ 12318988 w 12336307"/>
              <a:gd name="connsiteY11-142" fmla="*/ 1313033 h 3403624"/>
              <a:gd name="connsiteX12-143" fmla="*/ 12336307 w 12336307"/>
              <a:gd name="connsiteY12-144" fmla="*/ 1310379 h 3403624"/>
              <a:gd name="connsiteX13-145" fmla="*/ 12336307 w 12336307"/>
              <a:gd name="connsiteY13-146" fmla="*/ 3070671 h 3403624"/>
              <a:gd name="connsiteX14-147" fmla="*/ 12324812 w 12336307"/>
              <a:gd name="connsiteY14-148" fmla="*/ 3072494 h 3403624"/>
              <a:gd name="connsiteX15-149" fmla="*/ 245198 w 12336307"/>
              <a:gd name="connsiteY15-150" fmla="*/ 3214087 h 3403624"/>
              <a:gd name="connsiteX16-151" fmla="*/ 144307 w 12336307"/>
              <a:gd name="connsiteY16-152" fmla="*/ 3205306 h 3403624"/>
              <a:gd name="connsiteX17-153" fmla="*/ 144307 w 12336307"/>
              <a:gd name="connsiteY17-154" fmla="*/ 1772414 h 3403624"/>
              <a:gd name="connsiteX18-155" fmla="*/ 165580 w 12336307"/>
              <a:gd name="connsiteY18-156" fmla="*/ 1747856 h 3403624"/>
              <a:gd name="connsiteX19-157" fmla="*/ 187755 w 12336307"/>
              <a:gd name="connsiteY19-158" fmla="*/ 1714478 h 3403624"/>
              <a:gd name="connsiteX20-159" fmla="*/ 2648668 w 12336307"/>
              <a:gd name="connsiteY20-160" fmla="*/ 1144085 h 3403624"/>
              <a:gd name="connsiteX21-161" fmla="*/ 4339982 w 12336307"/>
              <a:gd name="connsiteY21-162" fmla="*/ 1711536 h 3403624"/>
              <a:gd name="connsiteX22-163" fmla="*/ 5630335 w 12336307"/>
              <a:gd name="connsiteY22-164" fmla="*/ 988623 h 3403624"/>
              <a:gd name="connsiteX23-165" fmla="*/ 6966940 w 12336307"/>
              <a:gd name="connsiteY23-166" fmla="*/ 1608020 h 3403624"/>
              <a:gd name="connsiteX24-167" fmla="*/ 8034300 w 12336307"/>
              <a:gd name="connsiteY24-168" fmla="*/ 872487 h 3403624"/>
              <a:gd name="connsiteX25-169" fmla="*/ 9630534 w 12336307"/>
              <a:gd name="connsiteY25-170" fmla="*/ 1046692 h 3403624"/>
              <a:gd name="connsiteX26-171" fmla="*/ 10344511 w 12336307"/>
              <a:gd name="connsiteY26-172" fmla="*/ 453305 h 3403624"/>
              <a:gd name="connsiteX27-173" fmla="*/ 10482407 w 12336307"/>
              <a:gd name="connsiteY27-174" fmla="*/ 309548 h 3403624"/>
              <a:gd name="connsiteX28-175" fmla="*/ 10515775 w 12336307"/>
              <a:gd name="connsiteY28-176" fmla="*/ 274762 h 3403624"/>
              <a:gd name="connsiteX29-177" fmla="*/ 11024834 w 12336307"/>
              <a:gd name="connsiteY29-178" fmla="*/ 1460 h 3403624"/>
              <a:gd name="connsiteX0-179" fmla="*/ 12336307 w 12336307"/>
              <a:gd name="connsiteY0-180" fmla="*/ 3070672 h 3403624"/>
              <a:gd name="connsiteX1-181" fmla="*/ 12336307 w 12336307"/>
              <a:gd name="connsiteY1-182" fmla="*/ 3403624 h 3403624"/>
              <a:gd name="connsiteX2-183" fmla="*/ 144307 w 12336307"/>
              <a:gd name="connsiteY2-184" fmla="*/ 3403624 h 3403624"/>
              <a:gd name="connsiteX3-185" fmla="*/ 144307 w 12336307"/>
              <a:gd name="connsiteY3-186" fmla="*/ 3205307 h 3403624"/>
              <a:gd name="connsiteX4-187" fmla="*/ 245198 w 12336307"/>
              <a:gd name="connsiteY4-188" fmla="*/ 3214088 h 3403624"/>
              <a:gd name="connsiteX5-189" fmla="*/ 12324812 w 12336307"/>
              <a:gd name="connsiteY5-190" fmla="*/ 3072495 h 3403624"/>
              <a:gd name="connsiteX6-191" fmla="*/ 12336307 w 12336307"/>
              <a:gd name="connsiteY6-192" fmla="*/ 3070672 h 3403624"/>
              <a:gd name="connsiteX7-193" fmla="*/ 11024834 w 12336307"/>
              <a:gd name="connsiteY7-194" fmla="*/ 1460 h 3403624"/>
              <a:gd name="connsiteX8-195" fmla="*/ 11375062 w 12336307"/>
              <a:gd name="connsiteY8-196" fmla="*/ 237817 h 3403624"/>
              <a:gd name="connsiteX9-197" fmla="*/ 11435489 w 12336307"/>
              <a:gd name="connsiteY9-198" fmla="*/ 309548 h 3403624"/>
              <a:gd name="connsiteX10-199" fmla="*/ 11464180 w 12336307"/>
              <a:gd name="connsiteY10-200" fmla="*/ 343607 h 3403624"/>
              <a:gd name="connsiteX11-201" fmla="*/ 12318988 w 12336307"/>
              <a:gd name="connsiteY11-202" fmla="*/ 1313033 h 3403624"/>
              <a:gd name="connsiteX12-203" fmla="*/ 12336307 w 12336307"/>
              <a:gd name="connsiteY12-204" fmla="*/ 1310379 h 3403624"/>
              <a:gd name="connsiteX13-205" fmla="*/ 12336307 w 12336307"/>
              <a:gd name="connsiteY13-206" fmla="*/ 3070671 h 3403624"/>
              <a:gd name="connsiteX14-207" fmla="*/ 12324812 w 12336307"/>
              <a:gd name="connsiteY14-208" fmla="*/ 3072494 h 3403624"/>
              <a:gd name="connsiteX15-209" fmla="*/ 245198 w 12336307"/>
              <a:gd name="connsiteY15-210" fmla="*/ 3214087 h 3403624"/>
              <a:gd name="connsiteX16-211" fmla="*/ 144307 w 12336307"/>
              <a:gd name="connsiteY16-212" fmla="*/ 3205306 h 3403624"/>
              <a:gd name="connsiteX17-213" fmla="*/ 144307 w 12336307"/>
              <a:gd name="connsiteY17-214" fmla="*/ 1772414 h 3403624"/>
              <a:gd name="connsiteX18-215" fmla="*/ 165580 w 12336307"/>
              <a:gd name="connsiteY18-216" fmla="*/ 1747856 h 3403624"/>
              <a:gd name="connsiteX19-217" fmla="*/ 187755 w 12336307"/>
              <a:gd name="connsiteY19-218" fmla="*/ 1714478 h 3403624"/>
              <a:gd name="connsiteX20-219" fmla="*/ 2648668 w 12336307"/>
              <a:gd name="connsiteY20-220" fmla="*/ 1144085 h 3403624"/>
              <a:gd name="connsiteX21-221" fmla="*/ 4339982 w 12336307"/>
              <a:gd name="connsiteY21-222" fmla="*/ 1711536 h 3403624"/>
              <a:gd name="connsiteX22-223" fmla="*/ 5630335 w 12336307"/>
              <a:gd name="connsiteY22-224" fmla="*/ 988623 h 3403624"/>
              <a:gd name="connsiteX23-225" fmla="*/ 6966940 w 12336307"/>
              <a:gd name="connsiteY23-226" fmla="*/ 1608020 h 3403624"/>
              <a:gd name="connsiteX24-227" fmla="*/ 8034300 w 12336307"/>
              <a:gd name="connsiteY24-228" fmla="*/ 872487 h 3403624"/>
              <a:gd name="connsiteX25-229" fmla="*/ 9630534 w 12336307"/>
              <a:gd name="connsiteY25-230" fmla="*/ 1046692 h 3403624"/>
              <a:gd name="connsiteX26-231" fmla="*/ 10344511 w 12336307"/>
              <a:gd name="connsiteY26-232" fmla="*/ 453305 h 3403624"/>
              <a:gd name="connsiteX27-233" fmla="*/ 10482407 w 12336307"/>
              <a:gd name="connsiteY27-234" fmla="*/ 309548 h 3403624"/>
              <a:gd name="connsiteX28-235" fmla="*/ 10515775 w 12336307"/>
              <a:gd name="connsiteY28-236" fmla="*/ 274762 h 3403624"/>
              <a:gd name="connsiteX29-237" fmla="*/ 11024834 w 12336307"/>
              <a:gd name="connsiteY29-238" fmla="*/ 1460 h 34036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117" y="connsiteY29-118"/>
              </a:cxn>
            </a:cxnLst>
            <a:rect l="l" t="t" r="r" b="b"/>
            <a:pathLst>
              <a:path w="12336307" h="3403624">
                <a:moveTo>
                  <a:pt x="12336307" y="3070672"/>
                </a:moveTo>
                <a:lnTo>
                  <a:pt x="12336307" y="3403624"/>
                </a:lnTo>
                <a:lnTo>
                  <a:pt x="144307" y="3403624"/>
                </a:lnTo>
                <a:lnTo>
                  <a:pt x="144307" y="3205307"/>
                </a:lnTo>
                <a:lnTo>
                  <a:pt x="245198" y="3214088"/>
                </a:lnTo>
                <a:cubicBezTo>
                  <a:pt x="2338581" y="3387757"/>
                  <a:pt x="9420916" y="3511488"/>
                  <a:pt x="12324812" y="3072495"/>
                </a:cubicBezTo>
                <a:lnTo>
                  <a:pt x="12336307" y="3070672"/>
                </a:lnTo>
                <a:close/>
                <a:moveTo>
                  <a:pt x="11024834" y="1460"/>
                </a:moveTo>
                <a:cubicBezTo>
                  <a:pt x="11138221" y="12348"/>
                  <a:pt x="11256316" y="105600"/>
                  <a:pt x="11375062" y="237817"/>
                </a:cubicBezTo>
                <a:lnTo>
                  <a:pt x="11435489" y="309548"/>
                </a:lnTo>
                <a:lnTo>
                  <a:pt x="11464180" y="343607"/>
                </a:lnTo>
                <a:cubicBezTo>
                  <a:pt x="11776077" y="734696"/>
                  <a:pt x="12085472" y="1319511"/>
                  <a:pt x="12318988" y="1313033"/>
                </a:cubicBezTo>
                <a:lnTo>
                  <a:pt x="12336307" y="1310379"/>
                </a:lnTo>
                <a:lnTo>
                  <a:pt x="12336307" y="3070671"/>
                </a:lnTo>
                <a:lnTo>
                  <a:pt x="12324812" y="3072494"/>
                </a:lnTo>
                <a:cubicBezTo>
                  <a:pt x="9420916" y="3511487"/>
                  <a:pt x="2338581" y="3387756"/>
                  <a:pt x="245198" y="3214087"/>
                </a:cubicBezTo>
                <a:lnTo>
                  <a:pt x="144307" y="3205306"/>
                </a:lnTo>
                <a:lnTo>
                  <a:pt x="144307" y="1772414"/>
                </a:lnTo>
                <a:lnTo>
                  <a:pt x="165580" y="1747856"/>
                </a:lnTo>
                <a:cubicBezTo>
                  <a:pt x="174643" y="1736153"/>
                  <a:pt x="-226093" y="1815107"/>
                  <a:pt x="187755" y="1714478"/>
                </a:cubicBezTo>
                <a:cubicBezTo>
                  <a:pt x="601603" y="1613849"/>
                  <a:pt x="1499431" y="1106475"/>
                  <a:pt x="2648668" y="1144085"/>
                </a:cubicBezTo>
                <a:cubicBezTo>
                  <a:pt x="3797905" y="1181695"/>
                  <a:pt x="3843038" y="1737446"/>
                  <a:pt x="4339982" y="1711536"/>
                </a:cubicBezTo>
                <a:cubicBezTo>
                  <a:pt x="4836926" y="1685626"/>
                  <a:pt x="5192509" y="1005876"/>
                  <a:pt x="5630335" y="988623"/>
                </a:cubicBezTo>
                <a:cubicBezTo>
                  <a:pt x="6068161" y="971370"/>
                  <a:pt x="6566279" y="1627377"/>
                  <a:pt x="6966940" y="1608020"/>
                </a:cubicBezTo>
                <a:cubicBezTo>
                  <a:pt x="7367600" y="1588664"/>
                  <a:pt x="7590368" y="966041"/>
                  <a:pt x="8034300" y="872487"/>
                </a:cubicBezTo>
                <a:cubicBezTo>
                  <a:pt x="8478233" y="778932"/>
                  <a:pt x="9132112" y="1191863"/>
                  <a:pt x="9630534" y="1046692"/>
                </a:cubicBezTo>
                <a:cubicBezTo>
                  <a:pt x="9879745" y="974107"/>
                  <a:pt x="10114933" y="701911"/>
                  <a:pt x="10344511" y="453305"/>
                </a:cubicBezTo>
                <a:lnTo>
                  <a:pt x="10482407" y="309548"/>
                </a:lnTo>
                <a:lnTo>
                  <a:pt x="10515775" y="274762"/>
                </a:lnTo>
                <a:cubicBezTo>
                  <a:pt x="10686250" y="107617"/>
                  <a:pt x="10854753" y="-14871"/>
                  <a:pt x="11024834" y="14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3" tIns="34287" rIns="68573" bIns="34287" rtlCol="0" anchor="ctr">
            <a:noAutofit/>
          </a:bodyPr>
          <a:lstStyle/>
          <a:p>
            <a:pPr algn="ctr"/>
            <a:endParaRPr lang="en-US" dirty="0"/>
          </a:p>
        </p:txBody>
      </p:sp>
      <p:grpSp>
        <p:nvGrpSpPr>
          <p:cNvPr id="2" name="组合 5"/>
          <p:cNvGrpSpPr/>
          <p:nvPr/>
        </p:nvGrpSpPr>
        <p:grpSpPr>
          <a:xfrm>
            <a:off x="4127142" y="2544411"/>
            <a:ext cx="151514" cy="876424"/>
            <a:chOff x="4127142" y="2544411"/>
            <a:chExt cx="151514" cy="876424"/>
          </a:xfrm>
          <a:solidFill>
            <a:schemeClr val="accent1"/>
          </a:solidFill>
        </p:grpSpPr>
        <p:sp>
          <p:nvSpPr>
            <p:cNvPr id="21" name="Oval 22"/>
            <p:cNvSpPr/>
            <p:nvPr/>
          </p:nvSpPr>
          <p:spPr>
            <a:xfrm>
              <a:off x="4127142" y="3269321"/>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4" name="Straight Connector 27"/>
            <p:cNvCxnSpPr/>
            <p:nvPr/>
          </p:nvCxnSpPr>
          <p:spPr>
            <a:xfrm>
              <a:off x="4202899" y="2544411"/>
              <a:ext cx="0" cy="697762"/>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3" name="组合 6"/>
          <p:cNvGrpSpPr/>
          <p:nvPr/>
        </p:nvGrpSpPr>
        <p:grpSpPr>
          <a:xfrm>
            <a:off x="5923095" y="2283719"/>
            <a:ext cx="151514" cy="1034211"/>
            <a:chOff x="5923095" y="2283718"/>
            <a:chExt cx="151514" cy="1034211"/>
          </a:xfrm>
          <a:solidFill>
            <a:schemeClr val="accent1"/>
          </a:solidFill>
        </p:grpSpPr>
        <p:sp>
          <p:nvSpPr>
            <p:cNvPr id="22" name="Oval 23"/>
            <p:cNvSpPr/>
            <p:nvPr/>
          </p:nvSpPr>
          <p:spPr>
            <a:xfrm>
              <a:off x="5923095" y="3166415"/>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5" name="Straight Connector 28"/>
            <p:cNvCxnSpPr/>
            <p:nvPr/>
          </p:nvCxnSpPr>
          <p:spPr>
            <a:xfrm>
              <a:off x="5998852" y="2283718"/>
              <a:ext cx="0" cy="838839"/>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6" name="组合 7"/>
          <p:cNvGrpSpPr/>
          <p:nvPr/>
        </p:nvGrpSpPr>
        <p:grpSpPr>
          <a:xfrm>
            <a:off x="8054163" y="1782284"/>
            <a:ext cx="151514" cy="889149"/>
            <a:chOff x="8054163" y="1782283"/>
            <a:chExt cx="151514" cy="889149"/>
          </a:xfrm>
          <a:solidFill>
            <a:schemeClr val="accent1"/>
          </a:solidFill>
        </p:grpSpPr>
        <p:sp>
          <p:nvSpPr>
            <p:cNvPr id="23" name="Oval 24"/>
            <p:cNvSpPr/>
            <p:nvPr/>
          </p:nvSpPr>
          <p:spPr>
            <a:xfrm>
              <a:off x="8054163" y="2519918"/>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6" name="Straight Connector 29"/>
            <p:cNvCxnSpPr/>
            <p:nvPr/>
          </p:nvCxnSpPr>
          <p:spPr>
            <a:xfrm>
              <a:off x="8129920" y="1782283"/>
              <a:ext cx="0" cy="697762"/>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nvGrpSpPr>
          <p:cNvPr id="7" name="组合 2"/>
          <p:cNvGrpSpPr/>
          <p:nvPr/>
        </p:nvGrpSpPr>
        <p:grpSpPr>
          <a:xfrm>
            <a:off x="1835696" y="2703137"/>
            <a:ext cx="151514" cy="795192"/>
            <a:chOff x="1835696" y="2703137"/>
            <a:chExt cx="151514" cy="795192"/>
          </a:xfrm>
          <a:solidFill>
            <a:schemeClr val="accent1"/>
          </a:solidFill>
        </p:grpSpPr>
        <p:sp>
          <p:nvSpPr>
            <p:cNvPr id="43" name="Oval 22"/>
            <p:cNvSpPr/>
            <p:nvPr/>
          </p:nvSpPr>
          <p:spPr>
            <a:xfrm>
              <a:off x="1835696" y="3346815"/>
              <a:ext cx="151514" cy="151514"/>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44" name="Straight Connector 27"/>
            <p:cNvCxnSpPr/>
            <p:nvPr/>
          </p:nvCxnSpPr>
          <p:spPr>
            <a:xfrm>
              <a:off x="1911453" y="2703137"/>
              <a:ext cx="0" cy="616530"/>
            </a:xfrm>
            <a:prstGeom prst="line">
              <a:avLst/>
            </a:prstGeom>
            <a:grpFill/>
            <a:ln>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357455"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第一季度</a:t>
            </a:r>
          </a:p>
        </p:txBody>
      </p:sp>
      <p:sp>
        <p:nvSpPr>
          <p:cNvPr id="45" name="TextBox 44"/>
          <p:cNvSpPr txBox="1"/>
          <p:nvPr/>
        </p:nvSpPr>
        <p:spPr>
          <a:xfrm>
            <a:off x="3648901"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第二季度</a:t>
            </a:r>
          </a:p>
        </p:txBody>
      </p:sp>
      <p:sp>
        <p:nvSpPr>
          <p:cNvPr id="46" name="TextBox 45"/>
          <p:cNvSpPr txBox="1"/>
          <p:nvPr/>
        </p:nvSpPr>
        <p:spPr>
          <a:xfrm>
            <a:off x="5444854"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第三季度</a:t>
            </a:r>
          </a:p>
        </p:txBody>
      </p:sp>
      <p:sp>
        <p:nvSpPr>
          <p:cNvPr id="47" name="TextBox 46"/>
          <p:cNvSpPr txBox="1"/>
          <p:nvPr/>
        </p:nvSpPr>
        <p:spPr>
          <a:xfrm>
            <a:off x="7651679" y="3687368"/>
            <a:ext cx="1107996" cy="369332"/>
          </a:xfrm>
          <a:prstGeom prst="rect">
            <a:avLst/>
          </a:prstGeom>
          <a:noFill/>
        </p:spPr>
        <p:txBody>
          <a:bodyPr wrap="none" lIns="91431" tIns="45715" rIns="91431" bIns="45715"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第四季度</a:t>
            </a:r>
          </a:p>
        </p:txBody>
      </p:sp>
      <p:sp>
        <p:nvSpPr>
          <p:cNvPr id="5" name="TextBox 4"/>
          <p:cNvSpPr txBox="1"/>
          <p:nvPr/>
        </p:nvSpPr>
        <p:spPr>
          <a:xfrm>
            <a:off x="1210028" y="1997427"/>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
        <p:nvSpPr>
          <p:cNvPr id="48" name="TextBox 47"/>
          <p:cNvSpPr txBox="1"/>
          <p:nvPr/>
        </p:nvSpPr>
        <p:spPr>
          <a:xfrm>
            <a:off x="3458353" y="1811966"/>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
        <p:nvSpPr>
          <p:cNvPr id="49" name="TextBox 48"/>
          <p:cNvSpPr txBox="1"/>
          <p:nvPr/>
        </p:nvSpPr>
        <p:spPr>
          <a:xfrm>
            <a:off x="5314483" y="1563638"/>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
        <p:nvSpPr>
          <p:cNvPr id="50" name="TextBox 49"/>
          <p:cNvSpPr txBox="1"/>
          <p:nvPr/>
        </p:nvSpPr>
        <p:spPr>
          <a:xfrm>
            <a:off x="7313029" y="1059582"/>
            <a:ext cx="1377097" cy="523077"/>
          </a:xfrm>
          <a:prstGeom prst="rect">
            <a:avLst/>
          </a:prstGeom>
          <a:noFill/>
        </p:spPr>
        <p:txBody>
          <a:bodyPr wrap="none" lIns="91431" tIns="45715" rIns="91431" bIns="45715" rtlCol="0">
            <a:spAutoFit/>
          </a:bodyPr>
          <a:lstStyle/>
          <a:p>
            <a:pPr marL="285750" indent="-285750">
              <a:buFont typeface="Wingdings" panose="05000000000000000000" pitchFamily="2" charset="2"/>
              <a:buChar char="Ø"/>
            </a:pPr>
            <a:r>
              <a:rPr lang="zh-CN" altLang="en-US" sz="1400" dirty="0">
                <a:solidFill>
                  <a:schemeClr val="bg1">
                    <a:lumMod val="50000"/>
                  </a:schemeClr>
                </a:solidFill>
              </a:rPr>
              <a:t>目标数</a:t>
            </a:r>
            <a:r>
              <a:rPr lang="en-US" altLang="zh-CN" sz="1400" dirty="0">
                <a:solidFill>
                  <a:schemeClr val="bg1">
                    <a:lumMod val="50000"/>
                  </a:schemeClr>
                </a:solidFill>
              </a:rPr>
              <a:t>2000</a:t>
            </a:r>
          </a:p>
          <a:p>
            <a:pPr marL="285750" indent="-285750">
              <a:buFont typeface="Wingdings" panose="05000000000000000000" pitchFamily="2" charset="2"/>
              <a:buChar char="Ø"/>
            </a:pPr>
            <a:r>
              <a:rPr lang="zh-CN" altLang="en-US" sz="1400" dirty="0">
                <a:solidFill>
                  <a:schemeClr val="bg1">
                    <a:lumMod val="50000"/>
                  </a:schemeClr>
                </a:solidFill>
              </a:rPr>
              <a:t>实际数</a:t>
            </a:r>
            <a:r>
              <a:rPr lang="en-US" altLang="zh-CN" sz="1400" dirty="0">
                <a:solidFill>
                  <a:schemeClr val="bg1">
                    <a:lumMod val="50000"/>
                  </a:schemeClr>
                </a:solidFill>
              </a:rPr>
              <a:t>2500</a:t>
            </a:r>
            <a:endParaRPr lang="zh-CN" altLang="en-US" sz="1400" dirty="0">
              <a:solidFill>
                <a:schemeClr val="bg1">
                  <a:lumMod val="50000"/>
                </a:schemeClr>
              </a:solidFill>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par>
                                <p:cTn id="42" presetID="22" presetClass="entr" presetSubtype="4" fill="hold" nodeType="withEffect">
                                  <p:stCondLst>
                                    <p:cond delay="50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22" presetClass="entr" presetSubtype="4" fill="hold" nodeType="withEffect">
                                  <p:stCondLst>
                                    <p:cond delay="50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45" grpId="0"/>
      <p:bldP spid="46" grpId="0"/>
      <p:bldP spid="47" grpId="0"/>
      <p:bldP spid="5"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0"/>
          <p:cNvSpPr/>
          <p:nvPr/>
        </p:nvSpPr>
        <p:spPr>
          <a:xfrm>
            <a:off x="2255840" y="2204150"/>
            <a:ext cx="1679339" cy="167933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759" tIns="771695" rIns="672759" bIns="823813" numCol="1" spcCol="1270" anchor="ctr" anchorCtr="0">
            <a:noAutofit/>
          </a:bodyPr>
          <a:lstStyle/>
          <a:p>
            <a:pPr algn="ctr" defTabSz="1933575">
              <a:lnSpc>
                <a:spcPct val="90000"/>
              </a:lnSpc>
              <a:spcAft>
                <a:spcPct val="35000"/>
              </a:spcAft>
            </a:pPr>
            <a:endParaRPr lang="en-GB" sz="4400" dirty="0">
              <a:solidFill>
                <a:schemeClr val="tx1">
                  <a:lumMod val="75000"/>
                  <a:lumOff val="25000"/>
                </a:schemeClr>
              </a:solidFill>
            </a:endParaRPr>
          </a:p>
        </p:txBody>
      </p:sp>
      <p:sp>
        <p:nvSpPr>
          <p:cNvPr id="136" name="Freeform 11"/>
          <p:cNvSpPr/>
          <p:nvPr/>
        </p:nvSpPr>
        <p:spPr>
          <a:xfrm>
            <a:off x="1278771" y="1807214"/>
            <a:ext cx="1221337" cy="1221337"/>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057" tIns="593355" rIns="590057" bIns="593355" numCol="1" spcCol="1270" anchor="ctr" anchorCtr="0">
            <a:noAutofit/>
          </a:bodyPr>
          <a:lstStyle/>
          <a:p>
            <a:pPr algn="ctr" defTabSz="1166495">
              <a:lnSpc>
                <a:spcPct val="90000"/>
              </a:lnSpc>
              <a:spcAft>
                <a:spcPct val="35000"/>
              </a:spcAft>
            </a:pPr>
            <a:endParaRPr lang="en-GB" sz="2600" dirty="0">
              <a:solidFill>
                <a:schemeClr val="tx1">
                  <a:lumMod val="75000"/>
                  <a:lumOff val="25000"/>
                </a:schemeClr>
              </a:solidFill>
            </a:endParaRPr>
          </a:p>
        </p:txBody>
      </p:sp>
      <p:sp>
        <p:nvSpPr>
          <p:cNvPr id="147" name="Freeform 12"/>
          <p:cNvSpPr/>
          <p:nvPr/>
        </p:nvSpPr>
        <p:spPr>
          <a:xfrm>
            <a:off x="1828372" y="830145"/>
            <a:ext cx="1465605" cy="1465605"/>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2612" tIns="752612" rIns="752613" bIns="752613" numCol="1" spcCol="1270" anchor="ctr" anchorCtr="0">
            <a:noAutofit/>
          </a:bodyPr>
          <a:lstStyle/>
          <a:p>
            <a:pPr algn="ctr" defTabSz="1266825">
              <a:lnSpc>
                <a:spcPct val="90000"/>
              </a:lnSpc>
              <a:spcAft>
                <a:spcPct val="35000"/>
              </a:spcAft>
            </a:pPr>
            <a:endParaRPr lang="en-GB" sz="2900" dirty="0">
              <a:solidFill>
                <a:schemeClr val="tx1">
                  <a:lumMod val="75000"/>
                  <a:lumOff val="25000"/>
                </a:schemeClr>
              </a:solidFill>
            </a:endParaRPr>
          </a:p>
        </p:txBody>
      </p:sp>
      <p:sp>
        <p:nvSpPr>
          <p:cNvPr id="148" name="Circular Arrow 13"/>
          <p:cNvSpPr/>
          <p:nvPr/>
        </p:nvSpPr>
        <p:spPr>
          <a:xfrm>
            <a:off x="2134415" y="1946335"/>
            <a:ext cx="2149554" cy="2149553"/>
          </a:xfrm>
          <a:prstGeom prst="circularArrow">
            <a:avLst>
              <a:gd name="adj1" fmla="val 4688"/>
              <a:gd name="adj2" fmla="val 299029"/>
              <a:gd name="adj3" fmla="val 2539295"/>
              <a:gd name="adj4" fmla="val 15812321"/>
              <a:gd name="adj5" fmla="val 5469"/>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9" name="Shape 14"/>
          <p:cNvSpPr/>
          <p:nvPr/>
        </p:nvSpPr>
        <p:spPr>
          <a:xfrm>
            <a:off x="1062473" y="1534019"/>
            <a:ext cx="1561785" cy="1561785"/>
          </a:xfrm>
          <a:prstGeom prst="leftCircularArrow">
            <a:avLst>
              <a:gd name="adj1" fmla="val 6452"/>
              <a:gd name="adj2" fmla="val 429999"/>
              <a:gd name="adj3" fmla="val 10489124"/>
              <a:gd name="adj4" fmla="val 14837806"/>
              <a:gd name="adj5" fmla="val 7527"/>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6" name="Circular Arrow 15"/>
          <p:cNvSpPr/>
          <p:nvPr/>
        </p:nvSpPr>
        <p:spPr>
          <a:xfrm>
            <a:off x="1686043" y="699542"/>
            <a:ext cx="1683918" cy="1683918"/>
          </a:xfrm>
          <a:prstGeom prst="circularArrow">
            <a:avLst>
              <a:gd name="adj1" fmla="val 5984"/>
              <a:gd name="adj2" fmla="val 394124"/>
              <a:gd name="adj3" fmla="val 13313824"/>
              <a:gd name="adj4" fmla="val 10508221"/>
              <a:gd name="adj5" fmla="val 6981"/>
            </a:avLst>
          </a:prstGeom>
          <a:solidFill>
            <a:schemeClr val="bg1">
              <a:lumMod val="6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TextBox 8"/>
          <p:cNvSpPr txBox="1"/>
          <p:nvPr/>
        </p:nvSpPr>
        <p:spPr>
          <a:xfrm>
            <a:off x="2291647" y="1281748"/>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市场分</a:t>
            </a:r>
            <a:endParaRPr lang="en-US" altLang="zh-CN" sz="10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析不透</a:t>
            </a:r>
          </a:p>
        </p:txBody>
      </p:sp>
      <p:sp>
        <p:nvSpPr>
          <p:cNvPr id="166" name="TextBox 165"/>
          <p:cNvSpPr txBox="1"/>
          <p:nvPr/>
        </p:nvSpPr>
        <p:spPr>
          <a:xfrm>
            <a:off x="1628475" y="2194373"/>
            <a:ext cx="588605" cy="407794"/>
          </a:xfrm>
          <a:prstGeom prst="rect">
            <a:avLst/>
          </a:prstGeom>
          <a:noFill/>
        </p:spPr>
        <p:txBody>
          <a:bodyPr wrap="none" lIns="91431" tIns="45715" rIns="91431" bIns="45715" rtlCol="0">
            <a:spAutoFit/>
          </a:bodyPr>
          <a:lstStyle/>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对手认</a:t>
            </a:r>
            <a:endParaRPr lang="en-US" altLang="zh-CN" sz="10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000" b="1" dirty="0">
                <a:solidFill>
                  <a:schemeClr val="bg1">
                    <a:lumMod val="95000"/>
                  </a:schemeClr>
                </a:solidFill>
                <a:latin typeface="微软雅黑" panose="020B0503020204020204" pitchFamily="34" charset="-122"/>
                <a:ea typeface="微软雅黑" panose="020B0503020204020204" pitchFamily="34" charset="-122"/>
              </a:rPr>
              <a:t>识不够</a:t>
            </a:r>
          </a:p>
        </p:txBody>
      </p:sp>
      <p:sp>
        <p:nvSpPr>
          <p:cNvPr id="168" name="TextBox 167"/>
          <p:cNvSpPr txBox="1"/>
          <p:nvPr/>
        </p:nvSpPr>
        <p:spPr>
          <a:xfrm>
            <a:off x="2733915" y="2715766"/>
            <a:ext cx="723185" cy="523077"/>
          </a:xfrm>
          <a:prstGeom prst="rect">
            <a:avLst/>
          </a:prstGeom>
          <a:noFill/>
        </p:spPr>
        <p:txBody>
          <a:bodyPr wrap="none" lIns="91431" tIns="45715" rIns="91431" bIns="45715" rtlCol="0">
            <a:spAutoFit/>
          </a:bodyPr>
          <a:lstStyle/>
          <a:p>
            <a:pPr algn="ct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团队协</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作不力</a:t>
            </a:r>
          </a:p>
        </p:txBody>
      </p:sp>
      <p:grpSp>
        <p:nvGrpSpPr>
          <p:cNvPr id="2" name="组合 168"/>
          <p:cNvGrpSpPr/>
          <p:nvPr/>
        </p:nvGrpSpPr>
        <p:grpSpPr>
          <a:xfrm>
            <a:off x="1331640" y="3142542"/>
            <a:ext cx="960900" cy="1733464"/>
            <a:chOff x="6660137" y="2870008"/>
            <a:chExt cx="960900" cy="1913939"/>
          </a:xfrm>
          <a:solidFill>
            <a:schemeClr val="accent1"/>
          </a:solidFill>
        </p:grpSpPr>
        <p:sp>
          <p:nvSpPr>
            <p:cNvPr id="170" name="Freeform 254"/>
            <p:cNvSpPr/>
            <p:nvPr/>
          </p:nvSpPr>
          <p:spPr bwMode="auto">
            <a:xfrm>
              <a:off x="6759516" y="2870008"/>
              <a:ext cx="478886" cy="229617"/>
            </a:xfrm>
            <a:custGeom>
              <a:avLst/>
              <a:gdLst>
                <a:gd name="T0" fmla="*/ 630 w 651"/>
                <a:gd name="T1" fmla="*/ 273 h 313"/>
                <a:gd name="T2" fmla="*/ 589 w 651"/>
                <a:gd name="T3" fmla="*/ 273 h 313"/>
                <a:gd name="T4" fmla="*/ 304 w 651"/>
                <a:gd name="T5" fmla="*/ 0 h 313"/>
                <a:gd name="T6" fmla="*/ 19 w 651"/>
                <a:gd name="T7" fmla="*/ 271 h 313"/>
                <a:gd name="T8" fmla="*/ 0 w 651"/>
                <a:gd name="T9" fmla="*/ 292 h 313"/>
                <a:gd name="T10" fmla="*/ 21 w 651"/>
                <a:gd name="T11" fmla="*/ 313 h 313"/>
                <a:gd name="T12" fmla="*/ 630 w 651"/>
                <a:gd name="T13" fmla="*/ 313 h 313"/>
                <a:gd name="T14" fmla="*/ 651 w 651"/>
                <a:gd name="T15" fmla="*/ 293 h 313"/>
                <a:gd name="T16" fmla="*/ 630 w 651"/>
                <a:gd name="T17" fmla="*/ 27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vert="horz" wrap="square" lIns="121920" tIns="60960" rIns="121920" bIns="60960" numCol="1" anchor="t" anchorCtr="0" compatLnSpc="1"/>
            <a:lstStyle/>
            <a:p>
              <a:endParaRPr lang="id-ID" sz="1900" dirty="0"/>
            </a:p>
          </p:txBody>
        </p:sp>
        <p:sp>
          <p:nvSpPr>
            <p:cNvPr id="171" name="Freeform 255"/>
            <p:cNvSpPr/>
            <p:nvPr/>
          </p:nvSpPr>
          <p:spPr bwMode="auto">
            <a:xfrm>
              <a:off x="6660137" y="2941995"/>
              <a:ext cx="960900" cy="1841952"/>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121920" tIns="60960" rIns="121920" bIns="60960" numCol="1" anchor="t" anchorCtr="0" compatLnSpc="1"/>
            <a:lstStyle/>
            <a:p>
              <a:endParaRPr lang="id-ID" sz="1900" dirty="0"/>
            </a:p>
          </p:txBody>
        </p:sp>
        <p:sp>
          <p:nvSpPr>
            <p:cNvPr id="172" name="Freeform 256"/>
            <p:cNvSpPr/>
            <p:nvPr/>
          </p:nvSpPr>
          <p:spPr bwMode="auto">
            <a:xfrm>
              <a:off x="6784586" y="3143035"/>
              <a:ext cx="394073" cy="213068"/>
            </a:xfrm>
            <a:custGeom>
              <a:avLst/>
              <a:gdLst>
                <a:gd name="T0" fmla="*/ 1 w 535"/>
                <a:gd name="T1" fmla="*/ 0 h 290"/>
                <a:gd name="T2" fmla="*/ 0 w 535"/>
                <a:gd name="T3" fmla="*/ 22 h 290"/>
                <a:gd name="T4" fmla="*/ 267 w 535"/>
                <a:gd name="T5" fmla="*/ 290 h 290"/>
                <a:gd name="T6" fmla="*/ 535 w 535"/>
                <a:gd name="T7" fmla="*/ 22 h 290"/>
                <a:gd name="T8" fmla="*/ 534 w 535"/>
                <a:gd name="T9" fmla="*/ 0 h 290"/>
                <a:gd name="T10" fmla="*/ 1 w 535"/>
                <a:gd name="T11" fmla="*/ 0 h 290"/>
              </a:gdLst>
              <a:ahLst/>
              <a:cxnLst>
                <a:cxn ang="0">
                  <a:pos x="T0" y="T1"/>
                </a:cxn>
                <a:cxn ang="0">
                  <a:pos x="T2" y="T3"/>
                </a:cxn>
                <a:cxn ang="0">
                  <a:pos x="T4" y="T5"/>
                </a:cxn>
                <a:cxn ang="0">
                  <a:pos x="T6" y="T7"/>
                </a:cxn>
                <a:cxn ang="0">
                  <a:pos x="T8" y="T9"/>
                </a:cxn>
                <a:cxn ang="0">
                  <a:pos x="T10" y="T11"/>
                </a:cxn>
              </a:cxnLst>
              <a:rect l="0" t="0" r="r" b="b"/>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vert="horz" wrap="square" lIns="121920" tIns="60960" rIns="121920" bIns="60960" numCol="1" anchor="t" anchorCtr="0" compatLnSpc="1"/>
            <a:lstStyle/>
            <a:p>
              <a:endParaRPr lang="id-ID" sz="1900" dirty="0"/>
            </a:p>
          </p:txBody>
        </p:sp>
      </p:grpSp>
      <p:sp>
        <p:nvSpPr>
          <p:cNvPr id="26" name="TextBox 25"/>
          <p:cNvSpPr txBox="1"/>
          <p:nvPr/>
        </p:nvSpPr>
        <p:spPr>
          <a:xfrm>
            <a:off x="4788023" y="1347614"/>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市场分析不透</a:t>
            </a:r>
          </a:p>
        </p:txBody>
      </p:sp>
      <p:sp>
        <p:nvSpPr>
          <p:cNvPr id="27" name="TextBox 26"/>
          <p:cNvSpPr txBox="1"/>
          <p:nvPr/>
        </p:nvSpPr>
        <p:spPr>
          <a:xfrm>
            <a:off x="4788024" y="1727142"/>
            <a:ext cx="3096344" cy="215433"/>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788023" y="2355726"/>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对手认识不够</a:t>
            </a:r>
          </a:p>
        </p:txBody>
      </p:sp>
      <p:sp>
        <p:nvSpPr>
          <p:cNvPr id="29" name="TextBox 28"/>
          <p:cNvSpPr txBox="1"/>
          <p:nvPr/>
        </p:nvSpPr>
        <p:spPr>
          <a:xfrm>
            <a:off x="4788024" y="2748985"/>
            <a:ext cx="3096344" cy="215433"/>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788023" y="3363839"/>
            <a:ext cx="1107840" cy="276932"/>
          </a:xfrm>
          <a:prstGeom prst="rect">
            <a:avLst/>
          </a:prstGeom>
          <a:noFill/>
        </p:spPr>
        <p:txBody>
          <a:bodyPr wrap="none" lIns="91431" tIns="45715" rIns="91431" bIns="45715"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团队协作不力</a:t>
            </a:r>
          </a:p>
        </p:txBody>
      </p:sp>
      <p:sp>
        <p:nvSpPr>
          <p:cNvPr id="31" name="TextBox 30"/>
          <p:cNvSpPr txBox="1"/>
          <p:nvPr/>
        </p:nvSpPr>
        <p:spPr>
          <a:xfrm>
            <a:off x="4788024" y="3736530"/>
            <a:ext cx="3096344" cy="215433"/>
          </a:xfrm>
          <a:prstGeom prst="rect">
            <a:avLst/>
          </a:prstGeom>
          <a:noFill/>
        </p:spPr>
        <p:txBody>
          <a:bodyPr wrap="square" lIns="91431" tIns="45715" rIns="91431" bIns="45715"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animEffect transition="in" filter="fade">
                                      <p:cBhvr>
                                        <p:cTn id="9" dur="500"/>
                                        <p:tgtEl>
                                          <p:spTgt spid="147"/>
                                        </p:tgtEl>
                                      </p:cBhvr>
                                    </p:animEffect>
                                  </p:childTnLst>
                                </p:cTn>
                              </p:par>
                              <p:par>
                                <p:cTn id="10" presetID="8" presetClass="emph" presetSubtype="0" fill="hold" grpId="1" nodeType="withEffect">
                                  <p:stCondLst>
                                    <p:cond delay="0"/>
                                  </p:stCondLst>
                                  <p:childTnLst>
                                    <p:animRot by="-21600000">
                                      <p:cBhvr>
                                        <p:cTn id="11" dur="6000" fill="hold"/>
                                        <p:tgtEl>
                                          <p:spTgt spid="147"/>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500" fill="hold"/>
                                        <p:tgtEl>
                                          <p:spTgt spid="135"/>
                                        </p:tgtEl>
                                        <p:attrNameLst>
                                          <p:attrName>ppt_w</p:attrName>
                                        </p:attrNameLst>
                                      </p:cBhvr>
                                      <p:tavLst>
                                        <p:tav tm="0">
                                          <p:val>
                                            <p:fltVal val="0"/>
                                          </p:val>
                                        </p:tav>
                                        <p:tav tm="100000">
                                          <p:val>
                                            <p:strVal val="#ppt_w"/>
                                          </p:val>
                                        </p:tav>
                                      </p:tavLst>
                                    </p:anim>
                                    <p:anim calcmode="lin" valueType="num">
                                      <p:cBhvr>
                                        <p:cTn id="15" dur="500" fill="hold"/>
                                        <p:tgtEl>
                                          <p:spTgt spid="135"/>
                                        </p:tgtEl>
                                        <p:attrNameLst>
                                          <p:attrName>ppt_h</p:attrName>
                                        </p:attrNameLst>
                                      </p:cBhvr>
                                      <p:tavLst>
                                        <p:tav tm="0">
                                          <p:val>
                                            <p:fltVal val="0"/>
                                          </p:val>
                                        </p:tav>
                                        <p:tav tm="100000">
                                          <p:val>
                                            <p:strVal val="#ppt_h"/>
                                          </p:val>
                                        </p:tav>
                                      </p:tavLst>
                                    </p:anim>
                                    <p:animEffect transition="in" filter="fade">
                                      <p:cBhvr>
                                        <p:cTn id="16" dur="500"/>
                                        <p:tgtEl>
                                          <p:spTgt spid="135"/>
                                        </p:tgtEl>
                                      </p:cBhvr>
                                    </p:animEffect>
                                  </p:childTnLst>
                                </p:cTn>
                              </p:par>
                              <p:par>
                                <p:cTn id="17" presetID="8" presetClass="emph" presetSubtype="0" fill="hold" grpId="1" nodeType="withEffect">
                                  <p:stCondLst>
                                    <p:cond delay="0"/>
                                  </p:stCondLst>
                                  <p:childTnLst>
                                    <p:animRot by="-21600000">
                                      <p:cBhvr>
                                        <p:cTn id="18" dur="6000" fill="hold"/>
                                        <p:tgtEl>
                                          <p:spTgt spid="135"/>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par>
                                <p:cTn id="24" presetID="8" presetClass="emph" presetSubtype="0" fill="hold" grpId="1" nodeType="withEffect">
                                  <p:stCondLst>
                                    <p:cond delay="0"/>
                                  </p:stCondLst>
                                  <p:childTnLst>
                                    <p:animRot by="21600000">
                                      <p:cBhvr>
                                        <p:cTn id="25" dur="6000" fill="hold"/>
                                        <p:tgtEl>
                                          <p:spTgt spid="136"/>
                                        </p:tgtEl>
                                        <p:attrNameLst>
                                          <p:attrName>r</p:attrName>
                                        </p:attrNameLst>
                                      </p:cBhvr>
                                    </p:animRot>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6"/>
                                        </p:tgtEl>
                                        <p:attrNameLst>
                                          <p:attrName>style.visibility</p:attrName>
                                        </p:attrNameLst>
                                      </p:cBhvr>
                                      <p:to>
                                        <p:strVal val="visible"/>
                                      </p:to>
                                    </p:set>
                                    <p:animEffect transition="in" filter="fade">
                                      <p:cBhvr>
                                        <p:cTn id="36" dur="1000"/>
                                        <p:tgtEl>
                                          <p:spTgt spid="16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68"/>
                                        </p:tgtEl>
                                        <p:attrNameLst>
                                          <p:attrName>style.visibility</p:attrName>
                                        </p:attrNameLst>
                                      </p:cBhvr>
                                      <p:to>
                                        <p:strVal val="visible"/>
                                      </p:to>
                                    </p:set>
                                    <p:animEffect transition="in" filter="fade">
                                      <p:cBhvr>
                                        <p:cTn id="39" dur="1000"/>
                                        <p:tgtEl>
                                          <p:spTgt spid="168"/>
                                        </p:tgtEl>
                                      </p:cBhvr>
                                    </p:animEffect>
                                  </p:childTnLst>
                                </p:cTn>
                              </p:par>
                              <p:par>
                                <p:cTn id="40" presetID="22" presetClass="entr" presetSubtype="4" fill="hold" nodeType="withEffect">
                                  <p:stCondLst>
                                    <p:cond delay="1250"/>
                                  </p:stCondLst>
                                  <p:childTnLst>
                                    <p:set>
                                      <p:cBhvr>
                                        <p:cTn id="41" dur="1" fill="hold">
                                          <p:stCondLst>
                                            <p:cond delay="0"/>
                                          </p:stCondLst>
                                        </p:cTn>
                                        <p:tgtEl>
                                          <p:spTgt spid="156"/>
                                        </p:tgtEl>
                                        <p:attrNameLst>
                                          <p:attrName>style.visibility</p:attrName>
                                        </p:attrNameLst>
                                      </p:cBhvr>
                                      <p:to>
                                        <p:strVal val="visible"/>
                                      </p:to>
                                    </p:set>
                                    <p:animEffect transition="in" filter="wipe(down)">
                                      <p:cBhvr>
                                        <p:cTn id="42" dur="500"/>
                                        <p:tgtEl>
                                          <p:spTgt spid="156"/>
                                        </p:tgtEl>
                                      </p:cBhvr>
                                    </p:animEffect>
                                  </p:childTnLst>
                                </p:cTn>
                              </p:par>
                              <p:par>
                                <p:cTn id="43" presetID="22" presetClass="entr" presetSubtype="1" fill="hold" nodeType="withEffect">
                                  <p:stCondLst>
                                    <p:cond delay="1250"/>
                                  </p:stCondLst>
                                  <p:childTnLst>
                                    <p:set>
                                      <p:cBhvr>
                                        <p:cTn id="44" dur="1" fill="hold">
                                          <p:stCondLst>
                                            <p:cond delay="0"/>
                                          </p:stCondLst>
                                        </p:cTn>
                                        <p:tgtEl>
                                          <p:spTgt spid="149"/>
                                        </p:tgtEl>
                                        <p:attrNameLst>
                                          <p:attrName>style.visibility</p:attrName>
                                        </p:attrNameLst>
                                      </p:cBhvr>
                                      <p:to>
                                        <p:strVal val="visible"/>
                                      </p:to>
                                    </p:set>
                                    <p:animEffect transition="in" filter="wipe(up)">
                                      <p:cBhvr>
                                        <p:cTn id="45" dur="500"/>
                                        <p:tgtEl>
                                          <p:spTgt spid="149"/>
                                        </p:tgtEl>
                                      </p:cBhvr>
                                    </p:animEffect>
                                  </p:childTnLst>
                                </p:cTn>
                              </p:par>
                              <p:par>
                                <p:cTn id="46" presetID="22" presetClass="entr" presetSubtype="1" fill="hold" nodeType="withEffect">
                                  <p:stCondLst>
                                    <p:cond delay="1750"/>
                                  </p:stCondLst>
                                  <p:childTnLst>
                                    <p:set>
                                      <p:cBhvr>
                                        <p:cTn id="47" dur="1" fill="hold">
                                          <p:stCondLst>
                                            <p:cond delay="0"/>
                                          </p:stCondLst>
                                        </p:cTn>
                                        <p:tgtEl>
                                          <p:spTgt spid="148"/>
                                        </p:tgtEl>
                                        <p:attrNameLst>
                                          <p:attrName>style.visibility</p:attrName>
                                        </p:attrNameLst>
                                      </p:cBhvr>
                                      <p:to>
                                        <p:strVal val="visible"/>
                                      </p:to>
                                    </p:set>
                                    <p:animEffect transition="in" filter="wipe(up)">
                                      <p:cBhvr>
                                        <p:cTn id="48" dur="500"/>
                                        <p:tgtEl>
                                          <p:spTgt spid="148"/>
                                        </p:tgtEl>
                                      </p:cBhvr>
                                    </p:animEffect>
                                  </p:childTnLst>
                                </p:cTn>
                              </p:par>
                              <p:par>
                                <p:cTn id="49" presetID="2" presetClass="entr" presetSubtype="2" fill="hold" grpId="0" nodeType="withEffect">
                                  <p:stCondLst>
                                    <p:cond delay="225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1+#ppt_w/2"/>
                                          </p:val>
                                        </p:tav>
                                        <p:tav tm="100000">
                                          <p:val>
                                            <p:strVal val="#ppt_x"/>
                                          </p:val>
                                        </p:tav>
                                      </p:tavLst>
                                    </p:anim>
                                    <p:anim calcmode="lin" valueType="num">
                                      <p:cBhvr additive="base">
                                        <p:cTn id="52" dur="25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1" fill="hold" grpId="0" nodeType="withEffect">
                                  <p:stCondLst>
                                    <p:cond delay="2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par>
                                <p:cTn id="56" presetID="2" presetClass="entr" presetSubtype="2" fill="hold" grpId="0" nodeType="withEffect">
                                  <p:stCondLst>
                                    <p:cond delay="300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250" fill="hold"/>
                                        <p:tgtEl>
                                          <p:spTgt spid="28"/>
                                        </p:tgtEl>
                                        <p:attrNameLst>
                                          <p:attrName>ppt_x</p:attrName>
                                        </p:attrNameLst>
                                      </p:cBhvr>
                                      <p:tavLst>
                                        <p:tav tm="0">
                                          <p:val>
                                            <p:strVal val="1+#ppt_w/2"/>
                                          </p:val>
                                        </p:tav>
                                        <p:tav tm="100000">
                                          <p:val>
                                            <p:strVal val="#ppt_x"/>
                                          </p:val>
                                        </p:tav>
                                      </p:tavLst>
                                    </p:anim>
                                    <p:anim calcmode="lin" valueType="num">
                                      <p:cBhvr additive="base">
                                        <p:cTn id="59" dur="250" fill="hold"/>
                                        <p:tgtEl>
                                          <p:spTgt spid="28"/>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3250"/>
                                  </p:stCondLst>
                                  <p:childTnLst>
                                    <p:set>
                                      <p:cBhvr>
                                        <p:cTn id="61" dur="1" fill="hold">
                                          <p:stCondLst>
                                            <p:cond delay="0"/>
                                          </p:stCondLst>
                                        </p:cTn>
                                        <p:tgtEl>
                                          <p:spTgt spid="29"/>
                                        </p:tgtEl>
                                        <p:attrNameLst>
                                          <p:attrName>style.visibility</p:attrName>
                                        </p:attrNameLst>
                                      </p:cBhvr>
                                      <p:to>
                                        <p:strVal val="visible"/>
                                      </p:to>
                                    </p:set>
                                    <p:animEffect transition="in" filter="wipe(up)">
                                      <p:cBhvr>
                                        <p:cTn id="62" dur="500"/>
                                        <p:tgtEl>
                                          <p:spTgt spid="29"/>
                                        </p:tgtEl>
                                      </p:cBhvr>
                                    </p:animEffect>
                                  </p:childTnLst>
                                </p:cTn>
                              </p:par>
                              <p:par>
                                <p:cTn id="63" presetID="2" presetClass="entr" presetSubtype="2" fill="hold" grpId="0" nodeType="withEffect">
                                  <p:stCondLst>
                                    <p:cond delay="375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250" fill="hold"/>
                                        <p:tgtEl>
                                          <p:spTgt spid="30"/>
                                        </p:tgtEl>
                                        <p:attrNameLst>
                                          <p:attrName>ppt_x</p:attrName>
                                        </p:attrNameLst>
                                      </p:cBhvr>
                                      <p:tavLst>
                                        <p:tav tm="0">
                                          <p:val>
                                            <p:strVal val="1+#ppt_w/2"/>
                                          </p:val>
                                        </p:tav>
                                        <p:tav tm="100000">
                                          <p:val>
                                            <p:strVal val="#ppt_x"/>
                                          </p:val>
                                        </p:tav>
                                      </p:tavLst>
                                    </p:anim>
                                    <p:anim calcmode="lin" valueType="num">
                                      <p:cBhvr additive="base">
                                        <p:cTn id="66" dur="250" fill="hold"/>
                                        <p:tgtEl>
                                          <p:spTgt spid="30"/>
                                        </p:tgtEl>
                                        <p:attrNameLst>
                                          <p:attrName>ppt_y</p:attrName>
                                        </p:attrNameLst>
                                      </p:cBhvr>
                                      <p:tavLst>
                                        <p:tav tm="0">
                                          <p:val>
                                            <p:strVal val="#ppt_y"/>
                                          </p:val>
                                        </p:tav>
                                        <p:tav tm="100000">
                                          <p:val>
                                            <p:strVal val="#ppt_y"/>
                                          </p:val>
                                        </p:tav>
                                      </p:tavLst>
                                    </p:anim>
                                  </p:childTnLst>
                                </p:cTn>
                              </p:par>
                              <p:par>
                                <p:cTn id="67" presetID="22" presetClass="entr" presetSubtype="1" fill="hold" grpId="0" nodeType="withEffect">
                                  <p:stCondLst>
                                    <p:cond delay="400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5" grpId="1" animBg="1"/>
      <p:bldP spid="136" grpId="0" animBg="1"/>
      <p:bldP spid="136" grpId="1" animBg="1"/>
      <p:bldP spid="147" grpId="0" animBg="1"/>
      <p:bldP spid="147" grpId="1" animBg="1"/>
      <p:bldP spid="9" grpId="0"/>
      <p:bldP spid="166" grpId="0"/>
      <p:bldP spid="168"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新建文件夹 (3)\25561beceade564副本.jpg"/>
          <p:cNvPicPr>
            <a:picLocks noChangeAspect="1" noChangeArrowheads="1"/>
          </p:cNvPicPr>
          <p:nvPr/>
        </p:nvPicPr>
        <p:blipFill>
          <a:blip r:embed="rId2" cstate="print"/>
          <a:srcRect/>
          <a:stretch>
            <a:fillRect/>
          </a:stretch>
        </p:blipFill>
        <p:spPr bwMode="auto">
          <a:xfrm>
            <a:off x="0" y="-4762"/>
            <a:ext cx="9144000" cy="5148262"/>
          </a:xfrm>
          <a:prstGeom prst="rect">
            <a:avLst/>
          </a:prstGeom>
          <a:noFill/>
        </p:spPr>
      </p:pic>
      <p:sp>
        <p:nvSpPr>
          <p:cNvPr id="7" name="椭圆 6"/>
          <p:cNvSpPr/>
          <p:nvPr/>
        </p:nvSpPr>
        <p:spPr>
          <a:xfrm>
            <a:off x="2586038" y="684213"/>
            <a:ext cx="3702050" cy="3702050"/>
          </a:xfrm>
          <a:prstGeom prst="ellipse">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8" name="椭圆 7"/>
          <p:cNvSpPr/>
          <p:nvPr/>
        </p:nvSpPr>
        <p:spPr>
          <a:xfrm>
            <a:off x="2501900" y="600075"/>
            <a:ext cx="3870325" cy="3870325"/>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400" b="1" dirty="0">
              <a:solidFill>
                <a:srgbClr val="FFFF00"/>
              </a:solidFill>
              <a:latin typeface="微软雅黑" panose="020B0503020204020204" pitchFamily="34" charset="-122"/>
            </a:endParaRPr>
          </a:p>
        </p:txBody>
      </p:sp>
      <p:sp>
        <p:nvSpPr>
          <p:cNvPr id="9" name="矩形 8"/>
          <p:cNvSpPr>
            <a:spLocks noChangeArrowheads="1"/>
          </p:cNvSpPr>
          <p:nvPr/>
        </p:nvSpPr>
        <p:spPr bwMode="auto">
          <a:xfrm>
            <a:off x="2987675" y="2130425"/>
            <a:ext cx="3654425" cy="565604"/>
          </a:xfrm>
          <a:prstGeom prst="rect">
            <a:avLst/>
          </a:prstGeom>
          <a:noFill/>
          <a:ln w="9525">
            <a:noFill/>
            <a:miter lim="800000"/>
          </a:ln>
        </p:spPr>
        <p:txBody>
          <a:bodyPr>
            <a:spAutoFit/>
          </a:bodyPr>
          <a:lstStyle/>
          <a:p>
            <a:pPr>
              <a:lnSpc>
                <a:spcPct val="120000"/>
              </a:lnSpc>
            </a:pPr>
            <a:r>
              <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 击 输 入 标 题</a:t>
            </a:r>
          </a:p>
        </p:txBody>
      </p:sp>
      <p:sp>
        <p:nvSpPr>
          <p:cNvPr id="10" name="椭圆 9"/>
          <p:cNvSpPr/>
          <p:nvPr/>
        </p:nvSpPr>
        <p:spPr>
          <a:xfrm>
            <a:off x="3063875" y="2852738"/>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1" name="椭圆 10"/>
          <p:cNvSpPr/>
          <p:nvPr/>
        </p:nvSpPr>
        <p:spPr>
          <a:xfrm>
            <a:off x="3063875" y="3168650"/>
            <a:ext cx="14446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CECFF"/>
              </a:solidFill>
            </a:endParaRPr>
          </a:p>
        </p:txBody>
      </p:sp>
      <p:sp>
        <p:nvSpPr>
          <p:cNvPr id="12" name="矩形 11"/>
          <p:cNvSpPr>
            <a:spLocks noChangeArrowheads="1"/>
          </p:cNvSpPr>
          <p:nvPr/>
        </p:nvSpPr>
        <p:spPr bwMode="auto">
          <a:xfrm>
            <a:off x="3132138" y="2706688"/>
            <a:ext cx="3438525" cy="715962"/>
          </a:xfrm>
          <a:prstGeom prst="rect">
            <a:avLst/>
          </a:prstGeom>
          <a:noFill/>
          <a:ln w="9525">
            <a:noFill/>
            <a:miter lim="800000"/>
          </a:ln>
        </p:spPr>
        <p:txBody>
          <a:bodyPr>
            <a:spAutoFit/>
          </a:bodyPr>
          <a:lstStyle/>
          <a:p>
            <a:pPr>
              <a:lnSpc>
                <a:spcPct val="120000"/>
              </a:lnSpc>
            </a:pPr>
            <a:r>
              <a:rPr lang="zh-CN" altLang="en-US">
                <a:solidFill>
                  <a:schemeClr val="bg1"/>
                </a:solidFill>
                <a:latin typeface="微软雅黑" panose="020B0503020204020204" pitchFamily="34" charset="-122"/>
                <a:ea typeface="微软雅黑" panose="020B0503020204020204" pitchFamily="34" charset="-122"/>
              </a:rPr>
              <a:t> </a:t>
            </a:r>
            <a:r>
              <a:rPr lang="zh-CN" altLang="en-US" sz="1600">
                <a:solidFill>
                  <a:schemeClr val="bg1"/>
                </a:solidFill>
                <a:latin typeface="微软雅黑" panose="020B0503020204020204" pitchFamily="34" charset="-122"/>
                <a:ea typeface="微软雅黑" panose="020B0503020204020204" pitchFamily="34" charset="-122"/>
              </a:rPr>
              <a:t>本季度工作叙述及所达成目标</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a:solidFill>
                  <a:schemeClr val="bg1"/>
                </a:solidFill>
                <a:latin typeface="微软雅黑" panose="020B0503020204020204" pitchFamily="34" charset="-122"/>
                <a:ea typeface="微软雅黑" panose="020B0503020204020204" pitchFamily="34" charset="-122"/>
              </a:rPr>
              <a:t> 整体工作总结</a:t>
            </a:r>
            <a:endParaRPr lang="zh-CN" altLang="en-US" sz="1600">
              <a:solidFill>
                <a:schemeClr val="bg1"/>
              </a:solidFill>
              <a:latin typeface="Calibri" panose="020F0502020204030204" pitchFamily="34" charset="0"/>
              <a:ea typeface="微软雅黑" panose="020B0503020204020204" pitchFamily="34" charset="-122"/>
            </a:endParaRPr>
          </a:p>
        </p:txBody>
      </p:sp>
      <p:sp>
        <p:nvSpPr>
          <p:cNvPr id="13" name="TextBox 12"/>
          <p:cNvSpPr txBox="1"/>
          <p:nvPr/>
        </p:nvSpPr>
        <p:spPr>
          <a:xfrm>
            <a:off x="3825875" y="1195388"/>
            <a:ext cx="1037463" cy="1107996"/>
          </a:xfrm>
          <a:prstGeom prst="rect">
            <a:avLst/>
          </a:prstGeom>
          <a:noFill/>
        </p:spPr>
        <p:txBody>
          <a:bodyPr wrap="none">
            <a:spAutoFit/>
          </a:bodyPr>
          <a:lstStyle/>
          <a:p>
            <a:pPr fontAlgn="auto">
              <a:spcBef>
                <a:spcPts val="0"/>
              </a:spcBef>
              <a:spcAft>
                <a:spcPts val="0"/>
              </a:spcAft>
              <a:defRPr/>
            </a:pPr>
            <a:r>
              <a:rPr lang="en-US" altLang="zh-CN" sz="6600" b="1" dirty="0">
                <a:solidFill>
                  <a:schemeClr val="bg1"/>
                </a:solidFill>
                <a:latin typeface="+mj-ea"/>
                <a:ea typeface="+mj-ea"/>
              </a:rPr>
              <a:t>02</a:t>
            </a:r>
            <a:endParaRPr lang="zh-CN" altLang="en-US" sz="6600" b="1" dirty="0">
              <a:solidFill>
                <a:schemeClr val="bg1"/>
              </a:solidFill>
              <a:latin typeface="+mj-ea"/>
              <a:ea typeface="+mj-ea"/>
            </a:endParaRPr>
          </a:p>
        </p:txBody>
      </p:sp>
    </p:spTree>
  </p:cSld>
  <p:clrMapOvr>
    <a:masterClrMapping/>
  </p:clrMapOvr>
  <p:transition spd="med" advClick="0" advTm="7000">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50" fill="hold"/>
                                        <p:tgtEl>
                                          <p:spTgt spid="7"/>
                                        </p:tgtEl>
                                        <p:attrNameLst>
                                          <p:attrName>ppt_w</p:attrName>
                                        </p:attrNameLst>
                                      </p:cBhvr>
                                      <p:tavLst>
                                        <p:tav tm="0">
                                          <p:val>
                                            <p:fltVal val="0"/>
                                          </p:val>
                                        </p:tav>
                                        <p:tav tm="100000">
                                          <p:val>
                                            <p:strVal val="#ppt_w"/>
                                          </p:val>
                                        </p:tav>
                                      </p:tavLst>
                                    </p:anim>
                                    <p:anim calcmode="lin" valueType="num">
                                      <p:cBhvr>
                                        <p:cTn id="11" dur="150" fill="hold"/>
                                        <p:tgtEl>
                                          <p:spTgt spid="7"/>
                                        </p:tgtEl>
                                        <p:attrNameLst>
                                          <p:attrName>ppt_h</p:attrName>
                                        </p:attrNameLst>
                                      </p:cBhvr>
                                      <p:tavLst>
                                        <p:tav tm="0">
                                          <p:val>
                                            <p:fltVal val="0"/>
                                          </p:val>
                                        </p:tav>
                                        <p:tav tm="100000">
                                          <p:val>
                                            <p:strVal val="#ppt_h"/>
                                          </p:val>
                                        </p:tav>
                                      </p:tavLst>
                                    </p:anim>
                                    <p:animEffect transition="in" filter="fade">
                                      <p:cBhvr>
                                        <p:cTn id="12" dur="150"/>
                                        <p:tgtEl>
                                          <p:spTgt spid="7"/>
                                        </p:tgtEl>
                                      </p:cBhvr>
                                    </p:animEffect>
                                  </p:childTnLst>
                                </p:cTn>
                              </p:par>
                              <p:par>
                                <p:cTn id="13" presetID="6" presetClass="emph" presetSubtype="0" autoRev="1" fill="hold" grpId="1" nodeType="withEffect">
                                  <p:stCondLst>
                                    <p:cond delay="200"/>
                                  </p:stCondLst>
                                  <p:childTnLst>
                                    <p:animScale>
                                      <p:cBhvr>
                                        <p:cTn id="14" dur="50" fill="hold"/>
                                        <p:tgtEl>
                                          <p:spTgt spid="7"/>
                                        </p:tgtEl>
                                      </p:cBhvr>
                                      <p:by x="105000" y="105000"/>
                                    </p:animScale>
                                  </p:childTnLst>
                                </p:cTn>
                              </p:par>
                              <p:par>
                                <p:cTn id="15" presetID="6" presetClass="emph" presetSubtype="0" fill="hold" grpId="2" nodeType="withEffect">
                                  <p:stCondLst>
                                    <p:cond delay="300"/>
                                  </p:stCondLst>
                                  <p:childTnLst>
                                    <p:animScale>
                                      <p:cBhvr>
                                        <p:cTn id="16" dur="1000" fill="hold"/>
                                        <p:tgtEl>
                                          <p:spTgt spid="7"/>
                                        </p:tgtEl>
                                      </p:cBhvr>
                                      <p:by x="95000" y="95000"/>
                                    </p:animScale>
                                  </p:childTnLst>
                                </p:cTn>
                              </p:par>
                              <p:par>
                                <p:cTn id="17" presetID="6" presetClass="emph" presetSubtype="0" fill="hold" grpId="3" nodeType="withEffect">
                                  <p:stCondLst>
                                    <p:cond delay="1300"/>
                                  </p:stCondLst>
                                  <p:childTnLst>
                                    <p:animScale>
                                      <p:cBhvr>
                                        <p:cTn id="18" dur="100" fill="hold"/>
                                        <p:tgtEl>
                                          <p:spTgt spid="7"/>
                                        </p:tgtEl>
                                      </p:cBhvr>
                                      <p:by x="135000" y="135000"/>
                                    </p:animScale>
                                  </p:childTnLst>
                                </p:cTn>
                              </p:par>
                              <p:par>
                                <p:cTn id="19" presetID="6" presetClass="emph" presetSubtype="0" fill="hold" grpId="4" nodeType="withEffect">
                                  <p:stCondLst>
                                    <p:cond delay="1400"/>
                                  </p:stCondLst>
                                  <p:childTnLst>
                                    <p:animScale>
                                      <p:cBhvr>
                                        <p:cTn id="20" dur="500" fill="hold"/>
                                        <p:tgtEl>
                                          <p:spTgt spid="7"/>
                                        </p:tgtEl>
                                      </p:cBhvr>
                                      <p:by x="75000" y="75000"/>
                                    </p:animScale>
                                  </p:childTnLst>
                                </p:cTn>
                              </p:par>
                              <p:par>
                                <p:cTn id="21" presetID="21"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2)">
                                      <p:cBhvr>
                                        <p:cTn id="23" dur="2000"/>
                                        <p:tgtEl>
                                          <p:spTgt spid="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wipe(left)">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8" grpId="0" animBg="1"/>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63573" y="1942147"/>
            <a:ext cx="1276350" cy="2336800"/>
            <a:chOff x="0" y="0"/>
            <a:chExt cx="1276350" cy="2336800"/>
          </a:xfrm>
        </p:grpSpPr>
        <p:sp>
          <p:nvSpPr>
            <p:cNvPr id="189" name="Rectangle 45"/>
            <p:cNvSpPr>
              <a:spLocks noChangeArrowheads="1"/>
            </p:cNvSpPr>
            <p:nvPr/>
          </p:nvSpPr>
          <p:spPr bwMode="auto">
            <a:xfrm>
              <a:off x="141288" y="974725"/>
              <a:ext cx="1114425" cy="136207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3" name="Group 5"/>
            <p:cNvGrpSpPr/>
            <p:nvPr/>
          </p:nvGrpSpPr>
          <p:grpSpPr bwMode="auto">
            <a:xfrm>
              <a:off x="0" y="0"/>
              <a:ext cx="1276350" cy="1293813"/>
              <a:chOff x="0" y="0"/>
              <a:chExt cx="1881198" cy="1906780"/>
            </a:xfrm>
          </p:grpSpPr>
          <p:grpSp>
            <p:nvGrpSpPr>
              <p:cNvPr id="4" name="Group 6"/>
              <p:cNvGrpSpPr/>
              <p:nvPr/>
            </p:nvGrpSpPr>
            <p:grpSpPr bwMode="auto">
              <a:xfrm>
                <a:off x="0" y="0"/>
                <a:ext cx="1881198" cy="1906780"/>
                <a:chOff x="0" y="0"/>
                <a:chExt cx="1881198" cy="1906780"/>
              </a:xfrm>
            </p:grpSpPr>
            <p:sp>
              <p:nvSpPr>
                <p:cNvPr id="197" name="Freeform 5"/>
                <p:cNvSpPr/>
                <p:nvPr/>
              </p:nvSpPr>
              <p:spPr bwMode="auto">
                <a:xfrm>
                  <a:off x="0" y="37434"/>
                  <a:ext cx="1850781" cy="1869346"/>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a:p>
              </p:txBody>
            </p:sp>
            <p:sp>
              <p:nvSpPr>
                <p:cNvPr id="198" name="Freeform 10"/>
                <p:cNvSpPr/>
                <p:nvPr/>
              </p:nvSpPr>
              <p:spPr bwMode="auto">
                <a:xfrm>
                  <a:off x="0" y="0"/>
                  <a:ext cx="1881198" cy="1817874"/>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chemeClr val="accent1"/>
                </a:solidFill>
                <a:ln w="9525">
                  <a:noFill/>
                  <a:round/>
                </a:ln>
                <a:effectLst/>
              </p:spPr>
              <p:txBody>
                <a:bodyPr anchor="ctr"/>
                <a:lstStyle/>
                <a:p>
                  <a:endParaRPr lang="zh-CN" altLang="en-US"/>
                </a:p>
              </p:txBody>
            </p:sp>
          </p:grpSp>
          <p:grpSp>
            <p:nvGrpSpPr>
              <p:cNvPr id="5" name="Group 9"/>
              <p:cNvGrpSpPr/>
              <p:nvPr/>
            </p:nvGrpSpPr>
            <p:grpSpPr bwMode="auto">
              <a:xfrm>
                <a:off x="252699" y="264013"/>
                <a:ext cx="383727" cy="414472"/>
                <a:chOff x="-890" y="0"/>
                <a:chExt cx="383727" cy="414472"/>
              </a:xfrm>
            </p:grpSpPr>
            <p:sp>
              <p:nvSpPr>
                <p:cNvPr id="195" name="TextBox 7"/>
                <p:cNvSpPr txBox="1">
                  <a:spLocks noChangeArrowheads="1"/>
                </p:cNvSpPr>
                <p:nvPr/>
              </p:nvSpPr>
              <p:spPr bwMode="auto">
                <a:xfrm>
                  <a:off x="25136" y="0"/>
                  <a:ext cx="317760" cy="408233"/>
                </a:xfrm>
                <a:prstGeom prst="rect">
                  <a:avLst/>
                </a:prstGeom>
                <a:noFill/>
                <a:ln w="9525">
                  <a:noFill/>
                  <a:miter lim="800000"/>
                </a:ln>
                <a:effectLst/>
              </p:spPr>
              <p:txBody>
                <a:bodyPr>
                  <a:spAutoFit/>
                </a:bodyPr>
                <a:lstStyle/>
                <a:p>
                  <a:pPr algn="ctr"/>
                  <a:r>
                    <a:rPr lang="nb-NO" altLang="en-US" sz="1200" b="1" dirty="0">
                      <a:solidFill>
                        <a:srgbClr val="FFFFFF"/>
                      </a:solidFill>
                    </a:rPr>
                    <a:t>1</a:t>
                  </a:r>
                </a:p>
              </p:txBody>
            </p:sp>
            <p:sp>
              <p:nvSpPr>
                <p:cNvPr id="196" name="Freeform 8"/>
                <p:cNvSpPr/>
                <p:nvPr/>
              </p:nvSpPr>
              <p:spPr bwMode="auto">
                <a:xfrm>
                  <a:off x="-890" y="26097"/>
                  <a:ext cx="383727" cy="388375"/>
                </a:xfrm>
                <a:custGeom>
                  <a:avLst/>
                  <a:gdLst/>
                  <a:ahLst/>
                  <a:cxnLst>
                    <a:cxn ang="0">
                      <a:pos x="263341" y="80006"/>
                    </a:cxn>
                    <a:cxn ang="0">
                      <a:pos x="73336" y="140010"/>
                    </a:cxn>
                    <a:cxn ang="0">
                      <a:pos x="13334" y="320023"/>
                    </a:cxn>
                    <a:cxn ang="0">
                      <a:pos x="153338" y="460034"/>
                    </a:cxn>
                    <a:cxn ang="0">
                      <a:pos x="413345" y="440032"/>
                    </a:cxn>
                    <a:cxn ang="0">
                      <a:pos x="463347" y="200015"/>
                    </a:cxn>
                    <a:cxn ang="0">
                      <a:pos x="343343" y="0"/>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ln>
                <a:effectLst/>
              </p:spPr>
              <p:txBody>
                <a:bodyPr anchor="ctr"/>
                <a:lstStyle/>
                <a:p>
                  <a:endParaRPr lang="zh-CN" altLang="en-US"/>
                </a:p>
              </p:txBody>
            </p:sp>
          </p:grpSp>
          <p:sp>
            <p:nvSpPr>
              <p:cNvPr id="194" name="TextBox 6"/>
              <p:cNvSpPr txBox="1">
                <a:spLocks noChangeArrowheads="1"/>
              </p:cNvSpPr>
              <p:nvPr/>
            </p:nvSpPr>
            <p:spPr bwMode="auto">
              <a:xfrm rot="21026375">
                <a:off x="220730" y="698177"/>
                <a:ext cx="1308359" cy="680387"/>
              </a:xfrm>
              <a:prstGeom prst="rect">
                <a:avLst/>
              </a:prstGeom>
              <a:noFill/>
              <a:ln w="9525">
                <a:noFill/>
                <a:miter lim="800000"/>
              </a:ln>
              <a:effectLst/>
            </p:spPr>
            <p:txBody>
              <a:bodyPr>
                <a:spAutoFit/>
              </a:bodyPr>
              <a:lstStyle/>
              <a:p>
                <a:pPr algn="ctr"/>
                <a:r>
                  <a:rPr lang="zh-CN" altLang="en-US" sz="1200" b="1" dirty="0">
                    <a:solidFill>
                      <a:srgbClr val="FFFFFF"/>
                    </a:solidFill>
                  </a:rPr>
                  <a:t>点击添加</a:t>
                </a:r>
                <a:endParaRPr lang="en-US" altLang="zh-CN" sz="1200" b="1" dirty="0">
                  <a:solidFill>
                    <a:srgbClr val="FFFFFF"/>
                  </a:solidFill>
                </a:endParaRPr>
              </a:p>
              <a:p>
                <a:pPr algn="ctr"/>
                <a:r>
                  <a:rPr lang="zh-CN" altLang="en-US" sz="1200" dirty="0">
                    <a:solidFill>
                      <a:srgbClr val="FFFFFF"/>
                    </a:solidFill>
                  </a:rPr>
                  <a:t>文本说明</a:t>
                </a:r>
                <a:endParaRPr lang="nb-NO" altLang="en-US" sz="1200" b="1" dirty="0">
                  <a:solidFill>
                    <a:srgbClr val="FFFFFF"/>
                  </a:solidFill>
                </a:endParaRPr>
              </a:p>
            </p:txBody>
          </p:sp>
        </p:grpSp>
        <p:sp>
          <p:nvSpPr>
            <p:cNvPr id="191" name="TextBox 51"/>
            <p:cNvSpPr txBox="1">
              <a:spLocks noChangeArrowheads="1"/>
            </p:cNvSpPr>
            <p:nvPr/>
          </p:nvSpPr>
          <p:spPr bwMode="auto">
            <a:xfrm>
              <a:off x="174625" y="1285875"/>
              <a:ext cx="1066800" cy="461665"/>
            </a:xfrm>
            <a:prstGeom prst="rect">
              <a:avLst/>
            </a:prstGeom>
            <a:noFill/>
            <a:ln w="9525">
              <a:noFill/>
              <a:miter lim="800000"/>
            </a:ln>
            <a:effec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6" name="Group 14"/>
          <p:cNvGrpSpPr/>
          <p:nvPr/>
        </p:nvGrpSpPr>
        <p:grpSpPr bwMode="auto">
          <a:xfrm>
            <a:off x="2082798" y="1540509"/>
            <a:ext cx="1149350" cy="2274886"/>
            <a:chOff x="0" y="0"/>
            <a:chExt cx="1149350" cy="2276138"/>
          </a:xfrm>
        </p:grpSpPr>
        <p:sp>
          <p:nvSpPr>
            <p:cNvPr id="200" name="Rectangle 46"/>
            <p:cNvSpPr>
              <a:spLocks noChangeArrowheads="1"/>
            </p:cNvSpPr>
            <p:nvPr/>
          </p:nvSpPr>
          <p:spPr bwMode="auto">
            <a:xfrm>
              <a:off x="26987" y="894253"/>
              <a:ext cx="1112838" cy="138188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7" name="Group 16"/>
            <p:cNvGrpSpPr/>
            <p:nvPr/>
          </p:nvGrpSpPr>
          <p:grpSpPr bwMode="auto">
            <a:xfrm>
              <a:off x="0" y="0"/>
              <a:ext cx="1149350" cy="1148393"/>
              <a:chOff x="0" y="0"/>
              <a:chExt cx="1299909" cy="1300623"/>
            </a:xfrm>
          </p:grpSpPr>
          <p:sp>
            <p:nvSpPr>
              <p:cNvPr id="203" name="Rectangle 40"/>
              <p:cNvSpPr>
                <a:spLocks noChangeArrowheads="1"/>
              </p:cNvSpPr>
              <p:nvPr/>
            </p:nvSpPr>
            <p:spPr bwMode="auto">
              <a:xfrm>
                <a:off x="0" y="0"/>
                <a:ext cx="1299909" cy="1300623"/>
              </a:xfrm>
              <a:prstGeom prst="rect">
                <a:avLst/>
              </a:prstGeom>
              <a:solidFill>
                <a:schemeClr val="accent2"/>
              </a:solidFill>
              <a:ln w="9525">
                <a:noFill/>
                <a:miter lim="800000"/>
              </a:ln>
              <a:effectLst>
                <a:outerShdw dist="50800" dir="5159974" algn="ctr" rotWithShape="0">
                  <a:srgbClr val="808080">
                    <a:alpha val="39999"/>
                  </a:srgbClr>
                </a:outerShdw>
              </a:effectLst>
            </p:spPr>
            <p:txBody>
              <a:bodyPr anchor="ctr"/>
              <a:lstStyle/>
              <a:p>
                <a:pPr algn="ctr"/>
                <a:endParaRPr lang="en-US">
                  <a:solidFill>
                    <a:srgbClr val="FFFFFF"/>
                  </a:solidFill>
                </a:endParaRPr>
              </a:p>
            </p:txBody>
          </p:sp>
          <p:grpSp>
            <p:nvGrpSpPr>
              <p:cNvPr id="8" name="Group 18"/>
              <p:cNvGrpSpPr/>
              <p:nvPr/>
            </p:nvGrpSpPr>
            <p:grpSpPr bwMode="auto">
              <a:xfrm>
                <a:off x="158000" y="117355"/>
                <a:ext cx="296250" cy="313890"/>
                <a:chOff x="747" y="0"/>
                <a:chExt cx="382052" cy="404802"/>
              </a:xfrm>
            </p:grpSpPr>
            <p:sp>
              <p:nvSpPr>
                <p:cNvPr id="206" name="TextBox 43"/>
                <p:cNvSpPr txBox="1">
                  <a:spLocks noChangeArrowheads="1"/>
                </p:cNvSpPr>
                <p:nvPr/>
              </p:nvSpPr>
              <p:spPr bwMode="auto">
                <a:xfrm>
                  <a:off x="31959" y="0"/>
                  <a:ext cx="317760" cy="404802"/>
                </a:xfrm>
                <a:prstGeom prst="rect">
                  <a:avLst/>
                </a:prstGeom>
                <a:noFill/>
                <a:ln w="9525">
                  <a:noFill/>
                  <a:miter lim="800000"/>
                </a:ln>
                <a:effectLst/>
              </p:spPr>
              <p:txBody>
                <a:bodyPr>
                  <a:spAutoFit/>
                </a:bodyPr>
                <a:lstStyle/>
                <a:p>
                  <a:pPr algn="ctr"/>
                  <a:r>
                    <a:rPr lang="nb-NO" altLang="en-US" sz="1200" b="1" dirty="0">
                      <a:solidFill>
                        <a:srgbClr val="FFFFFF"/>
                      </a:solidFill>
                    </a:rPr>
                    <a:t>2</a:t>
                  </a:r>
                </a:p>
              </p:txBody>
            </p:sp>
            <p:sp>
              <p:nvSpPr>
                <p:cNvPr id="207" name="Freeform 44"/>
                <p:cNvSpPr/>
                <p:nvPr/>
              </p:nvSpPr>
              <p:spPr bwMode="auto">
                <a:xfrm>
                  <a:off x="747" y="4092"/>
                  <a:ext cx="382052" cy="389751"/>
                </a:xfrm>
                <a:custGeom>
                  <a:avLst/>
                  <a:gdLst/>
                  <a:ahLst/>
                  <a:cxnLst>
                    <a:cxn ang="0">
                      <a:pos x="263341" y="80006"/>
                    </a:cxn>
                    <a:cxn ang="0">
                      <a:pos x="73336" y="140010"/>
                    </a:cxn>
                    <a:cxn ang="0">
                      <a:pos x="13334" y="320023"/>
                    </a:cxn>
                    <a:cxn ang="0">
                      <a:pos x="153338" y="460034"/>
                    </a:cxn>
                    <a:cxn ang="0">
                      <a:pos x="413345" y="440032"/>
                    </a:cxn>
                    <a:cxn ang="0">
                      <a:pos x="463347" y="200015"/>
                    </a:cxn>
                    <a:cxn ang="0">
                      <a:pos x="343343" y="0"/>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chemeClr val="bg1"/>
                  </a:solidFill>
                  <a:round/>
                </a:ln>
                <a:effectLst/>
              </p:spPr>
              <p:txBody>
                <a:bodyPr anchor="ctr"/>
                <a:lstStyle/>
                <a:p>
                  <a:endParaRPr lang="zh-CN" altLang="en-US"/>
                </a:p>
              </p:txBody>
            </p:sp>
          </p:grpSp>
          <p:sp>
            <p:nvSpPr>
              <p:cNvPr id="205" name="TextBox 42"/>
              <p:cNvSpPr txBox="1">
                <a:spLocks noChangeArrowheads="1"/>
              </p:cNvSpPr>
              <p:nvPr/>
            </p:nvSpPr>
            <p:spPr bwMode="auto">
              <a:xfrm>
                <a:off x="0" y="509001"/>
                <a:ext cx="1283280" cy="523150"/>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02" name="TextBox 52"/>
            <p:cNvSpPr txBox="1">
              <a:spLocks noChangeArrowheads="1"/>
            </p:cNvSpPr>
            <p:nvPr/>
          </p:nvSpPr>
          <p:spPr bwMode="auto">
            <a:xfrm>
              <a:off x="52387" y="1260476"/>
              <a:ext cx="1065213" cy="461919"/>
            </a:xfrm>
            <a:prstGeom prst="rect">
              <a:avLst/>
            </a:prstGeom>
            <a:noFill/>
            <a:ln w="9525">
              <a:noFill/>
              <a:miter lim="800000"/>
            </a:ln>
            <a:effec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9" name="Group 23"/>
          <p:cNvGrpSpPr/>
          <p:nvPr/>
        </p:nvGrpSpPr>
        <p:grpSpPr bwMode="auto">
          <a:xfrm>
            <a:off x="3390898" y="1911982"/>
            <a:ext cx="1250950" cy="2254251"/>
            <a:chOff x="0" y="0"/>
            <a:chExt cx="1252537" cy="2255501"/>
          </a:xfrm>
        </p:grpSpPr>
        <p:sp>
          <p:nvSpPr>
            <p:cNvPr id="209" name="Rectangle 47"/>
            <p:cNvSpPr>
              <a:spLocks noChangeArrowheads="1"/>
            </p:cNvSpPr>
            <p:nvPr/>
          </p:nvSpPr>
          <p:spPr bwMode="auto">
            <a:xfrm>
              <a:off x="39687" y="962559"/>
              <a:ext cx="1112838" cy="1292942"/>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0" name="Group 25"/>
            <p:cNvGrpSpPr/>
            <p:nvPr/>
          </p:nvGrpSpPr>
          <p:grpSpPr bwMode="auto">
            <a:xfrm>
              <a:off x="0" y="0"/>
              <a:ext cx="1252537" cy="1192873"/>
              <a:chOff x="0" y="0"/>
              <a:chExt cx="1418082" cy="1350071"/>
            </a:xfrm>
          </p:grpSpPr>
          <p:grpSp>
            <p:nvGrpSpPr>
              <p:cNvPr id="11" name="Group 26"/>
              <p:cNvGrpSpPr/>
              <p:nvPr/>
            </p:nvGrpSpPr>
            <p:grpSpPr bwMode="auto">
              <a:xfrm>
                <a:off x="0" y="0"/>
                <a:ext cx="1418082" cy="1350071"/>
                <a:chOff x="0" y="0"/>
                <a:chExt cx="1828800" cy="1741090"/>
              </a:xfrm>
            </p:grpSpPr>
            <p:sp>
              <p:nvSpPr>
                <p:cNvPr id="216" name="Freeform 17"/>
                <p:cNvSpPr/>
                <p:nvPr/>
              </p:nvSpPr>
              <p:spPr bwMode="auto">
                <a:xfrm>
                  <a:off x="129801" y="129828"/>
                  <a:ext cx="1680456" cy="1611262"/>
                </a:xfrm>
                <a:custGeom>
                  <a:avLst/>
                  <a:gdLst/>
                  <a:ahLst/>
                  <a:cxnLst>
                    <a:cxn ang="0">
                      <a:pos x="1670046" y="60004"/>
                    </a:cxn>
                    <a:cxn ang="0">
                      <a:pos x="1680046" y="1610117"/>
                    </a:cxn>
                    <a:cxn ang="0">
                      <a:pos x="0" y="1590115"/>
                    </a:cxn>
                    <a:cxn ang="0">
                      <a:pos x="200006" y="0"/>
                    </a:cxn>
                    <a:cxn ang="0">
                      <a:pos x="1670046" y="60004"/>
                    </a:cxn>
                  </a:cxnLst>
                  <a:rect l="0" t="0" r="r" b="b"/>
                  <a:pathLst>
                    <a:path w="1680046" h="1610117">
                      <a:moveTo>
                        <a:pt x="1670046" y="60004"/>
                      </a:moveTo>
                      <a:cubicBezTo>
                        <a:pt x="1673379" y="576708"/>
                        <a:pt x="1676713" y="1093413"/>
                        <a:pt x="1680046" y="1610117"/>
                      </a:cubicBezTo>
                      <a:lnTo>
                        <a:pt x="0" y="1590115"/>
                      </a:lnTo>
                      <a:lnTo>
                        <a:pt x="200006" y="0"/>
                      </a:lnTo>
                      <a:lnTo>
                        <a:pt x="1670046" y="60004"/>
                      </a:lnTo>
                      <a:close/>
                    </a:path>
                  </a:pathLst>
                </a:custGeom>
                <a:gradFill rotWithShape="1">
                  <a:gsLst>
                    <a:gs pos="0">
                      <a:srgbClr val="A6A6A6"/>
                    </a:gs>
                    <a:gs pos="50000">
                      <a:srgbClr val="A6A6A6">
                        <a:alpha val="50000"/>
                      </a:srgbClr>
                    </a:gs>
                    <a:gs pos="100000">
                      <a:srgbClr val="A6A6A6">
                        <a:alpha val="0"/>
                      </a:srgbClr>
                    </a:gs>
                  </a:gsLst>
                  <a:path path="rect">
                    <a:fillToRect l="50000" t="50000" r="50000" b="50000"/>
                  </a:path>
                </a:gradFill>
                <a:ln w="9525">
                  <a:noFill/>
                  <a:round/>
                </a:ln>
                <a:effectLst/>
              </p:spPr>
              <p:txBody>
                <a:bodyPr anchor="ctr"/>
                <a:lstStyle/>
                <a:p>
                  <a:endParaRPr lang="zh-CN" altLang="en-US"/>
                </a:p>
              </p:txBody>
            </p:sp>
            <p:sp>
              <p:nvSpPr>
                <p:cNvPr id="217" name="Freeform 7"/>
                <p:cNvSpPr/>
                <p:nvPr/>
              </p:nvSpPr>
              <p:spPr bwMode="auto">
                <a:xfrm>
                  <a:off x="0" y="0"/>
                  <a:ext cx="1828800" cy="1694724"/>
                </a:xfrm>
                <a:custGeom>
                  <a:avLst/>
                  <a:gdLst/>
                  <a:ahLst/>
                  <a:cxnLst>
                    <a:cxn ang="0">
                      <a:pos x="152400" y="16279"/>
                    </a:cxn>
                    <a:cxn ang="0">
                      <a:pos x="1828800" y="16279"/>
                    </a:cxn>
                    <a:cxn ang="0">
                      <a:pos x="1676400" y="1692679"/>
                    </a:cxn>
                    <a:cxn ang="0">
                      <a:pos x="0" y="1692679"/>
                    </a:cxn>
                    <a:cxn ang="0">
                      <a:pos x="152400" y="16279"/>
                    </a:cxn>
                  </a:cxnLst>
                  <a:rect l="0" t="0" r="r" b="b"/>
                  <a:pathLst>
                    <a:path w="1828800" h="1692679">
                      <a:moveTo>
                        <a:pt x="152400" y="16279"/>
                      </a:moveTo>
                      <a:cubicBezTo>
                        <a:pt x="711200" y="16279"/>
                        <a:pt x="1491204" y="0"/>
                        <a:pt x="1828800" y="16279"/>
                      </a:cubicBezTo>
                      <a:cubicBezTo>
                        <a:pt x="1780413" y="324626"/>
                        <a:pt x="1727200" y="1133879"/>
                        <a:pt x="1676400" y="1692679"/>
                      </a:cubicBezTo>
                      <a:lnTo>
                        <a:pt x="0" y="1692679"/>
                      </a:lnTo>
                      <a:lnTo>
                        <a:pt x="152400" y="16279"/>
                      </a:lnTo>
                      <a:close/>
                    </a:path>
                  </a:pathLst>
                </a:custGeom>
                <a:solidFill>
                  <a:schemeClr val="accent3"/>
                </a:solidFill>
                <a:ln w="9525">
                  <a:noFill/>
                  <a:round/>
                </a:ln>
                <a:effectLst/>
              </p:spPr>
              <p:txBody>
                <a:bodyPr anchor="ctr"/>
                <a:lstStyle/>
                <a:p>
                  <a:endParaRPr lang="zh-CN" altLang="en-US"/>
                </a:p>
              </p:txBody>
            </p:sp>
          </p:grpSp>
          <p:sp>
            <p:nvSpPr>
              <p:cNvPr id="213" name="TextBox 14"/>
              <p:cNvSpPr txBox="1">
                <a:spLocks noChangeArrowheads="1"/>
              </p:cNvSpPr>
              <p:nvPr/>
            </p:nvSpPr>
            <p:spPr bwMode="auto">
              <a:xfrm>
                <a:off x="255323" y="96727"/>
                <a:ext cx="246396" cy="313676"/>
              </a:xfrm>
              <a:prstGeom prst="rect">
                <a:avLst/>
              </a:prstGeom>
              <a:noFill/>
              <a:ln w="9525">
                <a:noFill/>
                <a:miter lim="800000"/>
              </a:ln>
              <a:effectLst/>
            </p:spPr>
            <p:txBody>
              <a:bodyPr>
                <a:spAutoFit/>
              </a:bodyPr>
              <a:lstStyle/>
              <a:p>
                <a:pPr algn="ctr"/>
                <a:r>
                  <a:rPr lang="nb-NO" altLang="en-US" sz="1200" b="1" dirty="0">
                    <a:solidFill>
                      <a:srgbClr val="FFFFFF"/>
                    </a:solidFill>
                  </a:rPr>
                  <a:t>3</a:t>
                </a:r>
              </a:p>
            </p:txBody>
          </p:sp>
          <p:sp>
            <p:nvSpPr>
              <p:cNvPr id="214" name="Oval 15"/>
              <p:cNvSpPr>
                <a:spLocks noChangeArrowheads="1"/>
              </p:cNvSpPr>
              <p:nvPr/>
            </p:nvSpPr>
            <p:spPr bwMode="auto">
              <a:xfrm>
                <a:off x="255219" y="100671"/>
                <a:ext cx="274989" cy="328978"/>
              </a:xfrm>
              <a:prstGeom prst="ellipse">
                <a:avLst/>
              </a:prstGeom>
              <a:noFill/>
              <a:ln w="25400" cap="flat" cmpd="sng">
                <a:solidFill>
                  <a:schemeClr val="bg1"/>
                </a:solidFill>
                <a:round/>
              </a:ln>
              <a:effectLst/>
            </p:spPr>
            <p:txBody>
              <a:bodyPr anchor="ctr"/>
              <a:lstStyle/>
              <a:p>
                <a:pPr algn="ctr"/>
                <a:endParaRPr lang="en-US">
                  <a:solidFill>
                    <a:srgbClr val="FFFFFF"/>
                  </a:solidFill>
                  <a:ea typeface="MS PGothic" panose="020B0600070205080204" pitchFamily="34" charset="-128"/>
                </a:endParaRPr>
              </a:p>
            </p:txBody>
          </p:sp>
          <p:sp>
            <p:nvSpPr>
              <p:cNvPr id="215" name="TextBox 16"/>
              <p:cNvSpPr txBox="1">
                <a:spLocks noChangeArrowheads="1"/>
              </p:cNvSpPr>
              <p:nvPr/>
            </p:nvSpPr>
            <p:spPr bwMode="auto">
              <a:xfrm>
                <a:off x="31802" y="516087"/>
                <a:ext cx="1329110" cy="522794"/>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11" name="TextBox 53"/>
            <p:cNvSpPr txBox="1">
              <a:spLocks noChangeArrowheads="1"/>
            </p:cNvSpPr>
            <p:nvPr/>
          </p:nvSpPr>
          <p:spPr bwMode="auto">
            <a:xfrm>
              <a:off x="61912" y="1239838"/>
              <a:ext cx="1065213" cy="461921"/>
            </a:xfrm>
            <a:prstGeom prst="rect">
              <a:avLst/>
            </a:prstGeom>
            <a:noFill/>
            <a:ln w="9525">
              <a:noFill/>
              <a:miter lim="800000"/>
            </a:ln>
            <a:effec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12" name="Group 33"/>
          <p:cNvGrpSpPr/>
          <p:nvPr/>
        </p:nvGrpSpPr>
        <p:grpSpPr bwMode="auto">
          <a:xfrm>
            <a:off x="4648198" y="1196022"/>
            <a:ext cx="1289050" cy="2284415"/>
            <a:chOff x="0" y="0"/>
            <a:chExt cx="1287463" cy="2285663"/>
          </a:xfrm>
        </p:grpSpPr>
        <p:sp>
          <p:nvSpPr>
            <p:cNvPr id="219" name="Rectangle 48"/>
            <p:cNvSpPr>
              <a:spLocks noChangeArrowheads="1"/>
            </p:cNvSpPr>
            <p:nvPr/>
          </p:nvSpPr>
          <p:spPr bwMode="auto">
            <a:xfrm>
              <a:off x="127000" y="913312"/>
              <a:ext cx="1112838" cy="13723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3" name="Group 35"/>
            <p:cNvGrpSpPr/>
            <p:nvPr/>
          </p:nvGrpSpPr>
          <p:grpSpPr bwMode="auto">
            <a:xfrm>
              <a:off x="0" y="0"/>
              <a:ext cx="1287463" cy="1313581"/>
              <a:chOff x="0" y="0"/>
              <a:chExt cx="1457824" cy="1485996"/>
            </a:xfrm>
          </p:grpSpPr>
          <p:grpSp>
            <p:nvGrpSpPr>
              <p:cNvPr id="14" name="Group 36"/>
              <p:cNvGrpSpPr/>
              <p:nvPr/>
            </p:nvGrpSpPr>
            <p:grpSpPr bwMode="auto">
              <a:xfrm>
                <a:off x="0" y="0"/>
                <a:ext cx="1457824" cy="1485996"/>
                <a:chOff x="0" y="0"/>
                <a:chExt cx="1880052" cy="1916383"/>
              </a:xfrm>
            </p:grpSpPr>
            <p:sp>
              <p:nvSpPr>
                <p:cNvPr id="226" name="Freeform 24"/>
                <p:cNvSpPr/>
                <p:nvPr/>
              </p:nvSpPr>
              <p:spPr bwMode="auto">
                <a:xfrm>
                  <a:off x="0" y="46345"/>
                  <a:ext cx="1849915" cy="1870038"/>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a:p>
              </p:txBody>
            </p:sp>
            <p:sp>
              <p:nvSpPr>
                <p:cNvPr id="227" name="Freeform 4"/>
                <p:cNvSpPr/>
                <p:nvPr/>
              </p:nvSpPr>
              <p:spPr bwMode="auto">
                <a:xfrm>
                  <a:off x="0" y="0"/>
                  <a:ext cx="1880052" cy="1819058"/>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chemeClr val="accent4"/>
                </a:solidFill>
                <a:ln w="9525">
                  <a:noFill/>
                  <a:round/>
                </a:ln>
                <a:effectLst/>
              </p:spPr>
              <p:txBody>
                <a:bodyPr anchor="ctr"/>
                <a:lstStyle/>
                <a:p>
                  <a:endParaRPr lang="zh-CN" altLang="en-US"/>
                </a:p>
              </p:txBody>
            </p:sp>
          </p:grpSp>
          <p:sp>
            <p:nvSpPr>
              <p:cNvPr id="223" name="TextBox 21"/>
              <p:cNvSpPr txBox="1">
                <a:spLocks noChangeArrowheads="1"/>
              </p:cNvSpPr>
              <p:nvPr/>
            </p:nvSpPr>
            <p:spPr bwMode="auto">
              <a:xfrm>
                <a:off x="131944" y="164230"/>
                <a:ext cx="246395" cy="313528"/>
              </a:xfrm>
              <a:prstGeom prst="rect">
                <a:avLst/>
              </a:prstGeom>
              <a:noFill/>
              <a:ln w="9525">
                <a:noFill/>
                <a:miter lim="800000"/>
              </a:ln>
              <a:effectLst/>
            </p:spPr>
            <p:txBody>
              <a:bodyPr>
                <a:spAutoFit/>
              </a:bodyPr>
              <a:lstStyle/>
              <a:p>
                <a:pPr algn="ctr"/>
                <a:r>
                  <a:rPr lang="nb-NO" altLang="en-US" sz="1200" b="1" dirty="0">
                    <a:solidFill>
                      <a:srgbClr val="FFFFFF"/>
                    </a:solidFill>
                  </a:rPr>
                  <a:t>4</a:t>
                </a:r>
              </a:p>
            </p:txBody>
          </p:sp>
          <p:sp>
            <p:nvSpPr>
              <p:cNvPr id="224" name="Oval 22"/>
              <p:cNvSpPr>
                <a:spLocks noChangeArrowheads="1"/>
              </p:cNvSpPr>
              <p:nvPr/>
            </p:nvSpPr>
            <p:spPr bwMode="auto">
              <a:xfrm rot="2921021">
                <a:off x="131274" y="208381"/>
                <a:ext cx="274919" cy="253456"/>
              </a:xfrm>
              <a:prstGeom prst="ellipse">
                <a:avLst/>
              </a:prstGeom>
              <a:noFill/>
              <a:ln w="25400" cap="flat" cmpd="sng">
                <a:solidFill>
                  <a:schemeClr val="bg1"/>
                </a:solidFill>
                <a:round/>
              </a:ln>
              <a:effectLst/>
            </p:spPr>
            <p:txBody>
              <a:bodyPr anchor="ctr"/>
              <a:lstStyle/>
              <a:p>
                <a:pPr algn="ctr"/>
                <a:endParaRPr lang="en-US">
                  <a:solidFill>
                    <a:srgbClr val="FFFFFF"/>
                  </a:solidFill>
                  <a:ea typeface="MS PGothic" panose="020B0600070205080204" pitchFamily="34" charset="-128"/>
                </a:endParaRPr>
              </a:p>
            </p:txBody>
          </p:sp>
          <p:sp>
            <p:nvSpPr>
              <p:cNvPr id="225" name="TextBox 23"/>
              <p:cNvSpPr txBox="1">
                <a:spLocks noChangeArrowheads="1"/>
              </p:cNvSpPr>
              <p:nvPr/>
            </p:nvSpPr>
            <p:spPr bwMode="auto">
              <a:xfrm rot="20984778">
                <a:off x="90235" y="466100"/>
                <a:ext cx="1238149" cy="522547"/>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21" name="TextBox 54"/>
            <p:cNvSpPr txBox="1">
              <a:spLocks noChangeArrowheads="1"/>
            </p:cNvSpPr>
            <p:nvPr/>
          </p:nvSpPr>
          <p:spPr bwMode="auto">
            <a:xfrm>
              <a:off x="161925" y="1270000"/>
              <a:ext cx="1065213" cy="461917"/>
            </a:xfrm>
            <a:prstGeom prst="rect">
              <a:avLst/>
            </a:prstGeom>
            <a:noFill/>
            <a:ln w="9525">
              <a:noFill/>
              <a:miter lim="800000"/>
            </a:ln>
            <a:effec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15" name="Group 43"/>
          <p:cNvGrpSpPr/>
          <p:nvPr/>
        </p:nvGrpSpPr>
        <p:grpSpPr bwMode="auto">
          <a:xfrm>
            <a:off x="6108698" y="1313496"/>
            <a:ext cx="1193800" cy="2412999"/>
            <a:chOff x="0" y="0"/>
            <a:chExt cx="1193800" cy="2413001"/>
          </a:xfrm>
        </p:grpSpPr>
        <p:sp>
          <p:nvSpPr>
            <p:cNvPr id="229" name="Rectangle 49"/>
            <p:cNvSpPr>
              <a:spLocks noChangeArrowheads="1"/>
            </p:cNvSpPr>
            <p:nvPr/>
          </p:nvSpPr>
          <p:spPr bwMode="auto">
            <a:xfrm>
              <a:off x="0" y="1060450"/>
              <a:ext cx="1112838" cy="13525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6" name="Group 45"/>
            <p:cNvGrpSpPr/>
            <p:nvPr/>
          </p:nvGrpSpPr>
          <p:grpSpPr bwMode="auto">
            <a:xfrm>
              <a:off x="46038" y="0"/>
              <a:ext cx="1147762" cy="1149350"/>
              <a:chOff x="0" y="0"/>
              <a:chExt cx="1299909" cy="1300423"/>
            </a:xfrm>
          </p:grpSpPr>
          <p:sp>
            <p:nvSpPr>
              <p:cNvPr id="232" name="Rectangle 27"/>
              <p:cNvSpPr>
                <a:spLocks noChangeArrowheads="1"/>
              </p:cNvSpPr>
              <p:nvPr/>
            </p:nvSpPr>
            <p:spPr bwMode="auto">
              <a:xfrm rot="344736">
                <a:off x="0" y="0"/>
                <a:ext cx="1299909" cy="1300423"/>
              </a:xfrm>
              <a:prstGeom prst="rect">
                <a:avLst/>
              </a:prstGeom>
              <a:solidFill>
                <a:schemeClr val="accent1"/>
              </a:solidFill>
              <a:ln w="9525">
                <a:noFill/>
                <a:miter lim="800000"/>
              </a:ln>
              <a:effectLst>
                <a:outerShdw dist="63500" dir="5699981" algn="ctr" rotWithShape="0">
                  <a:srgbClr val="808080">
                    <a:alpha val="39999"/>
                  </a:srgbClr>
                </a:outerShdw>
              </a:effectLst>
            </p:spPr>
            <p:txBody>
              <a:bodyPr anchor="ctr"/>
              <a:lstStyle/>
              <a:p>
                <a:pPr algn="ctr"/>
                <a:endParaRPr lang="en-US">
                  <a:solidFill>
                    <a:srgbClr val="FFFFFF"/>
                  </a:solidFill>
                </a:endParaRPr>
              </a:p>
            </p:txBody>
          </p:sp>
          <p:sp>
            <p:nvSpPr>
              <p:cNvPr id="233" name="TextBox 28"/>
              <p:cNvSpPr txBox="1">
                <a:spLocks noChangeArrowheads="1"/>
              </p:cNvSpPr>
              <p:nvPr/>
            </p:nvSpPr>
            <p:spPr bwMode="auto">
              <a:xfrm>
                <a:off x="103770" y="0"/>
                <a:ext cx="246396" cy="313409"/>
              </a:xfrm>
              <a:prstGeom prst="rect">
                <a:avLst/>
              </a:prstGeom>
              <a:noFill/>
              <a:ln w="9525">
                <a:noFill/>
                <a:miter lim="800000"/>
              </a:ln>
              <a:effectLst/>
            </p:spPr>
            <p:txBody>
              <a:bodyPr>
                <a:spAutoFit/>
              </a:bodyPr>
              <a:lstStyle/>
              <a:p>
                <a:pPr algn="ctr"/>
                <a:r>
                  <a:rPr lang="nb-NO" altLang="en-US" sz="1200" b="1" dirty="0">
                    <a:solidFill>
                      <a:srgbClr val="FFFFFF"/>
                    </a:solidFill>
                  </a:rPr>
                  <a:t>5</a:t>
                </a:r>
              </a:p>
            </p:txBody>
          </p:sp>
          <p:sp>
            <p:nvSpPr>
              <p:cNvPr id="234" name="Freeform 29"/>
              <p:cNvSpPr/>
              <p:nvPr/>
            </p:nvSpPr>
            <p:spPr bwMode="auto">
              <a:xfrm>
                <a:off x="98886" y="44905"/>
                <a:ext cx="269691" cy="274813"/>
              </a:xfrm>
              <a:custGeom>
                <a:avLst/>
                <a:gdLst/>
                <a:ahLst/>
                <a:cxnLst>
                  <a:cxn ang="0">
                    <a:pos x="306675" y="71672"/>
                  </a:cxn>
                  <a:cxn ang="0">
                    <a:pos x="216673" y="11668"/>
                  </a:cxn>
                  <a:cxn ang="0">
                    <a:pos x="46668" y="31669"/>
                  </a:cxn>
                  <a:cxn ang="0">
                    <a:pos x="6667" y="201682"/>
                  </a:cxn>
                  <a:cxn ang="0">
                    <a:pos x="86669" y="321691"/>
                  </a:cxn>
                  <a:cxn ang="0">
                    <a:pos x="266674" y="331691"/>
                  </a:cxn>
                  <a:cxn ang="0">
                    <a:pos x="336676" y="181680"/>
                  </a:cxn>
                  <a:cxn ang="0">
                    <a:pos x="306675" y="71672"/>
                  </a:cxn>
                </a:cxnLst>
                <a:rect l="0" t="0" r="r" b="b"/>
                <a:pathLst>
                  <a:path w="346676" h="355026">
                    <a:moveTo>
                      <a:pt x="306675" y="71672"/>
                    </a:moveTo>
                    <a:cubicBezTo>
                      <a:pt x="286675" y="43337"/>
                      <a:pt x="260007" y="18335"/>
                      <a:pt x="216673" y="11668"/>
                    </a:cubicBezTo>
                    <a:cubicBezTo>
                      <a:pt x="173339" y="5001"/>
                      <a:pt x="81669" y="0"/>
                      <a:pt x="46668" y="31669"/>
                    </a:cubicBezTo>
                    <a:cubicBezTo>
                      <a:pt x="11667" y="63338"/>
                      <a:pt x="0" y="153345"/>
                      <a:pt x="6667" y="201682"/>
                    </a:cubicBezTo>
                    <a:cubicBezTo>
                      <a:pt x="13334" y="250019"/>
                      <a:pt x="43335" y="300023"/>
                      <a:pt x="86669" y="321691"/>
                    </a:cubicBezTo>
                    <a:cubicBezTo>
                      <a:pt x="130004" y="343359"/>
                      <a:pt x="225006" y="355026"/>
                      <a:pt x="266674" y="331691"/>
                    </a:cubicBezTo>
                    <a:cubicBezTo>
                      <a:pt x="308342" y="308356"/>
                      <a:pt x="326676" y="225016"/>
                      <a:pt x="336676" y="181680"/>
                    </a:cubicBezTo>
                    <a:cubicBezTo>
                      <a:pt x="346676" y="138344"/>
                      <a:pt x="326675" y="100007"/>
                      <a:pt x="306675" y="71672"/>
                    </a:cubicBezTo>
                    <a:close/>
                  </a:path>
                </a:pathLst>
              </a:custGeom>
              <a:noFill/>
              <a:ln w="25400" cap="flat" cmpd="sng">
                <a:solidFill>
                  <a:schemeClr val="bg1"/>
                </a:solidFill>
                <a:round/>
              </a:ln>
              <a:effectLst/>
            </p:spPr>
            <p:txBody>
              <a:bodyPr anchor="ctr"/>
              <a:lstStyle/>
              <a:p>
                <a:endParaRPr lang="zh-CN" altLang="en-US"/>
              </a:p>
            </p:txBody>
          </p:sp>
          <p:sp>
            <p:nvSpPr>
              <p:cNvPr id="235" name="TextBox 30"/>
              <p:cNvSpPr txBox="1">
                <a:spLocks noChangeArrowheads="1"/>
              </p:cNvSpPr>
              <p:nvPr/>
            </p:nvSpPr>
            <p:spPr bwMode="auto">
              <a:xfrm rot="365450">
                <a:off x="24010" y="454190"/>
                <a:ext cx="1238149" cy="522348"/>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31" name="TextBox 55"/>
            <p:cNvSpPr txBox="1">
              <a:spLocks noChangeArrowheads="1"/>
            </p:cNvSpPr>
            <p:nvPr/>
          </p:nvSpPr>
          <p:spPr bwMode="auto">
            <a:xfrm>
              <a:off x="25400" y="1282701"/>
              <a:ext cx="1066800" cy="461665"/>
            </a:xfrm>
            <a:prstGeom prst="rect">
              <a:avLst/>
            </a:prstGeom>
            <a:noFill/>
            <a:ln w="9525">
              <a:noFill/>
              <a:miter lim="800000"/>
            </a:ln>
            <a:effec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grpSp>
        <p:nvGrpSpPr>
          <p:cNvPr id="17" name="Group 51"/>
          <p:cNvGrpSpPr/>
          <p:nvPr/>
        </p:nvGrpSpPr>
        <p:grpSpPr bwMode="auto">
          <a:xfrm>
            <a:off x="7381875" y="2337435"/>
            <a:ext cx="1304925" cy="2466975"/>
            <a:chOff x="0" y="0"/>
            <a:chExt cx="1304925" cy="2466975"/>
          </a:xfrm>
        </p:grpSpPr>
        <p:sp>
          <p:nvSpPr>
            <p:cNvPr id="237" name="Rectangle 50"/>
            <p:cNvSpPr>
              <a:spLocks noChangeArrowheads="1"/>
            </p:cNvSpPr>
            <p:nvPr/>
          </p:nvSpPr>
          <p:spPr bwMode="auto">
            <a:xfrm>
              <a:off x="60325" y="898525"/>
              <a:ext cx="1112838" cy="1568450"/>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a:solidFill>
                  <a:srgbClr val="FFFFFF"/>
                </a:solidFill>
              </a:endParaRPr>
            </a:p>
          </p:txBody>
        </p:sp>
        <p:grpSp>
          <p:nvGrpSpPr>
            <p:cNvPr id="18" name="Group 53"/>
            <p:cNvGrpSpPr/>
            <p:nvPr/>
          </p:nvGrpSpPr>
          <p:grpSpPr bwMode="auto">
            <a:xfrm>
              <a:off x="0" y="0"/>
              <a:ext cx="1304925" cy="1338262"/>
              <a:chOff x="0" y="0"/>
              <a:chExt cx="1477169" cy="1514101"/>
            </a:xfrm>
          </p:grpSpPr>
          <p:grpSp>
            <p:nvGrpSpPr>
              <p:cNvPr id="19" name="Group 54"/>
              <p:cNvGrpSpPr/>
              <p:nvPr/>
            </p:nvGrpSpPr>
            <p:grpSpPr bwMode="auto">
              <a:xfrm>
                <a:off x="0" y="0"/>
                <a:ext cx="1477169" cy="1514101"/>
                <a:chOff x="0" y="0"/>
                <a:chExt cx="1905000" cy="1952628"/>
              </a:xfrm>
            </p:grpSpPr>
            <p:sp>
              <p:nvSpPr>
                <p:cNvPr id="245" name="Freeform 37"/>
                <p:cNvSpPr/>
                <p:nvPr/>
              </p:nvSpPr>
              <p:spPr bwMode="auto">
                <a:xfrm rot="21277687" flipH="1">
                  <a:off x="55620" y="83386"/>
                  <a:ext cx="1849380" cy="1869242"/>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63000">
                      <a:srgbClr val="A6A6A6">
                        <a:alpha val="37000"/>
                      </a:srgbClr>
                    </a:gs>
                    <a:gs pos="100000">
                      <a:srgbClr val="FFFFFF">
                        <a:alpha val="0"/>
                      </a:srgbClr>
                    </a:gs>
                  </a:gsLst>
                  <a:path path="rect">
                    <a:fillToRect l="50000" t="50000" r="50000" b="50000"/>
                  </a:path>
                </a:gradFill>
                <a:ln w="9525">
                  <a:noFill/>
                  <a:round/>
                </a:ln>
                <a:effectLst/>
              </p:spPr>
              <p:txBody>
                <a:bodyPr anchor="ctr"/>
                <a:lstStyle/>
                <a:p>
                  <a:endParaRPr lang="zh-CN" altLang="en-US"/>
                </a:p>
              </p:txBody>
            </p:sp>
            <p:sp>
              <p:nvSpPr>
                <p:cNvPr id="246" name="Freeform 5"/>
                <p:cNvSpPr/>
                <p:nvPr/>
              </p:nvSpPr>
              <p:spPr bwMode="auto">
                <a:xfrm flipH="1">
                  <a:off x="0" y="0"/>
                  <a:ext cx="1879508" cy="1818284"/>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solidFill>
                  <a:schemeClr val="accent2"/>
                </a:solidFill>
                <a:ln w="9525">
                  <a:noFill/>
                  <a:round/>
                </a:ln>
                <a:effectLst/>
              </p:spPr>
              <p:txBody>
                <a:bodyPr anchor="ctr"/>
                <a:lstStyle/>
                <a:p>
                  <a:endParaRPr lang="zh-CN" altLang="en-US"/>
                </a:p>
              </p:txBody>
            </p:sp>
          </p:grpSp>
          <p:grpSp>
            <p:nvGrpSpPr>
              <p:cNvPr id="20" name="Group 57"/>
              <p:cNvGrpSpPr/>
              <p:nvPr/>
            </p:nvGrpSpPr>
            <p:grpSpPr bwMode="auto">
              <a:xfrm>
                <a:off x="289325" y="94135"/>
                <a:ext cx="296512" cy="313395"/>
                <a:chOff x="286" y="0"/>
                <a:chExt cx="382389" cy="404163"/>
              </a:xfrm>
            </p:grpSpPr>
            <p:sp>
              <p:nvSpPr>
                <p:cNvPr id="243" name="TextBox 35"/>
                <p:cNvSpPr txBox="1">
                  <a:spLocks noChangeArrowheads="1"/>
                </p:cNvSpPr>
                <p:nvPr/>
              </p:nvSpPr>
              <p:spPr bwMode="auto">
                <a:xfrm>
                  <a:off x="21957" y="0"/>
                  <a:ext cx="317760" cy="404163"/>
                </a:xfrm>
                <a:prstGeom prst="rect">
                  <a:avLst/>
                </a:prstGeom>
                <a:noFill/>
                <a:ln w="9525">
                  <a:noFill/>
                  <a:miter lim="800000"/>
                </a:ln>
                <a:effectLst/>
              </p:spPr>
              <p:txBody>
                <a:bodyPr>
                  <a:spAutoFit/>
                </a:bodyPr>
                <a:lstStyle/>
                <a:p>
                  <a:pPr algn="ctr"/>
                  <a:r>
                    <a:rPr lang="nb-NO" altLang="en-US" sz="1200" b="1" dirty="0">
                      <a:solidFill>
                        <a:schemeClr val="bg1"/>
                      </a:solidFill>
                    </a:rPr>
                    <a:t>6</a:t>
                  </a:r>
                </a:p>
              </p:txBody>
            </p:sp>
            <p:sp>
              <p:nvSpPr>
                <p:cNvPr id="244" name="Freeform 36"/>
                <p:cNvSpPr/>
                <p:nvPr/>
              </p:nvSpPr>
              <p:spPr bwMode="auto">
                <a:xfrm>
                  <a:off x="286" y="5995"/>
                  <a:ext cx="382389" cy="391453"/>
                </a:xfrm>
                <a:custGeom>
                  <a:avLst/>
                  <a:gdLst/>
                  <a:ahLst/>
                  <a:cxnLst>
                    <a:cxn ang="0">
                      <a:pos x="263341" y="80006"/>
                    </a:cxn>
                    <a:cxn ang="0">
                      <a:pos x="73336" y="140010"/>
                    </a:cxn>
                    <a:cxn ang="0">
                      <a:pos x="13334" y="320023"/>
                    </a:cxn>
                    <a:cxn ang="0">
                      <a:pos x="153338" y="460034"/>
                    </a:cxn>
                    <a:cxn ang="0">
                      <a:pos x="413345" y="440032"/>
                    </a:cxn>
                    <a:cxn ang="0">
                      <a:pos x="463347" y="200015"/>
                    </a:cxn>
                    <a:cxn ang="0">
                      <a:pos x="343343" y="0"/>
                    </a:cxn>
                  </a:cxnLst>
                  <a:rect l="0" t="0"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noFill/>
                <a:ln w="25400" cap="flat" cmpd="sng">
                  <a:solidFill>
                    <a:srgbClr val="F2F2F2"/>
                  </a:solidFill>
                  <a:round/>
                </a:ln>
                <a:effectLst/>
              </p:spPr>
              <p:txBody>
                <a:bodyPr anchor="ctr"/>
                <a:lstStyle/>
                <a:p>
                  <a:endParaRPr lang="zh-CN" altLang="en-US"/>
                </a:p>
              </p:txBody>
            </p:sp>
          </p:grpSp>
          <p:sp>
            <p:nvSpPr>
              <p:cNvPr id="242" name="TextBox 34"/>
              <p:cNvSpPr txBox="1">
                <a:spLocks noChangeArrowheads="1"/>
              </p:cNvSpPr>
              <p:nvPr/>
            </p:nvSpPr>
            <p:spPr bwMode="auto">
              <a:xfrm rot="365450">
                <a:off x="122918" y="468552"/>
                <a:ext cx="1238149" cy="522325"/>
              </a:xfrm>
              <a:prstGeom prst="rect">
                <a:avLst/>
              </a:prstGeom>
              <a:noFill/>
              <a:ln w="9525">
                <a:noFill/>
                <a:miter lim="800000"/>
              </a:ln>
              <a:effectLst/>
            </p:spPr>
            <p:txBody>
              <a:bodyPr>
                <a:spAutoFit/>
              </a:bodyPr>
              <a:lstStyle/>
              <a:p>
                <a:pPr algn="ctr"/>
                <a:r>
                  <a:rPr lang="zh-CN" altLang="en-US" sz="1200" dirty="0">
                    <a:solidFill>
                      <a:srgbClr val="FFFFFF"/>
                    </a:solidFill>
                  </a:rPr>
                  <a:t>点击添加</a:t>
                </a:r>
                <a:endParaRPr lang="en-US" altLang="zh-CN" sz="1200" dirty="0">
                  <a:solidFill>
                    <a:srgbClr val="FFFFFF"/>
                  </a:solidFill>
                </a:endParaRPr>
              </a:p>
              <a:p>
                <a:pPr algn="ctr"/>
                <a:r>
                  <a:rPr lang="zh-CN" altLang="en-US" sz="1200" dirty="0">
                    <a:solidFill>
                      <a:srgbClr val="FFFFFF"/>
                    </a:solidFill>
                  </a:rPr>
                  <a:t>文本说明</a:t>
                </a:r>
                <a:endParaRPr lang="nb-NO" altLang="en-US" sz="1200" dirty="0">
                  <a:solidFill>
                    <a:srgbClr val="FFFFFF"/>
                  </a:solidFill>
                </a:endParaRPr>
              </a:p>
            </p:txBody>
          </p:sp>
        </p:grpSp>
        <p:sp>
          <p:nvSpPr>
            <p:cNvPr id="239" name="TextBox 56"/>
            <p:cNvSpPr txBox="1">
              <a:spLocks noChangeArrowheads="1"/>
            </p:cNvSpPr>
            <p:nvPr/>
          </p:nvSpPr>
          <p:spPr bwMode="auto">
            <a:xfrm>
              <a:off x="101600" y="1271588"/>
              <a:ext cx="1065213" cy="461665"/>
            </a:xfrm>
            <a:prstGeom prst="rect">
              <a:avLst/>
            </a:prstGeom>
            <a:noFill/>
            <a:ln w="9525">
              <a:noFill/>
              <a:miter lim="800000"/>
            </a:ln>
            <a:effectLst/>
          </p:spPr>
          <p:txBody>
            <a:bodyPr>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a:t>
              </a:r>
              <a:endParaRPr lang="en-GB" altLang="en-US" sz="1000" dirty="0"/>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Left)">
                                      <p:cBhvr>
                                        <p:cTn id="15" dur="500"/>
                                        <p:tgtEl>
                                          <p:spTgt spid="9"/>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年度工作总结"/>
</p:tagLst>
</file>

<file path=ppt/tags/tag10.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51104111727"/>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51104111727"/>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04095458"/>
  <p:tag name="MH_LIBRARY" val="GRAPHIC"/>
  <p:tag name="MH_TYPE" val="Text"/>
  <p:tag name="MH_ORDER" val="3"/>
</p:tagLst>
</file>

<file path=ppt/theme/theme1.xml><?xml version="1.0" encoding="utf-8"?>
<a:theme xmlns:a="http://schemas.openxmlformats.org/drawingml/2006/main" name="Office 主题​​">
  <a:themeElements>
    <a:clrScheme name="自定义 774">
      <a:dk1>
        <a:sysClr val="windowText" lastClr="000000"/>
      </a:dk1>
      <a:lt1>
        <a:sysClr val="window" lastClr="FFFFFF"/>
      </a:lt1>
      <a:dk2>
        <a:srgbClr val="696464"/>
      </a:dk2>
      <a:lt2>
        <a:srgbClr val="E9E5DC"/>
      </a:lt2>
      <a:accent1>
        <a:srgbClr val="DD6A23"/>
      </a:accent1>
      <a:accent2>
        <a:srgbClr val="A28E6A"/>
      </a:accent2>
      <a:accent3>
        <a:srgbClr val="DD6A23"/>
      </a:accent3>
      <a:accent4>
        <a:srgbClr val="A28E6A"/>
      </a:accent4>
      <a:accent5>
        <a:srgbClr val="DD6A23"/>
      </a:accent5>
      <a:accent6>
        <a:srgbClr val="A28E6A"/>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全屏显示(16:9)</PresentationFormat>
  <Paragraphs>261</Paragraphs>
  <Slides>23</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Raleway</vt:lpstr>
      <vt:lpstr>宋体</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
  <cp:lastModifiedBy>天 下</cp:lastModifiedBy>
  <cp:revision>351</cp:revision>
  <dcterms:created xsi:type="dcterms:W3CDTF">2014-11-09T01:07:00Z</dcterms:created>
  <dcterms:modified xsi:type="dcterms:W3CDTF">2021-01-05T00:05:57Z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