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5"/>
  </p:notesMasterIdLst>
  <p:sldIdLst>
    <p:sldId id="470" r:id="rId11"/>
    <p:sldId id="353" r:id="rId12"/>
    <p:sldId id="471" r:id="rId13"/>
    <p:sldId id="352" r:id="rId14"/>
    <p:sldId id="494" r:id="rId15"/>
    <p:sldId id="495" r:id="rId16"/>
    <p:sldId id="497" r:id="rId17"/>
    <p:sldId id="496" r:id="rId18"/>
    <p:sldId id="491" r:id="rId19"/>
    <p:sldId id="498" r:id="rId20"/>
    <p:sldId id="499" r:id="rId21"/>
    <p:sldId id="500" r:id="rId22"/>
    <p:sldId id="501" r:id="rId23"/>
    <p:sldId id="492" r:id="rId24"/>
    <p:sldId id="502" r:id="rId25"/>
    <p:sldId id="503" r:id="rId26"/>
    <p:sldId id="504" r:id="rId27"/>
    <p:sldId id="505" r:id="rId28"/>
    <p:sldId id="493" r:id="rId29"/>
    <p:sldId id="506" r:id="rId30"/>
    <p:sldId id="507" r:id="rId31"/>
    <p:sldId id="508" r:id="rId32"/>
    <p:sldId id="509" r:id="rId33"/>
    <p:sldId id="297" r:id="rId34"/>
  </p:sldIdLst>
  <p:sldSz cx="12195175" cy="6859588"/>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DDB"/>
    <a:srgbClr val="565656"/>
    <a:srgbClr val="434343"/>
    <a:srgbClr val="474747"/>
    <a:srgbClr val="3296A8"/>
    <a:srgbClr val="6D8AAB"/>
    <a:srgbClr val="31709C"/>
    <a:srgbClr val="7697B3"/>
    <a:srgbClr val="6FA094"/>
    <a:srgbClr val="94B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67" autoAdjust="0"/>
    <p:restoredTop sz="87545" autoAdjust="0"/>
  </p:normalViewPr>
  <p:slideViewPr>
    <p:cSldViewPr snapToGrid="0" showGuides="1">
      <p:cViewPr varScale="1">
        <p:scale>
          <a:sx n="97" d="100"/>
          <a:sy n="97" d="100"/>
        </p:scale>
        <p:origin x="714" y="84"/>
      </p:cViewPr>
      <p:guideLst>
        <p:guide orient="horz" pos="2161"/>
        <p:guide pos="384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lumMod val="65000"/>
              </a:schemeClr>
            </a:solidFill>
            <a:ln>
              <a:noFill/>
            </a:ln>
          </c:spPr>
          <c:dPt>
            <c:idx val="0"/>
            <c:bubble3D val="0"/>
            <c:spPr>
              <a:solidFill>
                <a:srgbClr val="F4EDDB"/>
              </a:solidFill>
              <a:ln w="19050">
                <a:noFill/>
              </a:ln>
              <a:effectLst/>
            </c:spPr>
            <c:extLst>
              <c:ext xmlns:c16="http://schemas.microsoft.com/office/drawing/2014/chart" uri="{C3380CC4-5D6E-409C-BE32-E72D297353CC}">
                <c16:uniqueId val="{00000001-7FFE-472B-8307-8E312FC66C6B}"/>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7FFE-472B-8307-8E312FC66C6B}"/>
              </c:ext>
            </c:extLst>
          </c:dPt>
          <c:dPt>
            <c:idx val="2"/>
            <c:bubble3D val="0"/>
            <c:spPr>
              <a:solidFill>
                <a:srgbClr val="F4EDDB"/>
              </a:solidFill>
              <a:ln w="19050">
                <a:noFill/>
              </a:ln>
              <a:effectLst/>
            </c:spPr>
            <c:extLst>
              <c:ext xmlns:c16="http://schemas.microsoft.com/office/drawing/2014/chart" uri="{C3380CC4-5D6E-409C-BE32-E72D297353CC}">
                <c16:uniqueId val="{00000005-7FFE-472B-8307-8E312FC66C6B}"/>
              </c:ext>
            </c:extLst>
          </c:dPt>
          <c:cat>
            <c:strRef>
              <c:f>Sheet1!$A$2:$A$4</c:f>
              <c:strCache>
                <c:ptCount val="3"/>
                <c:pt idx="0">
                  <c:v>第一季度</c:v>
                </c:pt>
                <c:pt idx="1">
                  <c:v>第二季度</c:v>
                </c:pt>
                <c:pt idx="2">
                  <c:v>第三季度</c:v>
                </c:pt>
              </c:strCache>
            </c:strRef>
          </c:cat>
          <c:val>
            <c:numRef>
              <c:f>Sheet1!$B$2:$B$4</c:f>
              <c:numCache>
                <c:formatCode>General</c:formatCode>
                <c:ptCount val="3"/>
                <c:pt idx="0">
                  <c:v>7.6</c:v>
                </c:pt>
                <c:pt idx="1">
                  <c:v>4</c:v>
                </c:pt>
                <c:pt idx="2">
                  <c:v>2.2999999999999998</c:v>
                </c:pt>
              </c:numCache>
            </c:numRef>
          </c:val>
          <c:extLst>
            <c:ext xmlns:c16="http://schemas.microsoft.com/office/drawing/2014/chart" uri="{C3380CC4-5D6E-409C-BE32-E72D297353CC}">
              <c16:uniqueId val="{00000006-7FFE-472B-8307-8E312FC66C6B}"/>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C45E5E"/>
            </a:solidFill>
            <a:ln>
              <a:noFill/>
            </a:ln>
          </c:spPr>
          <c:dPt>
            <c:idx val="0"/>
            <c:bubble3D val="0"/>
            <c:spPr>
              <a:solidFill>
                <a:schemeClr val="bg1">
                  <a:lumMod val="65000"/>
                </a:schemeClr>
              </a:solidFill>
              <a:ln w="19050">
                <a:noFill/>
              </a:ln>
              <a:effectLst/>
            </c:spPr>
            <c:extLst>
              <c:ext xmlns:c16="http://schemas.microsoft.com/office/drawing/2014/chart" uri="{C3380CC4-5D6E-409C-BE32-E72D297353CC}">
                <c16:uniqueId val="{00000001-16A2-4228-871E-C2CB19CB102B}"/>
              </c:ext>
            </c:extLst>
          </c:dPt>
          <c:dPt>
            <c:idx val="1"/>
            <c:bubble3D val="0"/>
            <c:spPr>
              <a:solidFill>
                <a:srgbClr val="F4EDDB"/>
              </a:solidFill>
              <a:ln w="19050">
                <a:noFill/>
              </a:ln>
              <a:effectLst/>
            </c:spPr>
            <c:extLst>
              <c:ext xmlns:c16="http://schemas.microsoft.com/office/drawing/2014/chart" uri="{C3380CC4-5D6E-409C-BE32-E72D297353CC}">
                <c16:uniqueId val="{00000003-16A2-4228-871E-C2CB19CB102B}"/>
              </c:ext>
            </c:extLst>
          </c:dPt>
          <c:dPt>
            <c:idx val="2"/>
            <c:bubble3D val="0"/>
            <c:spPr>
              <a:solidFill>
                <a:srgbClr val="F4EDDB"/>
              </a:solidFill>
              <a:ln w="19050">
                <a:noFill/>
              </a:ln>
              <a:effectLst/>
            </c:spPr>
            <c:extLst>
              <c:ext xmlns:c16="http://schemas.microsoft.com/office/drawing/2014/chart" uri="{C3380CC4-5D6E-409C-BE32-E72D297353CC}">
                <c16:uniqueId val="{00000005-16A2-4228-871E-C2CB19CB102B}"/>
              </c:ext>
            </c:extLst>
          </c:dPt>
          <c:cat>
            <c:strRef>
              <c:f>Sheet1!$A$2:$A$4</c:f>
              <c:strCache>
                <c:ptCount val="3"/>
                <c:pt idx="0">
                  <c:v>第一季度</c:v>
                </c:pt>
                <c:pt idx="1">
                  <c:v>第二季度</c:v>
                </c:pt>
                <c:pt idx="2">
                  <c:v>第三季度</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16A2-4228-871E-C2CB19CB102B}"/>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C45E5E"/>
            </a:solidFill>
            <a:ln>
              <a:noFill/>
            </a:ln>
          </c:spPr>
          <c:dPt>
            <c:idx val="0"/>
            <c:bubble3D val="0"/>
            <c:spPr>
              <a:solidFill>
                <a:schemeClr val="bg1">
                  <a:lumMod val="65000"/>
                </a:schemeClr>
              </a:solidFill>
              <a:ln w="19050">
                <a:noFill/>
              </a:ln>
              <a:effectLst/>
            </c:spPr>
            <c:extLst>
              <c:ext xmlns:c16="http://schemas.microsoft.com/office/drawing/2014/chart" uri="{C3380CC4-5D6E-409C-BE32-E72D297353CC}">
                <c16:uniqueId val="{00000001-988F-4A32-B5C1-0849F5BC2D7C}"/>
              </c:ext>
            </c:extLst>
          </c:dPt>
          <c:dPt>
            <c:idx val="1"/>
            <c:bubble3D val="0"/>
            <c:spPr>
              <a:solidFill>
                <a:schemeClr val="bg1">
                  <a:lumMod val="65000"/>
                </a:schemeClr>
              </a:solidFill>
              <a:ln w="19050">
                <a:noFill/>
              </a:ln>
              <a:effectLst/>
            </c:spPr>
            <c:extLst>
              <c:ext xmlns:c16="http://schemas.microsoft.com/office/drawing/2014/chart" uri="{C3380CC4-5D6E-409C-BE32-E72D297353CC}">
                <c16:uniqueId val="{00000003-988F-4A32-B5C1-0849F5BC2D7C}"/>
              </c:ext>
            </c:extLst>
          </c:dPt>
          <c:dPt>
            <c:idx val="2"/>
            <c:bubble3D val="0"/>
            <c:spPr>
              <a:solidFill>
                <a:srgbClr val="F4EDDB"/>
              </a:solidFill>
              <a:ln w="19050">
                <a:noFill/>
              </a:ln>
              <a:effectLst/>
            </c:spPr>
            <c:extLst>
              <c:ext xmlns:c16="http://schemas.microsoft.com/office/drawing/2014/chart" uri="{C3380CC4-5D6E-409C-BE32-E72D297353CC}">
                <c16:uniqueId val="{00000005-988F-4A32-B5C1-0849F5BC2D7C}"/>
              </c:ext>
            </c:extLst>
          </c:dPt>
          <c:cat>
            <c:strRef>
              <c:f>Sheet1!$A$2:$A$4</c:f>
              <c:strCache>
                <c:ptCount val="3"/>
                <c:pt idx="0">
                  <c:v>第一季度</c:v>
                </c:pt>
                <c:pt idx="1">
                  <c:v>第二季度</c:v>
                </c:pt>
                <c:pt idx="2">
                  <c:v>第三季度</c:v>
                </c:pt>
              </c:strCache>
            </c:strRef>
          </c:cat>
          <c:val>
            <c:numRef>
              <c:f>Sheet1!$B$2:$B$4</c:f>
              <c:numCache>
                <c:formatCode>General</c:formatCode>
                <c:ptCount val="3"/>
                <c:pt idx="0">
                  <c:v>8.1999999999999993</c:v>
                </c:pt>
                <c:pt idx="1">
                  <c:v>1.3</c:v>
                </c:pt>
                <c:pt idx="2">
                  <c:v>4</c:v>
                </c:pt>
              </c:numCache>
            </c:numRef>
          </c:val>
          <c:extLst>
            <c:ext xmlns:c16="http://schemas.microsoft.com/office/drawing/2014/chart" uri="{C3380CC4-5D6E-409C-BE32-E72D297353CC}">
              <c16:uniqueId val="{00000006-988F-4A32-B5C1-0849F5BC2D7C}"/>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397" y="1122625"/>
            <a:ext cx="9146382"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397" y="3602874"/>
            <a:ext cx="9146382" cy="1656145"/>
          </a:xfrm>
        </p:spPr>
        <p:txBody>
          <a:bodyPr/>
          <a:lstStyle>
            <a:lvl1pPr marL="0" indent="0" algn="ctr">
              <a:buNone/>
              <a:defRPr sz="2400"/>
            </a:lvl1pPr>
            <a:lvl2pPr marL="457200" indent="0" algn="ctr">
              <a:buNone/>
              <a:defRPr sz="2000"/>
            </a:lvl2pPr>
            <a:lvl3pPr marL="915035" indent="0" algn="ctr">
              <a:buNone/>
              <a:defRPr sz="1800"/>
            </a:lvl3pPr>
            <a:lvl4pPr marL="1372235" indent="0" algn="ctr">
              <a:buNone/>
              <a:defRPr sz="1600"/>
            </a:lvl4pPr>
            <a:lvl5pPr marL="1829435" indent="0" algn="ctr">
              <a:buNone/>
              <a:defRPr sz="1600"/>
            </a:lvl5pPr>
            <a:lvl6pPr marL="2286635" indent="0" algn="ctr">
              <a:buNone/>
              <a:defRPr sz="1600"/>
            </a:lvl6pPr>
            <a:lvl7pPr marL="2744470" indent="0" algn="ctr">
              <a:buNone/>
              <a:defRPr sz="1600"/>
            </a:lvl7pPr>
            <a:lvl8pPr marL="3201670" indent="0" algn="ctr">
              <a:buNone/>
              <a:defRPr sz="1600"/>
            </a:lvl8pPr>
            <a:lvl9pPr marL="365887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7172" y="365209"/>
            <a:ext cx="2629585"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420" y="365209"/>
            <a:ext cx="7736314"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069" y="1710135"/>
            <a:ext cx="10518338"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2069" y="4590527"/>
            <a:ext cx="10518338"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5035" indent="0">
              <a:buNone/>
              <a:defRPr sz="1800">
                <a:solidFill>
                  <a:schemeClr val="tx1">
                    <a:tint val="75000"/>
                  </a:schemeClr>
                </a:solidFill>
              </a:defRPr>
            </a:lvl3pPr>
            <a:lvl4pPr marL="1372235"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4470" indent="0">
              <a:buNone/>
              <a:defRPr sz="1600">
                <a:solidFill>
                  <a:schemeClr val="tx1">
                    <a:tint val="75000"/>
                  </a:schemeClr>
                </a:solidFill>
              </a:defRPr>
            </a:lvl7pPr>
            <a:lvl8pPr marL="3201670" indent="0">
              <a:buNone/>
              <a:defRPr sz="1600">
                <a:solidFill>
                  <a:schemeClr val="tx1">
                    <a:tint val="75000"/>
                  </a:schemeClr>
                </a:solidFill>
              </a:defRPr>
            </a:lvl8pPr>
            <a:lvl9pPr marL="365887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2" y="0"/>
            <a:ext cx="12195175"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6086" y="479936"/>
            <a:ext cx="8368782"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3"/>
            <a:ext cx="3126993"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6758" y="175669"/>
            <a:ext cx="838418"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5035"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p>
          </p:txBody>
        </p:sp>
      </p:grpSp>
      <p:sp>
        <p:nvSpPr>
          <p:cNvPr id="24" name="标题占位符 1"/>
          <p:cNvSpPr>
            <a:spLocks noGrp="1"/>
          </p:cNvSpPr>
          <p:nvPr>
            <p:ph type="title"/>
          </p:nvPr>
        </p:nvSpPr>
        <p:spPr>
          <a:xfrm>
            <a:off x="416422" y="206382"/>
            <a:ext cx="3051583"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9" y="0"/>
            <a:ext cx="12207053"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40" y="2130923"/>
            <a:ext cx="10365899" cy="1470365"/>
          </a:xfrm>
        </p:spPr>
        <p:txBody>
          <a:bodyPr/>
          <a:lstStyle/>
          <a:p>
            <a:r>
              <a:rPr lang="en-US"/>
              <a:t>Click to edit Master title style</a:t>
            </a:r>
          </a:p>
        </p:txBody>
      </p:sp>
      <p:sp>
        <p:nvSpPr>
          <p:cNvPr id="3" name="Subtitle 2"/>
          <p:cNvSpPr>
            <a:spLocks noGrp="1"/>
          </p:cNvSpPr>
          <p:nvPr>
            <p:ph type="subTitle" idx="1"/>
          </p:nvPr>
        </p:nvSpPr>
        <p:spPr>
          <a:xfrm>
            <a:off x="1829278" y="3887100"/>
            <a:ext cx="8536622"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835" indent="0" algn="ctr">
              <a:buNone/>
              <a:defRPr>
                <a:solidFill>
                  <a:schemeClr val="tx1">
                    <a:tint val="75000"/>
                  </a:schemeClr>
                </a:solidFill>
              </a:defRPr>
            </a:lvl3pPr>
            <a:lvl4pPr marL="1829435" indent="0" algn="ctr">
              <a:buNone/>
              <a:defRPr>
                <a:solidFill>
                  <a:schemeClr val="tx1">
                    <a:tint val="75000"/>
                  </a:schemeClr>
                </a:solidFill>
              </a:defRPr>
            </a:lvl4pPr>
            <a:lvl5pPr marL="2439035" indent="0" algn="ctr">
              <a:buNone/>
              <a:defRPr>
                <a:solidFill>
                  <a:schemeClr val="tx1">
                    <a:tint val="75000"/>
                  </a:schemeClr>
                </a:solidFill>
              </a:defRPr>
            </a:lvl5pPr>
            <a:lvl6pPr marL="3049270" indent="0" algn="ctr">
              <a:buNone/>
              <a:defRPr>
                <a:solidFill>
                  <a:schemeClr val="tx1">
                    <a:tint val="75000"/>
                  </a:schemeClr>
                </a:solidFill>
              </a:defRPr>
            </a:lvl6pPr>
            <a:lvl7pPr marL="3658870" indent="0" algn="ctr">
              <a:buNone/>
              <a:defRPr>
                <a:solidFill>
                  <a:schemeClr val="tx1">
                    <a:tint val="75000"/>
                  </a:schemeClr>
                </a:solidFill>
              </a:defRPr>
            </a:lvl7pPr>
            <a:lvl8pPr marL="4269105" indent="0" algn="ctr">
              <a:buNone/>
              <a:defRPr>
                <a:solidFill>
                  <a:schemeClr val="tx1">
                    <a:tint val="75000"/>
                  </a:schemeClr>
                </a:solidFill>
              </a:defRPr>
            </a:lvl8pPr>
            <a:lvl9pPr marL="48787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337" y="4407923"/>
            <a:ext cx="10365899"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337" y="2907387"/>
            <a:ext cx="10365899"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835" indent="0">
              <a:buNone/>
              <a:defRPr sz="2200">
                <a:solidFill>
                  <a:schemeClr val="tx1">
                    <a:tint val="75000"/>
                  </a:schemeClr>
                </a:solidFill>
              </a:defRPr>
            </a:lvl3pPr>
            <a:lvl4pPr marL="1829435" indent="0">
              <a:buNone/>
              <a:defRPr sz="1900">
                <a:solidFill>
                  <a:schemeClr val="tx1">
                    <a:tint val="75000"/>
                  </a:schemeClr>
                </a:solidFill>
              </a:defRPr>
            </a:lvl4pPr>
            <a:lvl5pPr marL="2439035" indent="0">
              <a:buNone/>
              <a:defRPr sz="1900">
                <a:solidFill>
                  <a:schemeClr val="tx1">
                    <a:tint val="75000"/>
                  </a:schemeClr>
                </a:solidFill>
              </a:defRPr>
            </a:lvl5pPr>
            <a:lvl6pPr marL="3049270" indent="0">
              <a:buNone/>
              <a:defRPr sz="1900">
                <a:solidFill>
                  <a:schemeClr val="tx1">
                    <a:tint val="75000"/>
                  </a:schemeClr>
                </a:solidFill>
              </a:defRPr>
            </a:lvl6pPr>
            <a:lvl7pPr marL="3658870" indent="0">
              <a:buNone/>
              <a:defRPr sz="1900">
                <a:solidFill>
                  <a:schemeClr val="tx1">
                    <a:tint val="75000"/>
                  </a:schemeClr>
                </a:solidFill>
              </a:defRPr>
            </a:lvl7pPr>
            <a:lvl8pPr marL="4269105" indent="0">
              <a:buNone/>
              <a:defRPr sz="1900">
                <a:solidFill>
                  <a:schemeClr val="tx1">
                    <a:tint val="75000"/>
                  </a:schemeClr>
                </a:solidFill>
              </a:defRPr>
            </a:lvl8pPr>
            <a:lvl9pPr marL="487870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761" y="1600573"/>
            <a:ext cx="5386202"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9215" y="1600573"/>
            <a:ext cx="5386202"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418" y="1826048"/>
            <a:ext cx="5182950"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3807" y="1826048"/>
            <a:ext cx="5182950"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60" y="1535469"/>
            <a:ext cx="5388320" cy="639911"/>
          </a:xfrm>
        </p:spPr>
        <p:txBody>
          <a:bodyPr anchor="b"/>
          <a:lstStyle>
            <a:lvl1pPr marL="0" indent="0">
              <a:buNone/>
              <a:defRPr sz="3200" b="1"/>
            </a:lvl1pPr>
            <a:lvl2pPr marL="609600" indent="0">
              <a:buNone/>
              <a:defRPr sz="2700" b="1"/>
            </a:lvl2pPr>
            <a:lvl3pPr marL="1219835" indent="0">
              <a:buNone/>
              <a:defRPr sz="2400" b="1"/>
            </a:lvl3pPr>
            <a:lvl4pPr marL="1829435" indent="0">
              <a:buNone/>
              <a:defRPr sz="2200" b="1"/>
            </a:lvl4pPr>
            <a:lvl5pPr marL="2439035" indent="0">
              <a:buNone/>
              <a:defRPr sz="2200" b="1"/>
            </a:lvl5pPr>
            <a:lvl6pPr marL="3049270" indent="0">
              <a:buNone/>
              <a:defRPr sz="2200" b="1"/>
            </a:lvl6pPr>
            <a:lvl7pPr marL="3658870" indent="0">
              <a:buNone/>
              <a:defRPr sz="2200" b="1"/>
            </a:lvl7pPr>
            <a:lvl8pPr marL="4269105" indent="0">
              <a:buNone/>
              <a:defRPr sz="2200" b="1"/>
            </a:lvl8pPr>
            <a:lvl9pPr marL="4878705" indent="0">
              <a:buNone/>
              <a:defRPr sz="2200" b="1"/>
            </a:lvl9pPr>
          </a:lstStyle>
          <a:p>
            <a:pPr lvl="0"/>
            <a:r>
              <a:rPr lang="en-US"/>
              <a:t>Click to edit Master text styles</a:t>
            </a:r>
          </a:p>
        </p:txBody>
      </p:sp>
      <p:sp>
        <p:nvSpPr>
          <p:cNvPr id="4" name="Content Placeholder 3"/>
          <p:cNvSpPr>
            <a:spLocks noGrp="1"/>
          </p:cNvSpPr>
          <p:nvPr>
            <p:ph sz="half" idx="2"/>
          </p:nvPr>
        </p:nvSpPr>
        <p:spPr>
          <a:xfrm>
            <a:off x="609760" y="2175381"/>
            <a:ext cx="5388320"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986" y="1535469"/>
            <a:ext cx="5390437" cy="639911"/>
          </a:xfrm>
        </p:spPr>
        <p:txBody>
          <a:bodyPr anchor="b"/>
          <a:lstStyle>
            <a:lvl1pPr marL="0" indent="0">
              <a:buNone/>
              <a:defRPr sz="3200" b="1"/>
            </a:lvl1pPr>
            <a:lvl2pPr marL="609600" indent="0">
              <a:buNone/>
              <a:defRPr sz="2700" b="1"/>
            </a:lvl2pPr>
            <a:lvl3pPr marL="1219835" indent="0">
              <a:buNone/>
              <a:defRPr sz="2400" b="1"/>
            </a:lvl3pPr>
            <a:lvl4pPr marL="1829435" indent="0">
              <a:buNone/>
              <a:defRPr sz="2200" b="1"/>
            </a:lvl4pPr>
            <a:lvl5pPr marL="2439035" indent="0">
              <a:buNone/>
              <a:defRPr sz="2200" b="1"/>
            </a:lvl5pPr>
            <a:lvl6pPr marL="3049270" indent="0">
              <a:buNone/>
              <a:defRPr sz="2200" b="1"/>
            </a:lvl6pPr>
            <a:lvl7pPr marL="3658870" indent="0">
              <a:buNone/>
              <a:defRPr sz="2200" b="1"/>
            </a:lvl7pPr>
            <a:lvl8pPr marL="4269105" indent="0">
              <a:buNone/>
              <a:defRPr sz="2200" b="1"/>
            </a:lvl8pPr>
            <a:lvl9pPr marL="4878705"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4986" y="2175381"/>
            <a:ext cx="5390437"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930" y="1031497"/>
            <a:ext cx="9915316"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901594" y="6453394"/>
            <a:ext cx="391991"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marL="0" marR="0" lvl="0" indent="0" algn="ctr"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4818" y="6397708"/>
            <a:ext cx="2845541"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62" y="273113"/>
            <a:ext cx="4012129"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7975" y="273117"/>
            <a:ext cx="6817442"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62" y="1435437"/>
            <a:ext cx="4012129" cy="4692149"/>
          </a:xfrm>
        </p:spPr>
        <p:txBody>
          <a:bodyPr/>
          <a:lstStyle>
            <a:lvl1pPr marL="0" indent="0">
              <a:buNone/>
              <a:defRPr sz="1900"/>
            </a:lvl1pPr>
            <a:lvl2pPr marL="609600" indent="0">
              <a:buNone/>
              <a:defRPr sz="1600"/>
            </a:lvl2pPr>
            <a:lvl3pPr marL="1219835" indent="0">
              <a:buNone/>
              <a:defRPr sz="1400"/>
            </a:lvl3pPr>
            <a:lvl4pPr marL="1829435" indent="0">
              <a:buNone/>
              <a:defRPr sz="1200"/>
            </a:lvl4pPr>
            <a:lvl5pPr marL="2439035" indent="0">
              <a:buNone/>
              <a:defRPr sz="1200"/>
            </a:lvl5pPr>
            <a:lvl6pPr marL="3049270" indent="0">
              <a:buNone/>
              <a:defRPr sz="1200"/>
            </a:lvl6pPr>
            <a:lvl7pPr marL="3658870" indent="0">
              <a:buNone/>
              <a:defRPr sz="1200"/>
            </a:lvl7pPr>
            <a:lvl8pPr marL="4269105"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39" y="4801714"/>
            <a:ext cx="7317105"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90339" y="612919"/>
            <a:ext cx="7317105" cy="4115753"/>
          </a:xfrm>
        </p:spPr>
        <p:txBody>
          <a:bodyPr/>
          <a:lstStyle>
            <a:lvl1pPr marL="0" indent="0">
              <a:buNone/>
              <a:defRPr sz="4300"/>
            </a:lvl1pPr>
            <a:lvl2pPr marL="609600" indent="0">
              <a:buNone/>
              <a:defRPr sz="3800"/>
            </a:lvl2pPr>
            <a:lvl3pPr marL="1219835" indent="0">
              <a:buNone/>
              <a:defRPr sz="3200"/>
            </a:lvl3pPr>
            <a:lvl4pPr marL="1829435" indent="0">
              <a:buNone/>
              <a:defRPr sz="2700"/>
            </a:lvl4pPr>
            <a:lvl5pPr marL="2439035" indent="0">
              <a:buNone/>
              <a:defRPr sz="2700"/>
            </a:lvl5pPr>
            <a:lvl6pPr marL="3049270" indent="0">
              <a:buNone/>
              <a:defRPr sz="2700"/>
            </a:lvl6pPr>
            <a:lvl7pPr marL="3658870" indent="0">
              <a:buNone/>
              <a:defRPr sz="2700"/>
            </a:lvl7pPr>
            <a:lvl8pPr marL="4269105" indent="0">
              <a:buNone/>
              <a:defRPr sz="2700"/>
            </a:lvl8pPr>
            <a:lvl9pPr marL="4878705" indent="0">
              <a:buNone/>
              <a:defRPr sz="2700"/>
            </a:lvl9pPr>
          </a:lstStyle>
          <a:p>
            <a:endParaRPr lang="en-US" dirty="0"/>
          </a:p>
        </p:txBody>
      </p:sp>
      <p:sp>
        <p:nvSpPr>
          <p:cNvPr id="4" name="Text Placeholder 3"/>
          <p:cNvSpPr>
            <a:spLocks noGrp="1"/>
          </p:cNvSpPr>
          <p:nvPr>
            <p:ph type="body" sz="half" idx="2"/>
          </p:nvPr>
        </p:nvSpPr>
        <p:spPr>
          <a:xfrm>
            <a:off x="2390339" y="5368585"/>
            <a:ext cx="7317105" cy="805049"/>
          </a:xfrm>
        </p:spPr>
        <p:txBody>
          <a:bodyPr/>
          <a:lstStyle>
            <a:lvl1pPr marL="0" indent="0">
              <a:buNone/>
              <a:defRPr sz="1900"/>
            </a:lvl1pPr>
            <a:lvl2pPr marL="609600" indent="0">
              <a:buNone/>
              <a:defRPr sz="1600"/>
            </a:lvl2pPr>
            <a:lvl3pPr marL="1219835" indent="0">
              <a:buNone/>
              <a:defRPr sz="1400"/>
            </a:lvl3pPr>
            <a:lvl4pPr marL="1829435" indent="0">
              <a:buNone/>
              <a:defRPr sz="1200"/>
            </a:lvl4pPr>
            <a:lvl5pPr marL="2439035" indent="0">
              <a:buNone/>
              <a:defRPr sz="1200"/>
            </a:lvl5pPr>
            <a:lvl6pPr marL="3049270" indent="0">
              <a:buNone/>
              <a:defRPr sz="1200"/>
            </a:lvl6pPr>
            <a:lvl7pPr marL="3658870" indent="0">
              <a:buNone/>
              <a:defRPr sz="1200"/>
            </a:lvl7pPr>
            <a:lvl8pPr marL="4269105" indent="0">
              <a:buNone/>
              <a:defRPr sz="1200"/>
            </a:lvl8pPr>
            <a:lvl9pPr marL="487870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1503" y="274704"/>
            <a:ext cx="2743914"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761" y="274704"/>
            <a:ext cx="8028490"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009" y="365211"/>
            <a:ext cx="10518338"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40007" y="1681554"/>
            <a:ext cx="5159131" cy="824103"/>
          </a:xfrm>
        </p:spPr>
        <p:txBody>
          <a:bodyPr anchor="b"/>
          <a:lstStyle>
            <a:lvl1pPr marL="0" indent="0">
              <a:buNone/>
              <a:defRPr sz="2400" b="1"/>
            </a:lvl1pPr>
            <a:lvl2pPr marL="457200" indent="0">
              <a:buNone/>
              <a:defRPr sz="2000" b="1"/>
            </a:lvl2pPr>
            <a:lvl3pPr marL="915035" indent="0">
              <a:buNone/>
              <a:defRPr sz="1800" b="1"/>
            </a:lvl3pPr>
            <a:lvl4pPr marL="1372235" indent="0">
              <a:buNone/>
              <a:defRPr sz="1600" b="1"/>
            </a:lvl4pPr>
            <a:lvl5pPr marL="1829435" indent="0">
              <a:buNone/>
              <a:defRPr sz="1600" b="1"/>
            </a:lvl5pPr>
            <a:lvl6pPr marL="2286635" indent="0">
              <a:buNone/>
              <a:defRPr sz="1600" b="1"/>
            </a:lvl6pPr>
            <a:lvl7pPr marL="2744470" indent="0">
              <a:buNone/>
              <a:defRPr sz="1600" b="1"/>
            </a:lvl7pPr>
            <a:lvl8pPr marL="3201670" indent="0">
              <a:buNone/>
              <a:defRPr sz="1600" b="1"/>
            </a:lvl8pPr>
            <a:lvl9pPr marL="365887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40007" y="2505657"/>
            <a:ext cx="5159131"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3809" y="1681554"/>
            <a:ext cx="5184537" cy="824103"/>
          </a:xfrm>
        </p:spPr>
        <p:txBody>
          <a:bodyPr anchor="b"/>
          <a:lstStyle>
            <a:lvl1pPr marL="0" indent="0">
              <a:buNone/>
              <a:defRPr sz="2400" b="1"/>
            </a:lvl1pPr>
            <a:lvl2pPr marL="457200" indent="0">
              <a:buNone/>
              <a:defRPr sz="2000" b="1"/>
            </a:lvl2pPr>
            <a:lvl3pPr marL="915035" indent="0">
              <a:buNone/>
              <a:defRPr sz="1800" b="1"/>
            </a:lvl3pPr>
            <a:lvl4pPr marL="1372235" indent="0">
              <a:buNone/>
              <a:defRPr sz="1600" b="1"/>
            </a:lvl4pPr>
            <a:lvl5pPr marL="1829435" indent="0">
              <a:buNone/>
              <a:defRPr sz="1600" b="1"/>
            </a:lvl5pPr>
            <a:lvl6pPr marL="2286635" indent="0">
              <a:buNone/>
              <a:defRPr sz="1600" b="1"/>
            </a:lvl6pPr>
            <a:lvl7pPr marL="2744470" indent="0">
              <a:buNone/>
              <a:defRPr sz="1600" b="1"/>
            </a:lvl7pPr>
            <a:lvl8pPr marL="3201670" indent="0">
              <a:buNone/>
              <a:defRPr sz="1600" b="1"/>
            </a:lvl8pPr>
            <a:lvl9pPr marL="365887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3809" y="2505657"/>
            <a:ext cx="5184537"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308"/>
            <a:ext cx="3933261"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4539" y="987654"/>
            <a:ext cx="6173808"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40007" y="2057877"/>
            <a:ext cx="3933261" cy="3812471"/>
          </a:xfrm>
        </p:spPr>
        <p:txBody>
          <a:bodyPr/>
          <a:lstStyle>
            <a:lvl1pPr marL="0" indent="0">
              <a:buNone/>
              <a:defRPr sz="1600"/>
            </a:lvl1pPr>
            <a:lvl2pPr marL="457200" indent="0">
              <a:buNone/>
              <a:defRPr sz="1400"/>
            </a:lvl2pPr>
            <a:lvl3pPr marL="915035" indent="0">
              <a:buNone/>
              <a:defRPr sz="1200"/>
            </a:lvl3pPr>
            <a:lvl4pPr marL="1372235" indent="0">
              <a:buNone/>
              <a:defRPr sz="1000"/>
            </a:lvl4pPr>
            <a:lvl5pPr marL="1829435" indent="0">
              <a:buNone/>
              <a:defRPr sz="1000"/>
            </a:lvl5pPr>
            <a:lvl6pPr marL="2286635" indent="0">
              <a:buNone/>
              <a:defRPr sz="1000"/>
            </a:lvl6pPr>
            <a:lvl7pPr marL="2744470" indent="0">
              <a:buNone/>
              <a:defRPr sz="1000"/>
            </a:lvl7pPr>
            <a:lvl8pPr marL="3201670" indent="0">
              <a:buNone/>
              <a:defRPr sz="1000"/>
            </a:lvl8pPr>
            <a:lvl9pPr marL="365887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308"/>
            <a:ext cx="3933261"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539" y="987654"/>
            <a:ext cx="6173808" cy="4874754"/>
          </a:xfrm>
        </p:spPr>
        <p:txBody>
          <a:bodyPr/>
          <a:lstStyle>
            <a:lvl1pPr marL="0" indent="0">
              <a:buNone/>
              <a:defRPr sz="3200"/>
            </a:lvl1pPr>
            <a:lvl2pPr marL="457200" indent="0">
              <a:buNone/>
              <a:defRPr sz="2800"/>
            </a:lvl2pPr>
            <a:lvl3pPr marL="915035" indent="0">
              <a:buNone/>
              <a:defRPr sz="2400"/>
            </a:lvl3pPr>
            <a:lvl4pPr marL="1372235" indent="0">
              <a:buNone/>
              <a:defRPr sz="2000"/>
            </a:lvl4pPr>
            <a:lvl5pPr marL="1829435" indent="0">
              <a:buNone/>
              <a:defRPr sz="2000"/>
            </a:lvl5pPr>
            <a:lvl6pPr marL="2286635" indent="0">
              <a:buNone/>
              <a:defRPr sz="2000"/>
            </a:lvl6pPr>
            <a:lvl7pPr marL="2744470" indent="0">
              <a:buNone/>
              <a:defRPr sz="2000"/>
            </a:lvl7pPr>
            <a:lvl8pPr marL="3201670" indent="0">
              <a:buNone/>
              <a:defRPr sz="2000"/>
            </a:lvl8pPr>
            <a:lvl9pPr marL="3658870" indent="0">
              <a:buNone/>
              <a:defRPr sz="2000"/>
            </a:lvl9pPr>
          </a:lstStyle>
          <a:p>
            <a:endParaRPr lang="zh-CN" altLang="en-US"/>
          </a:p>
        </p:txBody>
      </p:sp>
      <p:sp>
        <p:nvSpPr>
          <p:cNvPr id="4" name="文本占位符 3"/>
          <p:cNvSpPr>
            <a:spLocks noGrp="1"/>
          </p:cNvSpPr>
          <p:nvPr>
            <p:ph type="body" sz="half" idx="2" hasCustomPrompt="1"/>
          </p:nvPr>
        </p:nvSpPr>
        <p:spPr>
          <a:xfrm>
            <a:off x="840007" y="2057877"/>
            <a:ext cx="3933261" cy="3812471"/>
          </a:xfrm>
        </p:spPr>
        <p:txBody>
          <a:bodyPr/>
          <a:lstStyle>
            <a:lvl1pPr marL="0" indent="0">
              <a:buNone/>
              <a:defRPr sz="1600"/>
            </a:lvl1pPr>
            <a:lvl2pPr marL="457200" indent="0">
              <a:buNone/>
              <a:defRPr sz="1400"/>
            </a:lvl2pPr>
            <a:lvl3pPr marL="915035" indent="0">
              <a:buNone/>
              <a:defRPr sz="1200"/>
            </a:lvl3pPr>
            <a:lvl4pPr marL="1372235" indent="0">
              <a:buNone/>
              <a:defRPr sz="1000"/>
            </a:lvl4pPr>
            <a:lvl5pPr marL="1829435" indent="0">
              <a:buNone/>
              <a:defRPr sz="1000"/>
            </a:lvl5pPr>
            <a:lvl6pPr marL="2286635" indent="0">
              <a:buNone/>
              <a:defRPr sz="1000"/>
            </a:lvl6pPr>
            <a:lvl7pPr marL="2744470" indent="0">
              <a:buNone/>
              <a:defRPr sz="1000"/>
            </a:lvl7pPr>
            <a:lvl8pPr marL="3201670" indent="0">
              <a:buNone/>
              <a:defRPr sz="1000"/>
            </a:lvl8pPr>
            <a:lvl9pPr marL="365887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20" y="365211"/>
            <a:ext cx="10518338" cy="1325870"/>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20" y="1826048"/>
            <a:ext cx="10518338" cy="4352346"/>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20" y="6357823"/>
            <a:ext cx="2743914"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2021/1/5</a:t>
            </a:fld>
            <a:endParaRPr lang="zh-CN" altLang="en-US"/>
          </a:p>
        </p:txBody>
      </p:sp>
      <p:sp>
        <p:nvSpPr>
          <p:cNvPr id="5" name="页脚占位符 4"/>
          <p:cNvSpPr>
            <a:spLocks noGrp="1"/>
          </p:cNvSpPr>
          <p:nvPr>
            <p:ph type="ftr" sz="quarter" idx="3"/>
          </p:nvPr>
        </p:nvSpPr>
        <p:spPr>
          <a:xfrm>
            <a:off x="4039653" y="6357823"/>
            <a:ext cx="4115871"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844" y="6357823"/>
            <a:ext cx="2743914"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503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503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503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635" indent="-228600" algn="l" defTabSz="91503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8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30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302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7470" indent="-228600" algn="l" defTabSz="9150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5035" rtl="0" eaLnBrk="1" latinLnBrk="0" hangingPunct="1">
        <a:defRPr sz="1800" kern="1200">
          <a:solidFill>
            <a:schemeClr val="tx1"/>
          </a:solidFill>
          <a:latin typeface="+mn-lt"/>
          <a:ea typeface="+mn-ea"/>
          <a:cs typeface="+mn-cs"/>
        </a:defRPr>
      </a:lvl1pPr>
      <a:lvl2pPr marL="457200" algn="l" defTabSz="915035" rtl="0" eaLnBrk="1" latinLnBrk="0" hangingPunct="1">
        <a:defRPr sz="1800" kern="1200">
          <a:solidFill>
            <a:schemeClr val="tx1"/>
          </a:solidFill>
          <a:latin typeface="+mn-lt"/>
          <a:ea typeface="+mn-ea"/>
          <a:cs typeface="+mn-cs"/>
        </a:defRPr>
      </a:lvl2pPr>
      <a:lvl3pPr marL="915035" algn="l" defTabSz="915035" rtl="0" eaLnBrk="1" latinLnBrk="0" hangingPunct="1">
        <a:defRPr sz="1800" kern="1200">
          <a:solidFill>
            <a:schemeClr val="tx1"/>
          </a:solidFill>
          <a:latin typeface="+mn-lt"/>
          <a:ea typeface="+mn-ea"/>
          <a:cs typeface="+mn-cs"/>
        </a:defRPr>
      </a:lvl3pPr>
      <a:lvl4pPr marL="1372235" algn="l" defTabSz="915035" rtl="0" eaLnBrk="1" latinLnBrk="0" hangingPunct="1">
        <a:defRPr sz="1800" kern="1200">
          <a:solidFill>
            <a:schemeClr val="tx1"/>
          </a:solidFill>
          <a:latin typeface="+mn-lt"/>
          <a:ea typeface="+mn-ea"/>
          <a:cs typeface="+mn-cs"/>
        </a:defRPr>
      </a:lvl4pPr>
      <a:lvl5pPr marL="1829435" algn="l" defTabSz="915035" rtl="0" eaLnBrk="1" latinLnBrk="0" hangingPunct="1">
        <a:defRPr sz="1800" kern="1200">
          <a:solidFill>
            <a:schemeClr val="tx1"/>
          </a:solidFill>
          <a:latin typeface="+mn-lt"/>
          <a:ea typeface="+mn-ea"/>
          <a:cs typeface="+mn-cs"/>
        </a:defRPr>
      </a:lvl5pPr>
      <a:lvl6pPr marL="2286635" algn="l" defTabSz="915035" rtl="0" eaLnBrk="1" latinLnBrk="0" hangingPunct="1">
        <a:defRPr sz="1800" kern="1200">
          <a:solidFill>
            <a:schemeClr val="tx1"/>
          </a:solidFill>
          <a:latin typeface="+mn-lt"/>
          <a:ea typeface="+mn-ea"/>
          <a:cs typeface="+mn-cs"/>
        </a:defRPr>
      </a:lvl6pPr>
      <a:lvl7pPr marL="2744470" algn="l" defTabSz="915035" rtl="0" eaLnBrk="1" latinLnBrk="0" hangingPunct="1">
        <a:defRPr sz="1800" kern="1200">
          <a:solidFill>
            <a:schemeClr val="tx1"/>
          </a:solidFill>
          <a:latin typeface="+mn-lt"/>
          <a:ea typeface="+mn-ea"/>
          <a:cs typeface="+mn-cs"/>
        </a:defRPr>
      </a:lvl7pPr>
      <a:lvl8pPr marL="3201670" algn="l" defTabSz="915035" rtl="0" eaLnBrk="1" latinLnBrk="0" hangingPunct="1">
        <a:defRPr sz="1800" kern="1200">
          <a:solidFill>
            <a:schemeClr val="tx1"/>
          </a:solidFill>
          <a:latin typeface="+mn-lt"/>
          <a:ea typeface="+mn-ea"/>
          <a:cs typeface="+mn-cs"/>
        </a:defRPr>
      </a:lvl8pPr>
      <a:lvl9pPr marL="3658870" algn="l" defTabSz="91503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59" y="27470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759" y="6357825"/>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57825"/>
            <a:ext cx="3861805"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9876" y="6357825"/>
            <a:ext cx="2845541"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83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83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email"/>
          <a:stretch>
            <a:fillRect/>
          </a:stretch>
        </p:blipFill>
        <p:spPr>
          <a:xfrm>
            <a:off x="2" y="0"/>
            <a:ext cx="12195175" cy="6859588"/>
          </a:xfrm>
          <a:prstGeom prst="rect">
            <a:avLst/>
          </a:prstGeom>
        </p:spPr>
      </p:pic>
      <p:sp>
        <p:nvSpPr>
          <p:cNvPr id="2" name="Title Placeholder 1"/>
          <p:cNvSpPr>
            <a:spLocks noGrp="1"/>
          </p:cNvSpPr>
          <p:nvPr>
            <p:ph type="title"/>
          </p:nvPr>
        </p:nvSpPr>
        <p:spPr>
          <a:xfrm>
            <a:off x="609759" y="355684"/>
            <a:ext cx="10975658"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759" y="1600573"/>
            <a:ext cx="10975658"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reeform 5"/>
          <p:cNvSpPr/>
          <p:nvPr userDrawn="1"/>
        </p:nvSpPr>
        <p:spPr bwMode="auto">
          <a:xfrm rot="5400000">
            <a:off x="11249747" y="6044994"/>
            <a:ext cx="541705" cy="48012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72" tIns="45736" rIns="91472" bIns="45736" numCol="1" anchor="t" anchorCtr="0" compatLnSpc="1"/>
          <a:lstStyle/>
          <a:p>
            <a:pPr marL="0" marR="0" lvl="0" indent="0" algn="l" defTabSz="91503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43128" y="177842"/>
            <a:ext cx="2845541"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6687" y="6334005"/>
            <a:ext cx="3861805"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3012" y="6275254"/>
            <a:ext cx="10467525"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5822" y="6145721"/>
            <a:ext cx="480125"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835"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835"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1235" indent="-381000" algn="l" defTabSz="1219835"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635" indent="-304800" algn="l" defTabSz="1219835"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4235"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4470" indent="-304800" algn="l" defTabSz="1219835"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40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3670"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39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3505" indent="-304800" algn="l" defTabSz="121983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835" rtl="0" eaLnBrk="1" latinLnBrk="0" hangingPunct="1">
        <a:defRPr sz="2400" kern="1200">
          <a:solidFill>
            <a:schemeClr val="tx1"/>
          </a:solidFill>
          <a:latin typeface="+mn-lt"/>
          <a:ea typeface="+mn-ea"/>
          <a:cs typeface="+mn-cs"/>
        </a:defRPr>
      </a:lvl1pPr>
      <a:lvl2pPr marL="609600" algn="l" defTabSz="1219835" rtl="0" eaLnBrk="1" latinLnBrk="0" hangingPunct="1">
        <a:defRPr sz="2400" kern="1200">
          <a:solidFill>
            <a:schemeClr val="tx1"/>
          </a:solidFill>
          <a:latin typeface="+mn-lt"/>
          <a:ea typeface="+mn-ea"/>
          <a:cs typeface="+mn-cs"/>
        </a:defRPr>
      </a:lvl2pPr>
      <a:lvl3pPr marL="1219835" algn="l" defTabSz="1219835" rtl="0" eaLnBrk="1" latinLnBrk="0" hangingPunct="1">
        <a:defRPr sz="2400" kern="1200">
          <a:solidFill>
            <a:schemeClr val="tx1"/>
          </a:solidFill>
          <a:latin typeface="+mn-lt"/>
          <a:ea typeface="+mn-ea"/>
          <a:cs typeface="+mn-cs"/>
        </a:defRPr>
      </a:lvl3pPr>
      <a:lvl4pPr marL="1829435" algn="l" defTabSz="1219835" rtl="0" eaLnBrk="1" latinLnBrk="0" hangingPunct="1">
        <a:defRPr sz="2400" kern="1200">
          <a:solidFill>
            <a:schemeClr val="tx1"/>
          </a:solidFill>
          <a:latin typeface="+mn-lt"/>
          <a:ea typeface="+mn-ea"/>
          <a:cs typeface="+mn-cs"/>
        </a:defRPr>
      </a:lvl4pPr>
      <a:lvl5pPr marL="2439035" algn="l" defTabSz="1219835" rtl="0" eaLnBrk="1" latinLnBrk="0" hangingPunct="1">
        <a:defRPr sz="2400" kern="1200">
          <a:solidFill>
            <a:schemeClr val="tx1"/>
          </a:solidFill>
          <a:latin typeface="+mn-lt"/>
          <a:ea typeface="+mn-ea"/>
          <a:cs typeface="+mn-cs"/>
        </a:defRPr>
      </a:lvl5pPr>
      <a:lvl6pPr marL="3049270" algn="l" defTabSz="1219835" rtl="0" eaLnBrk="1" latinLnBrk="0" hangingPunct="1">
        <a:defRPr sz="2400" kern="1200">
          <a:solidFill>
            <a:schemeClr val="tx1"/>
          </a:solidFill>
          <a:latin typeface="+mn-lt"/>
          <a:ea typeface="+mn-ea"/>
          <a:cs typeface="+mn-cs"/>
        </a:defRPr>
      </a:lvl6pPr>
      <a:lvl7pPr marL="3658870" algn="l" defTabSz="1219835" rtl="0" eaLnBrk="1" latinLnBrk="0" hangingPunct="1">
        <a:defRPr sz="2400" kern="1200">
          <a:solidFill>
            <a:schemeClr val="tx1"/>
          </a:solidFill>
          <a:latin typeface="+mn-lt"/>
          <a:ea typeface="+mn-ea"/>
          <a:cs typeface="+mn-cs"/>
        </a:defRPr>
      </a:lvl7pPr>
      <a:lvl8pPr marL="4269105" algn="l" defTabSz="1219835" rtl="0" eaLnBrk="1" latinLnBrk="0" hangingPunct="1">
        <a:defRPr sz="2400" kern="1200">
          <a:solidFill>
            <a:schemeClr val="tx1"/>
          </a:solidFill>
          <a:latin typeface="+mn-lt"/>
          <a:ea typeface="+mn-ea"/>
          <a:cs typeface="+mn-cs"/>
        </a:defRPr>
      </a:lvl8pPr>
      <a:lvl9pPr marL="4878705" algn="l" defTabSz="121983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4.xml"/><Relationship Id="rId7" Type="http://schemas.openxmlformats.org/officeDocument/2006/relationships/image" Target="../media/image1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0.xml"/><Relationship Id="rId5" Type="http://schemas.openxmlformats.org/officeDocument/2006/relationships/slideLayout" Target="../slideLayouts/slideLayout43.xml"/><Relationship Id="rId4"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3.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dubuque精美钢琴曲">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6189" y="-1397004"/>
            <a:ext cx="609838" cy="609838"/>
          </a:xfrm>
          <a:prstGeom prst="rect">
            <a:avLst/>
          </a:prstGeom>
        </p:spPr>
      </p:pic>
      <p:pic>
        <p:nvPicPr>
          <p:cNvPr id="3" name="图片 2"/>
          <p:cNvPicPr>
            <a:picLocks noChangeAspect="1"/>
          </p:cNvPicPr>
          <p:nvPr/>
        </p:nvPicPr>
        <p:blipFill>
          <a:blip r:embed="rId6" cstate="email"/>
          <a:stretch>
            <a:fillRect/>
          </a:stretch>
        </p:blipFill>
        <p:spPr>
          <a:xfrm>
            <a:off x="0" y="-99"/>
            <a:ext cx="12195176" cy="6859786"/>
          </a:xfrm>
          <a:prstGeom prst="rect">
            <a:avLst/>
          </a:prstGeom>
        </p:spPr>
      </p:pic>
      <p:sp>
        <p:nvSpPr>
          <p:cNvPr id="5" name="TextBox 15"/>
          <p:cNvSpPr txBox="1"/>
          <p:nvPr/>
        </p:nvSpPr>
        <p:spPr>
          <a:xfrm>
            <a:off x="933708" y="5823574"/>
            <a:ext cx="1956106" cy="461845"/>
          </a:xfrm>
          <a:prstGeom prst="rect">
            <a:avLst/>
          </a:prstGeom>
          <a:solidFill>
            <a:srgbClr val="565656"/>
          </a:solidFill>
          <a:ln>
            <a:noFill/>
          </a:ln>
        </p:spPr>
        <p:txBody>
          <a:bodyPr wrap="square" rtlCol="0">
            <a:spAutoFit/>
          </a:bodyPr>
          <a:lstStyle/>
          <a:p>
            <a:pPr algn="ctr"/>
            <a:r>
              <a:rPr lang="en-US" sz="1200" spc="600" dirty="0">
                <a:solidFill>
                  <a:schemeClr val="bg1"/>
                </a:solidFill>
                <a:latin typeface="Lato Black" charset="0"/>
                <a:ea typeface="Lato Black" charset="0"/>
                <a:cs typeface="Lato Black" charset="0"/>
              </a:rPr>
              <a:t>YOURE NAME </a:t>
            </a:r>
          </a:p>
        </p:txBody>
      </p:sp>
      <p:sp>
        <p:nvSpPr>
          <p:cNvPr id="6" name="TextBox 15"/>
          <p:cNvSpPr txBox="1"/>
          <p:nvPr/>
        </p:nvSpPr>
        <p:spPr>
          <a:xfrm>
            <a:off x="3184300" y="5823573"/>
            <a:ext cx="2250157" cy="277107"/>
          </a:xfrm>
          <a:prstGeom prst="rect">
            <a:avLst/>
          </a:prstGeom>
          <a:noFill/>
          <a:ln>
            <a:solidFill>
              <a:srgbClr val="565656"/>
            </a:solidFill>
          </a:ln>
        </p:spPr>
        <p:txBody>
          <a:bodyPr wrap="square" rtlCol="0">
            <a:spAutoFit/>
          </a:bodyPr>
          <a:lstStyle/>
          <a:p>
            <a:pPr algn="ctr"/>
            <a:r>
              <a:rPr lang="zh-CN" altLang="en-US" sz="1200" spc="300" dirty="0">
                <a:solidFill>
                  <a:srgbClr val="565656"/>
                </a:solidFill>
                <a:latin typeface="Lato Black" charset="0"/>
                <a:ea typeface="Lato Black" charset="0"/>
                <a:cs typeface="Lato Black" charset="0"/>
              </a:rPr>
              <a:t>时间</a:t>
            </a:r>
            <a:r>
              <a:rPr lang="en-US" altLang="zh-CN" sz="1200" spc="300" dirty="0">
                <a:solidFill>
                  <a:srgbClr val="565656"/>
                </a:solidFill>
                <a:latin typeface="Lato Black" charset="0"/>
                <a:ea typeface="Lato Black" charset="0"/>
                <a:cs typeface="Lato Black" charset="0"/>
              </a:rPr>
              <a:t>:20XX.08.18</a:t>
            </a:r>
            <a:endParaRPr lang="en-US" sz="1200" spc="300" dirty="0">
              <a:solidFill>
                <a:srgbClr val="565656"/>
              </a:solidFill>
              <a:latin typeface="Lato Black" charset="0"/>
              <a:ea typeface="Lato Black" charset="0"/>
              <a:cs typeface="Lato Black" charset="0"/>
            </a:endParaRPr>
          </a:p>
        </p:txBody>
      </p:sp>
      <p:grpSp>
        <p:nvGrpSpPr>
          <p:cNvPr id="15" name="组合 14"/>
          <p:cNvGrpSpPr/>
          <p:nvPr/>
        </p:nvGrpSpPr>
        <p:grpSpPr>
          <a:xfrm>
            <a:off x="443197" y="-1659940"/>
            <a:ext cx="1303476" cy="4663994"/>
            <a:chOff x="443959" y="-1304165"/>
            <a:chExt cx="1302967" cy="4662173"/>
          </a:xfrm>
        </p:grpSpPr>
        <p:sp>
          <p:nvSpPr>
            <p:cNvPr id="8" name="矩形: 圆角 7"/>
            <p:cNvSpPr/>
            <p:nvPr/>
          </p:nvSpPr>
          <p:spPr>
            <a:xfrm>
              <a:off x="443959" y="-1304165"/>
              <a:ext cx="1302967" cy="4662173"/>
            </a:xfrm>
            <a:prstGeom prst="roundRect">
              <a:avLst>
                <a:gd name="adj" fmla="val 50000"/>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F4EDDB"/>
                </a:solidFill>
              </a:endParaRPr>
            </a:p>
          </p:txBody>
        </p:sp>
        <p:sp>
          <p:nvSpPr>
            <p:cNvPr id="14" name="椭圆 13"/>
            <p:cNvSpPr/>
            <p:nvPr/>
          </p:nvSpPr>
          <p:spPr>
            <a:xfrm>
              <a:off x="533534" y="2133614"/>
              <a:ext cx="1123816" cy="1123814"/>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F4EDDB"/>
                  </a:solidFill>
                </a:rPr>
                <a:t>2</a:t>
              </a:r>
              <a:endParaRPr lang="zh-CN" altLang="en-US" sz="6000" dirty="0">
                <a:solidFill>
                  <a:srgbClr val="F4EDDB"/>
                </a:solidFill>
              </a:endParaRPr>
            </a:p>
          </p:txBody>
        </p:sp>
      </p:grpSp>
      <p:grpSp>
        <p:nvGrpSpPr>
          <p:cNvPr id="16" name="组合 15"/>
          <p:cNvGrpSpPr/>
          <p:nvPr/>
        </p:nvGrpSpPr>
        <p:grpSpPr>
          <a:xfrm>
            <a:off x="1830308" y="-1659940"/>
            <a:ext cx="1303476" cy="4663994"/>
            <a:chOff x="443959" y="-1304165"/>
            <a:chExt cx="1302967" cy="4662173"/>
          </a:xfrm>
        </p:grpSpPr>
        <p:sp>
          <p:nvSpPr>
            <p:cNvPr id="17" name="矩形: 圆角 16"/>
            <p:cNvSpPr/>
            <p:nvPr/>
          </p:nvSpPr>
          <p:spPr>
            <a:xfrm>
              <a:off x="443959" y="-1304165"/>
              <a:ext cx="1302967" cy="4662173"/>
            </a:xfrm>
            <a:prstGeom prst="roundRect">
              <a:avLst>
                <a:gd name="adj" fmla="val 50000"/>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F4EDDB"/>
                </a:solidFill>
              </a:endParaRPr>
            </a:p>
          </p:txBody>
        </p:sp>
        <p:sp>
          <p:nvSpPr>
            <p:cNvPr id="18" name="椭圆 17"/>
            <p:cNvSpPr/>
            <p:nvPr/>
          </p:nvSpPr>
          <p:spPr>
            <a:xfrm>
              <a:off x="533534" y="2133614"/>
              <a:ext cx="1123816" cy="1123814"/>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F4EDDB"/>
                  </a:solidFill>
                </a:rPr>
                <a:t>0</a:t>
              </a:r>
              <a:endParaRPr lang="zh-CN" altLang="en-US" sz="6000" dirty="0">
                <a:solidFill>
                  <a:srgbClr val="F4EDDB"/>
                </a:solidFill>
              </a:endParaRPr>
            </a:p>
          </p:txBody>
        </p:sp>
      </p:grpSp>
      <p:grpSp>
        <p:nvGrpSpPr>
          <p:cNvPr id="19" name="组合 18"/>
          <p:cNvGrpSpPr/>
          <p:nvPr/>
        </p:nvGrpSpPr>
        <p:grpSpPr>
          <a:xfrm>
            <a:off x="3195880" y="-1659940"/>
            <a:ext cx="1303476" cy="4663994"/>
            <a:chOff x="443959" y="-1304165"/>
            <a:chExt cx="1302967" cy="4662173"/>
          </a:xfrm>
        </p:grpSpPr>
        <p:sp>
          <p:nvSpPr>
            <p:cNvPr id="20" name="矩形: 圆角 19"/>
            <p:cNvSpPr/>
            <p:nvPr/>
          </p:nvSpPr>
          <p:spPr>
            <a:xfrm>
              <a:off x="443959" y="-1304165"/>
              <a:ext cx="1302967" cy="4662173"/>
            </a:xfrm>
            <a:prstGeom prst="roundRect">
              <a:avLst>
                <a:gd name="adj" fmla="val 50000"/>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F4EDDB"/>
                </a:solidFill>
              </a:endParaRPr>
            </a:p>
          </p:txBody>
        </p:sp>
        <p:sp>
          <p:nvSpPr>
            <p:cNvPr id="21" name="椭圆 20"/>
            <p:cNvSpPr/>
            <p:nvPr/>
          </p:nvSpPr>
          <p:spPr>
            <a:xfrm>
              <a:off x="533534" y="2133614"/>
              <a:ext cx="1123816" cy="1123814"/>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F4EDDB"/>
                  </a:solidFill>
                </a:rPr>
                <a:t>X</a:t>
              </a:r>
              <a:endParaRPr lang="zh-CN" altLang="en-US" sz="6000" dirty="0">
                <a:solidFill>
                  <a:srgbClr val="F4EDDB"/>
                </a:solidFill>
              </a:endParaRPr>
            </a:p>
          </p:txBody>
        </p:sp>
      </p:grpSp>
      <p:grpSp>
        <p:nvGrpSpPr>
          <p:cNvPr id="22" name="组合 21"/>
          <p:cNvGrpSpPr/>
          <p:nvPr/>
        </p:nvGrpSpPr>
        <p:grpSpPr>
          <a:xfrm>
            <a:off x="4604530" y="-1659940"/>
            <a:ext cx="1303476" cy="4663994"/>
            <a:chOff x="443959" y="-1304165"/>
            <a:chExt cx="1302967" cy="4662173"/>
          </a:xfrm>
        </p:grpSpPr>
        <p:sp>
          <p:nvSpPr>
            <p:cNvPr id="23" name="矩形: 圆角 22"/>
            <p:cNvSpPr/>
            <p:nvPr/>
          </p:nvSpPr>
          <p:spPr>
            <a:xfrm>
              <a:off x="443959" y="-1304165"/>
              <a:ext cx="1302967" cy="4662173"/>
            </a:xfrm>
            <a:prstGeom prst="roundRect">
              <a:avLst>
                <a:gd name="adj" fmla="val 50000"/>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F4EDDB"/>
                </a:solidFill>
              </a:endParaRPr>
            </a:p>
          </p:txBody>
        </p:sp>
        <p:sp>
          <p:nvSpPr>
            <p:cNvPr id="24" name="椭圆 23"/>
            <p:cNvSpPr/>
            <p:nvPr/>
          </p:nvSpPr>
          <p:spPr>
            <a:xfrm>
              <a:off x="533534" y="2133614"/>
              <a:ext cx="1123816" cy="1123814"/>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F4EDDB"/>
                  </a:solidFill>
                </a:rPr>
                <a:t>X</a:t>
              </a:r>
              <a:endParaRPr lang="zh-CN" altLang="en-US" sz="6000" dirty="0">
                <a:solidFill>
                  <a:srgbClr val="F4EDDB"/>
                </a:solidFill>
              </a:endParaRPr>
            </a:p>
          </p:txBody>
        </p:sp>
      </p:grpSp>
      <p:sp>
        <p:nvSpPr>
          <p:cNvPr id="25" name="文本框 283"/>
          <p:cNvSpPr txBox="1"/>
          <p:nvPr/>
        </p:nvSpPr>
        <p:spPr>
          <a:xfrm>
            <a:off x="826988" y="3078196"/>
            <a:ext cx="5413800" cy="923691"/>
          </a:xfrm>
          <a:prstGeom prst="rect">
            <a:avLst/>
          </a:prstGeom>
          <a:noFill/>
        </p:spPr>
        <p:txBody>
          <a:bodyPr wrap="square" rtlCol="0">
            <a:spAutoFit/>
          </a:bodyPr>
          <a:lstStyle/>
          <a:p>
            <a:r>
              <a:rPr lang="en-US" altLang="zh-CN" sz="5400" spc="1200" dirty="0">
                <a:solidFill>
                  <a:srgbClr val="F4EDDB"/>
                </a:solidFill>
                <a:latin typeface="Britannic Bold" panose="020B0903060703020204" pitchFamily="34" charset="0"/>
                <a:ea typeface="黑体" panose="02010609060101010101" pitchFamily="49" charset="-122"/>
              </a:rPr>
              <a:t>PERSONNEL</a:t>
            </a:r>
            <a:endParaRPr lang="zh-CN" altLang="en-US" sz="5400" spc="1200" dirty="0">
              <a:solidFill>
                <a:srgbClr val="F4EDDB"/>
              </a:solidFill>
              <a:latin typeface="Britannic Bold" panose="020B0903060703020204" pitchFamily="34" charset="0"/>
              <a:ea typeface="黑体" panose="02010609060101010101" pitchFamily="49" charset="-122"/>
            </a:endParaRPr>
          </a:p>
        </p:txBody>
      </p:sp>
      <p:sp>
        <p:nvSpPr>
          <p:cNvPr id="26" name="文本框 283"/>
          <p:cNvSpPr txBox="1"/>
          <p:nvPr/>
        </p:nvSpPr>
        <p:spPr>
          <a:xfrm>
            <a:off x="480922" y="3831762"/>
            <a:ext cx="5587626" cy="831322"/>
          </a:xfrm>
          <a:prstGeom prst="rect">
            <a:avLst/>
          </a:prstGeom>
          <a:noFill/>
        </p:spPr>
        <p:txBody>
          <a:bodyPr wrap="square" rtlCol="0">
            <a:spAutoFit/>
          </a:bodyPr>
          <a:lstStyle/>
          <a:p>
            <a:pPr algn="ctr"/>
            <a:r>
              <a:rPr lang="zh-CN" altLang="en-US" sz="4800" b="1" spc="600" dirty="0">
                <a:solidFill>
                  <a:srgbClr val="F4EDDB"/>
                </a:solidFill>
                <a:latin typeface="微软雅黑" panose="020B0503020204020204" pitchFamily="34" charset="-122"/>
                <a:ea typeface="微软雅黑" panose="020B0503020204020204" pitchFamily="34" charset="-122"/>
              </a:rPr>
              <a:t>人事部年终总结</a:t>
            </a:r>
          </a:p>
        </p:txBody>
      </p:sp>
      <p:sp>
        <p:nvSpPr>
          <p:cNvPr id="27" name="TextBox 5"/>
          <p:cNvSpPr txBox="1"/>
          <p:nvPr/>
        </p:nvSpPr>
        <p:spPr>
          <a:xfrm>
            <a:off x="844336" y="4633244"/>
            <a:ext cx="3505855" cy="424898"/>
          </a:xfrm>
          <a:prstGeom prst="rect">
            <a:avLst/>
          </a:prstGeom>
          <a:noFill/>
        </p:spPr>
        <p:txBody>
          <a:bodyPr wrap="none" rtlCol="0">
            <a:spAutoFit/>
          </a:bodyPr>
          <a:lstStyle/>
          <a:p>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Lid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est</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laborum</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dolo</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rumes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fugats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untras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Etharums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ser</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quidem</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rerum</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facilis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p>
          <a:p>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dolores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nemis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omnis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fugats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vitaes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nemo minima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rerums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unsers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sadips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amets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6" presetClass="entr" presetSubtype="2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arn(inVertical)">
                                      <p:cBhvr>
                                        <p:cTn id="9" dur="750"/>
                                        <p:tgtEl>
                                          <p:spTgt spid="3"/>
                                        </p:tgtEl>
                                      </p:cBhvr>
                                    </p:animEffect>
                                  </p:childTnLst>
                                </p:cTn>
                              </p:par>
                            </p:childTnLst>
                          </p:cTn>
                        </p:par>
                        <p:par>
                          <p:cTn id="10" fill="hold">
                            <p:stCondLst>
                              <p:cond delay="0"/>
                            </p:stCondLst>
                            <p:childTnLst>
                              <p:par>
                                <p:cTn id="11" presetID="2" presetClass="entr" presetSubtype="1"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 presetClass="entr" presetSubtype="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1"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750"/>
                                        <p:tgtEl>
                                          <p:spTgt spid="25"/>
                                        </p:tgtEl>
                                      </p:cBhvr>
                                    </p:animEffect>
                                    <p:anim calcmode="lin" valueType="num">
                                      <p:cBhvr>
                                        <p:cTn id="34" dur="750" fill="hold"/>
                                        <p:tgtEl>
                                          <p:spTgt spid="25"/>
                                        </p:tgtEl>
                                        <p:attrNameLst>
                                          <p:attrName>ppt_x</p:attrName>
                                        </p:attrNameLst>
                                      </p:cBhvr>
                                      <p:tavLst>
                                        <p:tav tm="0">
                                          <p:val>
                                            <p:strVal val="#ppt_x"/>
                                          </p:val>
                                        </p:tav>
                                        <p:tav tm="100000">
                                          <p:val>
                                            <p:strVal val="#ppt_x"/>
                                          </p:val>
                                        </p:tav>
                                      </p:tavLst>
                                    </p:anim>
                                    <p:anim calcmode="lin" valueType="num">
                                      <p:cBhvr>
                                        <p:cTn id="35" dur="750" fill="hold"/>
                                        <p:tgtEl>
                                          <p:spTgt spid="2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750"/>
                                        <p:tgtEl>
                                          <p:spTgt spid="26"/>
                                        </p:tgtEl>
                                      </p:cBhvr>
                                    </p:animEffect>
                                    <p:anim calcmode="lin" valueType="num">
                                      <p:cBhvr>
                                        <p:cTn id="39" dur="750" fill="hold"/>
                                        <p:tgtEl>
                                          <p:spTgt spid="26"/>
                                        </p:tgtEl>
                                        <p:attrNameLst>
                                          <p:attrName>ppt_x</p:attrName>
                                        </p:attrNameLst>
                                      </p:cBhvr>
                                      <p:tavLst>
                                        <p:tav tm="0">
                                          <p:val>
                                            <p:strVal val="#ppt_x"/>
                                          </p:val>
                                        </p:tav>
                                        <p:tav tm="100000">
                                          <p:val>
                                            <p:strVal val="#ppt_x"/>
                                          </p:val>
                                        </p:tav>
                                      </p:tavLst>
                                    </p:anim>
                                    <p:anim calcmode="lin" valueType="num">
                                      <p:cBhvr>
                                        <p:cTn id="40" dur="750" fill="hold"/>
                                        <p:tgtEl>
                                          <p:spTgt spid="26"/>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50"/>
                                        <p:tgtEl>
                                          <p:spTgt spid="27"/>
                                        </p:tgtEl>
                                      </p:cBhvr>
                                    </p:animEffect>
                                    <p:anim calcmode="lin" valueType="num">
                                      <p:cBhvr>
                                        <p:cTn id="45" dur="250" fill="hold"/>
                                        <p:tgtEl>
                                          <p:spTgt spid="27"/>
                                        </p:tgtEl>
                                        <p:attrNameLst>
                                          <p:attrName>ppt_x</p:attrName>
                                        </p:attrNameLst>
                                      </p:cBhvr>
                                      <p:tavLst>
                                        <p:tav tm="0">
                                          <p:val>
                                            <p:strVal val="#ppt_x"/>
                                          </p:val>
                                        </p:tav>
                                        <p:tav tm="100000">
                                          <p:val>
                                            <p:strVal val="#ppt_x"/>
                                          </p:val>
                                        </p:tav>
                                      </p:tavLst>
                                    </p:anim>
                                    <p:anim calcmode="lin" valueType="num">
                                      <p:cBhvr>
                                        <p:cTn id="46" dur="25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59" repeatCount="indefinite" fill="hold" display="0">
                  <p:stCondLst>
                    <p:cond delay="indefinite"/>
                  </p:stCondLst>
                  <p:endCondLst>
                    <p:cond evt="onStopAudio" delay="0">
                      <p:tgtEl>
                        <p:sldTgt/>
                      </p:tgtEl>
                    </p:cond>
                  </p:endCondLst>
                </p:cTn>
                <p:tgtEl>
                  <p:spTgt spid="9"/>
                </p:tgtEl>
              </p:cMediaNode>
            </p:audio>
          </p:childTnLst>
        </p:cTn>
      </p:par>
    </p:tnLst>
    <p:bldLst>
      <p:bldP spid="5" grpId="0" animBg="1"/>
      <p:bldP spid="6" grpId="0" animBg="1"/>
      <p:bldP spid="25" grpId="0"/>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rPr>
                <a:t>工作完成情况</a:t>
              </a: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flipH="1">
            <a:off x="813116" y="1864471"/>
            <a:ext cx="10556008" cy="4222656"/>
            <a:chOff x="-4045532" y="1905235"/>
            <a:chExt cx="15987509" cy="4216076"/>
          </a:xfrm>
        </p:grpSpPr>
        <p:sp>
          <p:nvSpPr>
            <p:cNvPr id="6" name="矩形 5"/>
            <p:cNvSpPr/>
            <p:nvPr/>
          </p:nvSpPr>
          <p:spPr>
            <a:xfrm>
              <a:off x="7357625" y="1907630"/>
              <a:ext cx="4584352" cy="4213681"/>
            </a:xfrm>
            <a:prstGeom prst="rect">
              <a:avLst/>
            </a:prstGeom>
            <a:blipFill dpi="0" rotWithShape="1">
              <a:blip r:embed="rId7" cstate="email"/>
              <a:srcRect/>
              <a:tile tx="0" ty="0" sx="88000" sy="88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4EDDB"/>
                </a:solidFill>
              </a:endParaRPr>
            </a:p>
          </p:txBody>
        </p:sp>
        <p:sp>
          <p:nvSpPr>
            <p:cNvPr id="7" name="品 2"/>
            <p:cNvSpPr>
              <a:spLocks noChangeArrowheads="1"/>
            </p:cNvSpPr>
            <p:nvPr/>
          </p:nvSpPr>
          <p:spPr bwMode="auto">
            <a:xfrm>
              <a:off x="820731" y="1907630"/>
              <a:ext cx="6356350" cy="2405320"/>
            </a:xfrm>
            <a:prstGeom prst="rect">
              <a:avLst/>
            </a:prstGeom>
            <a:noFill/>
            <a:ln w="12700">
              <a:solidFill>
                <a:srgbClr val="F4EDD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200">
                <a:solidFill>
                  <a:srgbClr val="F4EDDB"/>
                </a:solidFill>
                <a:latin typeface="宋体" panose="02010600030101010101" pitchFamily="2" charset="-122"/>
                <a:sym typeface="宋体" panose="02010600030101010101" pitchFamily="2" charset="-122"/>
              </a:endParaRPr>
            </a:p>
          </p:txBody>
        </p:sp>
        <p:sp>
          <p:nvSpPr>
            <p:cNvPr id="9" name="15"/>
            <p:cNvSpPr>
              <a:spLocks noChangeArrowheads="1"/>
            </p:cNvSpPr>
            <p:nvPr>
              <p:custDataLst>
                <p:tags r:id="rId1"/>
              </p:custDataLst>
            </p:nvPr>
          </p:nvSpPr>
          <p:spPr bwMode="auto">
            <a:xfrm>
              <a:off x="1106480" y="2776861"/>
              <a:ext cx="5837239" cy="130267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050" dirty="0">
                  <a:solidFill>
                    <a:srgbClr val="F4EDDB"/>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0" name="9"/>
            <p:cNvSpPr>
              <a:spLocks noChangeArrowheads="1"/>
            </p:cNvSpPr>
            <p:nvPr/>
          </p:nvSpPr>
          <p:spPr bwMode="auto">
            <a:xfrm>
              <a:off x="820731" y="4475066"/>
              <a:ext cx="6356350" cy="1643849"/>
            </a:xfrm>
            <a:prstGeom prst="rect">
              <a:avLst/>
            </a:prstGeom>
            <a:noFill/>
            <a:ln w="12700">
              <a:solidFill>
                <a:srgbClr val="F4EDD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200">
                <a:solidFill>
                  <a:srgbClr val="F4EDDB"/>
                </a:solidFill>
                <a:latin typeface="宋体" panose="02010600030101010101" pitchFamily="2" charset="-122"/>
                <a:sym typeface="宋体" panose="02010600030101010101" pitchFamily="2" charset="-122"/>
              </a:endParaRPr>
            </a:p>
          </p:txBody>
        </p:sp>
        <p:sp>
          <p:nvSpPr>
            <p:cNvPr id="11" name="15"/>
            <p:cNvSpPr>
              <a:spLocks noChangeArrowheads="1"/>
            </p:cNvSpPr>
            <p:nvPr>
              <p:custDataLst>
                <p:tags r:id="rId2"/>
              </p:custDataLst>
            </p:nvPr>
          </p:nvSpPr>
          <p:spPr bwMode="auto">
            <a:xfrm>
              <a:off x="1044569" y="5195177"/>
              <a:ext cx="5899150" cy="81849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050" dirty="0">
                  <a:solidFill>
                    <a:srgbClr val="F4EDDB"/>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p>
          </p:txBody>
        </p:sp>
        <p:sp>
          <p:nvSpPr>
            <p:cNvPr id="14" name="12"/>
            <p:cNvSpPr>
              <a:spLocks noChangeArrowheads="1"/>
            </p:cNvSpPr>
            <p:nvPr>
              <p:custDataLst>
                <p:tags r:id="rId3"/>
              </p:custDataLst>
            </p:nvPr>
          </p:nvSpPr>
          <p:spPr bwMode="auto">
            <a:xfrm>
              <a:off x="1251066" y="2085630"/>
              <a:ext cx="4554415" cy="3996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000" b="1" dirty="0">
                  <a:solidFill>
                    <a:srgbClr val="F4EDDB"/>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2000" b="1" dirty="0">
                <a:solidFill>
                  <a:srgbClr val="F4EDDB"/>
                </a:solidFill>
                <a:sym typeface="宋体" panose="02010600030101010101" pitchFamily="2" charset="-122"/>
              </a:endParaRPr>
            </a:p>
          </p:txBody>
        </p:sp>
        <p:sp>
          <p:nvSpPr>
            <p:cNvPr id="15" name="13"/>
            <p:cNvSpPr>
              <a:spLocks noChangeArrowheads="1"/>
            </p:cNvSpPr>
            <p:nvPr>
              <p:custDataLst>
                <p:tags r:id="rId4"/>
              </p:custDataLst>
            </p:nvPr>
          </p:nvSpPr>
          <p:spPr bwMode="auto">
            <a:xfrm>
              <a:off x="1123619" y="4728990"/>
              <a:ext cx="4723846" cy="33815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rgbClr val="F4EDDB"/>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rgbClr val="F4EDDB"/>
                </a:solidFill>
                <a:sym typeface="宋体" panose="02010600030101010101" pitchFamily="2" charset="-122"/>
              </a:endParaRPr>
            </a:p>
          </p:txBody>
        </p:sp>
        <p:sp>
          <p:nvSpPr>
            <p:cNvPr id="16" name="矩形 15"/>
            <p:cNvSpPr/>
            <p:nvPr/>
          </p:nvSpPr>
          <p:spPr>
            <a:xfrm>
              <a:off x="-4045532" y="1905235"/>
              <a:ext cx="4704339" cy="4213681"/>
            </a:xfrm>
            <a:prstGeom prst="rect">
              <a:avLst/>
            </a:prstGeom>
            <a:blipFill dpi="0" rotWithShape="1">
              <a:blip r:embed="rId8" cstate="email"/>
              <a:srcRect/>
              <a:tile tx="0" ty="0" sx="55000" sy="5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4EDDB"/>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565656"/>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1589061" y="1470303"/>
            <a:ext cx="9112148" cy="4804020"/>
            <a:chOff x="638137" y="1060450"/>
            <a:chExt cx="10996651" cy="5797550"/>
          </a:xfrm>
        </p:grpSpPr>
        <p:cxnSp>
          <p:nvCxnSpPr>
            <p:cNvPr id="6" name="直接连接符 7"/>
            <p:cNvCxnSpPr>
              <a:cxnSpLocks noChangeShapeType="1"/>
            </p:cNvCxnSpPr>
            <p:nvPr/>
          </p:nvCxnSpPr>
          <p:spPr bwMode="auto">
            <a:xfrm>
              <a:off x="6096000" y="1092200"/>
              <a:ext cx="0" cy="5765800"/>
            </a:xfrm>
            <a:prstGeom prst="line">
              <a:avLst/>
            </a:prstGeom>
            <a:noFill/>
            <a:ln w="6350">
              <a:solidFill>
                <a:srgbClr val="F4EDDB"/>
              </a:solidFill>
              <a:round/>
            </a:ln>
          </p:spPr>
        </p:cxnSp>
        <p:sp>
          <p:nvSpPr>
            <p:cNvPr id="7" name="椭圆 6"/>
            <p:cNvSpPr>
              <a:spLocks noChangeArrowheads="1"/>
            </p:cNvSpPr>
            <p:nvPr/>
          </p:nvSpPr>
          <p:spPr bwMode="auto">
            <a:xfrm>
              <a:off x="5892800" y="2128838"/>
              <a:ext cx="406399" cy="406399"/>
            </a:xfrm>
            <a:prstGeom prst="ellipse">
              <a:avLst/>
            </a:prstGeom>
            <a:solidFill>
              <a:srgbClr val="F4EDDB"/>
            </a:solidFill>
            <a:ln>
              <a:noFill/>
            </a:ln>
          </p:spPr>
          <p:txBody>
            <a:bodyPr anchor="ctr"/>
            <a:lstStyle/>
            <a:p>
              <a:pPr algn="ctr" eaLnBrk="1" hangingPunct="1">
                <a:buFont typeface="Arial" panose="020B0604020202020204" pitchFamily="34" charset="0"/>
                <a:buNone/>
              </a:pPr>
              <a:r>
                <a:rPr lang="en-US" altLang="zh-CN" sz="2000" dirty="0">
                  <a:solidFill>
                    <a:srgbClr val="565656"/>
                  </a:solidFill>
                </a:rPr>
                <a:t>1</a:t>
              </a:r>
              <a:endParaRPr lang="zh-CN" altLang="en-US" sz="2000" dirty="0">
                <a:solidFill>
                  <a:srgbClr val="565656"/>
                </a:solidFill>
              </a:endParaRPr>
            </a:p>
          </p:txBody>
        </p:sp>
        <p:sp>
          <p:nvSpPr>
            <p:cNvPr id="9" name="椭圆 8"/>
            <p:cNvSpPr>
              <a:spLocks noChangeArrowheads="1"/>
            </p:cNvSpPr>
            <p:nvPr/>
          </p:nvSpPr>
          <p:spPr bwMode="auto">
            <a:xfrm>
              <a:off x="5878513" y="4046538"/>
              <a:ext cx="420686" cy="406399"/>
            </a:xfrm>
            <a:prstGeom prst="ellipse">
              <a:avLst/>
            </a:prstGeom>
            <a:solidFill>
              <a:srgbClr val="F4EDDB"/>
            </a:solidFill>
            <a:ln>
              <a:noFill/>
            </a:ln>
          </p:spPr>
          <p:txBody>
            <a:bodyPr anchor="ctr"/>
            <a:lstStyle/>
            <a:p>
              <a:pPr algn="ctr" eaLnBrk="1" hangingPunct="1">
                <a:buFont typeface="Arial" panose="020B0604020202020204" pitchFamily="34" charset="0"/>
                <a:buNone/>
              </a:pPr>
              <a:r>
                <a:rPr lang="en-US" altLang="zh-CN" sz="2000" dirty="0">
                  <a:solidFill>
                    <a:srgbClr val="565656"/>
                  </a:solidFill>
                </a:rPr>
                <a:t>2</a:t>
              </a:r>
              <a:endParaRPr lang="zh-CN" altLang="en-US" sz="2000" dirty="0">
                <a:solidFill>
                  <a:srgbClr val="565656"/>
                </a:solidFill>
              </a:endParaRPr>
            </a:p>
          </p:txBody>
        </p:sp>
        <p:sp>
          <p:nvSpPr>
            <p:cNvPr id="10" name="椭圆 9"/>
            <p:cNvSpPr>
              <a:spLocks noChangeArrowheads="1"/>
            </p:cNvSpPr>
            <p:nvPr/>
          </p:nvSpPr>
          <p:spPr bwMode="auto">
            <a:xfrm>
              <a:off x="5878513" y="5965825"/>
              <a:ext cx="420687" cy="406400"/>
            </a:xfrm>
            <a:prstGeom prst="ellipse">
              <a:avLst/>
            </a:prstGeom>
            <a:solidFill>
              <a:srgbClr val="F4ED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 typeface="Arial" panose="020B0604020202020204" pitchFamily="34" charset="0"/>
                <a:buNone/>
              </a:pPr>
              <a:r>
                <a:rPr lang="en-US" altLang="zh-CN" sz="2000" dirty="0">
                  <a:solidFill>
                    <a:srgbClr val="565656"/>
                  </a:solidFill>
                </a:rPr>
                <a:t>3</a:t>
              </a:r>
              <a:endParaRPr lang="zh-CN" altLang="en-US" sz="2000" dirty="0">
                <a:solidFill>
                  <a:srgbClr val="565656"/>
                </a:solidFill>
              </a:endParaRPr>
            </a:p>
          </p:txBody>
        </p:sp>
        <p:sp>
          <p:nvSpPr>
            <p:cNvPr id="11" name="文本框 21"/>
            <p:cNvSpPr txBox="1">
              <a:spLocks noChangeArrowheads="1"/>
            </p:cNvSpPr>
            <p:nvPr/>
          </p:nvSpPr>
          <p:spPr bwMode="auto">
            <a:xfrm>
              <a:off x="1927122" y="1060450"/>
              <a:ext cx="1381228" cy="63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4EDDB"/>
                  </a:solidFill>
                  <a:latin typeface="Calibri Light" panose="020F0302020204030204" pitchFamily="34" charset="0"/>
                  <a:ea typeface="方正正黑简体" pitchFamily="2" charset="-122"/>
                </a:rPr>
                <a:t>2018</a:t>
              </a:r>
              <a:endParaRPr lang="zh-CN" altLang="en-US" sz="2800" b="1" dirty="0">
                <a:solidFill>
                  <a:srgbClr val="F4EDDB"/>
                </a:solidFill>
                <a:latin typeface="Calibri Light" panose="020F0302020204030204" pitchFamily="34" charset="0"/>
                <a:ea typeface="方正正黑简体" pitchFamily="2" charset="-122"/>
              </a:endParaRPr>
            </a:p>
          </p:txBody>
        </p:sp>
        <p:sp>
          <p:nvSpPr>
            <p:cNvPr id="14" name="文本框 22"/>
            <p:cNvSpPr txBox="1">
              <a:spLocks noChangeArrowheads="1"/>
            </p:cNvSpPr>
            <p:nvPr/>
          </p:nvSpPr>
          <p:spPr bwMode="auto">
            <a:xfrm>
              <a:off x="8369819" y="1074738"/>
              <a:ext cx="1442521" cy="63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dirty="0">
                  <a:solidFill>
                    <a:srgbClr val="F4EDDB"/>
                  </a:solidFill>
                  <a:latin typeface="Calibri Light" panose="020F0302020204030204" pitchFamily="34" charset="0"/>
                  <a:ea typeface="方正正黑简体" pitchFamily="2" charset="-122"/>
                </a:rPr>
                <a:t>2019</a:t>
              </a:r>
              <a:endParaRPr lang="zh-CN" altLang="en-US" sz="2800" b="1" dirty="0">
                <a:solidFill>
                  <a:srgbClr val="F4EDDB"/>
                </a:solidFill>
                <a:latin typeface="Calibri Light" panose="020F0302020204030204" pitchFamily="34" charset="0"/>
                <a:ea typeface="方正正黑简体" pitchFamily="2" charset="-122"/>
              </a:endParaRPr>
            </a:p>
          </p:txBody>
        </p:sp>
        <p:sp>
          <p:nvSpPr>
            <p:cNvPr id="15" name="等腰三角形 26"/>
            <p:cNvSpPr>
              <a:spLocks noChangeArrowheads="1"/>
            </p:cNvSpPr>
            <p:nvPr/>
          </p:nvSpPr>
          <p:spPr bwMode="auto">
            <a:xfrm flipV="1">
              <a:off x="2960688" y="1503363"/>
              <a:ext cx="146050" cy="247650"/>
            </a:xfrm>
            <a:prstGeom prst="triangle">
              <a:avLst>
                <a:gd name="adj" fmla="val 50000"/>
              </a:avLst>
            </a:prstGeom>
            <a:solidFill>
              <a:srgbClr val="F4ED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1800">
                <a:solidFill>
                  <a:srgbClr val="F4EDDB"/>
                </a:solidFill>
              </a:endParaRPr>
            </a:p>
          </p:txBody>
        </p:sp>
        <p:sp>
          <p:nvSpPr>
            <p:cNvPr id="16" name="等腰三角形 27"/>
            <p:cNvSpPr>
              <a:spLocks noChangeArrowheads="1"/>
            </p:cNvSpPr>
            <p:nvPr/>
          </p:nvSpPr>
          <p:spPr bwMode="auto">
            <a:xfrm flipV="1">
              <a:off x="9418638" y="1531938"/>
              <a:ext cx="146050" cy="247650"/>
            </a:xfrm>
            <a:prstGeom prst="triangle">
              <a:avLst>
                <a:gd name="adj" fmla="val 50000"/>
              </a:avLst>
            </a:prstGeom>
            <a:solidFill>
              <a:srgbClr val="F4EDD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1800">
                <a:solidFill>
                  <a:srgbClr val="F4EDDB"/>
                </a:solidFill>
              </a:endParaRPr>
            </a:p>
          </p:txBody>
        </p:sp>
        <p:sp>
          <p:nvSpPr>
            <p:cNvPr id="17" name="椭圆 30"/>
            <p:cNvSpPr>
              <a:spLocks noChangeArrowheads="1"/>
            </p:cNvSpPr>
            <p:nvPr/>
          </p:nvSpPr>
          <p:spPr bwMode="auto">
            <a:xfrm>
              <a:off x="638179" y="3636967"/>
              <a:ext cx="784218" cy="784218"/>
            </a:xfrm>
            <a:prstGeom prst="ellipse">
              <a:avLst/>
            </a:prstGeom>
            <a:noFill/>
            <a:ln>
              <a:solidFill>
                <a:srgbClr val="F4EDDB"/>
              </a:solidFill>
            </a:ln>
          </p:spPr>
          <p:txBody>
            <a:bodyPr anchor="ctr"/>
            <a:lstStyle/>
            <a:p>
              <a:pPr algn="ctr" eaLnBrk="1" hangingPunct="1">
                <a:buFont typeface="Arial" panose="020B0604020202020204" pitchFamily="34" charset="0"/>
                <a:buNone/>
              </a:pPr>
              <a:endParaRPr lang="zh-CN" altLang="en-US" sz="1800">
                <a:solidFill>
                  <a:srgbClr val="F4EDDB"/>
                </a:solidFill>
              </a:endParaRPr>
            </a:p>
          </p:txBody>
        </p:sp>
        <p:sp>
          <p:nvSpPr>
            <p:cNvPr id="18" name="文本框 32"/>
            <p:cNvSpPr txBox="1">
              <a:spLocks noChangeArrowheads="1"/>
            </p:cNvSpPr>
            <p:nvPr/>
          </p:nvSpPr>
          <p:spPr bwMode="auto">
            <a:xfrm>
              <a:off x="1414463" y="3614737"/>
              <a:ext cx="1212851" cy="40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rgbClr val="F4EDDB"/>
                  </a:solidFill>
                  <a:latin typeface="Calibri Light" panose="020F0302020204030204" pitchFamily="34" charset="0"/>
                  <a:ea typeface="方正正黑简体" pitchFamily="2" charset="-122"/>
                </a:rPr>
                <a:t>工作效率</a:t>
              </a:r>
            </a:p>
          </p:txBody>
        </p:sp>
        <p:sp>
          <p:nvSpPr>
            <p:cNvPr id="19" name="矩形 33"/>
            <p:cNvSpPr>
              <a:spLocks noChangeArrowheads="1"/>
            </p:cNvSpPr>
            <p:nvPr/>
          </p:nvSpPr>
          <p:spPr bwMode="auto">
            <a:xfrm>
              <a:off x="1422400" y="3916363"/>
              <a:ext cx="3979863" cy="89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buFont typeface="Arial" panose="020B0604020202020204" pitchFamily="34" charset="0"/>
                <a:buNone/>
              </a:pPr>
              <a:r>
                <a:rPr lang="zh-CN" altLang="en-US" sz="1400">
                  <a:solidFill>
                    <a:srgbClr val="F4EDDB"/>
                  </a:solidFill>
                  <a:latin typeface="方正正黑简体" pitchFamily="2" charset="-122"/>
                  <a:ea typeface="方正正黑简体" pitchFamily="2" charset="-122"/>
                </a:rPr>
                <a:t>指导并监督研发部门执行公司研发战略和年度研发计划；组建优秀的产品研发团队，审核及培训考核有关技术人员。</a:t>
              </a:r>
            </a:p>
          </p:txBody>
        </p:sp>
        <p:sp>
          <p:nvSpPr>
            <p:cNvPr id="20" name="椭圆 37"/>
            <p:cNvSpPr>
              <a:spLocks noChangeArrowheads="1"/>
            </p:cNvSpPr>
            <p:nvPr/>
          </p:nvSpPr>
          <p:spPr bwMode="auto">
            <a:xfrm>
              <a:off x="638179" y="5670553"/>
              <a:ext cx="784218" cy="784218"/>
            </a:xfrm>
            <a:prstGeom prst="ellipse">
              <a:avLst/>
            </a:prstGeom>
            <a:noFill/>
            <a:ln>
              <a:solidFill>
                <a:srgbClr val="F4EDDB"/>
              </a:solidFill>
            </a:ln>
          </p:spPr>
          <p:txBody>
            <a:bodyPr anchor="ctr"/>
            <a:lstStyle/>
            <a:p>
              <a:pPr algn="ctr" eaLnBrk="1" hangingPunct="1">
                <a:buFont typeface="Arial" panose="020B0604020202020204" pitchFamily="34" charset="0"/>
                <a:buNone/>
              </a:pPr>
              <a:endParaRPr lang="zh-CN" altLang="en-US" sz="1800">
                <a:solidFill>
                  <a:srgbClr val="F4EDDB"/>
                </a:solidFill>
              </a:endParaRPr>
            </a:p>
          </p:txBody>
        </p:sp>
        <p:sp>
          <p:nvSpPr>
            <p:cNvPr id="21" name="文本框 39"/>
            <p:cNvSpPr txBox="1">
              <a:spLocks noChangeArrowheads="1"/>
            </p:cNvSpPr>
            <p:nvPr/>
          </p:nvSpPr>
          <p:spPr bwMode="auto">
            <a:xfrm>
              <a:off x="1414463" y="5648325"/>
              <a:ext cx="1212851" cy="40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rgbClr val="F4EDDB"/>
                  </a:solidFill>
                  <a:latin typeface="Calibri Light" panose="020F0302020204030204" pitchFamily="34" charset="0"/>
                  <a:ea typeface="方正正黑简体" pitchFamily="2" charset="-122"/>
                </a:rPr>
                <a:t>工作效率</a:t>
              </a:r>
            </a:p>
          </p:txBody>
        </p:sp>
        <p:sp>
          <p:nvSpPr>
            <p:cNvPr id="22" name="矩形 40"/>
            <p:cNvSpPr>
              <a:spLocks noChangeArrowheads="1"/>
            </p:cNvSpPr>
            <p:nvPr/>
          </p:nvSpPr>
          <p:spPr bwMode="auto">
            <a:xfrm>
              <a:off x="1422400" y="5949950"/>
              <a:ext cx="3979863" cy="89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buFont typeface="Arial" panose="020B0604020202020204" pitchFamily="34" charset="0"/>
                <a:buNone/>
              </a:pPr>
              <a:r>
                <a:rPr lang="zh-CN" altLang="en-US" sz="1400">
                  <a:solidFill>
                    <a:srgbClr val="F4EDDB"/>
                  </a:solidFill>
                  <a:latin typeface="方正正黑简体" pitchFamily="2" charset="-122"/>
                  <a:ea typeface="方正正黑简体" pitchFamily="2" charset="-122"/>
                </a:rPr>
                <a:t>指导并监督研发部门执行公司研发战略和年度研发计划；组建优秀的产品研发团队，审核及培训考核有关技术人员。</a:t>
              </a:r>
            </a:p>
          </p:txBody>
        </p:sp>
        <p:sp>
          <p:nvSpPr>
            <p:cNvPr id="23" name="椭圆 44"/>
            <p:cNvSpPr>
              <a:spLocks noChangeArrowheads="1"/>
            </p:cNvSpPr>
            <p:nvPr/>
          </p:nvSpPr>
          <p:spPr bwMode="auto">
            <a:xfrm>
              <a:off x="6870704" y="1939928"/>
              <a:ext cx="784218" cy="784218"/>
            </a:xfrm>
            <a:prstGeom prst="ellipse">
              <a:avLst/>
            </a:prstGeom>
            <a:noFill/>
            <a:ln>
              <a:solidFill>
                <a:srgbClr val="F4EDDB"/>
              </a:solidFill>
            </a:ln>
          </p:spPr>
          <p:txBody>
            <a:bodyPr anchor="ctr"/>
            <a:lstStyle/>
            <a:p>
              <a:pPr algn="ctr" eaLnBrk="1" hangingPunct="1">
                <a:buFont typeface="Arial" panose="020B0604020202020204" pitchFamily="34" charset="0"/>
                <a:buNone/>
              </a:pPr>
              <a:endParaRPr lang="zh-CN" altLang="en-US" sz="1800">
                <a:solidFill>
                  <a:srgbClr val="F4EDDB"/>
                </a:solidFill>
              </a:endParaRPr>
            </a:p>
          </p:txBody>
        </p:sp>
        <p:sp>
          <p:nvSpPr>
            <p:cNvPr id="24" name="Line 5"/>
            <p:cNvSpPr>
              <a:spLocks noChangeShapeType="1"/>
            </p:cNvSpPr>
            <p:nvPr/>
          </p:nvSpPr>
          <p:spPr bwMode="auto">
            <a:xfrm>
              <a:off x="3841750" y="1555750"/>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sz="1800">
                <a:solidFill>
                  <a:srgbClr val="F4EDDB"/>
                </a:solidFill>
              </a:endParaRPr>
            </a:p>
          </p:txBody>
        </p:sp>
        <p:sp>
          <p:nvSpPr>
            <p:cNvPr id="25" name="文本框 46"/>
            <p:cNvSpPr txBox="1">
              <a:spLocks noChangeArrowheads="1"/>
            </p:cNvSpPr>
            <p:nvPr/>
          </p:nvSpPr>
          <p:spPr bwMode="auto">
            <a:xfrm>
              <a:off x="7646988" y="1917700"/>
              <a:ext cx="1212851" cy="40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rgbClr val="F4EDDB"/>
                  </a:solidFill>
                  <a:latin typeface="Calibri Light" panose="020F0302020204030204" pitchFamily="34" charset="0"/>
                  <a:ea typeface="方正正黑简体" pitchFamily="2" charset="-122"/>
                </a:rPr>
                <a:t>工作效率</a:t>
              </a:r>
            </a:p>
          </p:txBody>
        </p:sp>
        <p:sp>
          <p:nvSpPr>
            <p:cNvPr id="26" name="矩形 47"/>
            <p:cNvSpPr>
              <a:spLocks noChangeArrowheads="1"/>
            </p:cNvSpPr>
            <p:nvPr/>
          </p:nvSpPr>
          <p:spPr bwMode="auto">
            <a:xfrm>
              <a:off x="7654925" y="2219325"/>
              <a:ext cx="3979863" cy="89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buFont typeface="Arial" panose="020B0604020202020204" pitchFamily="34" charset="0"/>
                <a:buNone/>
              </a:pPr>
              <a:r>
                <a:rPr lang="zh-CN" altLang="en-US" sz="1400">
                  <a:solidFill>
                    <a:srgbClr val="F4EDDB"/>
                  </a:solidFill>
                  <a:latin typeface="方正正黑简体" pitchFamily="2" charset="-122"/>
                  <a:ea typeface="方正正黑简体" pitchFamily="2" charset="-122"/>
                </a:rPr>
                <a:t>指导并监督研发部门执行公司研发战略和年度研发计划；组建优秀的产品研发团队，审核及培训考核有关技术人员。</a:t>
              </a:r>
            </a:p>
          </p:txBody>
        </p:sp>
        <p:sp>
          <p:nvSpPr>
            <p:cNvPr id="27" name="椭圆 51"/>
            <p:cNvSpPr>
              <a:spLocks noChangeArrowheads="1"/>
            </p:cNvSpPr>
            <p:nvPr/>
          </p:nvSpPr>
          <p:spPr bwMode="auto">
            <a:xfrm>
              <a:off x="6870704" y="3611387"/>
              <a:ext cx="784218" cy="786166"/>
            </a:xfrm>
            <a:prstGeom prst="ellipse">
              <a:avLst/>
            </a:prstGeom>
            <a:noFill/>
            <a:ln>
              <a:solidFill>
                <a:srgbClr val="F4EDDB"/>
              </a:solidFill>
            </a:ln>
          </p:spPr>
          <p:txBody>
            <a:bodyPr anchor="ctr"/>
            <a:lstStyle/>
            <a:p>
              <a:pPr algn="ctr" eaLnBrk="1" hangingPunct="1">
                <a:buFont typeface="Arial" panose="020B0604020202020204" pitchFamily="34" charset="0"/>
                <a:buNone/>
              </a:pPr>
              <a:endParaRPr lang="zh-CN" altLang="en-US" sz="1800">
                <a:solidFill>
                  <a:srgbClr val="F4EDDB"/>
                </a:solidFill>
              </a:endParaRPr>
            </a:p>
          </p:txBody>
        </p:sp>
        <p:sp>
          <p:nvSpPr>
            <p:cNvPr id="28" name="文本框 53"/>
            <p:cNvSpPr txBox="1">
              <a:spLocks noChangeArrowheads="1"/>
            </p:cNvSpPr>
            <p:nvPr/>
          </p:nvSpPr>
          <p:spPr bwMode="auto">
            <a:xfrm>
              <a:off x="7646988" y="3589337"/>
              <a:ext cx="1212851" cy="40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rgbClr val="F4EDDB"/>
                  </a:solidFill>
                  <a:latin typeface="Calibri Light" panose="020F0302020204030204" pitchFamily="34" charset="0"/>
                  <a:ea typeface="方正正黑简体" pitchFamily="2" charset="-122"/>
                </a:rPr>
                <a:t>工作效率</a:t>
              </a:r>
            </a:p>
          </p:txBody>
        </p:sp>
        <p:sp>
          <p:nvSpPr>
            <p:cNvPr id="29" name="矩形 54"/>
            <p:cNvSpPr>
              <a:spLocks noChangeArrowheads="1"/>
            </p:cNvSpPr>
            <p:nvPr/>
          </p:nvSpPr>
          <p:spPr bwMode="auto">
            <a:xfrm>
              <a:off x="7654925" y="3892550"/>
              <a:ext cx="3979863" cy="89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buFont typeface="Arial" panose="020B0604020202020204" pitchFamily="34" charset="0"/>
                <a:buNone/>
              </a:pPr>
              <a:r>
                <a:rPr lang="zh-CN" altLang="en-US" sz="1400">
                  <a:solidFill>
                    <a:srgbClr val="F4EDDB"/>
                  </a:solidFill>
                  <a:latin typeface="方正正黑简体" pitchFamily="2" charset="-122"/>
                  <a:ea typeface="方正正黑简体" pitchFamily="2" charset="-122"/>
                </a:rPr>
                <a:t>指导并监督研发部门执行公司研发战略和年度研发计划；组建优秀的产品研发团队，审核及培训考核有关技术人员。</a:t>
              </a:r>
            </a:p>
          </p:txBody>
        </p:sp>
        <p:sp>
          <p:nvSpPr>
            <p:cNvPr id="30" name="椭圆 58"/>
            <p:cNvSpPr>
              <a:spLocks noChangeArrowheads="1"/>
            </p:cNvSpPr>
            <p:nvPr/>
          </p:nvSpPr>
          <p:spPr bwMode="auto">
            <a:xfrm>
              <a:off x="6870704" y="5670553"/>
              <a:ext cx="784218" cy="784218"/>
            </a:xfrm>
            <a:prstGeom prst="ellipse">
              <a:avLst/>
            </a:prstGeom>
            <a:noFill/>
            <a:ln>
              <a:solidFill>
                <a:srgbClr val="F4EDDB"/>
              </a:solidFill>
            </a:ln>
          </p:spPr>
          <p:txBody>
            <a:bodyPr anchor="ctr"/>
            <a:lstStyle/>
            <a:p>
              <a:pPr algn="ctr" eaLnBrk="1" hangingPunct="1">
                <a:buFont typeface="Arial" panose="020B0604020202020204" pitchFamily="34" charset="0"/>
                <a:buNone/>
              </a:pPr>
              <a:endParaRPr lang="zh-CN" altLang="en-US" sz="1800">
                <a:solidFill>
                  <a:srgbClr val="F4EDDB"/>
                </a:solidFill>
              </a:endParaRPr>
            </a:p>
          </p:txBody>
        </p:sp>
        <p:sp>
          <p:nvSpPr>
            <p:cNvPr id="31" name="Line 5"/>
            <p:cNvSpPr>
              <a:spLocks noChangeShapeType="1"/>
            </p:cNvSpPr>
            <p:nvPr/>
          </p:nvSpPr>
          <p:spPr bwMode="auto">
            <a:xfrm>
              <a:off x="3841750" y="5286375"/>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sz="1800">
                <a:solidFill>
                  <a:srgbClr val="F4EDDB"/>
                </a:solidFill>
              </a:endParaRPr>
            </a:p>
          </p:txBody>
        </p:sp>
        <p:sp>
          <p:nvSpPr>
            <p:cNvPr id="32" name="文本框 60"/>
            <p:cNvSpPr txBox="1">
              <a:spLocks noChangeArrowheads="1"/>
            </p:cNvSpPr>
            <p:nvPr/>
          </p:nvSpPr>
          <p:spPr bwMode="auto">
            <a:xfrm>
              <a:off x="7646988" y="5648325"/>
              <a:ext cx="1212851" cy="40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solidFill>
                    <a:srgbClr val="F4EDDB"/>
                  </a:solidFill>
                  <a:latin typeface="Calibri Light" panose="020F0302020204030204" pitchFamily="34" charset="0"/>
                  <a:ea typeface="方正正黑简体" pitchFamily="2" charset="-122"/>
                </a:rPr>
                <a:t>工作效率</a:t>
              </a:r>
            </a:p>
          </p:txBody>
        </p:sp>
        <p:sp>
          <p:nvSpPr>
            <p:cNvPr id="33" name="矩形 61"/>
            <p:cNvSpPr>
              <a:spLocks noChangeArrowheads="1"/>
            </p:cNvSpPr>
            <p:nvPr/>
          </p:nvSpPr>
          <p:spPr bwMode="auto">
            <a:xfrm>
              <a:off x="7654925" y="5949950"/>
              <a:ext cx="3979863" cy="89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buFont typeface="Arial" panose="020B0604020202020204" pitchFamily="34" charset="0"/>
                <a:buNone/>
              </a:pPr>
              <a:r>
                <a:rPr lang="zh-CN" altLang="en-US" sz="1400">
                  <a:solidFill>
                    <a:srgbClr val="F4EDDB"/>
                  </a:solidFill>
                  <a:latin typeface="方正正黑简体" pitchFamily="2" charset="-122"/>
                  <a:ea typeface="方正正黑简体" pitchFamily="2" charset="-122"/>
                </a:rPr>
                <a:t>指导并监督研发部门执行公司研发战略和年度研发计划；组建优秀的产品研发团队，审核及培训考核有关技术人员。</a:t>
              </a:r>
            </a:p>
          </p:txBody>
        </p:sp>
        <p:grpSp>
          <p:nvGrpSpPr>
            <p:cNvPr id="34" name="组合 1"/>
            <p:cNvGrpSpPr/>
            <p:nvPr/>
          </p:nvGrpSpPr>
          <p:grpSpPr bwMode="auto">
            <a:xfrm>
              <a:off x="638137" y="1917700"/>
              <a:ext cx="4764126" cy="1379538"/>
              <a:chOff x="-73073" y="0"/>
              <a:chExt cx="4764769" cy="1379334"/>
            </a:xfrm>
          </p:grpSpPr>
          <p:sp>
            <p:nvSpPr>
              <p:cNvPr id="40" name="椭圆 16"/>
              <p:cNvSpPr>
                <a:spLocks noChangeArrowheads="1"/>
              </p:cNvSpPr>
              <p:nvPr/>
            </p:nvSpPr>
            <p:spPr bwMode="auto">
              <a:xfrm>
                <a:off x="-73073" y="22160"/>
                <a:ext cx="784775" cy="784773"/>
              </a:xfrm>
              <a:prstGeom prst="ellipse">
                <a:avLst/>
              </a:prstGeom>
              <a:noFill/>
              <a:ln w="9525">
                <a:solidFill>
                  <a:srgbClr val="F4EDDB"/>
                </a:solidFill>
                <a:round/>
              </a:ln>
            </p:spPr>
            <p:txBody>
              <a:bodyPr anchor="ctr"/>
              <a:lstStyle/>
              <a:p>
                <a:pPr algn="ctr" eaLnBrk="1" hangingPunct="1">
                  <a:buFont typeface="Arial" panose="020B0604020202020204" pitchFamily="34" charset="0"/>
                  <a:buNone/>
                </a:pPr>
                <a:endParaRPr lang="zh-CN" altLang="en-US" sz="1800">
                  <a:solidFill>
                    <a:srgbClr val="F4EDDB"/>
                  </a:solidFill>
                </a:endParaRPr>
              </a:p>
            </p:txBody>
          </p:sp>
          <p:sp>
            <p:nvSpPr>
              <p:cNvPr id="41" name="文本框 23"/>
              <p:cNvSpPr txBox="1">
                <a:spLocks noChangeArrowheads="1"/>
              </p:cNvSpPr>
              <p:nvPr/>
            </p:nvSpPr>
            <p:spPr bwMode="auto">
              <a:xfrm>
                <a:off x="703398" y="0"/>
                <a:ext cx="1212964" cy="40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dirty="0">
                    <a:solidFill>
                      <a:srgbClr val="F4EDDB"/>
                    </a:solidFill>
                    <a:latin typeface="Calibri Light" panose="020F0302020204030204" pitchFamily="34" charset="0"/>
                    <a:ea typeface="方正正黑简体" pitchFamily="2" charset="-122"/>
                  </a:rPr>
                  <a:t>工作效率</a:t>
                </a:r>
              </a:p>
            </p:txBody>
          </p:sp>
          <p:sp>
            <p:nvSpPr>
              <p:cNvPr id="42" name="矩形 25"/>
              <p:cNvSpPr>
                <a:spLocks noChangeArrowheads="1"/>
              </p:cNvSpPr>
              <p:nvPr/>
            </p:nvSpPr>
            <p:spPr bwMode="auto">
              <a:xfrm>
                <a:off x="711879" y="302228"/>
                <a:ext cx="3979817" cy="89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buFont typeface="Arial" panose="020B0604020202020204" pitchFamily="34" charset="0"/>
                  <a:buNone/>
                </a:pPr>
                <a:r>
                  <a:rPr lang="zh-CN" altLang="en-US" sz="1400">
                    <a:solidFill>
                      <a:srgbClr val="F4EDDB"/>
                    </a:solidFill>
                    <a:latin typeface="方正正黑简体" pitchFamily="2" charset="-122"/>
                    <a:ea typeface="方正正黑简体" pitchFamily="2" charset="-122"/>
                  </a:rPr>
                  <a:t>指导并监督研发部门执行公司研发战略和年度研发计划；组建优秀的产品研发团队，审核及培训考核有关技术人员。</a:t>
                </a:r>
              </a:p>
            </p:txBody>
          </p:sp>
          <p:sp>
            <p:nvSpPr>
              <p:cNvPr id="43" name="Line 5"/>
              <p:cNvSpPr>
                <a:spLocks noChangeShapeType="1"/>
              </p:cNvSpPr>
              <p:nvPr/>
            </p:nvSpPr>
            <p:spPr bwMode="auto">
              <a:xfrm>
                <a:off x="3130759" y="1379334"/>
                <a:ext cx="0" cy="0"/>
              </a:xfrm>
              <a:prstGeom prst="line">
                <a:avLst/>
              </a:prstGeom>
              <a:noFill/>
              <a:ln w="14288">
                <a:solidFill>
                  <a:srgbClr val="449FDB"/>
                </a:solidFill>
                <a:round/>
              </a:ln>
              <a:extLst>
                <a:ext uri="{909E8E84-426E-40DD-AFC4-6F175D3DCCD1}">
                  <a14:hiddenFill xmlns:a14="http://schemas.microsoft.com/office/drawing/2010/main">
                    <a:noFill/>
                  </a14:hiddenFill>
                </a:ext>
              </a:extLst>
            </p:spPr>
            <p:txBody>
              <a:bodyPr/>
              <a:lstStyle/>
              <a:p>
                <a:endParaRPr lang="zh-CN" altLang="en-US" sz="1800">
                  <a:solidFill>
                    <a:srgbClr val="F4EDDB"/>
                  </a:solidFill>
                </a:endParaRPr>
              </a:p>
            </p:txBody>
          </p:sp>
          <p:pic>
            <p:nvPicPr>
              <p:cNvPr id="44" name="Group 9"/>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8800"/>
                        </a14:imgEffect>
                      </a14:imgLayer>
                    </a14:imgProps>
                  </a:ext>
                </a:extLst>
              </a:blip>
              <a:srcRect/>
              <a:stretch>
                <a:fillRect/>
              </a:stretch>
            </p:blipFill>
            <p:spPr bwMode="auto">
              <a:xfrm>
                <a:off x="93472" y="179795"/>
                <a:ext cx="457200" cy="432816"/>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grpSp>
        <p:sp>
          <p:nvSpPr>
            <p:cNvPr id="35" name="Freeform 9"/>
            <p:cNvSpPr>
              <a:spLocks noEditPoints="1"/>
            </p:cNvSpPr>
            <p:nvPr/>
          </p:nvSpPr>
          <p:spPr bwMode="auto">
            <a:xfrm>
              <a:off x="7077075" y="3786188"/>
              <a:ext cx="382588" cy="436562"/>
            </a:xfrm>
            <a:custGeom>
              <a:avLst/>
              <a:gdLst>
                <a:gd name="T0" fmla="*/ 2147483646 w 112"/>
                <a:gd name="T1" fmla="*/ 2147483646 h 128"/>
                <a:gd name="T2" fmla="*/ 2147483646 w 112"/>
                <a:gd name="T3" fmla="*/ 2147483646 h 128"/>
                <a:gd name="T4" fmla="*/ 2147483646 w 112"/>
                <a:gd name="T5" fmla="*/ 2147483646 h 128"/>
                <a:gd name="T6" fmla="*/ 2147483646 w 112"/>
                <a:gd name="T7" fmla="*/ 2147483646 h 128"/>
                <a:gd name="T8" fmla="*/ 2147483646 w 112"/>
                <a:gd name="T9" fmla="*/ 2147483646 h 128"/>
                <a:gd name="T10" fmla="*/ 2147483646 w 112"/>
                <a:gd name="T11" fmla="*/ 2147483646 h 128"/>
                <a:gd name="T12" fmla="*/ 2147483646 w 112"/>
                <a:gd name="T13" fmla="*/ 0 h 128"/>
                <a:gd name="T14" fmla="*/ 2147483646 w 112"/>
                <a:gd name="T15" fmla="*/ 0 h 128"/>
                <a:gd name="T16" fmla="*/ 0 w 112"/>
                <a:gd name="T17" fmla="*/ 2147483646 h 128"/>
                <a:gd name="T18" fmla="*/ 0 w 112"/>
                <a:gd name="T19" fmla="*/ 2147483646 h 128"/>
                <a:gd name="T20" fmla="*/ 2147483646 w 112"/>
                <a:gd name="T21" fmla="*/ 2147483646 h 128"/>
                <a:gd name="T22" fmla="*/ 2147483646 w 112"/>
                <a:gd name="T23" fmla="*/ 2147483646 h 128"/>
                <a:gd name="T24" fmla="*/ 2147483646 w 112"/>
                <a:gd name="T25" fmla="*/ 2147483646 h 128"/>
                <a:gd name="T26" fmla="*/ 2147483646 w 112"/>
                <a:gd name="T27" fmla="*/ 2147483646 h 128"/>
                <a:gd name="T28" fmla="*/ 2147483646 w 112"/>
                <a:gd name="T29" fmla="*/ 2147483646 h 128"/>
                <a:gd name="T30" fmla="*/ 2147483646 w 112"/>
                <a:gd name="T31" fmla="*/ 2147483646 h 128"/>
                <a:gd name="T32" fmla="*/ 2147483646 w 112"/>
                <a:gd name="T33" fmla="*/ 2147483646 h 128"/>
                <a:gd name="T34" fmla="*/ 2147483646 w 112"/>
                <a:gd name="T35" fmla="*/ 2147483646 h 128"/>
                <a:gd name="T36" fmla="*/ 2147483646 w 112"/>
                <a:gd name="T37" fmla="*/ 214748364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2" h="128">
                  <a:moveTo>
                    <a:pt x="104" y="16"/>
                  </a:moveTo>
                  <a:cubicBezTo>
                    <a:pt x="104" y="120"/>
                    <a:pt x="104" y="120"/>
                    <a:pt x="104" y="120"/>
                  </a:cubicBezTo>
                  <a:cubicBezTo>
                    <a:pt x="20" y="120"/>
                    <a:pt x="20" y="120"/>
                    <a:pt x="20" y="120"/>
                  </a:cubicBezTo>
                  <a:cubicBezTo>
                    <a:pt x="13" y="120"/>
                    <a:pt x="8" y="115"/>
                    <a:pt x="8" y="108"/>
                  </a:cubicBezTo>
                  <a:cubicBezTo>
                    <a:pt x="8" y="101"/>
                    <a:pt x="13" y="96"/>
                    <a:pt x="20" y="96"/>
                  </a:cubicBezTo>
                  <a:cubicBezTo>
                    <a:pt x="96" y="96"/>
                    <a:pt x="96" y="96"/>
                    <a:pt x="96" y="96"/>
                  </a:cubicBezTo>
                  <a:cubicBezTo>
                    <a:pt x="96" y="0"/>
                    <a:pt x="96" y="0"/>
                    <a:pt x="96" y="0"/>
                  </a:cubicBez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12" y="16"/>
                    <a:pt x="112" y="16"/>
                    <a:pt x="112" y="16"/>
                  </a:cubicBezTo>
                  <a:lnTo>
                    <a:pt x="104" y="16"/>
                  </a:lnTo>
                  <a:close/>
                  <a:moveTo>
                    <a:pt x="24" y="104"/>
                  </a:moveTo>
                  <a:cubicBezTo>
                    <a:pt x="96" y="104"/>
                    <a:pt x="96" y="104"/>
                    <a:pt x="96" y="104"/>
                  </a:cubicBezTo>
                  <a:cubicBezTo>
                    <a:pt x="96" y="112"/>
                    <a:pt x="96" y="112"/>
                    <a:pt x="96" y="112"/>
                  </a:cubicBezTo>
                  <a:cubicBezTo>
                    <a:pt x="24" y="112"/>
                    <a:pt x="24" y="112"/>
                    <a:pt x="24" y="112"/>
                  </a:cubicBezTo>
                  <a:lnTo>
                    <a:pt x="24" y="104"/>
                  </a:lnTo>
                  <a:close/>
                </a:path>
              </a:pathLst>
            </a:custGeom>
            <a:solidFill>
              <a:srgbClr val="F4EDDB"/>
            </a:solidFill>
            <a:ln>
              <a:noFill/>
            </a:ln>
          </p:spPr>
          <p:txBody>
            <a:bodyPr/>
            <a:lstStyle/>
            <a:p>
              <a:endParaRPr lang="zh-CN" altLang="en-US" sz="1800">
                <a:solidFill>
                  <a:srgbClr val="F4EDDB"/>
                </a:solidFill>
              </a:endParaRPr>
            </a:p>
          </p:txBody>
        </p:sp>
        <p:sp>
          <p:nvSpPr>
            <p:cNvPr id="36" name="Freeform 19"/>
            <p:cNvSpPr>
              <a:spLocks noEditPoints="1"/>
            </p:cNvSpPr>
            <p:nvPr/>
          </p:nvSpPr>
          <p:spPr bwMode="auto">
            <a:xfrm>
              <a:off x="785813" y="3811588"/>
              <a:ext cx="490537" cy="436562"/>
            </a:xfrm>
            <a:custGeom>
              <a:avLst/>
              <a:gdLst>
                <a:gd name="T0" fmla="*/ 2147483646 w 144"/>
                <a:gd name="T1" fmla="*/ 2147483646 h 128"/>
                <a:gd name="T2" fmla="*/ 2147483646 w 144"/>
                <a:gd name="T3" fmla="*/ 2147483646 h 128"/>
                <a:gd name="T4" fmla="*/ 2147483646 w 144"/>
                <a:gd name="T5" fmla="*/ 2147483646 h 128"/>
                <a:gd name="T6" fmla="*/ 2147483646 w 144"/>
                <a:gd name="T7" fmla="*/ 2147483646 h 128"/>
                <a:gd name="T8" fmla="*/ 2147483646 w 144"/>
                <a:gd name="T9" fmla="*/ 2147483646 h 128"/>
                <a:gd name="T10" fmla="*/ 2147483646 w 144"/>
                <a:gd name="T11" fmla="*/ 2147483646 h 128"/>
                <a:gd name="T12" fmla="*/ 2147483646 w 144"/>
                <a:gd name="T13" fmla="*/ 2147483646 h 128"/>
                <a:gd name="T14" fmla="*/ 2147483646 w 144"/>
                <a:gd name="T15" fmla="*/ 2147483646 h 128"/>
                <a:gd name="T16" fmla="*/ 2147483646 w 144"/>
                <a:gd name="T17" fmla="*/ 2147483646 h 128"/>
                <a:gd name="T18" fmla="*/ 2147483646 w 144"/>
                <a:gd name="T19" fmla="*/ 2147483646 h 128"/>
                <a:gd name="T20" fmla="*/ 2147483646 w 144"/>
                <a:gd name="T21" fmla="*/ 2147483646 h 128"/>
                <a:gd name="T22" fmla="*/ 2147483646 w 144"/>
                <a:gd name="T23" fmla="*/ 2147483646 h 128"/>
                <a:gd name="T24" fmla="*/ 2147483646 w 144"/>
                <a:gd name="T25" fmla="*/ 2147483646 h 128"/>
                <a:gd name="T26" fmla="*/ 2147483646 w 144"/>
                <a:gd name="T27" fmla="*/ 2147483646 h 128"/>
                <a:gd name="T28" fmla="*/ 2147483646 w 144"/>
                <a:gd name="T29" fmla="*/ 2147483646 h 128"/>
                <a:gd name="T30" fmla="*/ 2147483646 w 144"/>
                <a:gd name="T31" fmla="*/ 2147483646 h 128"/>
                <a:gd name="T32" fmla="*/ 2147483646 w 144"/>
                <a:gd name="T33" fmla="*/ 2147483646 h 128"/>
                <a:gd name="T34" fmla="*/ 2147483646 w 144"/>
                <a:gd name="T35" fmla="*/ 2147483646 h 128"/>
                <a:gd name="T36" fmla="*/ 2147483646 w 144"/>
                <a:gd name="T37" fmla="*/ 2147483646 h 128"/>
                <a:gd name="T38" fmla="*/ 2147483646 w 144"/>
                <a:gd name="T39" fmla="*/ 2147483646 h 128"/>
                <a:gd name="T40" fmla="*/ 2147483646 w 144"/>
                <a:gd name="T41" fmla="*/ 2147483646 h 128"/>
                <a:gd name="T42" fmla="*/ 2147483646 w 144"/>
                <a:gd name="T43" fmla="*/ 2147483646 h 128"/>
                <a:gd name="T44" fmla="*/ 2147483646 w 144"/>
                <a:gd name="T45" fmla="*/ 2147483646 h 128"/>
                <a:gd name="T46" fmla="*/ 2147483646 w 144"/>
                <a:gd name="T47" fmla="*/ 2147483646 h 128"/>
                <a:gd name="T48" fmla="*/ 2147483646 w 144"/>
                <a:gd name="T49" fmla="*/ 2147483646 h 128"/>
                <a:gd name="T50" fmla="*/ 2147483646 w 144"/>
                <a:gd name="T51" fmla="*/ 2147483646 h 128"/>
                <a:gd name="T52" fmla="*/ 2147483646 w 144"/>
                <a:gd name="T53" fmla="*/ 2147483646 h 128"/>
                <a:gd name="T54" fmla="*/ 0 w 144"/>
                <a:gd name="T55" fmla="*/ 2147483646 h 128"/>
                <a:gd name="T56" fmla="*/ 2147483646 w 144"/>
                <a:gd name="T57" fmla="*/ 0 h 128"/>
                <a:gd name="T58" fmla="*/ 2147483646 w 144"/>
                <a:gd name="T59" fmla="*/ 2147483646 h 128"/>
                <a:gd name="T60" fmla="*/ 2147483646 w 144"/>
                <a:gd name="T61" fmla="*/ 2147483646 h 128"/>
                <a:gd name="T62" fmla="*/ 2147483646 w 144"/>
                <a:gd name="T63" fmla="*/ 2147483646 h 128"/>
                <a:gd name="T64" fmla="*/ 2147483646 w 144"/>
                <a:gd name="T65" fmla="*/ 2147483646 h 128"/>
                <a:gd name="T66" fmla="*/ 2147483646 w 144"/>
                <a:gd name="T67" fmla="*/ 2147483646 h 128"/>
                <a:gd name="T68" fmla="*/ 2147483646 w 144"/>
                <a:gd name="T69" fmla="*/ 2147483646 h 128"/>
                <a:gd name="T70" fmla="*/ 2147483646 w 144"/>
                <a:gd name="T71" fmla="*/ 2147483646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4" h="128">
                  <a:moveTo>
                    <a:pt x="136" y="113"/>
                  </a:moveTo>
                  <a:cubicBezTo>
                    <a:pt x="136" y="118"/>
                    <a:pt x="139" y="123"/>
                    <a:pt x="144" y="126"/>
                  </a:cubicBezTo>
                  <a:cubicBezTo>
                    <a:pt x="144" y="128"/>
                    <a:pt x="144" y="128"/>
                    <a:pt x="144" y="128"/>
                  </a:cubicBezTo>
                  <a:cubicBezTo>
                    <a:pt x="143" y="128"/>
                    <a:pt x="141" y="128"/>
                    <a:pt x="140" y="128"/>
                  </a:cubicBezTo>
                  <a:cubicBezTo>
                    <a:pt x="131" y="128"/>
                    <a:pt x="124" y="124"/>
                    <a:pt x="118" y="119"/>
                  </a:cubicBezTo>
                  <a:cubicBezTo>
                    <a:pt x="115" y="120"/>
                    <a:pt x="112" y="120"/>
                    <a:pt x="108" y="120"/>
                  </a:cubicBezTo>
                  <a:cubicBezTo>
                    <a:pt x="88" y="120"/>
                    <a:pt x="72" y="106"/>
                    <a:pt x="72" y="88"/>
                  </a:cubicBezTo>
                  <a:cubicBezTo>
                    <a:pt x="72" y="70"/>
                    <a:pt x="88" y="56"/>
                    <a:pt x="108" y="56"/>
                  </a:cubicBezTo>
                  <a:cubicBezTo>
                    <a:pt x="128" y="56"/>
                    <a:pt x="144" y="70"/>
                    <a:pt x="144" y="88"/>
                  </a:cubicBezTo>
                  <a:cubicBezTo>
                    <a:pt x="144" y="95"/>
                    <a:pt x="142" y="101"/>
                    <a:pt x="137" y="107"/>
                  </a:cubicBezTo>
                  <a:cubicBezTo>
                    <a:pt x="136" y="108"/>
                    <a:pt x="136" y="110"/>
                    <a:pt x="136" y="113"/>
                  </a:cubicBezTo>
                  <a:close/>
                  <a:moveTo>
                    <a:pt x="29" y="28"/>
                  </a:moveTo>
                  <a:cubicBezTo>
                    <a:pt x="21" y="34"/>
                    <a:pt x="16" y="43"/>
                    <a:pt x="16" y="52"/>
                  </a:cubicBezTo>
                  <a:cubicBezTo>
                    <a:pt x="16" y="57"/>
                    <a:pt x="17" y="62"/>
                    <a:pt x="20" y="67"/>
                  </a:cubicBezTo>
                  <a:cubicBezTo>
                    <a:pt x="23" y="71"/>
                    <a:pt x="27" y="76"/>
                    <a:pt x="33" y="79"/>
                  </a:cubicBezTo>
                  <a:cubicBezTo>
                    <a:pt x="36" y="82"/>
                    <a:pt x="39" y="86"/>
                    <a:pt x="40" y="90"/>
                  </a:cubicBezTo>
                  <a:cubicBezTo>
                    <a:pt x="40" y="92"/>
                    <a:pt x="40" y="93"/>
                    <a:pt x="40" y="95"/>
                  </a:cubicBezTo>
                  <a:cubicBezTo>
                    <a:pt x="41" y="94"/>
                    <a:pt x="42" y="93"/>
                    <a:pt x="43" y="92"/>
                  </a:cubicBezTo>
                  <a:cubicBezTo>
                    <a:pt x="46" y="89"/>
                    <a:pt x="50" y="87"/>
                    <a:pt x="54" y="87"/>
                  </a:cubicBezTo>
                  <a:cubicBezTo>
                    <a:pt x="55" y="87"/>
                    <a:pt x="55" y="87"/>
                    <a:pt x="56" y="87"/>
                  </a:cubicBezTo>
                  <a:cubicBezTo>
                    <a:pt x="59" y="88"/>
                    <a:pt x="61" y="88"/>
                    <a:pt x="64" y="88"/>
                  </a:cubicBezTo>
                  <a:cubicBezTo>
                    <a:pt x="64" y="104"/>
                    <a:pt x="64" y="104"/>
                    <a:pt x="64" y="104"/>
                  </a:cubicBezTo>
                  <a:cubicBezTo>
                    <a:pt x="61" y="104"/>
                    <a:pt x="57" y="104"/>
                    <a:pt x="54" y="103"/>
                  </a:cubicBezTo>
                  <a:cubicBezTo>
                    <a:pt x="40" y="117"/>
                    <a:pt x="24" y="120"/>
                    <a:pt x="8" y="120"/>
                  </a:cubicBezTo>
                  <a:cubicBezTo>
                    <a:pt x="8" y="117"/>
                    <a:pt x="8" y="117"/>
                    <a:pt x="8" y="117"/>
                  </a:cubicBezTo>
                  <a:cubicBezTo>
                    <a:pt x="17" y="112"/>
                    <a:pt x="24" y="105"/>
                    <a:pt x="24" y="96"/>
                  </a:cubicBezTo>
                  <a:cubicBezTo>
                    <a:pt x="24" y="95"/>
                    <a:pt x="24" y="94"/>
                    <a:pt x="24" y="92"/>
                  </a:cubicBezTo>
                  <a:cubicBezTo>
                    <a:pt x="9" y="83"/>
                    <a:pt x="0" y="68"/>
                    <a:pt x="0" y="52"/>
                  </a:cubicBezTo>
                  <a:cubicBezTo>
                    <a:pt x="0" y="23"/>
                    <a:pt x="29" y="0"/>
                    <a:pt x="64" y="0"/>
                  </a:cubicBezTo>
                  <a:cubicBezTo>
                    <a:pt x="99" y="0"/>
                    <a:pt x="127" y="23"/>
                    <a:pt x="128" y="51"/>
                  </a:cubicBezTo>
                  <a:cubicBezTo>
                    <a:pt x="123" y="48"/>
                    <a:pt x="117" y="47"/>
                    <a:pt x="111" y="47"/>
                  </a:cubicBezTo>
                  <a:cubicBezTo>
                    <a:pt x="110" y="40"/>
                    <a:pt x="106" y="33"/>
                    <a:pt x="99" y="28"/>
                  </a:cubicBezTo>
                  <a:cubicBezTo>
                    <a:pt x="95" y="24"/>
                    <a:pt x="90" y="21"/>
                    <a:pt x="84" y="19"/>
                  </a:cubicBezTo>
                  <a:cubicBezTo>
                    <a:pt x="78" y="17"/>
                    <a:pt x="71" y="16"/>
                    <a:pt x="64" y="16"/>
                  </a:cubicBezTo>
                  <a:cubicBezTo>
                    <a:pt x="57" y="16"/>
                    <a:pt x="51" y="17"/>
                    <a:pt x="44" y="19"/>
                  </a:cubicBezTo>
                  <a:cubicBezTo>
                    <a:pt x="38" y="21"/>
                    <a:pt x="33" y="24"/>
                    <a:pt x="29" y="28"/>
                  </a:cubicBezTo>
                  <a:close/>
                </a:path>
              </a:pathLst>
            </a:custGeom>
            <a:solidFill>
              <a:srgbClr val="F4ED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endParaRPr>
            </a:p>
          </p:txBody>
        </p:sp>
        <p:sp>
          <p:nvSpPr>
            <p:cNvPr id="37" name="Freeform 34"/>
            <p:cNvSpPr>
              <a:spLocks noEditPoints="1"/>
            </p:cNvSpPr>
            <p:nvPr/>
          </p:nvSpPr>
          <p:spPr bwMode="auto">
            <a:xfrm>
              <a:off x="6970713" y="5845175"/>
              <a:ext cx="488950" cy="519113"/>
            </a:xfrm>
            <a:custGeom>
              <a:avLst/>
              <a:gdLst>
                <a:gd name="T0" fmla="*/ 2147483646 w 291"/>
                <a:gd name="T1" fmla="*/ 2147483646 h 309"/>
                <a:gd name="T2" fmla="*/ 0 w 291"/>
                <a:gd name="T3" fmla="*/ 2147483646 h 309"/>
                <a:gd name="T4" fmla="*/ 0 w 291"/>
                <a:gd name="T5" fmla="*/ 2147483646 h 309"/>
                <a:gd name="T6" fmla="*/ 2147483646 w 291"/>
                <a:gd name="T7" fmla="*/ 2147483646 h 309"/>
                <a:gd name="T8" fmla="*/ 2147483646 w 291"/>
                <a:gd name="T9" fmla="*/ 2147483646 h 309"/>
                <a:gd name="T10" fmla="*/ 2147483646 w 291"/>
                <a:gd name="T11" fmla="*/ 2147483646 h 309"/>
                <a:gd name="T12" fmla="*/ 2147483646 w 291"/>
                <a:gd name="T13" fmla="*/ 2147483646 h 309"/>
                <a:gd name="T14" fmla="*/ 2147483646 w 291"/>
                <a:gd name="T15" fmla="*/ 2147483646 h 309"/>
                <a:gd name="T16" fmla="*/ 2147483646 w 291"/>
                <a:gd name="T17" fmla="*/ 0 h 309"/>
                <a:gd name="T18" fmla="*/ 2147483646 w 291"/>
                <a:gd name="T19" fmla="*/ 2147483646 h 309"/>
                <a:gd name="T20" fmla="*/ 2147483646 w 291"/>
                <a:gd name="T21" fmla="*/ 2147483646 h 309"/>
                <a:gd name="T22" fmla="*/ 2147483646 w 291"/>
                <a:gd name="T23" fmla="*/ 2147483646 h 309"/>
                <a:gd name="T24" fmla="*/ 2147483646 w 291"/>
                <a:gd name="T25" fmla="*/ 2147483646 h 309"/>
                <a:gd name="T26" fmla="*/ 2147483646 w 291"/>
                <a:gd name="T27" fmla="*/ 2147483646 h 309"/>
                <a:gd name="T28" fmla="*/ 2147483646 w 291"/>
                <a:gd name="T29" fmla="*/ 2147483646 h 309"/>
                <a:gd name="T30" fmla="*/ 2147483646 w 291"/>
                <a:gd name="T31" fmla="*/ 2147483646 h 309"/>
                <a:gd name="T32" fmla="*/ 2147483646 w 291"/>
                <a:gd name="T33" fmla="*/ 2147483646 h 309"/>
                <a:gd name="T34" fmla="*/ 2147483646 w 291"/>
                <a:gd name="T35" fmla="*/ 2147483646 h 309"/>
                <a:gd name="T36" fmla="*/ 2147483646 w 291"/>
                <a:gd name="T37" fmla="*/ 2147483646 h 309"/>
                <a:gd name="T38" fmla="*/ 2147483646 w 291"/>
                <a:gd name="T39" fmla="*/ 2147483646 h 309"/>
                <a:gd name="T40" fmla="*/ 2147483646 w 291"/>
                <a:gd name="T41" fmla="*/ 2147483646 h 309"/>
                <a:gd name="T42" fmla="*/ 2147483646 w 291"/>
                <a:gd name="T43" fmla="*/ 2147483646 h 309"/>
                <a:gd name="T44" fmla="*/ 2147483646 w 291"/>
                <a:gd name="T45" fmla="*/ 0 h 309"/>
                <a:gd name="T46" fmla="*/ 2147483646 w 291"/>
                <a:gd name="T47" fmla="*/ 0 h 3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1" h="309">
                  <a:moveTo>
                    <a:pt x="97" y="154"/>
                  </a:moveTo>
                  <a:lnTo>
                    <a:pt x="0" y="154"/>
                  </a:lnTo>
                  <a:lnTo>
                    <a:pt x="0" y="116"/>
                  </a:lnTo>
                  <a:lnTo>
                    <a:pt x="97" y="116"/>
                  </a:lnTo>
                  <a:lnTo>
                    <a:pt x="97" y="77"/>
                  </a:lnTo>
                  <a:lnTo>
                    <a:pt x="155" y="135"/>
                  </a:lnTo>
                  <a:lnTo>
                    <a:pt x="97" y="193"/>
                  </a:lnTo>
                  <a:lnTo>
                    <a:pt x="97" y="154"/>
                  </a:lnTo>
                  <a:close/>
                  <a:moveTo>
                    <a:pt x="291" y="0"/>
                  </a:moveTo>
                  <a:lnTo>
                    <a:pt x="291" y="251"/>
                  </a:lnTo>
                  <a:lnTo>
                    <a:pt x="174" y="309"/>
                  </a:lnTo>
                  <a:lnTo>
                    <a:pt x="174" y="251"/>
                  </a:lnTo>
                  <a:lnTo>
                    <a:pt x="58" y="251"/>
                  </a:lnTo>
                  <a:lnTo>
                    <a:pt x="58" y="174"/>
                  </a:lnTo>
                  <a:lnTo>
                    <a:pt x="78" y="174"/>
                  </a:lnTo>
                  <a:lnTo>
                    <a:pt x="78" y="232"/>
                  </a:lnTo>
                  <a:lnTo>
                    <a:pt x="174" y="232"/>
                  </a:lnTo>
                  <a:lnTo>
                    <a:pt x="174" y="58"/>
                  </a:lnTo>
                  <a:lnTo>
                    <a:pt x="252" y="20"/>
                  </a:lnTo>
                  <a:lnTo>
                    <a:pt x="78" y="20"/>
                  </a:lnTo>
                  <a:lnTo>
                    <a:pt x="78" y="97"/>
                  </a:lnTo>
                  <a:lnTo>
                    <a:pt x="58" y="97"/>
                  </a:lnTo>
                  <a:lnTo>
                    <a:pt x="58" y="0"/>
                  </a:lnTo>
                  <a:lnTo>
                    <a:pt x="291" y="0"/>
                  </a:lnTo>
                  <a:close/>
                </a:path>
              </a:pathLst>
            </a:custGeom>
            <a:solidFill>
              <a:srgbClr val="F4EDDB"/>
            </a:solidFill>
            <a:ln>
              <a:noFill/>
            </a:ln>
          </p:spPr>
          <p:txBody>
            <a:bodyPr/>
            <a:lstStyle/>
            <a:p>
              <a:endParaRPr lang="zh-CN" altLang="en-US" sz="1800">
                <a:solidFill>
                  <a:srgbClr val="F4EDDB"/>
                </a:solidFill>
              </a:endParaRPr>
            </a:p>
          </p:txBody>
        </p:sp>
        <p:sp>
          <p:nvSpPr>
            <p:cNvPr id="38" name="Freeform 13"/>
            <p:cNvSpPr>
              <a:spLocks noEditPoints="1"/>
            </p:cNvSpPr>
            <p:nvPr/>
          </p:nvSpPr>
          <p:spPr bwMode="auto">
            <a:xfrm>
              <a:off x="847725" y="5867400"/>
              <a:ext cx="381000" cy="390525"/>
            </a:xfrm>
            <a:custGeom>
              <a:avLst/>
              <a:gdLst>
                <a:gd name="T0" fmla="*/ 2147483646 w 120"/>
                <a:gd name="T1" fmla="*/ 0 h 128"/>
                <a:gd name="T2" fmla="*/ 2147483646 w 120"/>
                <a:gd name="T3" fmla="*/ 0 h 128"/>
                <a:gd name="T4" fmla="*/ 0 w 120"/>
                <a:gd name="T5" fmla="*/ 2147483646 h 128"/>
                <a:gd name="T6" fmla="*/ 0 w 120"/>
                <a:gd name="T7" fmla="*/ 2147483646 h 128"/>
                <a:gd name="T8" fmla="*/ 2147483646 w 120"/>
                <a:gd name="T9" fmla="*/ 2147483646 h 128"/>
                <a:gd name="T10" fmla="*/ 2147483646 w 120"/>
                <a:gd name="T11" fmla="*/ 2147483646 h 128"/>
                <a:gd name="T12" fmla="*/ 2147483646 w 120"/>
                <a:gd name="T13" fmla="*/ 2147483646 h 128"/>
                <a:gd name="T14" fmla="*/ 2147483646 w 120"/>
                <a:gd name="T15" fmla="*/ 2147483646 h 128"/>
                <a:gd name="T16" fmla="*/ 2147483646 w 120"/>
                <a:gd name="T17" fmla="*/ 0 h 128"/>
                <a:gd name="T18" fmla="*/ 2147483646 w 120"/>
                <a:gd name="T19" fmla="*/ 2147483646 h 128"/>
                <a:gd name="T20" fmla="*/ 2147483646 w 120"/>
                <a:gd name="T21" fmla="*/ 2147483646 h 128"/>
                <a:gd name="T22" fmla="*/ 2147483646 w 120"/>
                <a:gd name="T23" fmla="*/ 2147483646 h 128"/>
                <a:gd name="T24" fmla="*/ 2147483646 w 120"/>
                <a:gd name="T25" fmla="*/ 2147483646 h 128"/>
                <a:gd name="T26" fmla="*/ 2147483646 w 120"/>
                <a:gd name="T27" fmla="*/ 2147483646 h 128"/>
                <a:gd name="T28" fmla="*/ 2147483646 w 120"/>
                <a:gd name="T29" fmla="*/ 2147483646 h 128"/>
                <a:gd name="T30" fmla="*/ 2147483646 w 120"/>
                <a:gd name="T31" fmla="*/ 2147483646 h 128"/>
                <a:gd name="T32" fmla="*/ 2147483646 w 120"/>
                <a:gd name="T33" fmla="*/ 2147483646 h 128"/>
                <a:gd name="T34" fmla="*/ 2147483646 w 120"/>
                <a:gd name="T35" fmla="*/ 2147483646 h 128"/>
                <a:gd name="T36" fmla="*/ 2147483646 w 120"/>
                <a:gd name="T37" fmla="*/ 2147483646 h 128"/>
                <a:gd name="T38" fmla="*/ 2147483646 w 120"/>
                <a:gd name="T39" fmla="*/ 2147483646 h 128"/>
                <a:gd name="T40" fmla="*/ 2147483646 w 120"/>
                <a:gd name="T41" fmla="*/ 2147483646 h 128"/>
                <a:gd name="T42" fmla="*/ 2147483646 w 120"/>
                <a:gd name="T43" fmla="*/ 2147483646 h 128"/>
                <a:gd name="T44" fmla="*/ 2147483646 w 120"/>
                <a:gd name="T45" fmla="*/ 2147483646 h 128"/>
                <a:gd name="T46" fmla="*/ 2147483646 w 120"/>
                <a:gd name="T47" fmla="*/ 2147483646 h 128"/>
                <a:gd name="T48" fmla="*/ 2147483646 w 120"/>
                <a:gd name="T49" fmla="*/ 2147483646 h 128"/>
                <a:gd name="T50" fmla="*/ 2147483646 w 120"/>
                <a:gd name="T51" fmla="*/ 2147483646 h 128"/>
                <a:gd name="T52" fmla="*/ 2147483646 w 120"/>
                <a:gd name="T53" fmla="*/ 2147483646 h 128"/>
                <a:gd name="T54" fmla="*/ 2147483646 w 120"/>
                <a:gd name="T55" fmla="*/ 2147483646 h 128"/>
                <a:gd name="T56" fmla="*/ 2147483646 w 120"/>
                <a:gd name="T57" fmla="*/ 2147483646 h 128"/>
                <a:gd name="T58" fmla="*/ 2147483646 w 120"/>
                <a:gd name="T59" fmla="*/ 2147483646 h 128"/>
                <a:gd name="T60" fmla="*/ 2147483646 w 120"/>
                <a:gd name="T61" fmla="*/ 2147483646 h 128"/>
                <a:gd name="T62" fmla="*/ 2147483646 w 120"/>
                <a:gd name="T63" fmla="*/ 2147483646 h 128"/>
                <a:gd name="T64" fmla="*/ 2147483646 w 120"/>
                <a:gd name="T65" fmla="*/ 2147483646 h 128"/>
                <a:gd name="T66" fmla="*/ 2147483646 w 120"/>
                <a:gd name="T67" fmla="*/ 2147483646 h 128"/>
                <a:gd name="T68" fmla="*/ 2147483646 w 120"/>
                <a:gd name="T69" fmla="*/ 2147483646 h 128"/>
                <a:gd name="T70" fmla="*/ 2147483646 w 120"/>
                <a:gd name="T71" fmla="*/ 2147483646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128">
                  <a:moveTo>
                    <a:pt x="108" y="0"/>
                  </a:moveTo>
                  <a:cubicBezTo>
                    <a:pt x="12" y="0"/>
                    <a:pt x="12" y="0"/>
                    <a:pt x="12" y="0"/>
                  </a:cubicBezTo>
                  <a:cubicBezTo>
                    <a:pt x="5" y="0"/>
                    <a:pt x="0" y="5"/>
                    <a:pt x="0" y="12"/>
                  </a:cubicBezTo>
                  <a:cubicBezTo>
                    <a:pt x="0" y="116"/>
                    <a:pt x="0" y="116"/>
                    <a:pt x="0" y="116"/>
                  </a:cubicBezTo>
                  <a:cubicBezTo>
                    <a:pt x="0" y="123"/>
                    <a:pt x="5" y="128"/>
                    <a:pt x="12" y="128"/>
                  </a:cubicBezTo>
                  <a:cubicBezTo>
                    <a:pt x="108" y="128"/>
                    <a:pt x="108" y="128"/>
                    <a:pt x="108" y="128"/>
                  </a:cubicBezTo>
                  <a:cubicBezTo>
                    <a:pt x="115" y="128"/>
                    <a:pt x="120" y="123"/>
                    <a:pt x="120" y="116"/>
                  </a:cubicBezTo>
                  <a:cubicBezTo>
                    <a:pt x="120" y="12"/>
                    <a:pt x="120" y="12"/>
                    <a:pt x="120" y="12"/>
                  </a:cubicBezTo>
                  <a:cubicBezTo>
                    <a:pt x="120" y="5"/>
                    <a:pt x="115" y="0"/>
                    <a:pt x="108" y="0"/>
                  </a:cubicBezTo>
                  <a:close/>
                  <a:moveTo>
                    <a:pt x="104" y="112"/>
                  </a:moveTo>
                  <a:cubicBezTo>
                    <a:pt x="16" y="112"/>
                    <a:pt x="16" y="112"/>
                    <a:pt x="16" y="112"/>
                  </a:cubicBezTo>
                  <a:cubicBezTo>
                    <a:pt x="16" y="16"/>
                    <a:pt x="16" y="16"/>
                    <a:pt x="16" y="16"/>
                  </a:cubicBezTo>
                  <a:cubicBezTo>
                    <a:pt x="104" y="16"/>
                    <a:pt x="104" y="16"/>
                    <a:pt x="104" y="16"/>
                  </a:cubicBezTo>
                  <a:lnTo>
                    <a:pt x="104" y="112"/>
                  </a:lnTo>
                  <a:close/>
                  <a:moveTo>
                    <a:pt x="32" y="72"/>
                  </a:moveTo>
                  <a:cubicBezTo>
                    <a:pt x="88" y="72"/>
                    <a:pt x="88" y="72"/>
                    <a:pt x="88" y="72"/>
                  </a:cubicBezTo>
                  <a:cubicBezTo>
                    <a:pt x="88" y="80"/>
                    <a:pt x="88" y="80"/>
                    <a:pt x="88" y="80"/>
                  </a:cubicBezTo>
                  <a:cubicBezTo>
                    <a:pt x="32" y="80"/>
                    <a:pt x="32" y="80"/>
                    <a:pt x="32" y="80"/>
                  </a:cubicBezTo>
                  <a:lnTo>
                    <a:pt x="32" y="72"/>
                  </a:lnTo>
                  <a:close/>
                  <a:moveTo>
                    <a:pt x="32" y="88"/>
                  </a:moveTo>
                  <a:cubicBezTo>
                    <a:pt x="88" y="88"/>
                    <a:pt x="88" y="88"/>
                    <a:pt x="88" y="88"/>
                  </a:cubicBezTo>
                  <a:cubicBezTo>
                    <a:pt x="88" y="96"/>
                    <a:pt x="88" y="96"/>
                    <a:pt x="88" y="96"/>
                  </a:cubicBezTo>
                  <a:cubicBezTo>
                    <a:pt x="32" y="96"/>
                    <a:pt x="32" y="96"/>
                    <a:pt x="32" y="96"/>
                  </a:cubicBezTo>
                  <a:lnTo>
                    <a:pt x="32" y="88"/>
                  </a:lnTo>
                  <a:close/>
                  <a:moveTo>
                    <a:pt x="40" y="36"/>
                  </a:moveTo>
                  <a:cubicBezTo>
                    <a:pt x="40" y="29"/>
                    <a:pt x="45" y="24"/>
                    <a:pt x="52" y="24"/>
                  </a:cubicBezTo>
                  <a:cubicBezTo>
                    <a:pt x="59" y="24"/>
                    <a:pt x="64" y="29"/>
                    <a:pt x="64" y="36"/>
                  </a:cubicBezTo>
                  <a:cubicBezTo>
                    <a:pt x="64" y="43"/>
                    <a:pt x="59" y="48"/>
                    <a:pt x="52" y="48"/>
                  </a:cubicBezTo>
                  <a:cubicBezTo>
                    <a:pt x="45" y="48"/>
                    <a:pt x="40" y="43"/>
                    <a:pt x="40" y="36"/>
                  </a:cubicBezTo>
                  <a:close/>
                  <a:moveTo>
                    <a:pt x="60" y="48"/>
                  </a:moveTo>
                  <a:cubicBezTo>
                    <a:pt x="44" y="48"/>
                    <a:pt x="44" y="48"/>
                    <a:pt x="44" y="48"/>
                  </a:cubicBezTo>
                  <a:cubicBezTo>
                    <a:pt x="37" y="48"/>
                    <a:pt x="32" y="52"/>
                    <a:pt x="32" y="56"/>
                  </a:cubicBezTo>
                  <a:cubicBezTo>
                    <a:pt x="32" y="64"/>
                    <a:pt x="32" y="64"/>
                    <a:pt x="32" y="64"/>
                  </a:cubicBezTo>
                  <a:cubicBezTo>
                    <a:pt x="72" y="64"/>
                    <a:pt x="72" y="64"/>
                    <a:pt x="72" y="64"/>
                  </a:cubicBezTo>
                  <a:cubicBezTo>
                    <a:pt x="72" y="56"/>
                    <a:pt x="72" y="56"/>
                    <a:pt x="72" y="56"/>
                  </a:cubicBezTo>
                  <a:cubicBezTo>
                    <a:pt x="72" y="52"/>
                    <a:pt x="67" y="48"/>
                    <a:pt x="60" y="48"/>
                  </a:cubicBezTo>
                  <a:close/>
                </a:path>
              </a:pathLst>
            </a:custGeom>
            <a:solidFill>
              <a:srgbClr val="F4ED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endParaRPr>
            </a:p>
          </p:txBody>
        </p:sp>
        <p:sp>
          <p:nvSpPr>
            <p:cNvPr id="39" name="Freeform 13"/>
            <p:cNvSpPr>
              <a:spLocks noEditPoints="1"/>
            </p:cNvSpPr>
            <p:nvPr/>
          </p:nvSpPr>
          <p:spPr bwMode="auto">
            <a:xfrm>
              <a:off x="7078663" y="2137044"/>
              <a:ext cx="381000" cy="390525"/>
            </a:xfrm>
            <a:custGeom>
              <a:avLst/>
              <a:gdLst>
                <a:gd name="T0" fmla="*/ 2147483646 w 120"/>
                <a:gd name="T1" fmla="*/ 0 h 128"/>
                <a:gd name="T2" fmla="*/ 2147483646 w 120"/>
                <a:gd name="T3" fmla="*/ 0 h 128"/>
                <a:gd name="T4" fmla="*/ 0 w 120"/>
                <a:gd name="T5" fmla="*/ 2147483646 h 128"/>
                <a:gd name="T6" fmla="*/ 0 w 120"/>
                <a:gd name="T7" fmla="*/ 2147483646 h 128"/>
                <a:gd name="T8" fmla="*/ 2147483646 w 120"/>
                <a:gd name="T9" fmla="*/ 2147483646 h 128"/>
                <a:gd name="T10" fmla="*/ 2147483646 w 120"/>
                <a:gd name="T11" fmla="*/ 2147483646 h 128"/>
                <a:gd name="T12" fmla="*/ 2147483646 w 120"/>
                <a:gd name="T13" fmla="*/ 2147483646 h 128"/>
                <a:gd name="T14" fmla="*/ 2147483646 w 120"/>
                <a:gd name="T15" fmla="*/ 2147483646 h 128"/>
                <a:gd name="T16" fmla="*/ 2147483646 w 120"/>
                <a:gd name="T17" fmla="*/ 0 h 128"/>
                <a:gd name="T18" fmla="*/ 2147483646 w 120"/>
                <a:gd name="T19" fmla="*/ 2147483646 h 128"/>
                <a:gd name="T20" fmla="*/ 2147483646 w 120"/>
                <a:gd name="T21" fmla="*/ 2147483646 h 128"/>
                <a:gd name="T22" fmla="*/ 2147483646 w 120"/>
                <a:gd name="T23" fmla="*/ 2147483646 h 128"/>
                <a:gd name="T24" fmla="*/ 2147483646 w 120"/>
                <a:gd name="T25" fmla="*/ 2147483646 h 128"/>
                <a:gd name="T26" fmla="*/ 2147483646 w 120"/>
                <a:gd name="T27" fmla="*/ 2147483646 h 128"/>
                <a:gd name="T28" fmla="*/ 2147483646 w 120"/>
                <a:gd name="T29" fmla="*/ 2147483646 h 128"/>
                <a:gd name="T30" fmla="*/ 2147483646 w 120"/>
                <a:gd name="T31" fmla="*/ 2147483646 h 128"/>
                <a:gd name="T32" fmla="*/ 2147483646 w 120"/>
                <a:gd name="T33" fmla="*/ 2147483646 h 128"/>
                <a:gd name="T34" fmla="*/ 2147483646 w 120"/>
                <a:gd name="T35" fmla="*/ 2147483646 h 128"/>
                <a:gd name="T36" fmla="*/ 2147483646 w 120"/>
                <a:gd name="T37" fmla="*/ 2147483646 h 128"/>
                <a:gd name="T38" fmla="*/ 2147483646 w 120"/>
                <a:gd name="T39" fmla="*/ 2147483646 h 128"/>
                <a:gd name="T40" fmla="*/ 2147483646 w 120"/>
                <a:gd name="T41" fmla="*/ 2147483646 h 128"/>
                <a:gd name="T42" fmla="*/ 2147483646 w 120"/>
                <a:gd name="T43" fmla="*/ 2147483646 h 128"/>
                <a:gd name="T44" fmla="*/ 2147483646 w 120"/>
                <a:gd name="T45" fmla="*/ 2147483646 h 128"/>
                <a:gd name="T46" fmla="*/ 2147483646 w 120"/>
                <a:gd name="T47" fmla="*/ 2147483646 h 128"/>
                <a:gd name="T48" fmla="*/ 2147483646 w 120"/>
                <a:gd name="T49" fmla="*/ 2147483646 h 128"/>
                <a:gd name="T50" fmla="*/ 2147483646 w 120"/>
                <a:gd name="T51" fmla="*/ 2147483646 h 128"/>
                <a:gd name="T52" fmla="*/ 2147483646 w 120"/>
                <a:gd name="T53" fmla="*/ 2147483646 h 128"/>
                <a:gd name="T54" fmla="*/ 2147483646 w 120"/>
                <a:gd name="T55" fmla="*/ 2147483646 h 128"/>
                <a:gd name="T56" fmla="*/ 2147483646 w 120"/>
                <a:gd name="T57" fmla="*/ 2147483646 h 128"/>
                <a:gd name="T58" fmla="*/ 2147483646 w 120"/>
                <a:gd name="T59" fmla="*/ 2147483646 h 128"/>
                <a:gd name="T60" fmla="*/ 2147483646 w 120"/>
                <a:gd name="T61" fmla="*/ 2147483646 h 128"/>
                <a:gd name="T62" fmla="*/ 2147483646 w 120"/>
                <a:gd name="T63" fmla="*/ 2147483646 h 128"/>
                <a:gd name="T64" fmla="*/ 2147483646 w 120"/>
                <a:gd name="T65" fmla="*/ 2147483646 h 128"/>
                <a:gd name="T66" fmla="*/ 2147483646 w 120"/>
                <a:gd name="T67" fmla="*/ 2147483646 h 128"/>
                <a:gd name="T68" fmla="*/ 2147483646 w 120"/>
                <a:gd name="T69" fmla="*/ 2147483646 h 128"/>
                <a:gd name="T70" fmla="*/ 2147483646 w 120"/>
                <a:gd name="T71" fmla="*/ 2147483646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128">
                  <a:moveTo>
                    <a:pt x="108" y="0"/>
                  </a:moveTo>
                  <a:cubicBezTo>
                    <a:pt x="12" y="0"/>
                    <a:pt x="12" y="0"/>
                    <a:pt x="12" y="0"/>
                  </a:cubicBezTo>
                  <a:cubicBezTo>
                    <a:pt x="5" y="0"/>
                    <a:pt x="0" y="5"/>
                    <a:pt x="0" y="12"/>
                  </a:cubicBezTo>
                  <a:cubicBezTo>
                    <a:pt x="0" y="116"/>
                    <a:pt x="0" y="116"/>
                    <a:pt x="0" y="116"/>
                  </a:cubicBezTo>
                  <a:cubicBezTo>
                    <a:pt x="0" y="123"/>
                    <a:pt x="5" y="128"/>
                    <a:pt x="12" y="128"/>
                  </a:cubicBezTo>
                  <a:cubicBezTo>
                    <a:pt x="108" y="128"/>
                    <a:pt x="108" y="128"/>
                    <a:pt x="108" y="128"/>
                  </a:cubicBezTo>
                  <a:cubicBezTo>
                    <a:pt x="115" y="128"/>
                    <a:pt x="120" y="123"/>
                    <a:pt x="120" y="116"/>
                  </a:cubicBezTo>
                  <a:cubicBezTo>
                    <a:pt x="120" y="12"/>
                    <a:pt x="120" y="12"/>
                    <a:pt x="120" y="12"/>
                  </a:cubicBezTo>
                  <a:cubicBezTo>
                    <a:pt x="120" y="5"/>
                    <a:pt x="115" y="0"/>
                    <a:pt x="108" y="0"/>
                  </a:cubicBezTo>
                  <a:close/>
                  <a:moveTo>
                    <a:pt x="104" y="112"/>
                  </a:moveTo>
                  <a:cubicBezTo>
                    <a:pt x="16" y="112"/>
                    <a:pt x="16" y="112"/>
                    <a:pt x="16" y="112"/>
                  </a:cubicBezTo>
                  <a:cubicBezTo>
                    <a:pt x="16" y="16"/>
                    <a:pt x="16" y="16"/>
                    <a:pt x="16" y="16"/>
                  </a:cubicBezTo>
                  <a:cubicBezTo>
                    <a:pt x="104" y="16"/>
                    <a:pt x="104" y="16"/>
                    <a:pt x="104" y="16"/>
                  </a:cubicBezTo>
                  <a:lnTo>
                    <a:pt x="104" y="112"/>
                  </a:lnTo>
                  <a:close/>
                  <a:moveTo>
                    <a:pt x="32" y="72"/>
                  </a:moveTo>
                  <a:cubicBezTo>
                    <a:pt x="88" y="72"/>
                    <a:pt x="88" y="72"/>
                    <a:pt x="88" y="72"/>
                  </a:cubicBezTo>
                  <a:cubicBezTo>
                    <a:pt x="88" y="80"/>
                    <a:pt x="88" y="80"/>
                    <a:pt x="88" y="80"/>
                  </a:cubicBezTo>
                  <a:cubicBezTo>
                    <a:pt x="32" y="80"/>
                    <a:pt x="32" y="80"/>
                    <a:pt x="32" y="80"/>
                  </a:cubicBezTo>
                  <a:lnTo>
                    <a:pt x="32" y="72"/>
                  </a:lnTo>
                  <a:close/>
                  <a:moveTo>
                    <a:pt x="32" y="88"/>
                  </a:moveTo>
                  <a:cubicBezTo>
                    <a:pt x="88" y="88"/>
                    <a:pt x="88" y="88"/>
                    <a:pt x="88" y="88"/>
                  </a:cubicBezTo>
                  <a:cubicBezTo>
                    <a:pt x="88" y="96"/>
                    <a:pt x="88" y="96"/>
                    <a:pt x="88" y="96"/>
                  </a:cubicBezTo>
                  <a:cubicBezTo>
                    <a:pt x="32" y="96"/>
                    <a:pt x="32" y="96"/>
                    <a:pt x="32" y="96"/>
                  </a:cubicBezTo>
                  <a:lnTo>
                    <a:pt x="32" y="88"/>
                  </a:lnTo>
                  <a:close/>
                  <a:moveTo>
                    <a:pt x="40" y="36"/>
                  </a:moveTo>
                  <a:cubicBezTo>
                    <a:pt x="40" y="29"/>
                    <a:pt x="45" y="24"/>
                    <a:pt x="52" y="24"/>
                  </a:cubicBezTo>
                  <a:cubicBezTo>
                    <a:pt x="59" y="24"/>
                    <a:pt x="64" y="29"/>
                    <a:pt x="64" y="36"/>
                  </a:cubicBezTo>
                  <a:cubicBezTo>
                    <a:pt x="64" y="43"/>
                    <a:pt x="59" y="48"/>
                    <a:pt x="52" y="48"/>
                  </a:cubicBezTo>
                  <a:cubicBezTo>
                    <a:pt x="45" y="48"/>
                    <a:pt x="40" y="43"/>
                    <a:pt x="40" y="36"/>
                  </a:cubicBezTo>
                  <a:close/>
                  <a:moveTo>
                    <a:pt x="60" y="48"/>
                  </a:moveTo>
                  <a:cubicBezTo>
                    <a:pt x="44" y="48"/>
                    <a:pt x="44" y="48"/>
                    <a:pt x="44" y="48"/>
                  </a:cubicBezTo>
                  <a:cubicBezTo>
                    <a:pt x="37" y="48"/>
                    <a:pt x="32" y="52"/>
                    <a:pt x="32" y="56"/>
                  </a:cubicBezTo>
                  <a:cubicBezTo>
                    <a:pt x="32" y="64"/>
                    <a:pt x="32" y="64"/>
                    <a:pt x="32" y="64"/>
                  </a:cubicBezTo>
                  <a:cubicBezTo>
                    <a:pt x="72" y="64"/>
                    <a:pt x="72" y="64"/>
                    <a:pt x="72" y="64"/>
                  </a:cubicBezTo>
                  <a:cubicBezTo>
                    <a:pt x="72" y="56"/>
                    <a:pt x="72" y="56"/>
                    <a:pt x="72" y="56"/>
                  </a:cubicBezTo>
                  <a:cubicBezTo>
                    <a:pt x="72" y="52"/>
                    <a:pt x="67" y="48"/>
                    <a:pt x="60" y="48"/>
                  </a:cubicBezTo>
                  <a:close/>
                </a:path>
              </a:pathLst>
            </a:custGeom>
            <a:solidFill>
              <a:srgbClr val="F4ED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565656"/>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4092853" y="1833442"/>
            <a:ext cx="3936385" cy="2624257"/>
            <a:chOff x="4091255" y="1349605"/>
            <a:chExt cx="3934848" cy="2623232"/>
          </a:xfrm>
        </p:grpSpPr>
        <p:graphicFrame>
          <p:nvGraphicFramePr>
            <p:cNvPr id="6" name="图表 5"/>
            <p:cNvGraphicFramePr/>
            <p:nvPr/>
          </p:nvGraphicFramePr>
          <p:xfrm>
            <a:off x="4091255" y="1349605"/>
            <a:ext cx="3934848" cy="2623232"/>
          </p:xfrm>
          <a:graphic>
            <a:graphicData uri="http://schemas.openxmlformats.org/drawingml/2006/chart">
              <c:chart xmlns:c="http://schemas.openxmlformats.org/drawingml/2006/chart" xmlns:r="http://schemas.openxmlformats.org/officeDocument/2006/relationships" r:id="rId3"/>
            </a:graphicData>
          </a:graphic>
        </p:graphicFrame>
        <p:sp>
          <p:nvSpPr>
            <p:cNvPr id="7" name="文本框 290"/>
            <p:cNvSpPr txBox="1"/>
            <p:nvPr/>
          </p:nvSpPr>
          <p:spPr>
            <a:xfrm>
              <a:off x="5510292" y="2215082"/>
              <a:ext cx="1088760" cy="646459"/>
            </a:xfrm>
            <a:prstGeom prst="rect">
              <a:avLst/>
            </a:prstGeom>
            <a:noFill/>
          </p:spPr>
          <p:txBody>
            <a:bodyPr wrap="none" rtlCol="0">
              <a:spAutoFit/>
            </a:bodyPr>
            <a:lstStyle/>
            <a:p>
              <a:r>
                <a:rPr lang="en-US" altLang="zh-CN" sz="3600" dirty="0">
                  <a:solidFill>
                    <a:srgbClr val="F4EDDB"/>
                  </a:solidFill>
                  <a:latin typeface="微软雅黑 Light" panose="020B0502040204020203" pitchFamily="34" charset="-122"/>
                  <a:ea typeface="微软雅黑 Light" panose="020B0502040204020203" pitchFamily="34" charset="-122"/>
                </a:rPr>
                <a:t>80%</a:t>
              </a:r>
              <a:endParaRPr lang="zh-CN" altLang="en-US" sz="3600" dirty="0">
                <a:solidFill>
                  <a:srgbClr val="F4EDDB"/>
                </a:solidFill>
                <a:latin typeface="微软雅黑 Light" panose="020B0502040204020203" pitchFamily="34" charset="-122"/>
                <a:ea typeface="微软雅黑 Light" panose="020B0502040204020203" pitchFamily="34" charset="-122"/>
              </a:endParaRPr>
            </a:p>
          </p:txBody>
        </p:sp>
        <p:sp>
          <p:nvSpPr>
            <p:cNvPr id="9" name="文本框 291"/>
            <p:cNvSpPr txBox="1"/>
            <p:nvPr/>
          </p:nvSpPr>
          <p:spPr>
            <a:xfrm>
              <a:off x="5626751" y="2712487"/>
              <a:ext cx="902811" cy="307777"/>
            </a:xfrm>
            <a:prstGeom prst="rect">
              <a:avLst/>
            </a:prstGeom>
            <a:noFill/>
          </p:spPr>
          <p:txBody>
            <a:bodyPr wrap="none" rtlCol="0">
              <a:spAutoFit/>
            </a:bodyPr>
            <a:lstStyle/>
            <a:p>
              <a:r>
                <a:rPr lang="zh-CN" altLang="en-US" sz="1400" dirty="0">
                  <a:solidFill>
                    <a:srgbClr val="F4EDDB"/>
                  </a:solidFill>
                  <a:latin typeface="微软雅黑 Light" panose="020B0502040204020203" pitchFamily="34" charset="-122"/>
                  <a:ea typeface="微软雅黑 Light" panose="020B0502040204020203" pitchFamily="34" charset="-122"/>
                </a:rPr>
                <a:t>加入标题</a:t>
              </a:r>
            </a:p>
          </p:txBody>
        </p:sp>
      </p:grpSp>
      <p:grpSp>
        <p:nvGrpSpPr>
          <p:cNvPr id="10" name="组合 9"/>
          <p:cNvGrpSpPr/>
          <p:nvPr/>
        </p:nvGrpSpPr>
        <p:grpSpPr>
          <a:xfrm>
            <a:off x="455855" y="1833442"/>
            <a:ext cx="3936385" cy="2624257"/>
            <a:chOff x="455677" y="1349605"/>
            <a:chExt cx="3934848" cy="2623232"/>
          </a:xfrm>
        </p:grpSpPr>
        <p:graphicFrame>
          <p:nvGraphicFramePr>
            <p:cNvPr id="11" name="图表 10"/>
            <p:cNvGraphicFramePr/>
            <p:nvPr/>
          </p:nvGraphicFramePr>
          <p:xfrm>
            <a:off x="455677" y="1349605"/>
            <a:ext cx="3934848" cy="2623232"/>
          </p:xfrm>
          <a:graphic>
            <a:graphicData uri="http://schemas.openxmlformats.org/drawingml/2006/chart">
              <c:chart xmlns:c="http://schemas.openxmlformats.org/drawingml/2006/chart" xmlns:r="http://schemas.openxmlformats.org/officeDocument/2006/relationships" r:id="rId4"/>
            </a:graphicData>
          </a:graphic>
        </p:graphicFrame>
        <p:sp>
          <p:nvSpPr>
            <p:cNvPr id="14" name="文本框 294"/>
            <p:cNvSpPr txBox="1"/>
            <p:nvPr/>
          </p:nvSpPr>
          <p:spPr>
            <a:xfrm>
              <a:off x="1874714" y="2215082"/>
              <a:ext cx="1136850" cy="646331"/>
            </a:xfrm>
            <a:prstGeom prst="rect">
              <a:avLst/>
            </a:prstGeom>
            <a:noFill/>
          </p:spPr>
          <p:txBody>
            <a:bodyPr wrap="none" rtlCol="0">
              <a:spAutoFit/>
            </a:bodyPr>
            <a:lstStyle/>
            <a:p>
              <a:r>
                <a:rPr lang="en-US" altLang="zh-CN" sz="3600" dirty="0">
                  <a:solidFill>
                    <a:srgbClr val="F4EDDB"/>
                  </a:solidFill>
                  <a:latin typeface="微软雅黑 Light" panose="020B0502040204020203" pitchFamily="34" charset="-122"/>
                  <a:ea typeface="微软雅黑 Light" panose="020B0502040204020203" pitchFamily="34" charset="-122"/>
                </a:rPr>
                <a:t>40%</a:t>
              </a:r>
              <a:endParaRPr lang="zh-CN" altLang="en-US" sz="3600" dirty="0">
                <a:solidFill>
                  <a:srgbClr val="F4EDDB"/>
                </a:solidFill>
                <a:latin typeface="微软雅黑 Light" panose="020B0502040204020203" pitchFamily="34" charset="-122"/>
                <a:ea typeface="微软雅黑 Light" panose="020B0502040204020203" pitchFamily="34" charset="-122"/>
              </a:endParaRPr>
            </a:p>
          </p:txBody>
        </p:sp>
        <p:sp>
          <p:nvSpPr>
            <p:cNvPr id="15" name="文本框 295"/>
            <p:cNvSpPr txBox="1"/>
            <p:nvPr/>
          </p:nvSpPr>
          <p:spPr>
            <a:xfrm>
              <a:off x="1962141" y="2712487"/>
              <a:ext cx="902811" cy="307777"/>
            </a:xfrm>
            <a:prstGeom prst="rect">
              <a:avLst/>
            </a:prstGeom>
            <a:noFill/>
          </p:spPr>
          <p:txBody>
            <a:bodyPr wrap="none" rtlCol="0">
              <a:spAutoFit/>
            </a:bodyPr>
            <a:lstStyle/>
            <a:p>
              <a:r>
                <a:rPr lang="zh-CN" altLang="en-US" sz="1400" dirty="0">
                  <a:solidFill>
                    <a:srgbClr val="F4EDDB"/>
                  </a:solidFill>
                  <a:latin typeface="微软雅黑 Light" panose="020B0502040204020203" pitchFamily="34" charset="-122"/>
                  <a:ea typeface="微软雅黑 Light" panose="020B0502040204020203" pitchFamily="34" charset="-122"/>
                </a:rPr>
                <a:t>加入标题</a:t>
              </a:r>
            </a:p>
          </p:txBody>
        </p:sp>
      </p:grpSp>
      <p:grpSp>
        <p:nvGrpSpPr>
          <p:cNvPr id="16" name="组合 15"/>
          <p:cNvGrpSpPr/>
          <p:nvPr/>
        </p:nvGrpSpPr>
        <p:grpSpPr>
          <a:xfrm>
            <a:off x="7729852" y="1833442"/>
            <a:ext cx="3936385" cy="2624257"/>
            <a:chOff x="7726833" y="1349605"/>
            <a:chExt cx="3934848" cy="2623232"/>
          </a:xfrm>
        </p:grpSpPr>
        <p:graphicFrame>
          <p:nvGraphicFramePr>
            <p:cNvPr id="17" name="图表 16"/>
            <p:cNvGraphicFramePr/>
            <p:nvPr/>
          </p:nvGraphicFramePr>
          <p:xfrm>
            <a:off x="7726833" y="1349605"/>
            <a:ext cx="3934848" cy="2623232"/>
          </p:xfrm>
          <a:graphic>
            <a:graphicData uri="http://schemas.openxmlformats.org/drawingml/2006/chart">
              <c:chart xmlns:c="http://schemas.openxmlformats.org/drawingml/2006/chart" xmlns:r="http://schemas.openxmlformats.org/officeDocument/2006/relationships" r:id="rId5"/>
            </a:graphicData>
          </a:graphic>
        </p:graphicFrame>
        <p:sp>
          <p:nvSpPr>
            <p:cNvPr id="18" name="文本框 298"/>
            <p:cNvSpPr txBox="1"/>
            <p:nvPr/>
          </p:nvSpPr>
          <p:spPr>
            <a:xfrm>
              <a:off x="9181543" y="2215082"/>
              <a:ext cx="1088760" cy="646459"/>
            </a:xfrm>
            <a:prstGeom prst="rect">
              <a:avLst/>
            </a:prstGeom>
            <a:noFill/>
          </p:spPr>
          <p:txBody>
            <a:bodyPr wrap="none" rtlCol="0">
              <a:spAutoFit/>
            </a:bodyPr>
            <a:lstStyle/>
            <a:p>
              <a:r>
                <a:rPr lang="en-US" altLang="zh-CN" sz="3600" dirty="0">
                  <a:solidFill>
                    <a:srgbClr val="F4EDDB"/>
                  </a:solidFill>
                  <a:latin typeface="微软雅黑 Light" panose="020B0502040204020203" pitchFamily="34" charset="-122"/>
                  <a:ea typeface="微软雅黑 Light" panose="020B0502040204020203" pitchFamily="34" charset="-122"/>
                </a:rPr>
                <a:t>20%</a:t>
              </a:r>
              <a:endParaRPr lang="zh-CN" altLang="en-US" sz="3600" dirty="0">
                <a:solidFill>
                  <a:srgbClr val="F4EDDB"/>
                </a:solidFill>
                <a:latin typeface="微软雅黑 Light" panose="020B0502040204020203" pitchFamily="34" charset="-122"/>
                <a:ea typeface="微软雅黑 Light" panose="020B0502040204020203" pitchFamily="34" charset="-122"/>
              </a:endParaRPr>
            </a:p>
          </p:txBody>
        </p:sp>
        <p:sp>
          <p:nvSpPr>
            <p:cNvPr id="19" name="文本框 299"/>
            <p:cNvSpPr txBox="1"/>
            <p:nvPr/>
          </p:nvSpPr>
          <p:spPr>
            <a:xfrm>
              <a:off x="9239942" y="2712487"/>
              <a:ext cx="902811" cy="307777"/>
            </a:xfrm>
            <a:prstGeom prst="rect">
              <a:avLst/>
            </a:prstGeom>
            <a:noFill/>
          </p:spPr>
          <p:txBody>
            <a:bodyPr wrap="none" rtlCol="0">
              <a:spAutoFit/>
            </a:bodyPr>
            <a:lstStyle/>
            <a:p>
              <a:r>
                <a:rPr lang="zh-CN" altLang="en-US" sz="1400" dirty="0">
                  <a:solidFill>
                    <a:srgbClr val="F4EDDB"/>
                  </a:solidFill>
                  <a:latin typeface="微软雅黑 Light" panose="020B0502040204020203" pitchFamily="34" charset="-122"/>
                  <a:ea typeface="微软雅黑 Light" panose="020B0502040204020203" pitchFamily="34" charset="-122"/>
                </a:rPr>
                <a:t>加入标题</a:t>
              </a:r>
            </a:p>
          </p:txBody>
        </p:sp>
      </p:grpSp>
      <p:grpSp>
        <p:nvGrpSpPr>
          <p:cNvPr id="20" name="组合 19"/>
          <p:cNvGrpSpPr/>
          <p:nvPr/>
        </p:nvGrpSpPr>
        <p:grpSpPr>
          <a:xfrm>
            <a:off x="1174550" y="4658510"/>
            <a:ext cx="2498994" cy="1440278"/>
            <a:chOff x="1174092" y="4710598"/>
            <a:chExt cx="2498018" cy="1439716"/>
          </a:xfrm>
        </p:grpSpPr>
        <p:sp>
          <p:nvSpPr>
            <p:cNvPr id="21" name="矩形 20"/>
            <p:cNvSpPr/>
            <p:nvPr/>
          </p:nvSpPr>
          <p:spPr>
            <a:xfrm>
              <a:off x="1174092" y="5088485"/>
              <a:ext cx="2498018" cy="1061829"/>
            </a:xfrm>
            <a:prstGeom prst="rect">
              <a:avLst/>
            </a:prstGeom>
          </p:spPr>
          <p:txBody>
            <a:bodyPr wrap="square">
              <a:spAutoFit/>
            </a:bodyPr>
            <a:lstStyle/>
            <a:p>
              <a:pPr lvl="0">
                <a:lnSpc>
                  <a:spcPct val="150000"/>
                </a:lnSpc>
              </a:pPr>
              <a:r>
                <a:rPr lang="zh-CN" altLang="en-US" sz="1400" dirty="0">
                  <a:solidFill>
                    <a:srgbClr val="F4EDDB"/>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22" name="文本框 303"/>
            <p:cNvSpPr txBox="1"/>
            <p:nvPr/>
          </p:nvSpPr>
          <p:spPr>
            <a:xfrm>
              <a:off x="1858746" y="4710598"/>
              <a:ext cx="1107996" cy="369332"/>
            </a:xfrm>
            <a:prstGeom prst="rect">
              <a:avLst/>
            </a:prstGeom>
            <a:noFill/>
          </p:spPr>
          <p:txBody>
            <a:bodyPr wrap="none" rtlCol="0">
              <a:spAutoFit/>
            </a:bodyPr>
            <a:lstStyle/>
            <a:p>
              <a:pPr algn="ctr"/>
              <a:r>
                <a:rPr lang="zh-CN" altLang="en-US" sz="1800" dirty="0">
                  <a:solidFill>
                    <a:srgbClr val="F4EDDB"/>
                  </a:solidFill>
                  <a:latin typeface="微软雅黑 Light" panose="020B0502040204020203" pitchFamily="34" charset="-122"/>
                  <a:ea typeface="微软雅黑 Light" panose="020B0502040204020203" pitchFamily="34" charset="-122"/>
                </a:rPr>
                <a:t>文字内容</a:t>
              </a:r>
            </a:p>
          </p:txBody>
        </p:sp>
      </p:grpSp>
      <p:grpSp>
        <p:nvGrpSpPr>
          <p:cNvPr id="23" name="组合 22"/>
          <p:cNvGrpSpPr/>
          <p:nvPr/>
        </p:nvGrpSpPr>
        <p:grpSpPr>
          <a:xfrm>
            <a:off x="4766079" y="4658510"/>
            <a:ext cx="2566499" cy="1440278"/>
            <a:chOff x="4764217" y="4710598"/>
            <a:chExt cx="2565497" cy="1439716"/>
          </a:xfrm>
        </p:grpSpPr>
        <p:sp>
          <p:nvSpPr>
            <p:cNvPr id="24" name="矩形 23"/>
            <p:cNvSpPr/>
            <p:nvPr/>
          </p:nvSpPr>
          <p:spPr>
            <a:xfrm>
              <a:off x="4764217" y="5088485"/>
              <a:ext cx="2565497" cy="1061829"/>
            </a:xfrm>
            <a:prstGeom prst="rect">
              <a:avLst/>
            </a:prstGeom>
          </p:spPr>
          <p:txBody>
            <a:bodyPr wrap="square">
              <a:spAutoFit/>
            </a:bodyPr>
            <a:lstStyle/>
            <a:p>
              <a:pPr lvl="0">
                <a:lnSpc>
                  <a:spcPct val="150000"/>
                </a:lnSpc>
              </a:pPr>
              <a:r>
                <a:rPr lang="zh-CN" altLang="en-US" sz="1400" dirty="0">
                  <a:solidFill>
                    <a:srgbClr val="F4EDDB"/>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25" name="文本框 309"/>
            <p:cNvSpPr txBox="1"/>
            <p:nvPr/>
          </p:nvSpPr>
          <p:spPr>
            <a:xfrm>
              <a:off x="5555019" y="4710598"/>
              <a:ext cx="1107996" cy="369332"/>
            </a:xfrm>
            <a:prstGeom prst="rect">
              <a:avLst/>
            </a:prstGeom>
            <a:noFill/>
          </p:spPr>
          <p:txBody>
            <a:bodyPr wrap="none" rtlCol="0">
              <a:spAutoFit/>
            </a:bodyPr>
            <a:lstStyle/>
            <a:p>
              <a:pPr algn="ctr"/>
              <a:r>
                <a:rPr lang="zh-CN" altLang="en-US" sz="1800" dirty="0">
                  <a:solidFill>
                    <a:srgbClr val="F4EDDB"/>
                  </a:solidFill>
                  <a:latin typeface="微软雅黑 Light" panose="020B0502040204020203" pitchFamily="34" charset="-122"/>
                  <a:ea typeface="微软雅黑 Light" panose="020B0502040204020203" pitchFamily="34" charset="-122"/>
                </a:rPr>
                <a:t>文字内容</a:t>
              </a:r>
            </a:p>
          </p:txBody>
        </p:sp>
      </p:grpSp>
      <p:grpSp>
        <p:nvGrpSpPr>
          <p:cNvPr id="26" name="组合 25"/>
          <p:cNvGrpSpPr/>
          <p:nvPr/>
        </p:nvGrpSpPr>
        <p:grpSpPr>
          <a:xfrm>
            <a:off x="8471019" y="4658510"/>
            <a:ext cx="2535108" cy="1440278"/>
            <a:chOff x="8467711" y="4710598"/>
            <a:chExt cx="2534118" cy="1439716"/>
          </a:xfrm>
        </p:grpSpPr>
        <p:sp>
          <p:nvSpPr>
            <p:cNvPr id="27" name="矩形 26"/>
            <p:cNvSpPr/>
            <p:nvPr/>
          </p:nvSpPr>
          <p:spPr>
            <a:xfrm>
              <a:off x="8467711" y="5088485"/>
              <a:ext cx="2534118" cy="1061829"/>
            </a:xfrm>
            <a:prstGeom prst="rect">
              <a:avLst/>
            </a:prstGeom>
            <a:noFill/>
          </p:spPr>
          <p:txBody>
            <a:bodyPr wrap="square" rtlCol="0">
              <a:spAutoFit/>
            </a:bodyPr>
            <a:lstStyle/>
            <a:p>
              <a:pPr lvl="0">
                <a:lnSpc>
                  <a:spcPct val="150000"/>
                </a:lnSpc>
              </a:pPr>
              <a:r>
                <a:rPr lang="zh-CN" altLang="en-US" sz="1400" dirty="0">
                  <a:solidFill>
                    <a:srgbClr val="F4EDDB"/>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28" name="文本框 315"/>
            <p:cNvSpPr txBox="1"/>
            <p:nvPr/>
          </p:nvSpPr>
          <p:spPr>
            <a:xfrm>
              <a:off x="9181455" y="4710598"/>
              <a:ext cx="1107996" cy="369332"/>
            </a:xfrm>
            <a:prstGeom prst="rect">
              <a:avLst/>
            </a:prstGeom>
            <a:noFill/>
          </p:spPr>
          <p:txBody>
            <a:bodyPr wrap="none" rtlCol="0">
              <a:spAutoFit/>
            </a:bodyPr>
            <a:lstStyle/>
            <a:p>
              <a:pPr algn="ctr"/>
              <a:r>
                <a:rPr lang="zh-CN" altLang="en-US" sz="1800" dirty="0">
                  <a:solidFill>
                    <a:srgbClr val="F4EDDB"/>
                  </a:solidFill>
                  <a:latin typeface="微软雅黑 Light" panose="020B0502040204020203" pitchFamily="34" charset="-122"/>
                  <a:ea typeface="微软雅黑 Light" panose="020B0502040204020203" pitchFamily="34" charset="-122"/>
                </a:rPr>
                <a:t>文字内容</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1" presetClass="entr" presetSubtype="1" fill="hold" nodeType="withEffect">
                                  <p:stCondLst>
                                    <p:cond delay="80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500"/>
                                        <p:tgtEl>
                                          <p:spTgt spid="10"/>
                                        </p:tgtEl>
                                      </p:cBhvr>
                                    </p:animEffect>
                                  </p:childTnLst>
                                </p:cTn>
                              </p:par>
                              <p:par>
                                <p:cTn id="11" presetID="21" presetClass="entr" presetSubtype="1"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500"/>
                                        <p:tgtEl>
                                          <p:spTgt spid="5"/>
                                        </p:tgtEl>
                                      </p:cBhvr>
                                    </p:animEffect>
                                  </p:childTnLst>
                                </p:cTn>
                              </p:par>
                              <p:par>
                                <p:cTn id="14" presetID="21" presetClass="entr" presetSubtype="1" fill="hold" nodeType="withEffect">
                                  <p:stCondLst>
                                    <p:cond delay="120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500"/>
                                        <p:tgtEl>
                                          <p:spTgt spid="16"/>
                                        </p:tgtEl>
                                      </p:cBhvr>
                                    </p:animEffect>
                                  </p:childTnLst>
                                </p:cTn>
                              </p:par>
                              <p:par>
                                <p:cTn id="17" presetID="2" presetClass="entr" presetSubtype="4" decel="100000" fill="hold" nodeType="withEffect">
                                  <p:stCondLst>
                                    <p:cond delay="1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7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19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565656"/>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flipH="1">
            <a:off x="1712309" y="1980081"/>
            <a:ext cx="3921435" cy="4254341"/>
            <a:chOff x="3067050" y="1333813"/>
            <a:chExt cx="3814763" cy="4138612"/>
          </a:xfrm>
          <a:solidFill>
            <a:srgbClr val="F4EDDB"/>
          </a:solidFill>
        </p:grpSpPr>
        <p:sp>
          <p:nvSpPr>
            <p:cNvPr id="6" name="Oval 4"/>
            <p:cNvSpPr>
              <a:spLocks noChangeArrowheads="1"/>
            </p:cNvSpPr>
            <p:nvPr/>
          </p:nvSpPr>
          <p:spPr bwMode="auto">
            <a:xfrm>
              <a:off x="3370263" y="1665600"/>
              <a:ext cx="3249612" cy="3273425"/>
            </a:xfrm>
            <a:prstGeom prst="ellipse">
              <a:avLst/>
            </a:prstGeom>
            <a:noFill/>
            <a:ln w="12700">
              <a:solidFill>
                <a:schemeClr val="bg1">
                  <a:lumMod val="50000"/>
                </a:schemeClr>
              </a:solidFill>
              <a:prstDash val="dash"/>
              <a:beve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000" dirty="0">
                <a:solidFill>
                  <a:srgbClr val="56565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7" name="Oval 5"/>
            <p:cNvSpPr>
              <a:spLocks noChangeArrowheads="1"/>
            </p:cNvSpPr>
            <p:nvPr/>
          </p:nvSpPr>
          <p:spPr bwMode="auto">
            <a:xfrm>
              <a:off x="3067050" y="1906900"/>
              <a:ext cx="1106488" cy="1114425"/>
            </a:xfrm>
            <a:prstGeom prst="ellipse">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400">
                  <a:solidFill>
                    <a:srgbClr val="565656"/>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Oval 6"/>
            <p:cNvSpPr>
              <a:spLocks noChangeArrowheads="1"/>
            </p:cNvSpPr>
            <p:nvPr/>
          </p:nvSpPr>
          <p:spPr bwMode="auto">
            <a:xfrm>
              <a:off x="5775325" y="1906900"/>
              <a:ext cx="1106488" cy="1114425"/>
            </a:xfrm>
            <a:prstGeom prst="ellipse">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400">
                  <a:solidFill>
                    <a:srgbClr val="565656"/>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 name="Oval 7"/>
            <p:cNvSpPr>
              <a:spLocks noChangeArrowheads="1"/>
            </p:cNvSpPr>
            <p:nvPr/>
          </p:nvSpPr>
          <p:spPr bwMode="auto">
            <a:xfrm>
              <a:off x="4470400" y="4358000"/>
              <a:ext cx="1108075" cy="1114425"/>
            </a:xfrm>
            <a:prstGeom prst="ellipse">
              <a:avLst/>
            </a:prstGeom>
            <a:gr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rPr>
                <a:t>添加文本</a:t>
              </a:r>
              <a:r>
                <a:rPr lang="en-US" altLang="zh-CN" sz="1400">
                  <a:solidFill>
                    <a:srgbClr val="565656"/>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 name="Oval 8"/>
            <p:cNvSpPr>
              <a:spLocks noChangeArrowheads="1"/>
            </p:cNvSpPr>
            <p:nvPr/>
          </p:nvSpPr>
          <p:spPr bwMode="auto">
            <a:xfrm>
              <a:off x="4600575" y="1333813"/>
              <a:ext cx="752475" cy="758825"/>
            </a:xfrm>
            <a:prstGeom prst="ellipse">
              <a:avLst/>
            </a:prstGeom>
            <a:grp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400">
                  <a:solidFill>
                    <a:srgbClr val="565656"/>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4" name="Oval 9"/>
            <p:cNvSpPr>
              <a:spLocks noChangeArrowheads="1"/>
            </p:cNvSpPr>
            <p:nvPr/>
          </p:nvSpPr>
          <p:spPr bwMode="auto">
            <a:xfrm>
              <a:off x="6011863" y="3646800"/>
              <a:ext cx="752475" cy="758825"/>
            </a:xfrm>
            <a:prstGeom prst="ellipse">
              <a:avLst/>
            </a:prstGeom>
            <a:grp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400">
                  <a:solidFill>
                    <a:srgbClr val="565656"/>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5" name="Oval 10"/>
            <p:cNvSpPr>
              <a:spLocks noChangeArrowheads="1"/>
            </p:cNvSpPr>
            <p:nvPr/>
          </p:nvSpPr>
          <p:spPr bwMode="auto">
            <a:xfrm>
              <a:off x="3181350" y="3683313"/>
              <a:ext cx="752475" cy="758825"/>
            </a:xfrm>
            <a:prstGeom prst="ellipse">
              <a:avLst/>
            </a:prstGeom>
            <a:grp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rPr>
                <a:t>文本</a:t>
              </a:r>
              <a:r>
                <a:rPr lang="en-US" altLang="zh-CN" sz="1400">
                  <a:solidFill>
                    <a:srgbClr val="565656"/>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1400">
                <a:solidFill>
                  <a:srgbClr val="565656"/>
                </a:solidFill>
                <a:latin typeface="Impact" panose="020B0806030902050204" pitchFamily="34" charset="0"/>
                <a:ea typeface="微软雅黑" panose="020B0503020204020204" pitchFamily="34" charset="-122"/>
                <a:sym typeface="Impact" panose="020B0806030902050204" pitchFamily="34" charset="0"/>
              </a:endParaRPr>
            </a:p>
          </p:txBody>
        </p:sp>
        <p:cxnSp>
          <p:nvCxnSpPr>
            <p:cNvPr id="16" name="AutoShape 11"/>
            <p:cNvCxnSpPr>
              <a:cxnSpLocks noChangeShapeType="1"/>
            </p:cNvCxnSpPr>
            <p:nvPr/>
          </p:nvCxnSpPr>
          <p:spPr bwMode="auto">
            <a:xfrm flipH="1" flipV="1">
              <a:off x="5014913" y="3899213"/>
              <a:ext cx="9525" cy="441325"/>
            </a:xfrm>
            <a:prstGeom prst="straightConnector1">
              <a:avLst/>
            </a:prstGeom>
            <a:grpFill/>
            <a:ln w="9525">
              <a:solidFill>
                <a:schemeClr val="bg1">
                  <a:lumMod val="50000"/>
                </a:schemeClr>
              </a:solidFill>
              <a:bevel/>
            </a:ln>
          </p:spPr>
        </p:cxnSp>
        <p:cxnSp>
          <p:nvCxnSpPr>
            <p:cNvPr id="17" name="AutoShape 12"/>
            <p:cNvCxnSpPr>
              <a:cxnSpLocks noChangeShapeType="1"/>
            </p:cNvCxnSpPr>
            <p:nvPr/>
          </p:nvCxnSpPr>
          <p:spPr bwMode="auto">
            <a:xfrm flipH="1">
              <a:off x="5537200" y="2878450"/>
              <a:ext cx="398463" cy="106363"/>
            </a:xfrm>
            <a:prstGeom prst="straightConnector1">
              <a:avLst/>
            </a:prstGeom>
            <a:grpFill/>
            <a:ln w="9525">
              <a:solidFill>
                <a:schemeClr val="bg1">
                  <a:lumMod val="50000"/>
                </a:schemeClr>
              </a:solidFill>
              <a:bevel/>
            </a:ln>
          </p:spPr>
        </p:cxnSp>
        <p:cxnSp>
          <p:nvCxnSpPr>
            <p:cNvPr id="18" name="AutoShape 13"/>
            <p:cNvCxnSpPr>
              <a:cxnSpLocks noChangeShapeType="1"/>
            </p:cNvCxnSpPr>
            <p:nvPr/>
          </p:nvCxnSpPr>
          <p:spPr bwMode="auto">
            <a:xfrm>
              <a:off x="3989450" y="2842825"/>
              <a:ext cx="479425" cy="106363"/>
            </a:xfrm>
            <a:prstGeom prst="straightConnector1">
              <a:avLst/>
            </a:prstGeom>
            <a:grpFill/>
            <a:ln w="9525">
              <a:solidFill>
                <a:schemeClr val="bg1">
                  <a:lumMod val="50000"/>
                </a:schemeClr>
              </a:solidFill>
              <a:bevel/>
            </a:ln>
          </p:spPr>
        </p:cxnSp>
        <p:sp>
          <p:nvSpPr>
            <p:cNvPr id="19" name="Oval 16"/>
            <p:cNvSpPr>
              <a:spLocks noChangeArrowheads="1"/>
            </p:cNvSpPr>
            <p:nvPr/>
          </p:nvSpPr>
          <p:spPr bwMode="auto">
            <a:xfrm>
              <a:off x="4283075" y="2511738"/>
              <a:ext cx="1425575" cy="1404937"/>
            </a:xfrm>
            <a:prstGeom prst="ellipse">
              <a:avLst/>
            </a:prstGeom>
            <a:grp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solidFill>
                    <a:srgbClr val="565656"/>
                  </a:solidFill>
                  <a:latin typeface="Impact" panose="020B0806030902050204" pitchFamily="34" charset="0"/>
                  <a:ea typeface="微软雅黑" panose="020B0503020204020204" pitchFamily="34" charset="-122"/>
                  <a:sym typeface="Impact" panose="020B0806030902050204" pitchFamily="34" charset="0"/>
                </a:rPr>
                <a:t>标题</a:t>
              </a:r>
              <a:endParaRPr lang="zh-CN" altLang="en-US" sz="2000" b="1">
                <a:solidFill>
                  <a:srgbClr val="565656"/>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20" name="品 2"/>
          <p:cNvSpPr>
            <a:spLocks noChangeArrowheads="1"/>
          </p:cNvSpPr>
          <p:nvPr/>
        </p:nvSpPr>
        <p:spPr bwMode="auto">
          <a:xfrm>
            <a:off x="6413939" y="2217316"/>
            <a:ext cx="4243710" cy="3860851"/>
          </a:xfrm>
          <a:prstGeom prst="rect">
            <a:avLst/>
          </a:prstGeom>
          <a:noFill/>
          <a:ln w="12700">
            <a:solidFill>
              <a:srgbClr val="F4EDD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F4EDDB"/>
              </a:solidFill>
              <a:latin typeface="宋体" panose="02010600030101010101" pitchFamily="2" charset="-122"/>
              <a:sym typeface="宋体" panose="02010600030101010101" pitchFamily="2" charset="-122"/>
            </a:endParaRPr>
          </a:p>
        </p:txBody>
      </p:sp>
      <p:sp>
        <p:nvSpPr>
          <p:cNvPr id="21" name="15"/>
          <p:cNvSpPr>
            <a:spLocks noChangeArrowheads="1"/>
          </p:cNvSpPr>
          <p:nvPr>
            <p:custDataLst>
              <p:tags r:id="rId1"/>
            </p:custDataLst>
          </p:nvPr>
        </p:nvSpPr>
        <p:spPr bwMode="auto">
          <a:xfrm>
            <a:off x="6556414" y="3145995"/>
            <a:ext cx="3948723" cy="27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900" dirty="0">
                <a:solidFill>
                  <a:srgbClr val="F4EDDB"/>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r>
              <a:rPr lang="zh-CN" altLang="en-US" sz="900" dirty="0">
                <a:solidFill>
                  <a:srgbClr val="F4EDDB"/>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a:p>
            <a:pPr>
              <a:lnSpc>
                <a:spcPct val="150000"/>
              </a:lnSpc>
              <a:spcBef>
                <a:spcPct val="0"/>
              </a:spcBef>
              <a:buNone/>
            </a:pPr>
            <a:endParaRPr lang="zh-CN" altLang="en-US" sz="900" dirty="0">
              <a:solidFill>
                <a:srgbClr val="F4EDD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12"/>
          <p:cNvSpPr>
            <a:spLocks noChangeArrowheads="1"/>
          </p:cNvSpPr>
          <p:nvPr>
            <p:custDataLst>
              <p:tags r:id="rId2"/>
            </p:custDataLst>
          </p:nvPr>
        </p:nvSpPr>
        <p:spPr bwMode="auto">
          <a:xfrm>
            <a:off x="6556414" y="2650948"/>
            <a:ext cx="3809987" cy="33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dirty="0">
                <a:solidFill>
                  <a:srgbClr val="F4EDDB"/>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1600" b="1" dirty="0">
              <a:solidFill>
                <a:srgbClr val="F4EDDB"/>
              </a:solidFill>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99"/>
            <a:ext cx="12195176" cy="6859786"/>
          </a:xfrm>
          <a:prstGeom prst="rect">
            <a:avLst/>
          </a:prstGeom>
        </p:spPr>
      </p:pic>
      <p:sp>
        <p:nvSpPr>
          <p:cNvPr id="12" name="文本框 283"/>
          <p:cNvSpPr txBox="1"/>
          <p:nvPr/>
        </p:nvSpPr>
        <p:spPr>
          <a:xfrm>
            <a:off x="359752" y="1493311"/>
            <a:ext cx="1108317" cy="3864011"/>
          </a:xfrm>
          <a:prstGeom prst="rect">
            <a:avLst/>
          </a:prstGeom>
          <a:noFill/>
        </p:spPr>
        <p:txBody>
          <a:bodyPr vert="eaVert" wrap="square" rtlCol="0">
            <a:spAutoFit/>
          </a:bodyPr>
          <a:lstStyle/>
          <a:p>
            <a:pPr algn="ctr"/>
            <a:r>
              <a:rPr lang="zh-CN" altLang="en-US" sz="6000" b="1" spc="600" dirty="0">
                <a:solidFill>
                  <a:srgbClr val="565656"/>
                </a:solidFill>
                <a:latin typeface="微软雅黑" panose="020B0503020204020204" pitchFamily="34" charset="-122"/>
                <a:ea typeface="微软雅黑" panose="020B0503020204020204" pitchFamily="34" charset="-122"/>
              </a:rPr>
              <a:t>第三章</a:t>
            </a:r>
          </a:p>
        </p:txBody>
      </p:sp>
      <p:sp>
        <p:nvSpPr>
          <p:cNvPr id="13" name="矩形 12"/>
          <p:cNvSpPr/>
          <p:nvPr/>
        </p:nvSpPr>
        <p:spPr>
          <a:xfrm>
            <a:off x="2498456" y="3082293"/>
            <a:ext cx="4700557" cy="923691"/>
          </a:xfrm>
          <a:prstGeom prst="rect">
            <a:avLst/>
          </a:prstGeom>
        </p:spPr>
        <p:txBody>
          <a:bodyPr wrap="square" lIns="0" tIns="0" rIns="0" bIns="0">
            <a:spAutoFit/>
          </a:bodyPr>
          <a:lstStyle/>
          <a:p>
            <a:pPr eaLnBrk="1" hangingPunct="1">
              <a:defRPr/>
            </a:pPr>
            <a:r>
              <a:rPr lang="zh-CN" altLang="en-US" sz="6000" b="1"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成功项目展示</a:t>
            </a:r>
          </a:p>
        </p:txBody>
      </p:sp>
      <p:sp>
        <p:nvSpPr>
          <p:cNvPr id="14" name="TextBox 11"/>
          <p:cNvSpPr txBox="1"/>
          <p:nvPr/>
        </p:nvSpPr>
        <p:spPr>
          <a:xfrm>
            <a:off x="2483936" y="4002093"/>
            <a:ext cx="4700558" cy="338686"/>
          </a:xfrm>
          <a:prstGeom prst="rect">
            <a:avLst/>
          </a:prstGeom>
          <a:noFill/>
        </p:spPr>
        <p:txBody>
          <a:bodyPr wrap="none">
            <a:spAutoFit/>
          </a:bodyPr>
          <a:lstStyle/>
          <a:p>
            <a:pPr marL="0" lvl="1">
              <a:defRPr/>
            </a:pPr>
            <a:r>
              <a:rPr lang="zh-CN" altLang="en-US" sz="1600"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6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11"/>
          <p:cNvSpPr txBox="1"/>
          <p:nvPr/>
        </p:nvSpPr>
        <p:spPr>
          <a:xfrm>
            <a:off x="2483936" y="4285233"/>
            <a:ext cx="4700558" cy="338686"/>
          </a:xfrm>
          <a:prstGeom prst="rect">
            <a:avLst/>
          </a:prstGeom>
          <a:noFill/>
        </p:spPr>
        <p:txBody>
          <a:bodyPr wrap="none">
            <a:spAutoFit/>
          </a:bodyPr>
          <a:lstStyle/>
          <a:p>
            <a:pPr marL="0" lvl="1">
              <a:defRPr/>
            </a:pPr>
            <a:r>
              <a:rPr lang="zh-CN" altLang="en-US" sz="1600"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6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anim calcmode="lin" valueType="num">
                                      <p:cBhvr>
                                        <p:cTn id="12" dur="750" fill="hold"/>
                                        <p:tgtEl>
                                          <p:spTgt spid="12"/>
                                        </p:tgtEl>
                                        <p:attrNameLst>
                                          <p:attrName>ppt_x</p:attrName>
                                        </p:attrNameLst>
                                      </p:cBhvr>
                                      <p:tavLst>
                                        <p:tav tm="0">
                                          <p:val>
                                            <p:strVal val="#ppt_x"/>
                                          </p:val>
                                        </p:tav>
                                        <p:tav tm="100000">
                                          <p:val>
                                            <p:strVal val="#ppt_x"/>
                                          </p:val>
                                        </p:tav>
                                      </p:tavLst>
                                    </p:anim>
                                    <p:anim calcmode="lin" valueType="num">
                                      <p:cBhvr>
                                        <p:cTn id="13" dur="75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4*#ppt_w"/>
                                          </p:val>
                                        </p:tav>
                                        <p:tav tm="100000">
                                          <p:val>
                                            <p:strVal val="#ppt_w"/>
                                          </p:val>
                                        </p:tav>
                                      </p:tavLst>
                                    </p:anim>
                                    <p:anim calcmode="lin" valueType="num">
                                      <p:cBhvr>
                                        <p:cTn id="18" dur="500" fill="hold"/>
                                        <p:tgtEl>
                                          <p:spTgt spid="13"/>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rPr>
                <a:t>成功项目展示</a:t>
              </a: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 name="矩形 11"/>
          <p:cNvSpPr>
            <a:spLocks noChangeArrowheads="1"/>
          </p:cNvSpPr>
          <p:nvPr/>
        </p:nvSpPr>
        <p:spPr bwMode="auto">
          <a:xfrm>
            <a:off x="5461770" y="2183623"/>
            <a:ext cx="5166382" cy="2528287"/>
          </a:xfrm>
          <a:prstGeom prst="rect">
            <a:avLst/>
          </a:prstGeom>
          <a:blipFill dpi="0" rotWithShape="1">
            <a:blip r:embed="rId3" cstate="email"/>
            <a:srcRect/>
            <a:stretch>
              <a:fillRect/>
            </a:stretch>
          </a:blipFill>
          <a:ln>
            <a:noFill/>
          </a:ln>
        </p:spPr>
        <p:txBody>
          <a:bodyPr anchor="ctr"/>
          <a:lstStyle/>
          <a:p>
            <a:pPr algn="ctr" eaLnBrk="1" hangingPunct="1">
              <a:buFont typeface="Arial" panose="020B0604020202020204" pitchFamily="34" charset="0"/>
              <a:buNone/>
            </a:pPr>
            <a:endParaRPr lang="zh-CN" altLang="en-US" sz="1800">
              <a:solidFill>
                <a:srgbClr val="F4EDDB"/>
              </a:solidFill>
              <a:latin typeface="宋体" panose="02010600030101010101" pitchFamily="2" charset="-122"/>
              <a:sym typeface="宋体" panose="02010600030101010101" pitchFamily="2" charset="-122"/>
            </a:endParaRPr>
          </a:p>
        </p:txBody>
      </p:sp>
      <p:grpSp>
        <p:nvGrpSpPr>
          <p:cNvPr id="6" name="组合 28"/>
          <p:cNvGrpSpPr/>
          <p:nvPr/>
        </p:nvGrpSpPr>
        <p:grpSpPr bwMode="auto">
          <a:xfrm>
            <a:off x="5461770" y="4769082"/>
            <a:ext cx="5166382" cy="697184"/>
            <a:chOff x="0" y="0"/>
            <a:chExt cx="4727045" cy="649007"/>
          </a:xfrm>
          <a:solidFill>
            <a:srgbClr val="F4EDDB"/>
          </a:solidFill>
        </p:grpSpPr>
        <p:sp>
          <p:nvSpPr>
            <p:cNvPr id="7" name="矩形 23"/>
            <p:cNvSpPr>
              <a:spLocks noChangeArrowheads="1"/>
            </p:cNvSpPr>
            <p:nvPr/>
          </p:nvSpPr>
          <p:spPr bwMode="auto">
            <a:xfrm rot="-5400000">
              <a:off x="2281590" y="-2078072"/>
              <a:ext cx="163866" cy="47270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1800">
                <a:solidFill>
                  <a:srgbClr val="F4EDDB"/>
                </a:solidFill>
                <a:latin typeface="宋体" panose="02010600030101010101" pitchFamily="2" charset="-122"/>
                <a:sym typeface="宋体" panose="02010600030101010101" pitchFamily="2" charset="-122"/>
              </a:endParaRPr>
            </a:p>
          </p:txBody>
        </p:sp>
        <p:sp>
          <p:nvSpPr>
            <p:cNvPr id="9" name="矩形 24"/>
            <p:cNvSpPr>
              <a:spLocks noChangeArrowheads="1"/>
            </p:cNvSpPr>
            <p:nvPr/>
          </p:nvSpPr>
          <p:spPr bwMode="auto">
            <a:xfrm rot="-5400000">
              <a:off x="2322556" y="-2236797"/>
              <a:ext cx="81933" cy="47270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1800">
                <a:solidFill>
                  <a:srgbClr val="F4EDDB"/>
                </a:solidFill>
                <a:latin typeface="宋体" panose="02010600030101010101" pitchFamily="2" charset="-122"/>
                <a:sym typeface="宋体" panose="02010600030101010101" pitchFamily="2" charset="-122"/>
              </a:endParaRPr>
            </a:p>
          </p:txBody>
        </p:sp>
        <p:sp>
          <p:nvSpPr>
            <p:cNvPr id="10" name="矩形 25"/>
            <p:cNvSpPr>
              <a:spLocks noChangeArrowheads="1"/>
            </p:cNvSpPr>
            <p:nvPr/>
          </p:nvSpPr>
          <p:spPr bwMode="auto">
            <a:xfrm rot="-5400000">
              <a:off x="2338943" y="-2338944"/>
              <a:ext cx="49160" cy="47270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1800">
                <a:solidFill>
                  <a:srgbClr val="F4EDDB"/>
                </a:solidFill>
                <a:latin typeface="宋体" panose="02010600030101010101" pitchFamily="2" charset="-122"/>
                <a:sym typeface="宋体" panose="02010600030101010101" pitchFamily="2" charset="-122"/>
              </a:endParaRPr>
            </a:p>
          </p:txBody>
        </p:sp>
        <p:sp>
          <p:nvSpPr>
            <p:cNvPr id="11" name="矩形 26"/>
            <p:cNvSpPr>
              <a:spLocks noChangeArrowheads="1"/>
            </p:cNvSpPr>
            <p:nvPr/>
          </p:nvSpPr>
          <p:spPr bwMode="auto">
            <a:xfrm rot="-5400000">
              <a:off x="2240623" y="-1837417"/>
              <a:ext cx="245799" cy="47270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sz="1800">
                <a:solidFill>
                  <a:srgbClr val="F4EDDB"/>
                </a:solidFill>
                <a:latin typeface="宋体" panose="02010600030101010101" pitchFamily="2" charset="-122"/>
                <a:sym typeface="宋体" panose="02010600030101010101" pitchFamily="2" charset="-122"/>
              </a:endParaRPr>
            </a:p>
          </p:txBody>
        </p:sp>
      </p:grpSp>
      <p:sp>
        <p:nvSpPr>
          <p:cNvPr id="15" name="文本框 29"/>
          <p:cNvSpPr txBox="1"/>
          <p:nvPr/>
        </p:nvSpPr>
        <p:spPr>
          <a:xfrm>
            <a:off x="1322066" y="2808447"/>
            <a:ext cx="4110666" cy="523424"/>
          </a:xfrm>
          <a:prstGeom prst="rect">
            <a:avLst/>
          </a:prstGeom>
          <a:noFill/>
        </p:spPr>
        <p:txBody>
          <a:bodyPr wrap="square" rtlCol="0">
            <a:spAutoFit/>
          </a:bodyPr>
          <a:lstStyle/>
          <a:p>
            <a:r>
              <a:rPr lang="zh-CN" altLang="en-US" sz="2800" b="1" dirty="0">
                <a:solidFill>
                  <a:srgbClr val="F4EDDB"/>
                </a:solidFill>
                <a:latin typeface="微软雅黑" panose="020B0503020204020204" pitchFamily="34" charset="-122"/>
                <a:ea typeface="微软雅黑" panose="020B0503020204020204" pitchFamily="34" charset="-122"/>
              </a:rPr>
              <a:t>加入你的标题描述</a:t>
            </a:r>
            <a:endParaRPr lang="en-US" altLang="zh-CN" sz="2800" b="1" dirty="0">
              <a:solidFill>
                <a:srgbClr val="F4EDDB"/>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50"/>
                                        <p:tgtEl>
                                          <p:spTgt spid="15"/>
                                        </p:tgtEl>
                                      </p:cBhvr>
                                    </p:animEffect>
                                    <p:anim calcmode="lin" valueType="num">
                                      <p:cBhvr>
                                        <p:cTn id="24" dur="250" fill="hold"/>
                                        <p:tgtEl>
                                          <p:spTgt spid="15"/>
                                        </p:tgtEl>
                                        <p:attrNameLst>
                                          <p:attrName>ppt_x</p:attrName>
                                        </p:attrNameLst>
                                      </p:cBhvr>
                                      <p:tavLst>
                                        <p:tav tm="0">
                                          <p:val>
                                            <p:strVal val="#ppt_x"/>
                                          </p:val>
                                        </p:tav>
                                        <p:tav tm="100000">
                                          <p:val>
                                            <p:strVal val="#ppt_x"/>
                                          </p:val>
                                        </p:tav>
                                      </p:tavLst>
                                    </p:anim>
                                    <p:anim calcmode="lin" valueType="num">
                                      <p:cBhvr>
                                        <p:cTn id="25"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565656"/>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8240814" y="2737474"/>
            <a:ext cx="3149277" cy="2970550"/>
            <a:chOff x="7889254" y="2681785"/>
            <a:chExt cx="3148047" cy="2969390"/>
          </a:xfrm>
        </p:grpSpPr>
        <p:sp>
          <p:nvSpPr>
            <p:cNvPr id="6" name="任意多边形 8"/>
            <p:cNvSpPr/>
            <p:nvPr/>
          </p:nvSpPr>
          <p:spPr>
            <a:xfrm rot="16200000">
              <a:off x="9133265" y="1437774"/>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noFill/>
            <a:ln>
              <a:solidFill>
                <a:srgbClr val="F4EDD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F4EDDB"/>
                </a:solidFill>
                <a:latin typeface="微软雅黑" panose="020B0503020204020204" pitchFamily="34" charset="-122"/>
                <a:ea typeface="微软雅黑" panose="020B0503020204020204" pitchFamily="34" charset="-122"/>
              </a:endParaRPr>
            </a:p>
          </p:txBody>
        </p:sp>
        <p:sp>
          <p:nvSpPr>
            <p:cNvPr id="7" name="任意多边形 12"/>
            <p:cNvSpPr/>
            <p:nvPr/>
          </p:nvSpPr>
          <p:spPr>
            <a:xfrm rot="16200000">
              <a:off x="9133265" y="3099635"/>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noFill/>
            <a:ln>
              <a:solidFill>
                <a:srgbClr val="F4EDD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4EDDB"/>
                </a:solidFill>
                <a:latin typeface="微软雅黑" panose="020B0503020204020204" pitchFamily="34" charset="-122"/>
                <a:ea typeface="微软雅黑" panose="020B0503020204020204" pitchFamily="34" charset="-122"/>
              </a:endParaRPr>
            </a:p>
          </p:txBody>
        </p:sp>
        <p:sp>
          <p:nvSpPr>
            <p:cNvPr id="9" name="文本框 45"/>
            <p:cNvSpPr txBox="1"/>
            <p:nvPr/>
          </p:nvSpPr>
          <p:spPr>
            <a:xfrm>
              <a:off x="8141947" y="2815526"/>
              <a:ext cx="2148345" cy="1215717"/>
            </a:xfrm>
            <a:prstGeom prst="rect">
              <a:avLst/>
            </a:prstGeom>
            <a:noFill/>
            <a:effectLst/>
          </p:spPr>
          <p:txBody>
            <a:bodyPr wrap="square" rtlCol="0">
              <a:spAutoFit/>
            </a:bodyPr>
            <a:lstStyle/>
            <a:p>
              <a:pPr lvl="0"/>
              <a:r>
                <a:rPr lang="en-US" altLang="zh-CN" sz="1600" b="1" dirty="0">
                  <a:solidFill>
                    <a:srgbClr val="F4EDDB"/>
                  </a:solidFill>
                  <a:latin typeface="微软雅黑" panose="020B0503020204020204" pitchFamily="34" charset="-122"/>
                  <a:ea typeface="微软雅黑" panose="020B0503020204020204" pitchFamily="34" charset="-122"/>
                </a:rPr>
                <a:t> </a:t>
              </a:r>
              <a:r>
                <a:rPr lang="zh-CN" altLang="en-US" sz="1600" b="1" dirty="0">
                  <a:solidFill>
                    <a:srgbClr val="F4EDDB"/>
                  </a:solidFill>
                  <a:latin typeface="微软雅黑" panose="020B0503020204020204" pitchFamily="34" charset="-122"/>
                  <a:ea typeface="微软雅黑" panose="020B0503020204020204" pitchFamily="34" charset="-122"/>
                </a:rPr>
                <a:t>加入标题描述</a:t>
              </a:r>
              <a:endParaRPr lang="en-US" altLang="zh-CN" sz="1400" b="1" dirty="0">
                <a:solidFill>
                  <a:srgbClr val="F4EDDB"/>
                </a:solidFill>
                <a:latin typeface="微软雅黑" panose="020B0503020204020204" pitchFamily="34" charset="-122"/>
                <a:ea typeface="微软雅黑" panose="020B0503020204020204" pitchFamily="34" charset="-122"/>
              </a:endParaRPr>
            </a:p>
            <a:p>
              <a:pPr lvl="0"/>
              <a:endParaRPr lang="en-US" altLang="zh-CN" sz="1400" b="1" dirty="0">
                <a:solidFill>
                  <a:srgbClr val="F4EDDB"/>
                </a:solidFill>
                <a:latin typeface="微软雅黑" panose="020B0503020204020204" pitchFamily="34" charset="-122"/>
                <a:ea typeface="微软雅黑" panose="020B0503020204020204" pitchFamily="34" charset="-122"/>
              </a:endParaRPr>
            </a:p>
            <a:p>
              <a:pPr lvl="0"/>
              <a:endParaRPr lang="en-US" altLang="zh-CN" sz="1000" b="1" dirty="0">
                <a:solidFill>
                  <a:srgbClr val="F4EDDB"/>
                </a:solidFill>
                <a:latin typeface="微软雅黑" panose="020B0503020204020204" pitchFamily="34" charset="-122"/>
                <a:ea typeface="微软雅黑" panose="020B0503020204020204" pitchFamily="34" charset="-122"/>
              </a:endParaRPr>
            </a:p>
            <a:p>
              <a:pPr lvl="0">
                <a:lnSpc>
                  <a:spcPct val="150000"/>
                </a:lnSpc>
              </a:pPr>
              <a:r>
                <a:rPr lang="zh-CN" altLang="en-US" sz="1100" dirty="0">
                  <a:solidFill>
                    <a:srgbClr val="F4EDDB"/>
                  </a:solidFill>
                  <a:latin typeface="微软雅黑" panose="020B0503020204020204" pitchFamily="34" charset="-122"/>
                  <a:ea typeface="微软雅黑" panose="020B0503020204020204" pitchFamily="34" charset="-122"/>
                </a:rPr>
                <a:t>这里输入简单的文字概述这里输入简单字概述这里输入简单</a:t>
              </a:r>
              <a:endParaRPr lang="en-US" altLang="zh-CN" sz="1400" dirty="0">
                <a:solidFill>
                  <a:srgbClr val="F4EDDB"/>
                </a:solidFill>
                <a:latin typeface="微软雅黑" panose="020B0503020204020204" pitchFamily="34" charset="-122"/>
                <a:ea typeface="微软雅黑" panose="020B0503020204020204" pitchFamily="34" charset="-122"/>
              </a:endParaRPr>
            </a:p>
          </p:txBody>
        </p:sp>
        <p:sp>
          <p:nvSpPr>
            <p:cNvPr id="10" name="文本框 47"/>
            <p:cNvSpPr txBox="1"/>
            <p:nvPr/>
          </p:nvSpPr>
          <p:spPr>
            <a:xfrm>
              <a:off x="8141947" y="4435458"/>
              <a:ext cx="2148345" cy="1215717"/>
            </a:xfrm>
            <a:prstGeom prst="rect">
              <a:avLst/>
            </a:prstGeom>
            <a:noFill/>
            <a:effectLst/>
          </p:spPr>
          <p:txBody>
            <a:bodyPr wrap="square" rtlCol="0">
              <a:spAutoFit/>
            </a:bodyPr>
            <a:lstStyle/>
            <a:p>
              <a:pPr lvl="0"/>
              <a:r>
                <a:rPr lang="en-US" altLang="zh-CN" sz="1600" b="1" dirty="0">
                  <a:solidFill>
                    <a:srgbClr val="F4EDDB"/>
                  </a:solidFill>
                  <a:latin typeface="微软雅黑" panose="020B0503020204020204" pitchFamily="34" charset="-122"/>
                  <a:ea typeface="微软雅黑" panose="020B0503020204020204" pitchFamily="34" charset="-122"/>
                </a:rPr>
                <a:t> </a:t>
              </a:r>
              <a:r>
                <a:rPr lang="zh-CN" altLang="en-US" sz="1600" b="1" dirty="0">
                  <a:solidFill>
                    <a:srgbClr val="F4EDDB"/>
                  </a:solidFill>
                  <a:latin typeface="微软雅黑" panose="020B0503020204020204" pitchFamily="34" charset="-122"/>
                  <a:ea typeface="微软雅黑" panose="020B0503020204020204" pitchFamily="34" charset="-122"/>
                </a:rPr>
                <a:t>加入标题描述</a:t>
              </a:r>
              <a:endParaRPr lang="en-US" altLang="zh-CN" sz="1400" b="1" dirty="0">
                <a:solidFill>
                  <a:srgbClr val="F4EDDB"/>
                </a:solidFill>
                <a:latin typeface="微软雅黑" panose="020B0503020204020204" pitchFamily="34" charset="-122"/>
                <a:ea typeface="微软雅黑" panose="020B0503020204020204" pitchFamily="34" charset="-122"/>
              </a:endParaRPr>
            </a:p>
            <a:p>
              <a:pPr lvl="0"/>
              <a:endParaRPr lang="en-US" altLang="zh-CN" sz="1400" b="1" dirty="0">
                <a:solidFill>
                  <a:srgbClr val="F4EDDB"/>
                </a:solidFill>
                <a:latin typeface="微软雅黑" panose="020B0503020204020204" pitchFamily="34" charset="-122"/>
                <a:ea typeface="微软雅黑" panose="020B0503020204020204" pitchFamily="34" charset="-122"/>
              </a:endParaRPr>
            </a:p>
            <a:p>
              <a:pPr lvl="0"/>
              <a:endParaRPr lang="en-US" altLang="zh-CN" sz="1000" b="1" dirty="0">
                <a:solidFill>
                  <a:srgbClr val="F4EDDB"/>
                </a:solidFill>
                <a:latin typeface="微软雅黑" panose="020B0503020204020204" pitchFamily="34" charset="-122"/>
                <a:ea typeface="微软雅黑" panose="020B0503020204020204" pitchFamily="34" charset="-122"/>
              </a:endParaRPr>
            </a:p>
            <a:p>
              <a:pPr lvl="0">
                <a:lnSpc>
                  <a:spcPct val="150000"/>
                </a:lnSpc>
              </a:pPr>
              <a:r>
                <a:rPr lang="zh-CN" altLang="en-US" sz="1100" dirty="0">
                  <a:solidFill>
                    <a:srgbClr val="F4EDDB"/>
                  </a:solidFill>
                  <a:latin typeface="微软雅黑" panose="020B0503020204020204" pitchFamily="34" charset="-122"/>
                  <a:ea typeface="微软雅黑" panose="020B0503020204020204" pitchFamily="34" charset="-122"/>
                </a:rPr>
                <a:t>这里输入简单的文字概述这里输入简单字概述这里输入简单</a:t>
              </a:r>
              <a:endParaRPr lang="en-US" altLang="zh-CN" sz="1400" dirty="0">
                <a:solidFill>
                  <a:srgbClr val="F4EDDB"/>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flipH="1">
            <a:off x="892660" y="2737474"/>
            <a:ext cx="3149277" cy="2970550"/>
            <a:chOff x="863278" y="2485513"/>
            <a:chExt cx="3148047" cy="2969390"/>
          </a:xfrm>
        </p:grpSpPr>
        <p:sp>
          <p:nvSpPr>
            <p:cNvPr id="14" name="任意多边形 8"/>
            <p:cNvSpPr/>
            <p:nvPr/>
          </p:nvSpPr>
          <p:spPr>
            <a:xfrm rot="16200000">
              <a:off x="2107289" y="1241502"/>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noFill/>
            <a:ln>
              <a:solidFill>
                <a:srgbClr val="F4EDD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4EDDB"/>
                </a:solidFill>
                <a:latin typeface="微软雅黑" panose="020B0503020204020204" pitchFamily="34" charset="-122"/>
                <a:ea typeface="微软雅黑" panose="020B0503020204020204" pitchFamily="34" charset="-122"/>
              </a:endParaRPr>
            </a:p>
          </p:txBody>
        </p:sp>
        <p:sp>
          <p:nvSpPr>
            <p:cNvPr id="15" name="任意多边形 12"/>
            <p:cNvSpPr/>
            <p:nvPr/>
          </p:nvSpPr>
          <p:spPr>
            <a:xfrm rot="16200000">
              <a:off x="2107289" y="2903363"/>
              <a:ext cx="660026" cy="3148047"/>
            </a:xfrm>
            <a:custGeom>
              <a:avLst/>
              <a:gdLst>
                <a:gd name="connsiteX0" fmla="*/ 660026 w 660026"/>
                <a:gd name="connsiteY0" fmla="*/ 339800 h 3148047"/>
                <a:gd name="connsiteX1" fmla="*/ 660026 w 660026"/>
                <a:gd name="connsiteY1" fmla="*/ 3038041 h 3148047"/>
                <a:gd name="connsiteX2" fmla="*/ 550020 w 660026"/>
                <a:gd name="connsiteY2" fmla="*/ 3148047 h 3148047"/>
                <a:gd name="connsiteX3" fmla="*/ 110006 w 660026"/>
                <a:gd name="connsiteY3" fmla="*/ 3148047 h 3148047"/>
                <a:gd name="connsiteX4" fmla="*/ 0 w 660026"/>
                <a:gd name="connsiteY4" fmla="*/ 3038041 h 3148047"/>
                <a:gd name="connsiteX5" fmla="*/ 0 w 660026"/>
                <a:gd name="connsiteY5" fmla="*/ 339800 h 3148047"/>
                <a:gd name="connsiteX6" fmla="*/ 110006 w 660026"/>
                <a:gd name="connsiteY6" fmla="*/ 229794 h 3148047"/>
                <a:gd name="connsiteX7" fmla="*/ 200383 w 660026"/>
                <a:gd name="connsiteY7" fmla="*/ 229794 h 3148047"/>
                <a:gd name="connsiteX8" fmla="*/ 330015 w 660026"/>
                <a:gd name="connsiteY8" fmla="*/ 0 h 3148047"/>
                <a:gd name="connsiteX9" fmla="*/ 459646 w 660026"/>
                <a:gd name="connsiteY9" fmla="*/ 229794 h 3148047"/>
                <a:gd name="connsiteX10" fmla="*/ 550020 w 660026"/>
                <a:gd name="connsiteY10" fmla="*/ 229794 h 3148047"/>
                <a:gd name="connsiteX11" fmla="*/ 660026 w 660026"/>
                <a:gd name="connsiteY11" fmla="*/ 339800 h 31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026" h="3148047">
                  <a:moveTo>
                    <a:pt x="660026" y="339800"/>
                  </a:moveTo>
                  <a:lnTo>
                    <a:pt x="660026" y="3038041"/>
                  </a:lnTo>
                  <a:cubicBezTo>
                    <a:pt x="660026" y="3098796"/>
                    <a:pt x="610775" y="3148047"/>
                    <a:pt x="550020" y="3148047"/>
                  </a:cubicBezTo>
                  <a:lnTo>
                    <a:pt x="110006" y="3148047"/>
                  </a:lnTo>
                  <a:cubicBezTo>
                    <a:pt x="49251" y="3148047"/>
                    <a:pt x="0" y="3098796"/>
                    <a:pt x="0" y="3038041"/>
                  </a:cubicBezTo>
                  <a:lnTo>
                    <a:pt x="0" y="339800"/>
                  </a:lnTo>
                  <a:cubicBezTo>
                    <a:pt x="0" y="279045"/>
                    <a:pt x="49251" y="229794"/>
                    <a:pt x="110006" y="229794"/>
                  </a:cubicBezTo>
                  <a:lnTo>
                    <a:pt x="200383" y="229794"/>
                  </a:lnTo>
                  <a:lnTo>
                    <a:pt x="330015" y="0"/>
                  </a:lnTo>
                  <a:lnTo>
                    <a:pt x="459646" y="229794"/>
                  </a:lnTo>
                  <a:lnTo>
                    <a:pt x="550020" y="229794"/>
                  </a:lnTo>
                  <a:cubicBezTo>
                    <a:pt x="610775" y="229794"/>
                    <a:pt x="660026" y="279045"/>
                    <a:pt x="660026" y="339800"/>
                  </a:cubicBezTo>
                  <a:close/>
                </a:path>
              </a:pathLst>
            </a:custGeom>
            <a:noFill/>
            <a:ln>
              <a:solidFill>
                <a:srgbClr val="F4EDD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rgbClr val="F4EDDB"/>
                </a:solidFill>
                <a:latin typeface="微软雅黑" panose="020B0503020204020204" pitchFamily="34" charset="-122"/>
                <a:ea typeface="微软雅黑" panose="020B0503020204020204" pitchFamily="34" charset="-122"/>
              </a:endParaRPr>
            </a:p>
          </p:txBody>
        </p:sp>
        <p:sp>
          <p:nvSpPr>
            <p:cNvPr id="16" name="文本框 45"/>
            <p:cNvSpPr txBox="1"/>
            <p:nvPr/>
          </p:nvSpPr>
          <p:spPr>
            <a:xfrm>
              <a:off x="1115971" y="2619254"/>
              <a:ext cx="2148345" cy="1215717"/>
            </a:xfrm>
            <a:prstGeom prst="rect">
              <a:avLst/>
            </a:prstGeom>
            <a:noFill/>
            <a:effectLst/>
          </p:spPr>
          <p:txBody>
            <a:bodyPr wrap="square" rtlCol="0">
              <a:spAutoFit/>
            </a:bodyPr>
            <a:lstStyle/>
            <a:p>
              <a:r>
                <a:rPr lang="en-US" altLang="zh-CN" sz="1600" b="1" dirty="0">
                  <a:solidFill>
                    <a:srgbClr val="F4EDDB"/>
                  </a:solidFill>
                  <a:latin typeface="微软雅黑" panose="020B0503020204020204" pitchFamily="34" charset="-122"/>
                  <a:ea typeface="微软雅黑" panose="020B0503020204020204" pitchFamily="34" charset="-122"/>
                </a:rPr>
                <a:t>   </a:t>
              </a:r>
              <a:r>
                <a:rPr lang="zh-CN" altLang="en-US" sz="1600" b="1" dirty="0">
                  <a:solidFill>
                    <a:srgbClr val="F4EDDB"/>
                  </a:solidFill>
                  <a:latin typeface="微软雅黑" panose="020B0503020204020204" pitchFamily="34" charset="-122"/>
                  <a:ea typeface="微软雅黑" panose="020B0503020204020204" pitchFamily="34" charset="-122"/>
                </a:rPr>
                <a:t>加入标题描述</a:t>
              </a:r>
              <a:endParaRPr lang="en-US" altLang="zh-CN" sz="1400" b="1" dirty="0">
                <a:solidFill>
                  <a:srgbClr val="F4EDDB"/>
                </a:solidFill>
                <a:latin typeface="微软雅黑" panose="020B0503020204020204" pitchFamily="34" charset="-122"/>
                <a:ea typeface="微软雅黑" panose="020B0503020204020204" pitchFamily="34" charset="-122"/>
              </a:endParaRPr>
            </a:p>
            <a:p>
              <a:endParaRPr lang="en-US" altLang="zh-CN" sz="1400" b="1" dirty="0">
                <a:solidFill>
                  <a:srgbClr val="F4EDDB"/>
                </a:solidFill>
                <a:latin typeface="微软雅黑" panose="020B0503020204020204" pitchFamily="34" charset="-122"/>
                <a:ea typeface="微软雅黑" panose="020B0503020204020204" pitchFamily="34" charset="-122"/>
              </a:endParaRPr>
            </a:p>
            <a:p>
              <a:endParaRPr lang="en-US" altLang="zh-CN" sz="1000" b="1" dirty="0">
                <a:solidFill>
                  <a:srgbClr val="F4EDDB"/>
                </a:solidFill>
                <a:latin typeface="微软雅黑" panose="020B0503020204020204" pitchFamily="34" charset="-122"/>
                <a:ea typeface="微软雅黑" panose="020B0503020204020204" pitchFamily="34" charset="-122"/>
              </a:endParaRPr>
            </a:p>
            <a:p>
              <a:pPr lvl="0">
                <a:lnSpc>
                  <a:spcPct val="150000"/>
                </a:lnSpc>
              </a:pPr>
              <a:r>
                <a:rPr lang="zh-CN" altLang="en-US" sz="1100" dirty="0">
                  <a:solidFill>
                    <a:srgbClr val="F4EDDB"/>
                  </a:solidFill>
                  <a:latin typeface="微软雅黑" panose="020B0503020204020204" pitchFamily="34" charset="-122"/>
                  <a:ea typeface="微软雅黑" panose="020B0503020204020204" pitchFamily="34" charset="-122"/>
                </a:rPr>
                <a:t>这里输入简单的文字概述这里输入简单字概述这里输入简单</a:t>
              </a:r>
            </a:p>
          </p:txBody>
        </p:sp>
        <p:sp>
          <p:nvSpPr>
            <p:cNvPr id="17" name="文本框 47"/>
            <p:cNvSpPr txBox="1"/>
            <p:nvPr/>
          </p:nvSpPr>
          <p:spPr>
            <a:xfrm>
              <a:off x="1115971" y="4239186"/>
              <a:ext cx="2148345" cy="1215717"/>
            </a:xfrm>
            <a:prstGeom prst="rect">
              <a:avLst/>
            </a:prstGeom>
            <a:noFill/>
            <a:effectLst/>
          </p:spPr>
          <p:txBody>
            <a:bodyPr wrap="square" rtlCol="0">
              <a:spAutoFit/>
            </a:bodyPr>
            <a:lstStyle/>
            <a:p>
              <a:pPr lvl="0"/>
              <a:r>
                <a:rPr lang="en-US" altLang="zh-CN" sz="1600" b="1" dirty="0">
                  <a:solidFill>
                    <a:srgbClr val="F4EDDB"/>
                  </a:solidFill>
                  <a:latin typeface="微软雅黑" panose="020B0503020204020204" pitchFamily="34" charset="-122"/>
                  <a:ea typeface="微软雅黑" panose="020B0503020204020204" pitchFamily="34" charset="-122"/>
                </a:rPr>
                <a:t> </a:t>
              </a:r>
              <a:r>
                <a:rPr lang="zh-CN" altLang="en-US" sz="1600" b="1" dirty="0">
                  <a:solidFill>
                    <a:srgbClr val="F4EDDB"/>
                  </a:solidFill>
                  <a:latin typeface="微软雅黑" panose="020B0503020204020204" pitchFamily="34" charset="-122"/>
                  <a:ea typeface="微软雅黑" panose="020B0503020204020204" pitchFamily="34" charset="-122"/>
                </a:rPr>
                <a:t>加入标题描述</a:t>
              </a:r>
              <a:endParaRPr lang="en-US" altLang="zh-CN" sz="1400" b="1" dirty="0">
                <a:solidFill>
                  <a:srgbClr val="F4EDDB"/>
                </a:solidFill>
                <a:latin typeface="微软雅黑" panose="020B0503020204020204" pitchFamily="34" charset="-122"/>
                <a:ea typeface="微软雅黑" panose="020B0503020204020204" pitchFamily="34" charset="-122"/>
              </a:endParaRPr>
            </a:p>
            <a:p>
              <a:pPr lvl="0"/>
              <a:endParaRPr lang="en-US" altLang="zh-CN" sz="1400" b="1" dirty="0">
                <a:solidFill>
                  <a:srgbClr val="F4EDDB"/>
                </a:solidFill>
                <a:latin typeface="微软雅黑" panose="020B0503020204020204" pitchFamily="34" charset="-122"/>
                <a:ea typeface="微软雅黑" panose="020B0503020204020204" pitchFamily="34" charset="-122"/>
              </a:endParaRPr>
            </a:p>
            <a:p>
              <a:pPr lvl="0"/>
              <a:endParaRPr lang="en-US" altLang="zh-CN" sz="1000" b="1" dirty="0">
                <a:solidFill>
                  <a:srgbClr val="F4EDDB"/>
                </a:solidFill>
                <a:latin typeface="微软雅黑" panose="020B0503020204020204" pitchFamily="34" charset="-122"/>
                <a:ea typeface="微软雅黑" panose="020B0503020204020204" pitchFamily="34" charset="-122"/>
              </a:endParaRPr>
            </a:p>
            <a:p>
              <a:pPr lvl="0">
                <a:lnSpc>
                  <a:spcPct val="150000"/>
                </a:lnSpc>
              </a:pPr>
              <a:r>
                <a:rPr lang="zh-CN" altLang="en-US" sz="1100" dirty="0">
                  <a:solidFill>
                    <a:srgbClr val="F4EDDB"/>
                  </a:solidFill>
                  <a:latin typeface="微软雅黑" panose="020B0503020204020204" pitchFamily="34" charset="-122"/>
                  <a:ea typeface="微软雅黑" panose="020B0503020204020204" pitchFamily="34" charset="-122"/>
                </a:rPr>
                <a:t>这里输入简单的文字概述这里输入简单字概述这里输入简单</a:t>
              </a:r>
              <a:endParaRPr lang="en-US" altLang="zh-CN" sz="1400" dirty="0">
                <a:solidFill>
                  <a:srgbClr val="F4EDDB"/>
                </a:solidFill>
                <a:latin typeface="微软雅黑" panose="020B0503020204020204" pitchFamily="34" charset="-122"/>
                <a:ea typeface="微软雅黑" panose="020B0503020204020204" pitchFamily="34" charset="-122"/>
              </a:endParaRPr>
            </a:p>
          </p:txBody>
        </p:sp>
      </p:grpSp>
      <p:sp>
        <p:nvSpPr>
          <p:cNvPr id="18" name="椭圆 17"/>
          <p:cNvSpPr/>
          <p:nvPr/>
        </p:nvSpPr>
        <p:spPr>
          <a:xfrm>
            <a:off x="4134950" y="1886337"/>
            <a:ext cx="4012850" cy="4012850"/>
          </a:xfrm>
          <a:prstGeom prst="ellipse">
            <a:avLst/>
          </a:prstGeom>
          <a:solidFill>
            <a:srgbClr val="565656"/>
          </a:solidFill>
          <a:ln w="28575">
            <a:solidFill>
              <a:srgbClr val="F4EDDB"/>
            </a:solidFill>
            <a:round/>
          </a:ln>
          <a:effectLst/>
        </p:spPr>
        <p:txBody>
          <a:bodyPr vert="horz" wrap="square" lIns="91476" tIns="45738" rIns="91476" bIns="45738" numCol="1" anchor="t" anchorCtr="0" compatLnSpc="1"/>
          <a:lstStyle/>
          <a:p>
            <a:endParaRPr lang="zh-CN" altLang="en-US" sz="1800">
              <a:solidFill>
                <a:srgbClr val="F4EDDB"/>
              </a:solidFill>
              <a:latin typeface="Agency FB" panose="020B0503020202020204" pitchFamily="34" charset="0"/>
            </a:endParaRPr>
          </a:p>
        </p:txBody>
      </p:sp>
      <p:sp>
        <p:nvSpPr>
          <p:cNvPr id="19" name="椭圆 18"/>
          <p:cNvSpPr/>
          <p:nvPr/>
        </p:nvSpPr>
        <p:spPr>
          <a:xfrm>
            <a:off x="4584997" y="2786432"/>
            <a:ext cx="3112755" cy="3112755"/>
          </a:xfrm>
          <a:prstGeom prst="ellipse">
            <a:avLst/>
          </a:prstGeom>
          <a:solidFill>
            <a:srgbClr val="565656"/>
          </a:solidFill>
          <a:ln w="28575">
            <a:solidFill>
              <a:srgbClr val="F4EDDB"/>
            </a:solidFill>
            <a:round/>
          </a:ln>
          <a:effectLst/>
        </p:spPr>
        <p:txBody>
          <a:bodyPr vert="horz" wrap="square" lIns="91476" tIns="45738" rIns="91476" bIns="45738" numCol="1" anchor="t" anchorCtr="0" compatLnSpc="1"/>
          <a:lstStyle/>
          <a:p>
            <a:endParaRPr lang="zh-CN" altLang="en-US" sz="1800">
              <a:solidFill>
                <a:srgbClr val="F4EDDB"/>
              </a:solidFill>
              <a:latin typeface="Agency FB" panose="020B0503020202020204" pitchFamily="34" charset="0"/>
            </a:endParaRPr>
          </a:p>
        </p:txBody>
      </p:sp>
      <p:sp>
        <p:nvSpPr>
          <p:cNvPr id="20" name="椭圆 19"/>
          <p:cNvSpPr/>
          <p:nvPr/>
        </p:nvSpPr>
        <p:spPr>
          <a:xfrm>
            <a:off x="5006430" y="3627505"/>
            <a:ext cx="2271681" cy="2271681"/>
          </a:xfrm>
          <a:prstGeom prst="ellipse">
            <a:avLst/>
          </a:prstGeom>
          <a:solidFill>
            <a:srgbClr val="565656"/>
          </a:solidFill>
          <a:ln w="28575">
            <a:solidFill>
              <a:srgbClr val="F4EDDB"/>
            </a:solidFill>
            <a:round/>
          </a:ln>
          <a:effectLst/>
        </p:spPr>
        <p:txBody>
          <a:bodyPr vert="horz" wrap="square" lIns="91476" tIns="45738" rIns="91476" bIns="45738" numCol="1" anchor="t" anchorCtr="0" compatLnSpc="1"/>
          <a:lstStyle/>
          <a:p>
            <a:endParaRPr lang="zh-CN" altLang="en-US" sz="1800">
              <a:solidFill>
                <a:srgbClr val="F4EDDB"/>
              </a:solidFill>
              <a:latin typeface="Agency FB" panose="020B0503020202020204" pitchFamily="34" charset="0"/>
            </a:endParaRPr>
          </a:p>
        </p:txBody>
      </p:sp>
      <p:sp>
        <p:nvSpPr>
          <p:cNvPr id="21" name="椭圆 20"/>
          <p:cNvSpPr/>
          <p:nvPr/>
        </p:nvSpPr>
        <p:spPr>
          <a:xfrm>
            <a:off x="5398658" y="4413756"/>
            <a:ext cx="1485430" cy="1485430"/>
          </a:xfrm>
          <a:prstGeom prst="ellipse">
            <a:avLst/>
          </a:prstGeom>
          <a:solidFill>
            <a:srgbClr val="565656"/>
          </a:solidFill>
          <a:ln w="28575">
            <a:solidFill>
              <a:srgbClr val="F4EDDB"/>
            </a:solidFill>
            <a:round/>
          </a:ln>
          <a:effectLst/>
        </p:spPr>
        <p:txBody>
          <a:bodyPr vert="horz" wrap="square" lIns="91476" tIns="45738" rIns="91476" bIns="45738" numCol="1" anchor="t" anchorCtr="0" compatLnSpc="1"/>
          <a:lstStyle/>
          <a:p>
            <a:endParaRPr lang="zh-CN" altLang="en-US" sz="1800">
              <a:solidFill>
                <a:srgbClr val="F4EDDB"/>
              </a:solidFill>
              <a:latin typeface="Agency FB" panose="020B0503020202020204" pitchFamily="34" charset="0"/>
            </a:endParaRPr>
          </a:p>
        </p:txBody>
      </p:sp>
      <p:sp>
        <p:nvSpPr>
          <p:cNvPr id="22" name="矩形 21"/>
          <p:cNvSpPr/>
          <p:nvPr/>
        </p:nvSpPr>
        <p:spPr>
          <a:xfrm>
            <a:off x="5709826" y="3863999"/>
            <a:ext cx="897493" cy="461845"/>
          </a:xfrm>
          <a:prstGeom prst="rect">
            <a:avLst/>
          </a:prstGeom>
          <a:effectLst/>
        </p:spPr>
        <p:txBody>
          <a:bodyPr wrap="square">
            <a:spAutoFit/>
          </a:bodyPr>
          <a:lstStyle/>
          <a:p>
            <a:pPr algn="ctr"/>
            <a:r>
              <a:rPr lang="en-US" altLang="zh-CN" sz="2400" dirty="0">
                <a:solidFill>
                  <a:srgbClr val="F4EDDB"/>
                </a:solidFill>
                <a:latin typeface="Impact" panose="020B0806030902050204" pitchFamily="34" charset="0"/>
                <a:ea typeface="Dotum" panose="020B0600000101010101" pitchFamily="34" charset="-127"/>
              </a:rPr>
              <a:t>03%</a:t>
            </a:r>
            <a:endParaRPr lang="zh-CN" altLang="en-US" sz="2400" dirty="0">
              <a:solidFill>
                <a:srgbClr val="F4EDDB"/>
              </a:solidFill>
              <a:latin typeface="Impact" panose="020B0806030902050204" pitchFamily="34" charset="0"/>
              <a:ea typeface="Dotum" panose="020B0600000101010101" pitchFamily="34" charset="-127"/>
            </a:endParaRPr>
          </a:p>
        </p:txBody>
      </p:sp>
      <p:sp>
        <p:nvSpPr>
          <p:cNvPr id="23" name="矩形 22"/>
          <p:cNvSpPr/>
          <p:nvPr/>
        </p:nvSpPr>
        <p:spPr>
          <a:xfrm>
            <a:off x="5709826" y="4939489"/>
            <a:ext cx="897493" cy="461845"/>
          </a:xfrm>
          <a:prstGeom prst="rect">
            <a:avLst/>
          </a:prstGeom>
          <a:effectLst/>
        </p:spPr>
        <p:txBody>
          <a:bodyPr wrap="square">
            <a:spAutoFit/>
          </a:bodyPr>
          <a:lstStyle/>
          <a:p>
            <a:pPr algn="ctr"/>
            <a:r>
              <a:rPr lang="en-US" altLang="zh-CN" sz="2400" dirty="0">
                <a:solidFill>
                  <a:srgbClr val="F4EDDB"/>
                </a:solidFill>
                <a:latin typeface="Impact" panose="020B0806030902050204" pitchFamily="34" charset="0"/>
                <a:ea typeface="Dotum" panose="020B0600000101010101" pitchFamily="34" charset="-127"/>
              </a:rPr>
              <a:t>04%</a:t>
            </a:r>
            <a:endParaRPr lang="zh-CN" altLang="en-US" sz="2400" dirty="0">
              <a:solidFill>
                <a:srgbClr val="F4EDDB"/>
              </a:solidFill>
              <a:latin typeface="Impact" panose="020B0806030902050204" pitchFamily="34" charset="0"/>
              <a:ea typeface="Dotum" panose="020B0600000101010101" pitchFamily="34" charset="-127"/>
            </a:endParaRPr>
          </a:p>
        </p:txBody>
      </p:sp>
      <p:sp>
        <p:nvSpPr>
          <p:cNvPr id="24" name="矩形 23"/>
          <p:cNvSpPr/>
          <p:nvPr/>
        </p:nvSpPr>
        <p:spPr>
          <a:xfrm>
            <a:off x="5659759" y="2141933"/>
            <a:ext cx="897493" cy="461845"/>
          </a:xfrm>
          <a:prstGeom prst="rect">
            <a:avLst/>
          </a:prstGeom>
          <a:effectLst/>
        </p:spPr>
        <p:txBody>
          <a:bodyPr wrap="square">
            <a:spAutoFit/>
          </a:bodyPr>
          <a:lstStyle/>
          <a:p>
            <a:pPr algn="ctr"/>
            <a:r>
              <a:rPr lang="en-US" altLang="zh-CN" sz="2400" dirty="0">
                <a:solidFill>
                  <a:srgbClr val="F4EDDB"/>
                </a:solidFill>
                <a:latin typeface="Impact" panose="020B0806030902050204" pitchFamily="34" charset="0"/>
                <a:ea typeface="Dotum" panose="020B0600000101010101" pitchFamily="34" charset="-127"/>
              </a:rPr>
              <a:t>01%</a:t>
            </a:r>
            <a:endParaRPr lang="zh-CN" altLang="en-US" sz="2400" dirty="0">
              <a:solidFill>
                <a:srgbClr val="F4EDDB"/>
              </a:solidFill>
              <a:latin typeface="Impact" panose="020B0806030902050204" pitchFamily="34" charset="0"/>
              <a:ea typeface="Dotum" panose="020B0600000101010101" pitchFamily="34" charset="-127"/>
            </a:endParaRPr>
          </a:p>
        </p:txBody>
      </p:sp>
      <p:sp>
        <p:nvSpPr>
          <p:cNvPr id="25" name="矩形 24"/>
          <p:cNvSpPr/>
          <p:nvPr/>
        </p:nvSpPr>
        <p:spPr>
          <a:xfrm>
            <a:off x="5659758" y="3070013"/>
            <a:ext cx="897493" cy="461845"/>
          </a:xfrm>
          <a:prstGeom prst="rect">
            <a:avLst/>
          </a:prstGeom>
          <a:effectLst/>
        </p:spPr>
        <p:txBody>
          <a:bodyPr wrap="square">
            <a:spAutoFit/>
          </a:bodyPr>
          <a:lstStyle/>
          <a:p>
            <a:pPr algn="ctr"/>
            <a:r>
              <a:rPr lang="en-US" altLang="zh-CN" sz="2400" dirty="0">
                <a:solidFill>
                  <a:srgbClr val="F4EDDB"/>
                </a:solidFill>
                <a:latin typeface="Impact" panose="020B0806030902050204" pitchFamily="34" charset="0"/>
                <a:ea typeface="Dotum" panose="020B0600000101010101" pitchFamily="34" charset="-127"/>
              </a:rPr>
              <a:t>02%</a:t>
            </a:r>
            <a:endParaRPr lang="zh-CN" altLang="en-US" sz="2400" dirty="0">
              <a:solidFill>
                <a:srgbClr val="F4EDDB"/>
              </a:solidFill>
              <a:latin typeface="Impact" panose="020B0806030902050204" pitchFamily="34" charset="0"/>
              <a:ea typeface="Dotum" panose="020B0600000101010101" pitchFamily="34" charset="-127"/>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250" fill="hold"/>
                                        <p:tgtEl>
                                          <p:spTgt spid="18"/>
                                        </p:tgtEl>
                                        <p:attrNameLst>
                                          <p:attrName>ppt_x</p:attrName>
                                        </p:attrNameLst>
                                      </p:cBhvr>
                                      <p:tavLst>
                                        <p:tav tm="0">
                                          <p:val>
                                            <p:strVal val="0-#ppt_w/2"/>
                                          </p:val>
                                        </p:tav>
                                        <p:tav tm="100000">
                                          <p:val>
                                            <p:strVal val="#ppt_x"/>
                                          </p:val>
                                        </p:tav>
                                      </p:tavLst>
                                    </p:anim>
                                    <p:anim calcmode="lin" valueType="num">
                                      <p:cBhvr additive="base">
                                        <p:cTn id="22" dur="25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250" fill="hold"/>
                                        <p:tgtEl>
                                          <p:spTgt spid="19"/>
                                        </p:tgtEl>
                                        <p:attrNameLst>
                                          <p:attrName>ppt_x</p:attrName>
                                        </p:attrNameLst>
                                      </p:cBhvr>
                                      <p:tavLst>
                                        <p:tav tm="0">
                                          <p:val>
                                            <p:strVal val="0-#ppt_w/2"/>
                                          </p:val>
                                        </p:tav>
                                        <p:tav tm="100000">
                                          <p:val>
                                            <p:strVal val="#ppt_x"/>
                                          </p:val>
                                        </p:tav>
                                      </p:tavLst>
                                    </p:anim>
                                    <p:anim calcmode="lin" valueType="num">
                                      <p:cBhvr additive="base">
                                        <p:cTn id="27" dur="25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250" fill="hold"/>
                                        <p:tgtEl>
                                          <p:spTgt spid="20"/>
                                        </p:tgtEl>
                                        <p:attrNameLst>
                                          <p:attrName>ppt_x</p:attrName>
                                        </p:attrNameLst>
                                      </p:cBhvr>
                                      <p:tavLst>
                                        <p:tav tm="0">
                                          <p:val>
                                            <p:strVal val="0-#ppt_w/2"/>
                                          </p:val>
                                        </p:tav>
                                        <p:tav tm="100000">
                                          <p:val>
                                            <p:strVal val="#ppt_x"/>
                                          </p:val>
                                        </p:tav>
                                      </p:tavLst>
                                    </p:anim>
                                    <p:anim calcmode="lin" valueType="num">
                                      <p:cBhvr additive="base">
                                        <p:cTn id="32" dur="250" fill="hold"/>
                                        <p:tgtEl>
                                          <p:spTgt spid="2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250" fill="hold"/>
                                        <p:tgtEl>
                                          <p:spTgt spid="21"/>
                                        </p:tgtEl>
                                        <p:attrNameLst>
                                          <p:attrName>ppt_x</p:attrName>
                                        </p:attrNameLst>
                                      </p:cBhvr>
                                      <p:tavLst>
                                        <p:tav tm="0">
                                          <p:val>
                                            <p:strVal val="0-#ppt_w/2"/>
                                          </p:val>
                                        </p:tav>
                                        <p:tav tm="100000">
                                          <p:val>
                                            <p:strVal val="#ppt_x"/>
                                          </p:val>
                                        </p:tav>
                                      </p:tavLst>
                                    </p:anim>
                                    <p:anim calcmode="lin" valueType="num">
                                      <p:cBhvr additive="base">
                                        <p:cTn id="37" dur="250" fill="hold"/>
                                        <p:tgtEl>
                                          <p:spTgt spid="21"/>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250" fill="hold"/>
                                        <p:tgtEl>
                                          <p:spTgt spid="22"/>
                                        </p:tgtEl>
                                        <p:attrNameLst>
                                          <p:attrName>ppt_x</p:attrName>
                                        </p:attrNameLst>
                                      </p:cBhvr>
                                      <p:tavLst>
                                        <p:tav tm="0">
                                          <p:val>
                                            <p:strVal val="0-#ppt_w/2"/>
                                          </p:val>
                                        </p:tav>
                                        <p:tav tm="100000">
                                          <p:val>
                                            <p:strVal val="#ppt_x"/>
                                          </p:val>
                                        </p:tav>
                                      </p:tavLst>
                                    </p:anim>
                                    <p:anim calcmode="lin" valueType="num">
                                      <p:cBhvr additive="base">
                                        <p:cTn id="42" dur="25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50" fill="hold"/>
                                        <p:tgtEl>
                                          <p:spTgt spid="23"/>
                                        </p:tgtEl>
                                        <p:attrNameLst>
                                          <p:attrName>ppt_x</p:attrName>
                                        </p:attrNameLst>
                                      </p:cBhvr>
                                      <p:tavLst>
                                        <p:tav tm="0">
                                          <p:val>
                                            <p:strVal val="0-#ppt_w/2"/>
                                          </p:val>
                                        </p:tav>
                                        <p:tav tm="100000">
                                          <p:val>
                                            <p:strVal val="#ppt_x"/>
                                          </p:val>
                                        </p:tav>
                                      </p:tavLst>
                                    </p:anim>
                                    <p:anim calcmode="lin" valueType="num">
                                      <p:cBhvr additive="base">
                                        <p:cTn id="47" dur="25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250" fill="hold"/>
                                        <p:tgtEl>
                                          <p:spTgt spid="24"/>
                                        </p:tgtEl>
                                        <p:attrNameLst>
                                          <p:attrName>ppt_x</p:attrName>
                                        </p:attrNameLst>
                                      </p:cBhvr>
                                      <p:tavLst>
                                        <p:tav tm="0">
                                          <p:val>
                                            <p:strVal val="0-#ppt_w/2"/>
                                          </p:val>
                                        </p:tav>
                                        <p:tav tm="100000">
                                          <p:val>
                                            <p:strVal val="#ppt_x"/>
                                          </p:val>
                                        </p:tav>
                                      </p:tavLst>
                                    </p:anim>
                                    <p:anim calcmode="lin" valueType="num">
                                      <p:cBhvr additive="base">
                                        <p:cTn id="52" dur="250" fill="hold"/>
                                        <p:tgtEl>
                                          <p:spTgt spid="24"/>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250" fill="hold"/>
                                        <p:tgtEl>
                                          <p:spTgt spid="25"/>
                                        </p:tgtEl>
                                        <p:attrNameLst>
                                          <p:attrName>ppt_x</p:attrName>
                                        </p:attrNameLst>
                                      </p:cBhvr>
                                      <p:tavLst>
                                        <p:tav tm="0">
                                          <p:val>
                                            <p:strVal val="0-#ppt_w/2"/>
                                          </p:val>
                                        </p:tav>
                                        <p:tav tm="100000">
                                          <p:val>
                                            <p:strVal val="#ppt_x"/>
                                          </p:val>
                                        </p:tav>
                                      </p:tavLst>
                                    </p:anim>
                                    <p:anim calcmode="lin" valueType="num">
                                      <p:cBhvr additive="base">
                                        <p:cTn id="57" dur="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565656"/>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15"/>
          <p:cNvGrpSpPr/>
          <p:nvPr/>
        </p:nvGrpSpPr>
        <p:grpSpPr bwMode="auto">
          <a:xfrm>
            <a:off x="5783936" y="2676227"/>
            <a:ext cx="2358359" cy="1214753"/>
            <a:chOff x="0" y="0"/>
            <a:chExt cx="2358517" cy="1215285"/>
          </a:xfrm>
        </p:grpSpPr>
        <p:sp>
          <p:nvSpPr>
            <p:cNvPr id="6" name="矩形 127"/>
            <p:cNvSpPr>
              <a:spLocks noChangeArrowheads="1"/>
            </p:cNvSpPr>
            <p:nvPr/>
          </p:nvSpPr>
          <p:spPr bwMode="auto">
            <a:xfrm>
              <a:off x="0" y="476009"/>
              <a:ext cx="2358517" cy="7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ts val="0"/>
                </a:spcBef>
                <a:buNone/>
              </a:pPr>
              <a:r>
                <a:rPr lang="zh-CN" altLang="en-US" sz="1400" dirty="0">
                  <a:solidFill>
                    <a:srgbClr val="F4EDDB"/>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此处添加详细文本描述，建议与标题相关并符合整体语言风格，描述尽量简洁生动。</a:t>
              </a:r>
              <a:endParaRPr lang="en-US" altLang="zh-CN" sz="1400" dirty="0">
                <a:solidFill>
                  <a:srgbClr val="F4EDDB"/>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7" name="组合 6"/>
            <p:cNvGrpSpPr/>
            <p:nvPr/>
          </p:nvGrpSpPr>
          <p:grpSpPr bwMode="auto">
            <a:xfrm>
              <a:off x="33757" y="0"/>
              <a:ext cx="1854752" cy="426903"/>
              <a:chOff x="0" y="0"/>
              <a:chExt cx="1854752" cy="426903"/>
            </a:xfrm>
          </p:grpSpPr>
          <p:grpSp>
            <p:nvGrpSpPr>
              <p:cNvPr id="9" name="组合 79"/>
              <p:cNvGrpSpPr/>
              <p:nvPr/>
            </p:nvGrpSpPr>
            <p:grpSpPr bwMode="auto">
              <a:xfrm>
                <a:off x="0" y="0"/>
                <a:ext cx="422357" cy="422357"/>
                <a:chOff x="0" y="0"/>
                <a:chExt cx="612620" cy="612620"/>
              </a:xfrm>
            </p:grpSpPr>
            <p:sp>
              <p:nvSpPr>
                <p:cNvPr id="11" name="椭圆 82"/>
                <p:cNvSpPr>
                  <a:spLocks noChangeArrowheads="1"/>
                </p:cNvSpPr>
                <p:nvPr/>
              </p:nvSpPr>
              <p:spPr bwMode="auto">
                <a:xfrm>
                  <a:off x="0" y="0"/>
                  <a:ext cx="612620" cy="612620"/>
                </a:xfrm>
                <a:prstGeom prst="ellipse">
                  <a:avLst/>
                </a:prstGeom>
                <a:solidFill>
                  <a:srgbClr val="565656"/>
                </a:solidFill>
                <a:ln w="25400">
                  <a:solidFill>
                    <a:srgbClr val="F4EDDB"/>
                  </a:solidFill>
                  <a:bevel/>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rgbClr val="F4EDDB"/>
                    </a:solidFill>
                    <a:latin typeface="宋体" panose="02010600030101010101" pitchFamily="2" charset="-122"/>
                    <a:sym typeface="宋体" panose="02010600030101010101" pitchFamily="2" charset="-122"/>
                  </a:endParaRPr>
                </a:p>
              </p:txBody>
            </p:sp>
            <p:grpSp>
              <p:nvGrpSpPr>
                <p:cNvPr id="14" name="组合 83"/>
                <p:cNvGrpSpPr/>
                <p:nvPr/>
              </p:nvGrpSpPr>
              <p:grpSpPr bwMode="auto">
                <a:xfrm>
                  <a:off x="146814" y="146814"/>
                  <a:ext cx="318993" cy="318993"/>
                  <a:chOff x="0" y="0"/>
                  <a:chExt cx="479425" cy="479425"/>
                </a:xfrm>
              </p:grpSpPr>
              <p:sp>
                <p:nvSpPr>
                  <p:cNvPr id="15" name="Freeform 7"/>
                  <p:cNvSpPr>
                    <a:spLocks noChangeArrowheads="1"/>
                  </p:cNvSpPr>
                  <p:nvPr/>
                </p:nvSpPr>
                <p:spPr bwMode="auto">
                  <a:xfrm>
                    <a:off x="88900" y="88900"/>
                    <a:ext cx="300037" cy="120650"/>
                  </a:xfrm>
                  <a:custGeom>
                    <a:avLst/>
                    <a:gdLst>
                      <a:gd name="T0" fmla="*/ 476307944 w 189"/>
                      <a:gd name="T1" fmla="*/ 191531875 h 76"/>
                      <a:gd name="T2" fmla="*/ 0 w 189"/>
                      <a:gd name="T3" fmla="*/ 191531875 h 76"/>
                      <a:gd name="T4" fmla="*/ 0 w 189"/>
                      <a:gd name="T5" fmla="*/ 0 h 76"/>
                      <a:gd name="T6" fmla="*/ 47882095 w 189"/>
                      <a:gd name="T7" fmla="*/ 0 h 76"/>
                      <a:gd name="T8" fmla="*/ 47882095 w 189"/>
                      <a:gd name="T9" fmla="*/ 143648113 h 76"/>
                      <a:gd name="T10" fmla="*/ 428425849 w 189"/>
                      <a:gd name="T11" fmla="*/ 143648113 h 76"/>
                      <a:gd name="T12" fmla="*/ 428425849 w 189"/>
                      <a:gd name="T13" fmla="*/ 0 h 76"/>
                      <a:gd name="T14" fmla="*/ 476307944 w 189"/>
                      <a:gd name="T15" fmla="*/ 0 h 76"/>
                      <a:gd name="T16" fmla="*/ 476307944 w 189"/>
                      <a:gd name="T17" fmla="*/ 1915318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9"/>
                      <a:gd name="T28" fmla="*/ 0 h 76"/>
                      <a:gd name="T29" fmla="*/ 189 w 1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9" h="76">
                        <a:moveTo>
                          <a:pt x="189" y="76"/>
                        </a:moveTo>
                        <a:lnTo>
                          <a:pt x="0" y="76"/>
                        </a:lnTo>
                        <a:lnTo>
                          <a:pt x="0" y="0"/>
                        </a:lnTo>
                        <a:lnTo>
                          <a:pt x="19" y="0"/>
                        </a:lnTo>
                        <a:lnTo>
                          <a:pt x="19" y="57"/>
                        </a:lnTo>
                        <a:lnTo>
                          <a:pt x="170" y="57"/>
                        </a:lnTo>
                        <a:lnTo>
                          <a:pt x="170" y="0"/>
                        </a:lnTo>
                        <a:lnTo>
                          <a:pt x="189" y="0"/>
                        </a:lnTo>
                        <a:lnTo>
                          <a:pt x="189" y="7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16" name="Freeform 8"/>
                  <p:cNvSpPr>
                    <a:spLocks noChangeArrowheads="1"/>
                  </p:cNvSpPr>
                  <p:nvPr/>
                </p:nvSpPr>
                <p:spPr bwMode="auto">
                  <a:xfrm>
                    <a:off x="239712" y="88900"/>
                    <a:ext cx="88900" cy="60325"/>
                  </a:xfrm>
                  <a:custGeom>
                    <a:avLst/>
                    <a:gdLst>
                      <a:gd name="T0" fmla="*/ 141128750 w 56"/>
                      <a:gd name="T1" fmla="*/ 95765938 h 38"/>
                      <a:gd name="T2" fmla="*/ 0 w 56"/>
                      <a:gd name="T3" fmla="*/ 95765938 h 38"/>
                      <a:gd name="T4" fmla="*/ 0 w 56"/>
                      <a:gd name="T5" fmla="*/ 0 h 38"/>
                      <a:gd name="T6" fmla="*/ 47883763 w 56"/>
                      <a:gd name="T7" fmla="*/ 0 h 38"/>
                      <a:gd name="T8" fmla="*/ 47883763 w 56"/>
                      <a:gd name="T9" fmla="*/ 47883763 h 38"/>
                      <a:gd name="T10" fmla="*/ 93246575 w 56"/>
                      <a:gd name="T11" fmla="*/ 47883763 h 38"/>
                      <a:gd name="T12" fmla="*/ 93246575 w 56"/>
                      <a:gd name="T13" fmla="*/ 0 h 38"/>
                      <a:gd name="T14" fmla="*/ 141128750 w 56"/>
                      <a:gd name="T15" fmla="*/ 0 h 38"/>
                      <a:gd name="T16" fmla="*/ 141128750 w 56"/>
                      <a:gd name="T17" fmla="*/ 95765938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38"/>
                      <a:gd name="T29" fmla="*/ 56 w 56"/>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38">
                        <a:moveTo>
                          <a:pt x="56" y="38"/>
                        </a:moveTo>
                        <a:lnTo>
                          <a:pt x="0" y="38"/>
                        </a:lnTo>
                        <a:lnTo>
                          <a:pt x="0" y="0"/>
                        </a:lnTo>
                        <a:lnTo>
                          <a:pt x="19" y="0"/>
                        </a:lnTo>
                        <a:lnTo>
                          <a:pt x="19" y="19"/>
                        </a:lnTo>
                        <a:lnTo>
                          <a:pt x="37" y="19"/>
                        </a:lnTo>
                        <a:lnTo>
                          <a:pt x="37" y="0"/>
                        </a:lnTo>
                        <a:lnTo>
                          <a:pt x="56" y="0"/>
                        </a:lnTo>
                        <a:lnTo>
                          <a:pt x="56"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17" name="Freeform 9"/>
                  <p:cNvSpPr>
                    <a:spLocks noChangeArrowheads="1"/>
                  </p:cNvSpPr>
                  <p:nvPr/>
                </p:nvSpPr>
                <p:spPr bwMode="auto">
                  <a:xfrm>
                    <a:off x="0" y="0"/>
                    <a:ext cx="479425" cy="479425"/>
                  </a:xfrm>
                  <a:custGeom>
                    <a:avLst/>
                    <a:gdLst>
                      <a:gd name="T0" fmla="*/ 761087188 w 302"/>
                      <a:gd name="T1" fmla="*/ 761087188 h 302"/>
                      <a:gd name="T2" fmla="*/ 0 w 302"/>
                      <a:gd name="T3" fmla="*/ 761087188 h 302"/>
                      <a:gd name="T4" fmla="*/ 0 w 302"/>
                      <a:gd name="T5" fmla="*/ 0 h 302"/>
                      <a:gd name="T6" fmla="*/ 617437488 w 302"/>
                      <a:gd name="T7" fmla="*/ 0 h 302"/>
                      <a:gd name="T8" fmla="*/ 617437488 w 302"/>
                      <a:gd name="T9" fmla="*/ 45362813 h 302"/>
                      <a:gd name="T10" fmla="*/ 45362813 w 302"/>
                      <a:gd name="T11" fmla="*/ 45362813 h 302"/>
                      <a:gd name="T12" fmla="*/ 45362813 w 302"/>
                      <a:gd name="T13" fmla="*/ 713205013 h 302"/>
                      <a:gd name="T14" fmla="*/ 713205013 w 302"/>
                      <a:gd name="T15" fmla="*/ 713205013 h 302"/>
                      <a:gd name="T16" fmla="*/ 713205013 w 302"/>
                      <a:gd name="T17" fmla="*/ 141128750 h 302"/>
                      <a:gd name="T18" fmla="*/ 761087188 w 302"/>
                      <a:gd name="T19" fmla="*/ 141128750 h 302"/>
                      <a:gd name="T20" fmla="*/ 761087188 w 302"/>
                      <a:gd name="T21" fmla="*/ 761087188 h 3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302"/>
                      <a:gd name="T35" fmla="*/ 302 w 302"/>
                      <a:gd name="T36" fmla="*/ 302 h 3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18" name="Rectangle 10"/>
                  <p:cNvSpPr>
                    <a:spLocks noChangeArrowheads="1"/>
                  </p:cNvSpPr>
                  <p:nvPr/>
                </p:nvSpPr>
                <p:spPr bwMode="auto">
                  <a:xfrm>
                    <a:off x="88900" y="269875"/>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sp>
                <p:nvSpPr>
                  <p:cNvPr id="19" name="Rectangle 11"/>
                  <p:cNvSpPr>
                    <a:spLocks noChangeArrowheads="1"/>
                  </p:cNvSpPr>
                  <p:nvPr/>
                </p:nvSpPr>
                <p:spPr bwMode="auto">
                  <a:xfrm>
                    <a:off x="88900" y="328613"/>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sp>
                <p:nvSpPr>
                  <p:cNvPr id="20" name="Rectangle 12"/>
                  <p:cNvSpPr>
                    <a:spLocks noChangeArrowheads="1"/>
                  </p:cNvSpPr>
                  <p:nvPr/>
                </p:nvSpPr>
                <p:spPr bwMode="auto">
                  <a:xfrm>
                    <a:off x="88900" y="388938"/>
                    <a:ext cx="300037" cy="301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grpSp>
          </p:grpSp>
          <p:sp>
            <p:nvSpPr>
              <p:cNvPr id="10" name="矩形 128"/>
              <p:cNvSpPr>
                <a:spLocks noChangeArrowheads="1"/>
              </p:cNvSpPr>
              <p:nvPr/>
            </p:nvSpPr>
            <p:spPr bwMode="auto">
              <a:xfrm>
                <a:off x="426901" y="88068"/>
                <a:ext cx="1427851"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rgbClr val="F4EDDB"/>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21" name="组合 16"/>
          <p:cNvGrpSpPr/>
          <p:nvPr/>
        </p:nvGrpSpPr>
        <p:grpSpPr bwMode="auto">
          <a:xfrm>
            <a:off x="8337633" y="2676227"/>
            <a:ext cx="2359947" cy="1214752"/>
            <a:chOff x="0" y="0"/>
            <a:chExt cx="2358517" cy="1215285"/>
          </a:xfrm>
        </p:grpSpPr>
        <p:sp>
          <p:nvSpPr>
            <p:cNvPr id="22" name="矩形 130"/>
            <p:cNvSpPr>
              <a:spLocks noChangeArrowheads="1"/>
            </p:cNvSpPr>
            <p:nvPr/>
          </p:nvSpPr>
          <p:spPr bwMode="auto">
            <a:xfrm>
              <a:off x="0" y="476009"/>
              <a:ext cx="2358517" cy="7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ts val="0"/>
                </a:spcBef>
                <a:buNone/>
              </a:pPr>
              <a:r>
                <a:rPr lang="zh-CN" altLang="en-US" sz="1400" dirty="0">
                  <a:solidFill>
                    <a:srgbClr val="F4EDDB"/>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此处添加详细文本描述，建议与标题相关并符合整体语言风格，描述尽量简洁生动。</a:t>
              </a:r>
              <a:endParaRPr lang="en-US" altLang="zh-CN" sz="1400" dirty="0">
                <a:solidFill>
                  <a:srgbClr val="F4EDD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3" name="椭圆 134"/>
            <p:cNvSpPr>
              <a:spLocks noChangeArrowheads="1"/>
            </p:cNvSpPr>
            <p:nvPr/>
          </p:nvSpPr>
          <p:spPr bwMode="auto">
            <a:xfrm>
              <a:off x="33757" y="0"/>
              <a:ext cx="422357" cy="422357"/>
            </a:xfrm>
            <a:prstGeom prst="ellipse">
              <a:avLst/>
            </a:prstGeom>
            <a:solidFill>
              <a:srgbClr val="565656"/>
            </a:solidFill>
            <a:ln w="25400">
              <a:solidFill>
                <a:srgbClr val="F4EDDB"/>
              </a:solidFill>
              <a:bevel/>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rgbClr val="F4EDDB"/>
                </a:solidFill>
                <a:latin typeface="宋体" panose="02010600030101010101" pitchFamily="2" charset="-122"/>
                <a:sym typeface="宋体" panose="02010600030101010101" pitchFamily="2" charset="-122"/>
              </a:endParaRPr>
            </a:p>
          </p:txBody>
        </p:sp>
        <p:sp>
          <p:nvSpPr>
            <p:cNvPr id="24" name="矩形 133"/>
            <p:cNvSpPr>
              <a:spLocks noChangeArrowheads="1"/>
            </p:cNvSpPr>
            <p:nvPr/>
          </p:nvSpPr>
          <p:spPr bwMode="auto">
            <a:xfrm>
              <a:off x="460658" y="88068"/>
              <a:ext cx="1427851" cy="3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rgbClr val="F4EDDB"/>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5" name="组合 14"/>
            <p:cNvGrpSpPr/>
            <p:nvPr/>
          </p:nvGrpSpPr>
          <p:grpSpPr bwMode="auto">
            <a:xfrm>
              <a:off x="134973" y="141998"/>
              <a:ext cx="219923" cy="151470"/>
              <a:chOff x="0" y="0"/>
              <a:chExt cx="219923" cy="151470"/>
            </a:xfrm>
          </p:grpSpPr>
          <p:sp>
            <p:nvSpPr>
              <p:cNvPr id="26" name="Rectangle 27"/>
              <p:cNvSpPr>
                <a:spLocks noChangeArrowheads="1"/>
              </p:cNvSpPr>
              <p:nvPr/>
            </p:nvSpPr>
            <p:spPr bwMode="auto">
              <a:xfrm>
                <a:off x="40780"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sp>
            <p:nvSpPr>
              <p:cNvPr id="27" name="Rectangle 28"/>
              <p:cNvSpPr>
                <a:spLocks noChangeArrowheads="1"/>
              </p:cNvSpPr>
              <p:nvPr/>
            </p:nvSpPr>
            <p:spPr bwMode="auto">
              <a:xfrm>
                <a:off x="82289"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sp>
            <p:nvSpPr>
              <p:cNvPr id="28" name="Rectangle 29"/>
              <p:cNvSpPr>
                <a:spLocks noChangeArrowheads="1"/>
              </p:cNvSpPr>
              <p:nvPr/>
            </p:nvSpPr>
            <p:spPr bwMode="auto">
              <a:xfrm>
                <a:off x="123798" y="61899"/>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sp>
            <p:nvSpPr>
              <p:cNvPr id="29" name="Rectangle 30"/>
              <p:cNvSpPr>
                <a:spLocks noChangeArrowheads="1"/>
              </p:cNvSpPr>
              <p:nvPr/>
            </p:nvSpPr>
            <p:spPr bwMode="auto">
              <a:xfrm>
                <a:off x="165307" y="61899"/>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sp>
            <p:nvSpPr>
              <p:cNvPr id="30" name="Rectangle 31"/>
              <p:cNvSpPr>
                <a:spLocks noChangeArrowheads="1"/>
              </p:cNvSpPr>
              <p:nvPr/>
            </p:nvSpPr>
            <p:spPr bwMode="auto">
              <a:xfrm>
                <a:off x="40780"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sp>
            <p:nvSpPr>
              <p:cNvPr id="31" name="Rectangle 32"/>
              <p:cNvSpPr>
                <a:spLocks noChangeArrowheads="1"/>
              </p:cNvSpPr>
              <p:nvPr/>
            </p:nvSpPr>
            <p:spPr bwMode="auto">
              <a:xfrm>
                <a:off x="82289"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sp>
            <p:nvSpPr>
              <p:cNvPr id="32" name="Rectangle 33"/>
              <p:cNvSpPr>
                <a:spLocks noChangeArrowheads="1"/>
              </p:cNvSpPr>
              <p:nvPr/>
            </p:nvSpPr>
            <p:spPr bwMode="auto">
              <a:xfrm>
                <a:off x="123798" y="3422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sp>
            <p:nvSpPr>
              <p:cNvPr id="33" name="Rectangle 34"/>
              <p:cNvSpPr>
                <a:spLocks noChangeArrowheads="1"/>
              </p:cNvSpPr>
              <p:nvPr/>
            </p:nvSpPr>
            <p:spPr bwMode="auto">
              <a:xfrm>
                <a:off x="165307" y="3422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sp>
            <p:nvSpPr>
              <p:cNvPr id="34" name="Rectangle 35"/>
              <p:cNvSpPr>
                <a:spLocks noChangeArrowheads="1"/>
              </p:cNvSpPr>
              <p:nvPr/>
            </p:nvSpPr>
            <p:spPr bwMode="auto">
              <a:xfrm>
                <a:off x="54617" y="103407"/>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endParaRPr lang="zh-CN" altLang="zh-CN" sz="1800">
                  <a:solidFill>
                    <a:srgbClr val="F4EDDB"/>
                  </a:solidFill>
                  <a:sym typeface="宋体" panose="02010600030101010101" pitchFamily="2" charset="-122"/>
                </a:endParaRPr>
              </a:p>
            </p:txBody>
          </p:sp>
          <p:sp>
            <p:nvSpPr>
              <p:cNvPr id="35" name="Freeform 36"/>
              <p:cNvSpPr>
                <a:spLocks noChangeArrowheads="1"/>
              </p:cNvSpPr>
              <p:nvPr/>
            </p:nvSpPr>
            <p:spPr bwMode="auto">
              <a:xfrm>
                <a:off x="0" y="0"/>
                <a:ext cx="219923" cy="151470"/>
              </a:xfrm>
              <a:custGeom>
                <a:avLst/>
                <a:gdLst>
                  <a:gd name="T0" fmla="*/ 160152735 w 302"/>
                  <a:gd name="T1" fmla="*/ 110303658 h 208"/>
                  <a:gd name="T2" fmla="*/ 0 w 302"/>
                  <a:gd name="T3" fmla="*/ 110303658 h 208"/>
                  <a:gd name="T4" fmla="*/ 0 w 302"/>
                  <a:gd name="T5" fmla="*/ 14848429 h 208"/>
                  <a:gd name="T6" fmla="*/ 10075678 w 302"/>
                  <a:gd name="T7" fmla="*/ 14848429 h 208"/>
                  <a:gd name="T8" fmla="*/ 10075678 w 302"/>
                  <a:gd name="T9" fmla="*/ 100227990 h 208"/>
                  <a:gd name="T10" fmla="*/ 150077057 w 302"/>
                  <a:gd name="T11" fmla="*/ 100227990 h 208"/>
                  <a:gd name="T12" fmla="*/ 150077057 w 302"/>
                  <a:gd name="T13" fmla="*/ 10075668 h 208"/>
                  <a:gd name="T14" fmla="*/ 0 w 302"/>
                  <a:gd name="T15" fmla="*/ 10075668 h 208"/>
                  <a:gd name="T16" fmla="*/ 0 w 302"/>
                  <a:gd name="T17" fmla="*/ 0 h 208"/>
                  <a:gd name="T18" fmla="*/ 160152735 w 302"/>
                  <a:gd name="T19" fmla="*/ 0 h 208"/>
                  <a:gd name="T20" fmla="*/ 160152735 w 302"/>
                  <a:gd name="T21" fmla="*/ 110303658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208"/>
                  <a:gd name="T35" fmla="*/ 302 w 302"/>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grpSp>
      </p:grpSp>
      <p:grpSp>
        <p:nvGrpSpPr>
          <p:cNvPr id="36" name="组合 18"/>
          <p:cNvGrpSpPr/>
          <p:nvPr/>
        </p:nvGrpSpPr>
        <p:grpSpPr bwMode="auto">
          <a:xfrm>
            <a:off x="5783936" y="4233267"/>
            <a:ext cx="2358359" cy="1215318"/>
            <a:chOff x="0" y="0"/>
            <a:chExt cx="2358517" cy="1214408"/>
          </a:xfrm>
        </p:grpSpPr>
        <p:sp>
          <p:nvSpPr>
            <p:cNvPr id="37" name="矩形 142"/>
            <p:cNvSpPr>
              <a:spLocks noChangeArrowheads="1"/>
            </p:cNvSpPr>
            <p:nvPr/>
          </p:nvSpPr>
          <p:spPr bwMode="auto">
            <a:xfrm>
              <a:off x="0" y="476009"/>
              <a:ext cx="2358517" cy="7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ts val="0"/>
                </a:spcBef>
                <a:buNone/>
              </a:pPr>
              <a:r>
                <a:rPr lang="zh-CN" altLang="en-US" sz="1400" dirty="0">
                  <a:solidFill>
                    <a:srgbClr val="F4EDDB"/>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此处添加详细文本描述，建议与标题相关并符合整体语言风格，描述尽量简洁生动。</a:t>
              </a:r>
              <a:endParaRPr lang="en-US" altLang="zh-CN" sz="1400" dirty="0">
                <a:solidFill>
                  <a:srgbClr val="F4EDD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8" name="椭圆 146"/>
            <p:cNvSpPr>
              <a:spLocks noChangeArrowheads="1"/>
            </p:cNvSpPr>
            <p:nvPr/>
          </p:nvSpPr>
          <p:spPr bwMode="auto">
            <a:xfrm>
              <a:off x="33757" y="0"/>
              <a:ext cx="422357" cy="422357"/>
            </a:xfrm>
            <a:prstGeom prst="ellipse">
              <a:avLst/>
            </a:prstGeom>
            <a:solidFill>
              <a:srgbClr val="565656"/>
            </a:solidFill>
            <a:ln w="25400">
              <a:solidFill>
                <a:srgbClr val="F4EDDB"/>
              </a:solidFill>
              <a:bevel/>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rgbClr val="F4EDDB"/>
                </a:solidFill>
                <a:latin typeface="宋体" panose="02010600030101010101" pitchFamily="2" charset="-122"/>
                <a:sym typeface="宋体" panose="02010600030101010101" pitchFamily="2" charset="-122"/>
              </a:endParaRPr>
            </a:p>
          </p:txBody>
        </p:sp>
        <p:sp>
          <p:nvSpPr>
            <p:cNvPr id="39" name="矩形 145"/>
            <p:cNvSpPr>
              <a:spLocks noChangeArrowheads="1"/>
            </p:cNvSpPr>
            <p:nvPr/>
          </p:nvSpPr>
          <p:spPr bwMode="auto">
            <a:xfrm>
              <a:off x="460658" y="88068"/>
              <a:ext cx="1427851" cy="3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rgbClr val="F4EDDB"/>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0" name="组合 118"/>
            <p:cNvGrpSpPr/>
            <p:nvPr/>
          </p:nvGrpSpPr>
          <p:grpSpPr bwMode="auto">
            <a:xfrm>
              <a:off x="135678" y="103701"/>
              <a:ext cx="218514" cy="214955"/>
              <a:chOff x="0" y="0"/>
              <a:chExt cx="487362" cy="479425"/>
            </a:xfrm>
          </p:grpSpPr>
          <p:sp>
            <p:nvSpPr>
              <p:cNvPr id="41" name="Freeform 37"/>
              <p:cNvSpPr>
                <a:spLocks noEditPoints="1" noChangeArrowheads="1"/>
              </p:cNvSpPr>
              <p:nvPr/>
            </p:nvSpPr>
            <p:spPr bwMode="auto">
              <a:xfrm>
                <a:off x="100012" y="93662"/>
                <a:ext cx="296862" cy="295275"/>
              </a:xfrm>
              <a:custGeom>
                <a:avLst/>
                <a:gdLst>
                  <a:gd name="T0" fmla="*/ 204131519 w 187"/>
                  <a:gd name="T1" fmla="*/ 468749063 h 186"/>
                  <a:gd name="T2" fmla="*/ 0 w 187"/>
                  <a:gd name="T3" fmla="*/ 267136563 h 186"/>
                  <a:gd name="T4" fmla="*/ 269655471 w 187"/>
                  <a:gd name="T5" fmla="*/ 0 h 186"/>
                  <a:gd name="T6" fmla="*/ 471267631 w 187"/>
                  <a:gd name="T7" fmla="*/ 201612500 h 186"/>
                  <a:gd name="T8" fmla="*/ 204131519 w 187"/>
                  <a:gd name="T9" fmla="*/ 468749063 h 186"/>
                  <a:gd name="T10" fmla="*/ 65523952 w 187"/>
                  <a:gd name="T11" fmla="*/ 267136563 h 186"/>
                  <a:gd name="T12" fmla="*/ 204131519 w 187"/>
                  <a:gd name="T13" fmla="*/ 398184688 h 186"/>
                  <a:gd name="T14" fmla="*/ 400703375 w 187"/>
                  <a:gd name="T15" fmla="*/ 201612500 h 186"/>
                  <a:gd name="T16" fmla="*/ 269655471 w 187"/>
                  <a:gd name="T17" fmla="*/ 65524063 h 186"/>
                  <a:gd name="T18" fmla="*/ 65523952 w 187"/>
                  <a:gd name="T19" fmla="*/ 267136563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86"/>
                  <a:gd name="T32" fmla="*/ 187 w 187"/>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42" name="Freeform 38"/>
              <p:cNvSpPr>
                <a:spLocks noChangeArrowheads="1"/>
              </p:cNvSpPr>
              <p:nvPr/>
            </p:nvSpPr>
            <p:spPr bwMode="auto">
              <a:xfrm>
                <a:off x="0" y="284162"/>
                <a:ext cx="201612" cy="195263"/>
              </a:xfrm>
              <a:custGeom>
                <a:avLst/>
                <a:gdLst>
                  <a:gd name="T0" fmla="*/ 362423705 w 54"/>
                  <a:gd name="T1" fmla="*/ 733223830 h 52"/>
                  <a:gd name="T2" fmla="*/ 125454934 w 54"/>
                  <a:gd name="T3" fmla="*/ 634522139 h 52"/>
                  <a:gd name="T4" fmla="*/ 125454934 w 54"/>
                  <a:gd name="T5" fmla="*/ 155106413 h 52"/>
                  <a:gd name="T6" fmla="*/ 278788327 w 54"/>
                  <a:gd name="T7" fmla="*/ 0 h 52"/>
                  <a:gd name="T8" fmla="*/ 362423705 w 54"/>
                  <a:gd name="T9" fmla="*/ 84601450 h 52"/>
                  <a:gd name="T10" fmla="*/ 209090312 w 54"/>
                  <a:gd name="T11" fmla="*/ 239707863 h 52"/>
                  <a:gd name="T12" fmla="*/ 139396030 w 54"/>
                  <a:gd name="T13" fmla="*/ 394814276 h 52"/>
                  <a:gd name="T14" fmla="*/ 209090312 w 54"/>
                  <a:gd name="T15" fmla="*/ 549916934 h 52"/>
                  <a:gd name="T16" fmla="*/ 362423705 w 54"/>
                  <a:gd name="T17" fmla="*/ 620421897 h 52"/>
                  <a:gd name="T18" fmla="*/ 515760832 w 54"/>
                  <a:gd name="T19" fmla="*/ 549916934 h 52"/>
                  <a:gd name="T20" fmla="*/ 669094225 w 54"/>
                  <a:gd name="T21" fmla="*/ 394814276 h 52"/>
                  <a:gd name="T22" fmla="*/ 752729603 w 54"/>
                  <a:gd name="T23" fmla="*/ 479415726 h 52"/>
                  <a:gd name="T24" fmla="*/ 599396210 w 54"/>
                  <a:gd name="T25" fmla="*/ 634522139 h 52"/>
                  <a:gd name="T26" fmla="*/ 362423705 w 54"/>
                  <a:gd name="T27" fmla="*/ 73322383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52"/>
                  <a:gd name="T44" fmla="*/ 54 w 5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43" name="Freeform 39"/>
              <p:cNvSpPr>
                <a:spLocks noChangeArrowheads="1"/>
              </p:cNvSpPr>
              <p:nvPr/>
            </p:nvSpPr>
            <p:spPr bwMode="auto">
              <a:xfrm>
                <a:off x="292100" y="0"/>
                <a:ext cx="195262" cy="193675"/>
              </a:xfrm>
              <a:custGeom>
                <a:avLst/>
                <a:gdLst>
                  <a:gd name="T0" fmla="*/ 479409515 w 52"/>
                  <a:gd name="T1" fmla="*/ 721346262 h 52"/>
                  <a:gd name="T2" fmla="*/ 394808499 w 52"/>
                  <a:gd name="T3" fmla="*/ 638114431 h 52"/>
                  <a:gd name="T4" fmla="*/ 549914118 w 52"/>
                  <a:gd name="T5" fmla="*/ 485520878 h 52"/>
                  <a:gd name="T6" fmla="*/ 620414965 w 52"/>
                  <a:gd name="T7" fmla="*/ 332927325 h 52"/>
                  <a:gd name="T8" fmla="*/ 549914118 w 52"/>
                  <a:gd name="T9" fmla="*/ 180337497 h 52"/>
                  <a:gd name="T10" fmla="*/ 239706635 w 52"/>
                  <a:gd name="T11" fmla="*/ 180337497 h 52"/>
                  <a:gd name="T12" fmla="*/ 84601017 w 52"/>
                  <a:gd name="T13" fmla="*/ 332927325 h 52"/>
                  <a:gd name="T14" fmla="*/ 0 w 52"/>
                  <a:gd name="T15" fmla="*/ 249695494 h 52"/>
                  <a:gd name="T16" fmla="*/ 155101864 w 52"/>
                  <a:gd name="T17" fmla="*/ 97105665 h 52"/>
                  <a:gd name="T18" fmla="*/ 394808499 w 52"/>
                  <a:gd name="T19" fmla="*/ 0 h 52"/>
                  <a:gd name="T20" fmla="*/ 634515134 w 52"/>
                  <a:gd name="T21" fmla="*/ 97105665 h 52"/>
                  <a:gd name="T22" fmla="*/ 733216320 w 52"/>
                  <a:gd name="T23" fmla="*/ 332927325 h 52"/>
                  <a:gd name="T24" fmla="*/ 634515134 w 52"/>
                  <a:gd name="T25" fmla="*/ 568752709 h 52"/>
                  <a:gd name="T26" fmla="*/ 479409515 w 52"/>
                  <a:gd name="T27" fmla="*/ 72134626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2"/>
                  <a:gd name="T44" fmla="*/ 52 w 52"/>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44" name="Freeform 40"/>
              <p:cNvSpPr>
                <a:spLocks noChangeArrowheads="1"/>
              </p:cNvSpPr>
              <p:nvPr/>
            </p:nvSpPr>
            <p:spPr bwMode="auto">
              <a:xfrm>
                <a:off x="163512" y="231775"/>
                <a:ext cx="46037" cy="44450"/>
              </a:xfrm>
              <a:custGeom>
                <a:avLst/>
                <a:gdLst>
                  <a:gd name="T0" fmla="*/ 37801139 w 29"/>
                  <a:gd name="T1" fmla="*/ 70564375 h 28"/>
                  <a:gd name="T2" fmla="*/ 0 w 29"/>
                  <a:gd name="T3" fmla="*/ 35282188 h 28"/>
                  <a:gd name="T4" fmla="*/ 37801139 w 29"/>
                  <a:gd name="T5" fmla="*/ 0 h 28"/>
                  <a:gd name="T6" fmla="*/ 73082944 w 29"/>
                  <a:gd name="T7" fmla="*/ 35282188 h 28"/>
                  <a:gd name="T8" fmla="*/ 37801139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5" y="28"/>
                    </a:moveTo>
                    <a:lnTo>
                      <a:pt x="0" y="14"/>
                    </a:lnTo>
                    <a:lnTo>
                      <a:pt x="15" y="0"/>
                    </a:lnTo>
                    <a:lnTo>
                      <a:pt x="29" y="14"/>
                    </a:lnTo>
                    <a:lnTo>
                      <a:pt x="15"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45" name="Freeform 41"/>
              <p:cNvSpPr>
                <a:spLocks noChangeArrowheads="1"/>
              </p:cNvSpPr>
              <p:nvPr/>
            </p:nvSpPr>
            <p:spPr bwMode="auto">
              <a:xfrm>
                <a:off x="223837" y="217487"/>
                <a:ext cx="46037" cy="44450"/>
              </a:xfrm>
              <a:custGeom>
                <a:avLst/>
                <a:gdLst>
                  <a:gd name="T0" fmla="*/ 35281804 w 29"/>
                  <a:gd name="T1" fmla="*/ 70564375 h 28"/>
                  <a:gd name="T2" fmla="*/ 0 w 29"/>
                  <a:gd name="T3" fmla="*/ 35282188 h 28"/>
                  <a:gd name="T4" fmla="*/ 35281804 w 29"/>
                  <a:gd name="T5" fmla="*/ 0 h 28"/>
                  <a:gd name="T6" fmla="*/ 73082944 w 29"/>
                  <a:gd name="T7" fmla="*/ 35282188 h 28"/>
                  <a:gd name="T8" fmla="*/ 35281804 w 29"/>
                  <a:gd name="T9" fmla="*/ 70564375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14" y="28"/>
                    </a:moveTo>
                    <a:lnTo>
                      <a:pt x="0" y="14"/>
                    </a:lnTo>
                    <a:lnTo>
                      <a:pt x="14" y="0"/>
                    </a:lnTo>
                    <a:lnTo>
                      <a:pt x="29"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46" name="Freeform 42"/>
              <p:cNvSpPr>
                <a:spLocks noChangeArrowheads="1"/>
              </p:cNvSpPr>
              <p:nvPr/>
            </p:nvSpPr>
            <p:spPr bwMode="auto">
              <a:xfrm>
                <a:off x="239712" y="157162"/>
                <a:ext cx="44450" cy="44450"/>
              </a:xfrm>
              <a:custGeom>
                <a:avLst/>
                <a:gdLst>
                  <a:gd name="T0" fmla="*/ 35282188 w 28"/>
                  <a:gd name="T1" fmla="*/ 70564375 h 28"/>
                  <a:gd name="T2" fmla="*/ 0 w 28"/>
                  <a:gd name="T3" fmla="*/ 35282188 h 28"/>
                  <a:gd name="T4" fmla="*/ 35282188 w 28"/>
                  <a:gd name="T5" fmla="*/ 0 h 28"/>
                  <a:gd name="T6" fmla="*/ 70564375 w 28"/>
                  <a:gd name="T7" fmla="*/ 35282188 h 28"/>
                  <a:gd name="T8" fmla="*/ 35282188 w 28"/>
                  <a:gd name="T9" fmla="*/ 70564375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14" y="28"/>
                    </a:moveTo>
                    <a:lnTo>
                      <a:pt x="0" y="14"/>
                    </a:lnTo>
                    <a:lnTo>
                      <a:pt x="14" y="0"/>
                    </a:lnTo>
                    <a:lnTo>
                      <a:pt x="28" y="14"/>
                    </a:lnTo>
                    <a:lnTo>
                      <a:pt x="14" y="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47" name="Freeform 43"/>
              <p:cNvSpPr>
                <a:spLocks noChangeArrowheads="1"/>
              </p:cNvSpPr>
              <p:nvPr/>
            </p:nvSpPr>
            <p:spPr bwMode="auto">
              <a:xfrm>
                <a:off x="209550" y="276225"/>
                <a:ext cx="44450" cy="46038"/>
              </a:xfrm>
              <a:custGeom>
                <a:avLst/>
                <a:gdLst>
                  <a:gd name="T0" fmla="*/ 35282188 w 28"/>
                  <a:gd name="T1" fmla="*/ 73086119 h 29"/>
                  <a:gd name="T2" fmla="*/ 0 w 28"/>
                  <a:gd name="T3" fmla="*/ 37803548 h 29"/>
                  <a:gd name="T4" fmla="*/ 35282188 w 28"/>
                  <a:gd name="T5" fmla="*/ 0 h 29"/>
                  <a:gd name="T6" fmla="*/ 70564375 w 28"/>
                  <a:gd name="T7" fmla="*/ 37803548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5"/>
                    </a:lnTo>
                    <a:lnTo>
                      <a:pt x="14" y="0"/>
                    </a:lnTo>
                    <a:lnTo>
                      <a:pt x="28" y="15"/>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48" name="Freeform 44"/>
              <p:cNvSpPr>
                <a:spLocks noChangeArrowheads="1"/>
              </p:cNvSpPr>
              <p:nvPr/>
            </p:nvSpPr>
            <p:spPr bwMode="auto">
              <a:xfrm>
                <a:off x="284162" y="201612"/>
                <a:ext cx="44450" cy="46038"/>
              </a:xfrm>
              <a:custGeom>
                <a:avLst/>
                <a:gdLst>
                  <a:gd name="T0" fmla="*/ 35282188 w 28"/>
                  <a:gd name="T1" fmla="*/ 73086119 h 29"/>
                  <a:gd name="T2" fmla="*/ 0 w 28"/>
                  <a:gd name="T3" fmla="*/ 35282571 h 29"/>
                  <a:gd name="T4" fmla="*/ 35282188 w 28"/>
                  <a:gd name="T5" fmla="*/ 0 h 29"/>
                  <a:gd name="T6" fmla="*/ 70564375 w 28"/>
                  <a:gd name="T7" fmla="*/ 35282571 h 29"/>
                  <a:gd name="T8" fmla="*/ 35282188 w 28"/>
                  <a:gd name="T9" fmla="*/ 7308611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14" y="29"/>
                    </a:moveTo>
                    <a:lnTo>
                      <a:pt x="0" y="14"/>
                    </a:lnTo>
                    <a:lnTo>
                      <a:pt x="14" y="0"/>
                    </a:lnTo>
                    <a:lnTo>
                      <a:pt x="28" y="14"/>
                    </a:lnTo>
                    <a:lnTo>
                      <a:pt x="14" y="2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grpSp>
      </p:grpSp>
      <p:grpSp>
        <p:nvGrpSpPr>
          <p:cNvPr id="49" name="组合 17"/>
          <p:cNvGrpSpPr/>
          <p:nvPr/>
        </p:nvGrpSpPr>
        <p:grpSpPr bwMode="auto">
          <a:xfrm>
            <a:off x="8337633" y="4233267"/>
            <a:ext cx="2359947" cy="1215318"/>
            <a:chOff x="0" y="0"/>
            <a:chExt cx="2358517" cy="1214408"/>
          </a:xfrm>
        </p:grpSpPr>
        <p:sp>
          <p:nvSpPr>
            <p:cNvPr id="50" name="矩形 154"/>
            <p:cNvSpPr>
              <a:spLocks noChangeArrowheads="1"/>
            </p:cNvSpPr>
            <p:nvPr/>
          </p:nvSpPr>
          <p:spPr bwMode="auto">
            <a:xfrm>
              <a:off x="0" y="476009"/>
              <a:ext cx="2358517" cy="7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ts val="0"/>
                </a:spcBef>
                <a:buNone/>
              </a:pPr>
              <a:r>
                <a:rPr lang="zh-CN" altLang="en-US" sz="1400" dirty="0">
                  <a:solidFill>
                    <a:srgbClr val="F4EDDB"/>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此处添加详细文本描述，建议与标题相关并符合整体语言风格，描述尽量简洁生动。</a:t>
              </a:r>
              <a:endParaRPr lang="en-US" altLang="zh-CN" sz="1400" dirty="0">
                <a:solidFill>
                  <a:srgbClr val="F4EDDB"/>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1" name="椭圆 155"/>
            <p:cNvSpPr>
              <a:spLocks noChangeArrowheads="1"/>
            </p:cNvSpPr>
            <p:nvPr/>
          </p:nvSpPr>
          <p:spPr bwMode="auto">
            <a:xfrm>
              <a:off x="33757" y="0"/>
              <a:ext cx="422357" cy="422357"/>
            </a:xfrm>
            <a:prstGeom prst="ellipse">
              <a:avLst/>
            </a:prstGeom>
            <a:solidFill>
              <a:srgbClr val="565656"/>
            </a:solidFill>
            <a:ln w="25400">
              <a:solidFill>
                <a:srgbClr val="F4EDDB"/>
              </a:solidFill>
              <a:bevel/>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1800" dirty="0">
                <a:solidFill>
                  <a:srgbClr val="F4EDDB"/>
                </a:solidFill>
                <a:latin typeface="宋体" panose="02010600030101010101" pitchFamily="2" charset="-122"/>
                <a:sym typeface="宋体" panose="02010600030101010101" pitchFamily="2" charset="-122"/>
              </a:endParaRPr>
            </a:p>
          </p:txBody>
        </p:sp>
        <p:sp>
          <p:nvSpPr>
            <p:cNvPr id="52" name="矩形 156"/>
            <p:cNvSpPr>
              <a:spLocks noChangeArrowheads="1"/>
            </p:cNvSpPr>
            <p:nvPr/>
          </p:nvSpPr>
          <p:spPr bwMode="auto">
            <a:xfrm>
              <a:off x="460658" y="88068"/>
              <a:ext cx="1427851" cy="33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eaLnBrk="1" hangingPunct="1">
                <a:spcBef>
                  <a:spcPct val="0"/>
                </a:spcBef>
                <a:buNone/>
              </a:pPr>
              <a:r>
                <a:rPr lang="zh-CN" altLang="en-US" sz="1600" dirty="0">
                  <a:solidFill>
                    <a:srgbClr val="F4EDDB"/>
                  </a:solidFill>
                  <a:latin typeface="微软雅黑" panose="020B0503020204020204" pitchFamily="34" charset="-122"/>
                  <a:ea typeface="微软雅黑" panose="020B0503020204020204" pitchFamily="34" charset="-122"/>
                  <a:sym typeface="Arial" panose="020B0604020202020204" pitchFamily="34" charset="0"/>
                </a:rPr>
                <a:t>加入标题描述</a:t>
              </a:r>
              <a:endParaRPr lang="en-US" altLang="zh-CN" sz="1600" dirty="0">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3" name="组合 100"/>
            <p:cNvGrpSpPr/>
            <p:nvPr/>
          </p:nvGrpSpPr>
          <p:grpSpPr bwMode="auto">
            <a:xfrm>
              <a:off x="148689" y="104493"/>
              <a:ext cx="212641" cy="213370"/>
              <a:chOff x="0" y="0"/>
              <a:chExt cx="463550" cy="465138"/>
            </a:xfrm>
          </p:grpSpPr>
          <p:sp>
            <p:nvSpPr>
              <p:cNvPr id="54" name="Freeform 23"/>
              <p:cNvSpPr>
                <a:spLocks noEditPoints="1" noChangeArrowheads="1"/>
              </p:cNvSpPr>
              <p:nvPr/>
            </p:nvSpPr>
            <p:spPr bwMode="auto">
              <a:xfrm>
                <a:off x="47625" y="0"/>
                <a:ext cx="415925" cy="417513"/>
              </a:xfrm>
              <a:custGeom>
                <a:avLst/>
                <a:gdLst>
                  <a:gd name="T0" fmla="*/ 257055938 w 262"/>
                  <a:gd name="T1" fmla="*/ 662802681 h 263"/>
                  <a:gd name="T2" fmla="*/ 0 w 262"/>
                  <a:gd name="T3" fmla="*/ 400706117 h 263"/>
                  <a:gd name="T4" fmla="*/ 511590925 w 262"/>
                  <a:gd name="T5" fmla="*/ 0 h 263"/>
                  <a:gd name="T6" fmla="*/ 660280938 w 262"/>
                  <a:gd name="T7" fmla="*/ 148690191 h 263"/>
                  <a:gd name="T8" fmla="*/ 257055938 w 262"/>
                  <a:gd name="T9" fmla="*/ 662802681 h 263"/>
                  <a:gd name="T10" fmla="*/ 73083738 w 262"/>
                  <a:gd name="T11" fmla="*/ 405746436 h 263"/>
                  <a:gd name="T12" fmla="*/ 252015625 w 262"/>
                  <a:gd name="T13" fmla="*/ 589717269 h 263"/>
                  <a:gd name="T14" fmla="*/ 597276238 w 262"/>
                  <a:gd name="T15" fmla="*/ 156249875 h 263"/>
                  <a:gd name="T16" fmla="*/ 506550613 w 262"/>
                  <a:gd name="T17" fmla="*/ 65524141 h 263"/>
                  <a:gd name="T18" fmla="*/ 73083738 w 262"/>
                  <a:gd name="T19" fmla="*/ 405746436 h 2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2"/>
                  <a:gd name="T31" fmla="*/ 0 h 263"/>
                  <a:gd name="T32" fmla="*/ 262 w 262"/>
                  <a:gd name="T33" fmla="*/ 263 h 2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55" name="Freeform 24"/>
              <p:cNvSpPr>
                <a:spLocks noChangeArrowheads="1"/>
              </p:cNvSpPr>
              <p:nvPr/>
            </p:nvSpPr>
            <p:spPr bwMode="auto">
              <a:xfrm>
                <a:off x="149225" y="90487"/>
                <a:ext cx="220662" cy="179388"/>
              </a:xfrm>
              <a:custGeom>
                <a:avLst/>
                <a:gdLst>
                  <a:gd name="T0" fmla="*/ 30241806 w 139"/>
                  <a:gd name="T1" fmla="*/ 284779244 h 113"/>
                  <a:gd name="T2" fmla="*/ 0 w 139"/>
                  <a:gd name="T3" fmla="*/ 249496958 h 113"/>
                  <a:gd name="T4" fmla="*/ 322579269 w 139"/>
                  <a:gd name="T5" fmla="*/ 0 h 113"/>
                  <a:gd name="T6" fmla="*/ 350300131 w 139"/>
                  <a:gd name="T7" fmla="*/ 35282286 h 113"/>
                  <a:gd name="T8" fmla="*/ 30241806 w 139"/>
                  <a:gd name="T9" fmla="*/ 284779244 h 113"/>
                  <a:gd name="T10" fmla="*/ 0 60000 65536"/>
                  <a:gd name="T11" fmla="*/ 0 60000 65536"/>
                  <a:gd name="T12" fmla="*/ 0 60000 65536"/>
                  <a:gd name="T13" fmla="*/ 0 60000 65536"/>
                  <a:gd name="T14" fmla="*/ 0 60000 65536"/>
                  <a:gd name="T15" fmla="*/ 0 w 139"/>
                  <a:gd name="T16" fmla="*/ 0 h 113"/>
                  <a:gd name="T17" fmla="*/ 139 w 139"/>
                  <a:gd name="T18" fmla="*/ 113 h 113"/>
                </a:gdLst>
                <a:ahLst/>
                <a:cxnLst>
                  <a:cxn ang="T10">
                    <a:pos x="T0" y="T1"/>
                  </a:cxn>
                  <a:cxn ang="T11">
                    <a:pos x="T2" y="T3"/>
                  </a:cxn>
                  <a:cxn ang="T12">
                    <a:pos x="T4" y="T5"/>
                  </a:cxn>
                  <a:cxn ang="T13">
                    <a:pos x="T6" y="T7"/>
                  </a:cxn>
                  <a:cxn ang="T14">
                    <a:pos x="T8" y="T9"/>
                  </a:cxn>
                </a:cxnLst>
                <a:rect l="T15" t="T16" r="T17" b="T18"/>
                <a:pathLst>
                  <a:path w="139" h="113">
                    <a:moveTo>
                      <a:pt x="12" y="113"/>
                    </a:moveTo>
                    <a:lnTo>
                      <a:pt x="0" y="99"/>
                    </a:lnTo>
                    <a:lnTo>
                      <a:pt x="128" y="0"/>
                    </a:lnTo>
                    <a:lnTo>
                      <a:pt x="139" y="14"/>
                    </a:lnTo>
                    <a:lnTo>
                      <a:pt x="12" y="1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56" name="Freeform 25"/>
              <p:cNvSpPr>
                <a:spLocks noChangeArrowheads="1"/>
              </p:cNvSpPr>
              <p:nvPr/>
            </p:nvSpPr>
            <p:spPr bwMode="auto">
              <a:xfrm>
                <a:off x="11113" y="293687"/>
                <a:ext cx="160337" cy="160338"/>
              </a:xfrm>
              <a:custGeom>
                <a:avLst/>
                <a:gdLst>
                  <a:gd name="T0" fmla="*/ 166843699 w 43"/>
                  <a:gd name="T1" fmla="*/ 597866843 h 43"/>
                  <a:gd name="T2" fmla="*/ 0 w 43"/>
                  <a:gd name="T3" fmla="*/ 431018374 h 43"/>
                  <a:gd name="T4" fmla="*/ 41709993 w 43"/>
                  <a:gd name="T5" fmla="*/ 403212782 h 43"/>
                  <a:gd name="T6" fmla="*/ 41709993 w 43"/>
                  <a:gd name="T7" fmla="*/ 166844740 h 43"/>
                  <a:gd name="T8" fmla="*/ 0 w 43"/>
                  <a:gd name="T9" fmla="*/ 125134487 h 43"/>
                  <a:gd name="T10" fmla="*/ 125133707 w 43"/>
                  <a:gd name="T11" fmla="*/ 0 h 43"/>
                  <a:gd name="T12" fmla="*/ 194652847 w 43"/>
                  <a:gd name="T13" fmla="*/ 83424234 h 43"/>
                  <a:gd name="T14" fmla="*/ 152939125 w 43"/>
                  <a:gd name="T15" fmla="*/ 125134487 h 43"/>
                  <a:gd name="T16" fmla="*/ 152939125 w 43"/>
                  <a:gd name="T17" fmla="*/ 431018374 h 43"/>
                  <a:gd name="T18" fmla="*/ 166843699 w 43"/>
                  <a:gd name="T19" fmla="*/ 444923035 h 43"/>
                  <a:gd name="T20" fmla="*/ 472725679 w 43"/>
                  <a:gd name="T21" fmla="*/ 444923035 h 43"/>
                  <a:gd name="T22" fmla="*/ 514435671 w 43"/>
                  <a:gd name="T23" fmla="*/ 403212782 h 43"/>
                  <a:gd name="T24" fmla="*/ 597859385 w 43"/>
                  <a:gd name="T25" fmla="*/ 472732356 h 43"/>
                  <a:gd name="T26" fmla="*/ 472725679 w 43"/>
                  <a:gd name="T27" fmla="*/ 597866843 h 43"/>
                  <a:gd name="T28" fmla="*/ 431015686 w 43"/>
                  <a:gd name="T29" fmla="*/ 556156590 h 43"/>
                  <a:gd name="T30" fmla="*/ 194652847 w 43"/>
                  <a:gd name="T31" fmla="*/ 556156590 h 43"/>
                  <a:gd name="T32" fmla="*/ 166843699 w 43"/>
                  <a:gd name="T33" fmla="*/ 597866843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3"/>
                  <a:gd name="T53" fmla="*/ 43 w 43"/>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sp>
            <p:nvSpPr>
              <p:cNvPr id="57" name="Freeform 26"/>
              <p:cNvSpPr>
                <a:spLocks noChangeArrowheads="1"/>
              </p:cNvSpPr>
              <p:nvPr/>
            </p:nvSpPr>
            <p:spPr bwMode="auto">
              <a:xfrm>
                <a:off x="0" y="409575"/>
                <a:ext cx="55562" cy="55563"/>
              </a:xfrm>
              <a:custGeom>
                <a:avLst/>
                <a:gdLst>
                  <a:gd name="T0" fmla="*/ 35281870 w 35"/>
                  <a:gd name="T1" fmla="*/ 88207056 h 35"/>
                  <a:gd name="T2" fmla="*/ 0 w 35"/>
                  <a:gd name="T3" fmla="*/ 52924551 h 35"/>
                  <a:gd name="T4" fmla="*/ 52922011 w 35"/>
                  <a:gd name="T5" fmla="*/ 0 h 35"/>
                  <a:gd name="T6" fmla="*/ 88203881 w 35"/>
                  <a:gd name="T7" fmla="*/ 35282505 h 35"/>
                  <a:gd name="T8" fmla="*/ 35281870 w 35"/>
                  <a:gd name="T9" fmla="*/ 88207056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4" y="35"/>
                    </a:moveTo>
                    <a:lnTo>
                      <a:pt x="0" y="21"/>
                    </a:lnTo>
                    <a:lnTo>
                      <a:pt x="21" y="0"/>
                    </a:lnTo>
                    <a:lnTo>
                      <a:pt x="35" y="14"/>
                    </a:lnTo>
                    <a:lnTo>
                      <a:pt x="14" y="3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800">
                  <a:solidFill>
                    <a:srgbClr val="F4EDDB"/>
                  </a:solidFill>
                </a:endParaRPr>
              </a:p>
            </p:txBody>
          </p:sp>
        </p:grpSp>
      </p:grpSp>
      <p:grpSp>
        <p:nvGrpSpPr>
          <p:cNvPr id="58" name="组合 57"/>
          <p:cNvGrpSpPr/>
          <p:nvPr/>
        </p:nvGrpSpPr>
        <p:grpSpPr>
          <a:xfrm>
            <a:off x="1457156" y="2310193"/>
            <a:ext cx="3496049" cy="3479009"/>
            <a:chOff x="4404071" y="2259818"/>
            <a:chExt cx="3166890" cy="3151455"/>
          </a:xfrm>
          <a:noFill/>
        </p:grpSpPr>
        <p:grpSp>
          <p:nvGrpSpPr>
            <p:cNvPr id="59" name="组合 58"/>
            <p:cNvGrpSpPr/>
            <p:nvPr/>
          </p:nvGrpSpPr>
          <p:grpSpPr>
            <a:xfrm>
              <a:off x="4404071" y="2259818"/>
              <a:ext cx="3166890" cy="3151455"/>
              <a:chOff x="3871983" y="2026968"/>
              <a:chExt cx="3372261" cy="3355824"/>
            </a:xfrm>
            <a:grpFill/>
          </p:grpSpPr>
          <p:sp>
            <p:nvSpPr>
              <p:cNvPr id="93" name="Freeform 5"/>
              <p:cNvSpPr/>
              <p:nvPr/>
            </p:nvSpPr>
            <p:spPr bwMode="auto">
              <a:xfrm>
                <a:off x="3871983" y="2026968"/>
                <a:ext cx="1574661" cy="1578521"/>
              </a:xfrm>
              <a:custGeom>
                <a:avLst/>
                <a:gdLst>
                  <a:gd name="T0" fmla="*/ 456 w 456"/>
                  <a:gd name="T1" fmla="*/ 0 h 457"/>
                  <a:gd name="T2" fmla="*/ 333 w 456"/>
                  <a:gd name="T3" fmla="*/ 0 h 457"/>
                  <a:gd name="T4" fmla="*/ 0 w 456"/>
                  <a:gd name="T5" fmla="*/ 333 h 457"/>
                  <a:gd name="T6" fmla="*/ 0 w 456"/>
                  <a:gd name="T7" fmla="*/ 455 h 457"/>
                  <a:gd name="T8" fmla="*/ 77 w 456"/>
                  <a:gd name="T9" fmla="*/ 456 h 457"/>
                  <a:gd name="T10" fmla="*/ 326 w 456"/>
                  <a:gd name="T11" fmla="*/ 457 h 457"/>
                  <a:gd name="T12" fmla="*/ 335 w 456"/>
                  <a:gd name="T13" fmla="*/ 457 h 457"/>
                  <a:gd name="T14" fmla="*/ 456 w 456"/>
                  <a:gd name="T15" fmla="*/ 347 h 457"/>
                  <a:gd name="T16" fmla="*/ 456 w 456"/>
                  <a:gd name="T17" fmla="*/ 345 h 457"/>
                  <a:gd name="T18" fmla="*/ 456 w 456"/>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456" y="0"/>
                    </a:moveTo>
                    <a:cubicBezTo>
                      <a:pt x="333" y="0"/>
                      <a:pt x="333" y="0"/>
                      <a:pt x="333" y="0"/>
                    </a:cubicBezTo>
                    <a:cubicBezTo>
                      <a:pt x="150"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1" y="452"/>
                      <a:pt x="456" y="390"/>
                      <a:pt x="456" y="347"/>
                    </a:cubicBezTo>
                    <a:cubicBezTo>
                      <a:pt x="456" y="347"/>
                      <a:pt x="456" y="346"/>
                      <a:pt x="456" y="345"/>
                    </a:cubicBezTo>
                    <a:cubicBezTo>
                      <a:pt x="456" y="257"/>
                      <a:pt x="456" y="0"/>
                      <a:pt x="456" y="0"/>
                    </a:cubicBezTo>
                  </a:path>
                </a:pathLst>
              </a:custGeom>
              <a:grpFill/>
              <a:ln w="9525">
                <a:solidFill>
                  <a:srgbClr val="F4EDDB"/>
                </a:solidFill>
                <a:round/>
              </a:ln>
              <a:effectLst/>
            </p:spPr>
            <p:txBody>
              <a:bodyPr vert="horz" wrap="square" lIns="91476" tIns="45738" rIns="91476" bIns="45738" numCol="1" anchor="t" anchorCtr="0" compatLnSpc="1"/>
              <a:lstStyle/>
              <a:p>
                <a:endParaRPr lang="zh-CN" altLang="en-US" sz="1800" dirty="0">
                  <a:solidFill>
                    <a:srgbClr val="F4EDDB"/>
                  </a:solidFill>
                  <a:latin typeface="华文细黑" panose="02010600040101010101" pitchFamily="2" charset="-122"/>
                  <a:ea typeface="华文细黑" panose="02010600040101010101" pitchFamily="2" charset="-122"/>
                </a:endParaRPr>
              </a:p>
            </p:txBody>
          </p:sp>
          <p:sp>
            <p:nvSpPr>
              <p:cNvPr id="94" name="Freeform 5"/>
              <p:cNvSpPr/>
              <p:nvPr/>
            </p:nvSpPr>
            <p:spPr bwMode="auto">
              <a:xfrm rot="16200000">
                <a:off x="3873913" y="3802341"/>
                <a:ext cx="1574661" cy="1578521"/>
              </a:xfrm>
              <a:custGeom>
                <a:avLst/>
                <a:gdLst>
                  <a:gd name="T0" fmla="*/ 456 w 456"/>
                  <a:gd name="T1" fmla="*/ 0 h 457"/>
                  <a:gd name="T2" fmla="*/ 333 w 456"/>
                  <a:gd name="T3" fmla="*/ 0 h 457"/>
                  <a:gd name="T4" fmla="*/ 0 w 456"/>
                  <a:gd name="T5" fmla="*/ 333 h 457"/>
                  <a:gd name="T6" fmla="*/ 0 w 456"/>
                  <a:gd name="T7" fmla="*/ 455 h 457"/>
                  <a:gd name="T8" fmla="*/ 77 w 456"/>
                  <a:gd name="T9" fmla="*/ 456 h 457"/>
                  <a:gd name="T10" fmla="*/ 326 w 456"/>
                  <a:gd name="T11" fmla="*/ 457 h 457"/>
                  <a:gd name="T12" fmla="*/ 335 w 456"/>
                  <a:gd name="T13" fmla="*/ 457 h 457"/>
                  <a:gd name="T14" fmla="*/ 456 w 456"/>
                  <a:gd name="T15" fmla="*/ 347 h 457"/>
                  <a:gd name="T16" fmla="*/ 456 w 456"/>
                  <a:gd name="T17" fmla="*/ 345 h 457"/>
                  <a:gd name="T18" fmla="*/ 456 w 456"/>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456" y="0"/>
                    </a:moveTo>
                    <a:cubicBezTo>
                      <a:pt x="333" y="0"/>
                      <a:pt x="333" y="0"/>
                      <a:pt x="333" y="0"/>
                    </a:cubicBezTo>
                    <a:cubicBezTo>
                      <a:pt x="150"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1" y="452"/>
                      <a:pt x="456" y="390"/>
                      <a:pt x="456" y="347"/>
                    </a:cubicBezTo>
                    <a:cubicBezTo>
                      <a:pt x="456" y="347"/>
                      <a:pt x="456" y="346"/>
                      <a:pt x="456" y="345"/>
                    </a:cubicBezTo>
                    <a:cubicBezTo>
                      <a:pt x="456" y="257"/>
                      <a:pt x="456" y="0"/>
                      <a:pt x="456" y="0"/>
                    </a:cubicBezTo>
                  </a:path>
                </a:pathLst>
              </a:custGeom>
              <a:grpFill/>
              <a:ln>
                <a:solidFill>
                  <a:srgbClr val="F4EDDB"/>
                </a:solidFill>
              </a:ln>
              <a:effectLst/>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95" name="Freeform 5"/>
              <p:cNvSpPr/>
              <p:nvPr/>
            </p:nvSpPr>
            <p:spPr bwMode="auto">
              <a:xfrm rot="5400000">
                <a:off x="5667653" y="2025038"/>
                <a:ext cx="1574661" cy="1578521"/>
              </a:xfrm>
              <a:custGeom>
                <a:avLst/>
                <a:gdLst>
                  <a:gd name="T0" fmla="*/ 456 w 456"/>
                  <a:gd name="T1" fmla="*/ 0 h 457"/>
                  <a:gd name="T2" fmla="*/ 333 w 456"/>
                  <a:gd name="T3" fmla="*/ 0 h 457"/>
                  <a:gd name="T4" fmla="*/ 0 w 456"/>
                  <a:gd name="T5" fmla="*/ 333 h 457"/>
                  <a:gd name="T6" fmla="*/ 0 w 456"/>
                  <a:gd name="T7" fmla="*/ 455 h 457"/>
                  <a:gd name="T8" fmla="*/ 77 w 456"/>
                  <a:gd name="T9" fmla="*/ 456 h 457"/>
                  <a:gd name="T10" fmla="*/ 326 w 456"/>
                  <a:gd name="T11" fmla="*/ 457 h 457"/>
                  <a:gd name="T12" fmla="*/ 335 w 456"/>
                  <a:gd name="T13" fmla="*/ 457 h 457"/>
                  <a:gd name="T14" fmla="*/ 456 w 456"/>
                  <a:gd name="T15" fmla="*/ 347 h 457"/>
                  <a:gd name="T16" fmla="*/ 456 w 456"/>
                  <a:gd name="T17" fmla="*/ 345 h 457"/>
                  <a:gd name="T18" fmla="*/ 456 w 456"/>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456" y="0"/>
                    </a:moveTo>
                    <a:cubicBezTo>
                      <a:pt x="333" y="0"/>
                      <a:pt x="333" y="0"/>
                      <a:pt x="333" y="0"/>
                    </a:cubicBezTo>
                    <a:cubicBezTo>
                      <a:pt x="150"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1" y="452"/>
                      <a:pt x="456" y="390"/>
                      <a:pt x="456" y="347"/>
                    </a:cubicBezTo>
                    <a:cubicBezTo>
                      <a:pt x="456" y="347"/>
                      <a:pt x="456" y="346"/>
                      <a:pt x="456" y="345"/>
                    </a:cubicBezTo>
                    <a:cubicBezTo>
                      <a:pt x="456" y="257"/>
                      <a:pt x="456" y="0"/>
                      <a:pt x="456" y="0"/>
                    </a:cubicBezTo>
                  </a:path>
                </a:pathLst>
              </a:custGeom>
              <a:grpFill/>
              <a:ln>
                <a:solidFill>
                  <a:srgbClr val="F4EDDB"/>
                </a:solidFill>
              </a:ln>
              <a:effectLst/>
            </p:spPr>
            <p:txBody>
              <a:bodyPr vert="horz" wrap="square" lIns="91476" tIns="45738" rIns="91476" bIns="45738" numCol="1" anchor="t" anchorCtr="0" compatLnSpc="1"/>
              <a:lstStyle/>
              <a:p>
                <a:endParaRPr lang="zh-CN" altLang="en-US" sz="1800" dirty="0">
                  <a:solidFill>
                    <a:srgbClr val="F4EDDB"/>
                  </a:solidFill>
                  <a:latin typeface="华文细黑" panose="02010600040101010101" pitchFamily="2" charset="-122"/>
                  <a:ea typeface="华文细黑" panose="02010600040101010101" pitchFamily="2" charset="-122"/>
                </a:endParaRPr>
              </a:p>
            </p:txBody>
          </p:sp>
          <p:sp>
            <p:nvSpPr>
              <p:cNvPr id="96" name="Freeform 5"/>
              <p:cNvSpPr/>
              <p:nvPr/>
            </p:nvSpPr>
            <p:spPr bwMode="auto">
              <a:xfrm rot="10800000">
                <a:off x="5664889" y="3804271"/>
                <a:ext cx="1574661" cy="1578521"/>
              </a:xfrm>
              <a:custGeom>
                <a:avLst/>
                <a:gdLst>
                  <a:gd name="T0" fmla="*/ 456 w 456"/>
                  <a:gd name="T1" fmla="*/ 0 h 457"/>
                  <a:gd name="T2" fmla="*/ 333 w 456"/>
                  <a:gd name="T3" fmla="*/ 0 h 457"/>
                  <a:gd name="T4" fmla="*/ 0 w 456"/>
                  <a:gd name="T5" fmla="*/ 333 h 457"/>
                  <a:gd name="T6" fmla="*/ 0 w 456"/>
                  <a:gd name="T7" fmla="*/ 455 h 457"/>
                  <a:gd name="T8" fmla="*/ 77 w 456"/>
                  <a:gd name="T9" fmla="*/ 456 h 457"/>
                  <a:gd name="T10" fmla="*/ 326 w 456"/>
                  <a:gd name="T11" fmla="*/ 457 h 457"/>
                  <a:gd name="T12" fmla="*/ 335 w 456"/>
                  <a:gd name="T13" fmla="*/ 457 h 457"/>
                  <a:gd name="T14" fmla="*/ 456 w 456"/>
                  <a:gd name="T15" fmla="*/ 347 h 457"/>
                  <a:gd name="T16" fmla="*/ 456 w 456"/>
                  <a:gd name="T17" fmla="*/ 345 h 457"/>
                  <a:gd name="T18" fmla="*/ 456 w 456"/>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457">
                    <a:moveTo>
                      <a:pt x="456" y="0"/>
                    </a:moveTo>
                    <a:cubicBezTo>
                      <a:pt x="333" y="0"/>
                      <a:pt x="333" y="0"/>
                      <a:pt x="333" y="0"/>
                    </a:cubicBezTo>
                    <a:cubicBezTo>
                      <a:pt x="150"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1" y="452"/>
                      <a:pt x="456" y="390"/>
                      <a:pt x="456" y="347"/>
                    </a:cubicBezTo>
                    <a:cubicBezTo>
                      <a:pt x="456" y="347"/>
                      <a:pt x="456" y="346"/>
                      <a:pt x="456" y="345"/>
                    </a:cubicBezTo>
                    <a:cubicBezTo>
                      <a:pt x="456" y="257"/>
                      <a:pt x="456" y="0"/>
                      <a:pt x="456" y="0"/>
                    </a:cubicBezTo>
                  </a:path>
                </a:pathLst>
              </a:custGeom>
              <a:grpFill/>
              <a:ln>
                <a:solidFill>
                  <a:srgbClr val="F4EDDB"/>
                </a:solidFill>
              </a:ln>
              <a:effectLst/>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grpSp>
        <p:sp>
          <p:nvSpPr>
            <p:cNvPr id="60" name="文本框 59"/>
            <p:cNvSpPr txBox="1"/>
            <p:nvPr/>
          </p:nvSpPr>
          <p:spPr>
            <a:xfrm>
              <a:off x="4865644" y="2569947"/>
              <a:ext cx="746707" cy="529925"/>
            </a:xfrm>
            <a:prstGeom prst="rect">
              <a:avLst/>
            </a:prstGeom>
            <a:grpFill/>
            <a:ln>
              <a:noFill/>
            </a:ln>
          </p:spPr>
          <p:txBody>
            <a:bodyPr wrap="square" rtlCol="0">
              <a:spAutoFit/>
            </a:bodyPr>
            <a:lstStyle/>
            <a:p>
              <a:r>
                <a:rPr lang="en-US" altLang="zh-CN" sz="3200" dirty="0">
                  <a:solidFill>
                    <a:srgbClr val="F4EDDB"/>
                  </a:solidFill>
                  <a:latin typeface="华文细黑" panose="02010600040101010101" pitchFamily="2" charset="-122"/>
                  <a:ea typeface="华文细黑" panose="02010600040101010101" pitchFamily="2" charset="-122"/>
                </a:rPr>
                <a:t>01</a:t>
              </a:r>
              <a:endParaRPr lang="zh-CN" altLang="en-US" sz="3200" dirty="0">
                <a:solidFill>
                  <a:srgbClr val="F4EDDB"/>
                </a:solidFill>
                <a:latin typeface="华文细黑" panose="02010600040101010101" pitchFamily="2" charset="-122"/>
                <a:ea typeface="华文细黑" panose="02010600040101010101" pitchFamily="2" charset="-122"/>
              </a:endParaRPr>
            </a:p>
          </p:txBody>
        </p:sp>
        <p:sp>
          <p:nvSpPr>
            <p:cNvPr id="61" name="文本框 60"/>
            <p:cNvSpPr txBox="1"/>
            <p:nvPr/>
          </p:nvSpPr>
          <p:spPr>
            <a:xfrm>
              <a:off x="6456412" y="2569947"/>
              <a:ext cx="746707" cy="529925"/>
            </a:xfrm>
            <a:prstGeom prst="rect">
              <a:avLst/>
            </a:prstGeom>
            <a:grpFill/>
            <a:ln>
              <a:noFill/>
            </a:ln>
          </p:spPr>
          <p:txBody>
            <a:bodyPr wrap="square" rtlCol="0">
              <a:spAutoFit/>
            </a:bodyPr>
            <a:lstStyle/>
            <a:p>
              <a:r>
                <a:rPr lang="en-US" altLang="zh-CN" sz="3200" dirty="0">
                  <a:solidFill>
                    <a:srgbClr val="F4EDDB"/>
                  </a:solidFill>
                  <a:latin typeface="华文细黑" panose="02010600040101010101" pitchFamily="2" charset="-122"/>
                  <a:ea typeface="华文细黑" panose="02010600040101010101" pitchFamily="2" charset="-122"/>
                </a:rPr>
                <a:t>02</a:t>
              </a:r>
              <a:endParaRPr lang="zh-CN" altLang="en-US" sz="3200" dirty="0">
                <a:solidFill>
                  <a:srgbClr val="F4EDDB"/>
                </a:solidFill>
                <a:latin typeface="华文细黑" panose="02010600040101010101" pitchFamily="2" charset="-122"/>
                <a:ea typeface="华文细黑" panose="02010600040101010101" pitchFamily="2" charset="-122"/>
              </a:endParaRPr>
            </a:p>
          </p:txBody>
        </p:sp>
        <p:sp>
          <p:nvSpPr>
            <p:cNvPr id="62" name="文本框 61"/>
            <p:cNvSpPr txBox="1"/>
            <p:nvPr/>
          </p:nvSpPr>
          <p:spPr>
            <a:xfrm>
              <a:off x="4898411" y="4052338"/>
              <a:ext cx="746707" cy="529925"/>
            </a:xfrm>
            <a:prstGeom prst="rect">
              <a:avLst/>
            </a:prstGeom>
            <a:grpFill/>
            <a:ln>
              <a:noFill/>
            </a:ln>
          </p:spPr>
          <p:txBody>
            <a:bodyPr wrap="square" rtlCol="0">
              <a:spAutoFit/>
            </a:bodyPr>
            <a:lstStyle/>
            <a:p>
              <a:r>
                <a:rPr lang="en-US" altLang="zh-CN" sz="3200" dirty="0">
                  <a:solidFill>
                    <a:srgbClr val="F4EDDB"/>
                  </a:solidFill>
                  <a:latin typeface="华文细黑" panose="02010600040101010101" pitchFamily="2" charset="-122"/>
                  <a:ea typeface="华文细黑" panose="02010600040101010101" pitchFamily="2" charset="-122"/>
                </a:rPr>
                <a:t>03</a:t>
              </a:r>
              <a:endParaRPr lang="zh-CN" altLang="en-US" sz="3200" dirty="0">
                <a:solidFill>
                  <a:srgbClr val="F4EDDB"/>
                </a:solidFill>
                <a:latin typeface="华文细黑" panose="02010600040101010101" pitchFamily="2" charset="-122"/>
                <a:ea typeface="华文细黑" panose="02010600040101010101" pitchFamily="2" charset="-122"/>
              </a:endParaRPr>
            </a:p>
          </p:txBody>
        </p:sp>
        <p:sp>
          <p:nvSpPr>
            <p:cNvPr id="63" name="文本框 62"/>
            <p:cNvSpPr txBox="1"/>
            <p:nvPr/>
          </p:nvSpPr>
          <p:spPr>
            <a:xfrm>
              <a:off x="6485712" y="4028867"/>
              <a:ext cx="746707" cy="529925"/>
            </a:xfrm>
            <a:prstGeom prst="rect">
              <a:avLst/>
            </a:prstGeom>
            <a:grpFill/>
            <a:ln>
              <a:noFill/>
            </a:ln>
          </p:spPr>
          <p:txBody>
            <a:bodyPr wrap="square" rtlCol="0">
              <a:spAutoFit/>
            </a:bodyPr>
            <a:lstStyle/>
            <a:p>
              <a:r>
                <a:rPr lang="en-US" altLang="zh-CN" sz="3200" dirty="0">
                  <a:solidFill>
                    <a:srgbClr val="F4EDDB"/>
                  </a:solidFill>
                  <a:latin typeface="华文细黑" panose="02010600040101010101" pitchFamily="2" charset="-122"/>
                  <a:ea typeface="华文细黑" panose="02010600040101010101" pitchFamily="2" charset="-122"/>
                </a:rPr>
                <a:t>04</a:t>
              </a:r>
              <a:endParaRPr lang="zh-CN" altLang="en-US" sz="3200" dirty="0">
                <a:solidFill>
                  <a:srgbClr val="F4EDDB"/>
                </a:solidFill>
                <a:latin typeface="华文细黑" panose="02010600040101010101" pitchFamily="2" charset="-122"/>
                <a:ea typeface="华文细黑" panose="02010600040101010101" pitchFamily="2" charset="-122"/>
              </a:endParaRPr>
            </a:p>
          </p:txBody>
        </p:sp>
        <p:grpSp>
          <p:nvGrpSpPr>
            <p:cNvPr id="64" name="组合 63"/>
            <p:cNvGrpSpPr/>
            <p:nvPr/>
          </p:nvGrpSpPr>
          <p:grpSpPr>
            <a:xfrm>
              <a:off x="4923301" y="3147030"/>
              <a:ext cx="466300" cy="439968"/>
              <a:chOff x="3098700" y="5569159"/>
              <a:chExt cx="642147" cy="605886"/>
            </a:xfrm>
            <a:grpFill/>
          </p:grpSpPr>
          <p:sp>
            <p:nvSpPr>
              <p:cNvPr id="88"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89"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90"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91"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92" name="Oval 353"/>
              <p:cNvSpPr>
                <a:spLocks noChangeArrowheads="1"/>
              </p:cNvSpPr>
              <p:nvPr/>
            </p:nvSpPr>
            <p:spPr bwMode="auto">
              <a:xfrm>
                <a:off x="3375945" y="5844406"/>
                <a:ext cx="62530" cy="60817"/>
              </a:xfrm>
              <a:prstGeom prst="ellipse">
                <a:avLst/>
              </a:pr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grpSp>
        <p:grpSp>
          <p:nvGrpSpPr>
            <p:cNvPr id="65" name="组合 64"/>
            <p:cNvGrpSpPr/>
            <p:nvPr/>
          </p:nvGrpSpPr>
          <p:grpSpPr>
            <a:xfrm>
              <a:off x="6585877" y="3155281"/>
              <a:ext cx="360942" cy="404992"/>
              <a:chOff x="3199776" y="780891"/>
              <a:chExt cx="470261" cy="527652"/>
            </a:xfrm>
            <a:grpFill/>
          </p:grpSpPr>
          <p:sp>
            <p:nvSpPr>
              <p:cNvPr id="84"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85"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86"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87"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grpSp>
        <p:grpSp>
          <p:nvGrpSpPr>
            <p:cNvPr id="66" name="组合 65"/>
            <p:cNvGrpSpPr/>
            <p:nvPr/>
          </p:nvGrpSpPr>
          <p:grpSpPr>
            <a:xfrm>
              <a:off x="4977750" y="4601499"/>
              <a:ext cx="322542" cy="474123"/>
              <a:chOff x="6981155" y="1152856"/>
              <a:chExt cx="427719" cy="628728"/>
            </a:xfrm>
            <a:grpFill/>
          </p:grpSpPr>
          <p:sp>
            <p:nvSpPr>
              <p:cNvPr id="78" name="Freeform 470"/>
              <p:cNvSpPr/>
              <p:nvPr/>
            </p:nvSpPr>
            <p:spPr bwMode="auto">
              <a:xfrm>
                <a:off x="6981155" y="1590853"/>
                <a:ext cx="111355" cy="190731"/>
              </a:xfrm>
              <a:custGeom>
                <a:avLst/>
                <a:gdLst>
                  <a:gd name="T0" fmla="*/ 0 w 165"/>
                  <a:gd name="T1" fmla="*/ 0 h 283"/>
                  <a:gd name="T2" fmla="*/ 0 w 165"/>
                  <a:gd name="T3" fmla="*/ 249 h 283"/>
                  <a:gd name="T4" fmla="*/ 82 w 165"/>
                  <a:gd name="T5" fmla="*/ 283 h 283"/>
                  <a:gd name="T6" fmla="*/ 165 w 165"/>
                  <a:gd name="T7" fmla="*/ 249 h 283"/>
                  <a:gd name="T8" fmla="*/ 165 w 165"/>
                  <a:gd name="T9" fmla="*/ 0 h 283"/>
                  <a:gd name="T10" fmla="*/ 82 w 165"/>
                  <a:gd name="T11" fmla="*/ 21 h 283"/>
                  <a:gd name="T12" fmla="*/ 0 w 165"/>
                  <a:gd name="T13" fmla="*/ 0 h 283"/>
                </a:gdLst>
                <a:ahLst/>
                <a:cxnLst>
                  <a:cxn ang="0">
                    <a:pos x="T0" y="T1"/>
                  </a:cxn>
                  <a:cxn ang="0">
                    <a:pos x="T2" y="T3"/>
                  </a:cxn>
                  <a:cxn ang="0">
                    <a:pos x="T4" y="T5"/>
                  </a:cxn>
                  <a:cxn ang="0">
                    <a:pos x="T6" y="T7"/>
                  </a:cxn>
                  <a:cxn ang="0">
                    <a:pos x="T8" y="T9"/>
                  </a:cxn>
                  <a:cxn ang="0">
                    <a:pos x="T10" y="T11"/>
                  </a:cxn>
                  <a:cxn ang="0">
                    <a:pos x="T12" y="T13"/>
                  </a:cxn>
                </a:cxnLst>
                <a:rect l="0" t="0" r="r" b="b"/>
                <a:pathLst>
                  <a:path w="165" h="283">
                    <a:moveTo>
                      <a:pt x="0" y="0"/>
                    </a:moveTo>
                    <a:cubicBezTo>
                      <a:pt x="0" y="249"/>
                      <a:pt x="0" y="249"/>
                      <a:pt x="0" y="249"/>
                    </a:cubicBezTo>
                    <a:cubicBezTo>
                      <a:pt x="0" y="268"/>
                      <a:pt x="37" y="283"/>
                      <a:pt x="82" y="283"/>
                    </a:cubicBezTo>
                    <a:cubicBezTo>
                      <a:pt x="128" y="283"/>
                      <a:pt x="165" y="268"/>
                      <a:pt x="165" y="249"/>
                    </a:cubicBezTo>
                    <a:cubicBezTo>
                      <a:pt x="165" y="0"/>
                      <a:pt x="165" y="0"/>
                      <a:pt x="165" y="0"/>
                    </a:cubicBezTo>
                    <a:cubicBezTo>
                      <a:pt x="146" y="15"/>
                      <a:pt x="113" y="21"/>
                      <a:pt x="82" y="21"/>
                    </a:cubicBezTo>
                    <a:cubicBezTo>
                      <a:pt x="51" y="21"/>
                      <a:pt x="19" y="15"/>
                      <a:pt x="0" y="0"/>
                    </a:cubicBezTo>
                    <a:close/>
                  </a:path>
                </a:pathLst>
              </a:custGeom>
              <a:grpFill/>
              <a:ln>
                <a:solidFill>
                  <a:srgbClr val="F4EDDB"/>
                </a:solidFill>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79" name="Freeform 471"/>
              <p:cNvSpPr/>
              <p:nvPr/>
            </p:nvSpPr>
            <p:spPr bwMode="auto">
              <a:xfrm>
                <a:off x="6981155" y="1377565"/>
                <a:ext cx="111355" cy="216429"/>
              </a:xfrm>
              <a:custGeom>
                <a:avLst/>
                <a:gdLst>
                  <a:gd name="T0" fmla="*/ 97 w 165"/>
                  <a:gd name="T1" fmla="*/ 254 h 321"/>
                  <a:gd name="T2" fmla="*/ 97 w 165"/>
                  <a:gd name="T3" fmla="*/ 228 h 321"/>
                  <a:gd name="T4" fmla="*/ 153 w 165"/>
                  <a:gd name="T5" fmla="*/ 169 h 321"/>
                  <a:gd name="T6" fmla="*/ 100 w 165"/>
                  <a:gd name="T7" fmla="*/ 109 h 321"/>
                  <a:gd name="T8" fmla="*/ 62 w 165"/>
                  <a:gd name="T9" fmla="*/ 82 h 321"/>
                  <a:gd name="T10" fmla="*/ 89 w 165"/>
                  <a:gd name="T11" fmla="*/ 64 h 321"/>
                  <a:gd name="T12" fmla="*/ 135 w 165"/>
                  <a:gd name="T13" fmla="*/ 75 h 321"/>
                  <a:gd name="T14" fmla="*/ 145 w 165"/>
                  <a:gd name="T15" fmla="*/ 39 h 321"/>
                  <a:gd name="T16" fmla="*/ 98 w 165"/>
                  <a:gd name="T17" fmla="*/ 28 h 321"/>
                  <a:gd name="T18" fmla="*/ 98 w 165"/>
                  <a:gd name="T19" fmla="*/ 0 h 321"/>
                  <a:gd name="T20" fmla="*/ 67 w 165"/>
                  <a:gd name="T21" fmla="*/ 0 h 321"/>
                  <a:gd name="T22" fmla="*/ 67 w 165"/>
                  <a:gd name="T23" fmla="*/ 30 h 321"/>
                  <a:gd name="T24" fmla="*/ 13 w 165"/>
                  <a:gd name="T25" fmla="*/ 87 h 321"/>
                  <a:gd name="T26" fmla="*/ 70 w 165"/>
                  <a:gd name="T27" fmla="*/ 146 h 321"/>
                  <a:gd name="T28" fmla="*/ 105 w 165"/>
                  <a:gd name="T29" fmla="*/ 174 h 321"/>
                  <a:gd name="T30" fmla="*/ 74 w 165"/>
                  <a:gd name="T31" fmla="*/ 193 h 321"/>
                  <a:gd name="T32" fmla="*/ 20 w 165"/>
                  <a:gd name="T33" fmla="*/ 179 h 321"/>
                  <a:gd name="T34" fmla="*/ 11 w 165"/>
                  <a:gd name="T35" fmla="*/ 217 h 321"/>
                  <a:gd name="T36" fmla="*/ 65 w 165"/>
                  <a:gd name="T37" fmla="*/ 230 h 321"/>
                  <a:gd name="T38" fmla="*/ 65 w 165"/>
                  <a:gd name="T39" fmla="*/ 254 h 321"/>
                  <a:gd name="T40" fmla="*/ 0 w 165"/>
                  <a:gd name="T41" fmla="*/ 287 h 321"/>
                  <a:gd name="T42" fmla="*/ 82 w 165"/>
                  <a:gd name="T43" fmla="*/ 321 h 321"/>
                  <a:gd name="T44" fmla="*/ 165 w 165"/>
                  <a:gd name="T45" fmla="*/ 287 h 321"/>
                  <a:gd name="T46" fmla="*/ 97 w 165"/>
                  <a:gd name="T47" fmla="*/ 25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5" h="321">
                    <a:moveTo>
                      <a:pt x="97" y="254"/>
                    </a:moveTo>
                    <a:cubicBezTo>
                      <a:pt x="97" y="228"/>
                      <a:pt x="97" y="228"/>
                      <a:pt x="97" y="228"/>
                    </a:cubicBezTo>
                    <a:cubicBezTo>
                      <a:pt x="134" y="222"/>
                      <a:pt x="153" y="198"/>
                      <a:pt x="153" y="169"/>
                    </a:cubicBezTo>
                    <a:cubicBezTo>
                      <a:pt x="153" y="140"/>
                      <a:pt x="138" y="122"/>
                      <a:pt x="100" y="109"/>
                    </a:cubicBezTo>
                    <a:cubicBezTo>
                      <a:pt x="73" y="99"/>
                      <a:pt x="62" y="92"/>
                      <a:pt x="62" y="82"/>
                    </a:cubicBezTo>
                    <a:cubicBezTo>
                      <a:pt x="62" y="73"/>
                      <a:pt x="68" y="64"/>
                      <a:pt x="89" y="64"/>
                    </a:cubicBezTo>
                    <a:cubicBezTo>
                      <a:pt x="112" y="64"/>
                      <a:pt x="127" y="71"/>
                      <a:pt x="135" y="75"/>
                    </a:cubicBezTo>
                    <a:cubicBezTo>
                      <a:pt x="145" y="39"/>
                      <a:pt x="145" y="39"/>
                      <a:pt x="145" y="39"/>
                    </a:cubicBezTo>
                    <a:cubicBezTo>
                      <a:pt x="134" y="33"/>
                      <a:pt x="119" y="29"/>
                      <a:pt x="98" y="28"/>
                    </a:cubicBezTo>
                    <a:cubicBezTo>
                      <a:pt x="98" y="0"/>
                      <a:pt x="98" y="0"/>
                      <a:pt x="98" y="0"/>
                    </a:cubicBezTo>
                    <a:cubicBezTo>
                      <a:pt x="67" y="0"/>
                      <a:pt x="67" y="0"/>
                      <a:pt x="67" y="0"/>
                    </a:cubicBezTo>
                    <a:cubicBezTo>
                      <a:pt x="67" y="30"/>
                      <a:pt x="67" y="30"/>
                      <a:pt x="67" y="30"/>
                    </a:cubicBezTo>
                    <a:cubicBezTo>
                      <a:pt x="33" y="37"/>
                      <a:pt x="13" y="59"/>
                      <a:pt x="13" y="87"/>
                    </a:cubicBezTo>
                    <a:cubicBezTo>
                      <a:pt x="13" y="118"/>
                      <a:pt x="36" y="134"/>
                      <a:pt x="70" y="146"/>
                    </a:cubicBezTo>
                    <a:cubicBezTo>
                      <a:pt x="94" y="154"/>
                      <a:pt x="105" y="161"/>
                      <a:pt x="105" y="174"/>
                    </a:cubicBezTo>
                    <a:cubicBezTo>
                      <a:pt x="105" y="186"/>
                      <a:pt x="92" y="193"/>
                      <a:pt x="74" y="193"/>
                    </a:cubicBezTo>
                    <a:cubicBezTo>
                      <a:pt x="53" y="193"/>
                      <a:pt x="34" y="187"/>
                      <a:pt x="20" y="179"/>
                    </a:cubicBezTo>
                    <a:cubicBezTo>
                      <a:pt x="11" y="217"/>
                      <a:pt x="11" y="217"/>
                      <a:pt x="11" y="217"/>
                    </a:cubicBezTo>
                    <a:cubicBezTo>
                      <a:pt x="23" y="223"/>
                      <a:pt x="44" y="230"/>
                      <a:pt x="65" y="230"/>
                    </a:cubicBezTo>
                    <a:cubicBezTo>
                      <a:pt x="65" y="254"/>
                      <a:pt x="65" y="254"/>
                      <a:pt x="65" y="254"/>
                    </a:cubicBezTo>
                    <a:cubicBezTo>
                      <a:pt x="28" y="257"/>
                      <a:pt x="0" y="271"/>
                      <a:pt x="0" y="287"/>
                    </a:cubicBezTo>
                    <a:cubicBezTo>
                      <a:pt x="0" y="306"/>
                      <a:pt x="37" y="321"/>
                      <a:pt x="82" y="321"/>
                    </a:cubicBezTo>
                    <a:cubicBezTo>
                      <a:pt x="128" y="321"/>
                      <a:pt x="165" y="306"/>
                      <a:pt x="165" y="287"/>
                    </a:cubicBezTo>
                    <a:cubicBezTo>
                      <a:pt x="165" y="271"/>
                      <a:pt x="135" y="257"/>
                      <a:pt x="97" y="254"/>
                    </a:cubicBezTo>
                    <a:close/>
                  </a:path>
                </a:pathLst>
              </a:custGeom>
              <a:grpFill/>
              <a:ln>
                <a:solidFill>
                  <a:srgbClr val="F4EDDB"/>
                </a:solidFill>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80" name="Freeform 472"/>
              <p:cNvSpPr/>
              <p:nvPr/>
            </p:nvSpPr>
            <p:spPr bwMode="auto">
              <a:xfrm>
                <a:off x="7139622" y="1518614"/>
                <a:ext cx="112783" cy="262969"/>
              </a:xfrm>
              <a:custGeom>
                <a:avLst/>
                <a:gdLst>
                  <a:gd name="T0" fmla="*/ 1 w 167"/>
                  <a:gd name="T1" fmla="*/ 0 h 390"/>
                  <a:gd name="T2" fmla="*/ 1 w 167"/>
                  <a:gd name="T3" fmla="*/ 350 h 390"/>
                  <a:gd name="T4" fmla="*/ 0 w 167"/>
                  <a:gd name="T5" fmla="*/ 356 h 390"/>
                  <a:gd name="T6" fmla="*/ 83 w 167"/>
                  <a:gd name="T7" fmla="*/ 390 h 390"/>
                  <a:gd name="T8" fmla="*/ 165 w 167"/>
                  <a:gd name="T9" fmla="*/ 356 h 390"/>
                  <a:gd name="T10" fmla="*/ 167 w 167"/>
                  <a:gd name="T11" fmla="*/ 356 h 390"/>
                  <a:gd name="T12" fmla="*/ 167 w 167"/>
                  <a:gd name="T13" fmla="*/ 0 h 390"/>
                  <a:gd name="T14" fmla="*/ 84 w 167"/>
                  <a:gd name="T15" fmla="*/ 21 h 390"/>
                  <a:gd name="T16" fmla="*/ 1 w 167"/>
                  <a:gd name="T17"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90">
                    <a:moveTo>
                      <a:pt x="1" y="0"/>
                    </a:moveTo>
                    <a:cubicBezTo>
                      <a:pt x="1" y="350"/>
                      <a:pt x="1" y="350"/>
                      <a:pt x="1" y="350"/>
                    </a:cubicBezTo>
                    <a:cubicBezTo>
                      <a:pt x="1" y="352"/>
                      <a:pt x="0" y="354"/>
                      <a:pt x="0" y="356"/>
                    </a:cubicBezTo>
                    <a:cubicBezTo>
                      <a:pt x="0" y="375"/>
                      <a:pt x="37" y="390"/>
                      <a:pt x="83" y="390"/>
                    </a:cubicBezTo>
                    <a:cubicBezTo>
                      <a:pt x="128" y="390"/>
                      <a:pt x="165" y="375"/>
                      <a:pt x="165" y="356"/>
                    </a:cubicBezTo>
                    <a:cubicBezTo>
                      <a:pt x="167" y="356"/>
                      <a:pt x="167" y="356"/>
                      <a:pt x="167" y="356"/>
                    </a:cubicBezTo>
                    <a:cubicBezTo>
                      <a:pt x="167" y="0"/>
                      <a:pt x="167" y="0"/>
                      <a:pt x="167" y="0"/>
                    </a:cubicBezTo>
                    <a:cubicBezTo>
                      <a:pt x="148" y="14"/>
                      <a:pt x="115" y="21"/>
                      <a:pt x="84" y="21"/>
                    </a:cubicBezTo>
                    <a:cubicBezTo>
                      <a:pt x="53" y="21"/>
                      <a:pt x="20" y="14"/>
                      <a:pt x="1" y="0"/>
                    </a:cubicBezTo>
                    <a:close/>
                  </a:path>
                </a:pathLst>
              </a:custGeom>
              <a:grpFill/>
              <a:ln>
                <a:solidFill>
                  <a:srgbClr val="F4EDDB"/>
                </a:solidFill>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81" name="Freeform 473"/>
              <p:cNvSpPr/>
              <p:nvPr/>
            </p:nvSpPr>
            <p:spPr bwMode="auto">
              <a:xfrm>
                <a:off x="7140193" y="1362146"/>
                <a:ext cx="112212" cy="159894"/>
              </a:xfrm>
              <a:custGeom>
                <a:avLst/>
                <a:gdLst>
                  <a:gd name="T0" fmla="*/ 102 w 166"/>
                  <a:gd name="T1" fmla="*/ 170 h 237"/>
                  <a:gd name="T2" fmla="*/ 102 w 166"/>
                  <a:gd name="T3" fmla="*/ 145 h 237"/>
                  <a:gd name="T4" fmla="*/ 128 w 166"/>
                  <a:gd name="T5" fmla="*/ 145 h 237"/>
                  <a:gd name="T6" fmla="*/ 128 w 166"/>
                  <a:gd name="T7" fmla="*/ 125 h 237"/>
                  <a:gd name="T8" fmla="*/ 102 w 166"/>
                  <a:gd name="T9" fmla="*/ 125 h 237"/>
                  <a:gd name="T10" fmla="*/ 102 w 166"/>
                  <a:gd name="T11" fmla="*/ 115 h 237"/>
                  <a:gd name="T12" fmla="*/ 128 w 166"/>
                  <a:gd name="T13" fmla="*/ 115 h 237"/>
                  <a:gd name="T14" fmla="*/ 128 w 166"/>
                  <a:gd name="T15" fmla="*/ 95 h 237"/>
                  <a:gd name="T16" fmla="*/ 108 w 166"/>
                  <a:gd name="T17" fmla="*/ 95 h 237"/>
                  <a:gd name="T18" fmla="*/ 161 w 166"/>
                  <a:gd name="T19" fmla="*/ 0 h 237"/>
                  <a:gd name="T20" fmla="*/ 116 w 166"/>
                  <a:gd name="T21" fmla="*/ 0 h 237"/>
                  <a:gd name="T22" fmla="*/ 97 w 166"/>
                  <a:gd name="T23" fmla="*/ 43 h 237"/>
                  <a:gd name="T24" fmla="*/ 84 w 166"/>
                  <a:gd name="T25" fmla="*/ 78 h 237"/>
                  <a:gd name="T26" fmla="*/ 83 w 166"/>
                  <a:gd name="T27" fmla="*/ 78 h 237"/>
                  <a:gd name="T28" fmla="*/ 70 w 166"/>
                  <a:gd name="T29" fmla="*/ 43 h 237"/>
                  <a:gd name="T30" fmla="*/ 51 w 166"/>
                  <a:gd name="T31" fmla="*/ 0 h 237"/>
                  <a:gd name="T32" fmla="*/ 5 w 166"/>
                  <a:gd name="T33" fmla="*/ 0 h 237"/>
                  <a:gd name="T34" fmla="*/ 55 w 166"/>
                  <a:gd name="T35" fmla="*/ 95 h 237"/>
                  <a:gd name="T36" fmla="*/ 29 w 166"/>
                  <a:gd name="T37" fmla="*/ 95 h 237"/>
                  <a:gd name="T38" fmla="*/ 29 w 166"/>
                  <a:gd name="T39" fmla="*/ 115 h 237"/>
                  <a:gd name="T40" fmla="*/ 62 w 166"/>
                  <a:gd name="T41" fmla="*/ 115 h 237"/>
                  <a:gd name="T42" fmla="*/ 62 w 166"/>
                  <a:gd name="T43" fmla="*/ 125 h 237"/>
                  <a:gd name="T44" fmla="*/ 29 w 166"/>
                  <a:gd name="T45" fmla="*/ 125 h 237"/>
                  <a:gd name="T46" fmla="*/ 29 w 166"/>
                  <a:gd name="T47" fmla="*/ 145 h 237"/>
                  <a:gd name="T48" fmla="*/ 62 w 166"/>
                  <a:gd name="T49" fmla="*/ 145 h 237"/>
                  <a:gd name="T50" fmla="*/ 62 w 166"/>
                  <a:gd name="T51" fmla="*/ 170 h 237"/>
                  <a:gd name="T52" fmla="*/ 0 w 166"/>
                  <a:gd name="T53" fmla="*/ 203 h 237"/>
                  <a:gd name="T54" fmla="*/ 83 w 166"/>
                  <a:gd name="T55" fmla="*/ 237 h 237"/>
                  <a:gd name="T56" fmla="*/ 166 w 166"/>
                  <a:gd name="T57" fmla="*/ 203 h 237"/>
                  <a:gd name="T58" fmla="*/ 102 w 166"/>
                  <a:gd name="T59" fmla="*/ 17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37">
                    <a:moveTo>
                      <a:pt x="102" y="170"/>
                    </a:moveTo>
                    <a:cubicBezTo>
                      <a:pt x="102" y="145"/>
                      <a:pt x="102" y="145"/>
                      <a:pt x="102" y="145"/>
                    </a:cubicBezTo>
                    <a:cubicBezTo>
                      <a:pt x="128" y="145"/>
                      <a:pt x="128" y="145"/>
                      <a:pt x="128" y="145"/>
                    </a:cubicBezTo>
                    <a:cubicBezTo>
                      <a:pt x="128" y="125"/>
                      <a:pt x="128" y="125"/>
                      <a:pt x="128" y="125"/>
                    </a:cubicBezTo>
                    <a:cubicBezTo>
                      <a:pt x="102" y="125"/>
                      <a:pt x="102" y="125"/>
                      <a:pt x="102" y="125"/>
                    </a:cubicBezTo>
                    <a:cubicBezTo>
                      <a:pt x="102" y="115"/>
                      <a:pt x="102" y="115"/>
                      <a:pt x="102" y="115"/>
                    </a:cubicBezTo>
                    <a:cubicBezTo>
                      <a:pt x="128" y="115"/>
                      <a:pt x="128" y="115"/>
                      <a:pt x="128" y="115"/>
                    </a:cubicBezTo>
                    <a:cubicBezTo>
                      <a:pt x="128" y="95"/>
                      <a:pt x="128" y="95"/>
                      <a:pt x="128" y="95"/>
                    </a:cubicBezTo>
                    <a:cubicBezTo>
                      <a:pt x="108" y="95"/>
                      <a:pt x="108" y="95"/>
                      <a:pt x="108" y="95"/>
                    </a:cubicBezTo>
                    <a:cubicBezTo>
                      <a:pt x="161" y="0"/>
                      <a:pt x="161" y="0"/>
                      <a:pt x="161" y="0"/>
                    </a:cubicBezTo>
                    <a:cubicBezTo>
                      <a:pt x="116" y="0"/>
                      <a:pt x="116" y="0"/>
                      <a:pt x="116" y="0"/>
                    </a:cubicBezTo>
                    <a:cubicBezTo>
                      <a:pt x="97" y="43"/>
                      <a:pt x="97" y="43"/>
                      <a:pt x="97" y="43"/>
                    </a:cubicBezTo>
                    <a:cubicBezTo>
                      <a:pt x="92" y="56"/>
                      <a:pt x="88" y="67"/>
                      <a:pt x="84" y="78"/>
                    </a:cubicBezTo>
                    <a:cubicBezTo>
                      <a:pt x="83" y="78"/>
                      <a:pt x="83" y="78"/>
                      <a:pt x="83" y="78"/>
                    </a:cubicBezTo>
                    <a:cubicBezTo>
                      <a:pt x="79" y="66"/>
                      <a:pt x="75" y="56"/>
                      <a:pt x="70" y="43"/>
                    </a:cubicBezTo>
                    <a:cubicBezTo>
                      <a:pt x="51" y="0"/>
                      <a:pt x="51" y="0"/>
                      <a:pt x="51" y="0"/>
                    </a:cubicBezTo>
                    <a:cubicBezTo>
                      <a:pt x="5" y="0"/>
                      <a:pt x="5" y="0"/>
                      <a:pt x="5" y="0"/>
                    </a:cubicBezTo>
                    <a:cubicBezTo>
                      <a:pt x="55" y="95"/>
                      <a:pt x="55" y="95"/>
                      <a:pt x="55" y="95"/>
                    </a:cubicBezTo>
                    <a:cubicBezTo>
                      <a:pt x="29" y="95"/>
                      <a:pt x="29" y="95"/>
                      <a:pt x="29" y="95"/>
                    </a:cubicBezTo>
                    <a:cubicBezTo>
                      <a:pt x="29" y="115"/>
                      <a:pt x="29" y="115"/>
                      <a:pt x="29" y="115"/>
                    </a:cubicBezTo>
                    <a:cubicBezTo>
                      <a:pt x="62" y="115"/>
                      <a:pt x="62" y="115"/>
                      <a:pt x="62" y="115"/>
                    </a:cubicBezTo>
                    <a:cubicBezTo>
                      <a:pt x="62" y="125"/>
                      <a:pt x="62" y="125"/>
                      <a:pt x="62" y="125"/>
                    </a:cubicBezTo>
                    <a:cubicBezTo>
                      <a:pt x="29" y="125"/>
                      <a:pt x="29" y="125"/>
                      <a:pt x="29" y="125"/>
                    </a:cubicBezTo>
                    <a:cubicBezTo>
                      <a:pt x="29" y="145"/>
                      <a:pt x="29" y="145"/>
                      <a:pt x="29" y="145"/>
                    </a:cubicBezTo>
                    <a:cubicBezTo>
                      <a:pt x="62" y="145"/>
                      <a:pt x="62" y="145"/>
                      <a:pt x="62" y="145"/>
                    </a:cubicBezTo>
                    <a:cubicBezTo>
                      <a:pt x="62" y="170"/>
                      <a:pt x="62" y="170"/>
                      <a:pt x="62" y="170"/>
                    </a:cubicBezTo>
                    <a:cubicBezTo>
                      <a:pt x="26" y="174"/>
                      <a:pt x="0" y="187"/>
                      <a:pt x="0" y="203"/>
                    </a:cubicBezTo>
                    <a:cubicBezTo>
                      <a:pt x="0" y="222"/>
                      <a:pt x="37" y="237"/>
                      <a:pt x="83" y="237"/>
                    </a:cubicBezTo>
                    <a:cubicBezTo>
                      <a:pt x="129" y="237"/>
                      <a:pt x="166" y="222"/>
                      <a:pt x="166" y="203"/>
                    </a:cubicBezTo>
                    <a:cubicBezTo>
                      <a:pt x="166" y="187"/>
                      <a:pt x="138" y="174"/>
                      <a:pt x="102" y="170"/>
                    </a:cubicBezTo>
                    <a:close/>
                  </a:path>
                </a:pathLst>
              </a:custGeom>
              <a:grpFill/>
              <a:ln>
                <a:solidFill>
                  <a:srgbClr val="F4EDDB"/>
                </a:solidFill>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82" name="Freeform 474"/>
              <p:cNvSpPr/>
              <p:nvPr/>
            </p:nvSpPr>
            <p:spPr bwMode="auto">
              <a:xfrm>
                <a:off x="7297518" y="1355294"/>
                <a:ext cx="111355" cy="422293"/>
              </a:xfrm>
              <a:custGeom>
                <a:avLst/>
                <a:gdLst>
                  <a:gd name="T0" fmla="*/ 0 w 165"/>
                  <a:gd name="T1" fmla="*/ 0 h 626"/>
                  <a:gd name="T2" fmla="*/ 0 w 165"/>
                  <a:gd name="T3" fmla="*/ 593 h 626"/>
                  <a:gd name="T4" fmla="*/ 82 w 165"/>
                  <a:gd name="T5" fmla="*/ 626 h 626"/>
                  <a:gd name="T6" fmla="*/ 165 w 165"/>
                  <a:gd name="T7" fmla="*/ 593 h 626"/>
                  <a:gd name="T8" fmla="*/ 165 w 165"/>
                  <a:gd name="T9" fmla="*/ 0 h 626"/>
                  <a:gd name="T10" fmla="*/ 82 w 165"/>
                  <a:gd name="T11" fmla="*/ 21 h 626"/>
                  <a:gd name="T12" fmla="*/ 0 w 165"/>
                  <a:gd name="T13" fmla="*/ 0 h 626"/>
                </a:gdLst>
                <a:ahLst/>
                <a:cxnLst>
                  <a:cxn ang="0">
                    <a:pos x="T0" y="T1"/>
                  </a:cxn>
                  <a:cxn ang="0">
                    <a:pos x="T2" y="T3"/>
                  </a:cxn>
                  <a:cxn ang="0">
                    <a:pos x="T4" y="T5"/>
                  </a:cxn>
                  <a:cxn ang="0">
                    <a:pos x="T6" y="T7"/>
                  </a:cxn>
                  <a:cxn ang="0">
                    <a:pos x="T8" y="T9"/>
                  </a:cxn>
                  <a:cxn ang="0">
                    <a:pos x="T10" y="T11"/>
                  </a:cxn>
                  <a:cxn ang="0">
                    <a:pos x="T12" y="T13"/>
                  </a:cxn>
                </a:cxnLst>
                <a:rect l="0" t="0" r="r" b="b"/>
                <a:pathLst>
                  <a:path w="165" h="626">
                    <a:moveTo>
                      <a:pt x="0" y="0"/>
                    </a:moveTo>
                    <a:cubicBezTo>
                      <a:pt x="0" y="593"/>
                      <a:pt x="0" y="593"/>
                      <a:pt x="0" y="593"/>
                    </a:cubicBezTo>
                    <a:cubicBezTo>
                      <a:pt x="0" y="611"/>
                      <a:pt x="36" y="626"/>
                      <a:pt x="82" y="626"/>
                    </a:cubicBezTo>
                    <a:cubicBezTo>
                      <a:pt x="128" y="626"/>
                      <a:pt x="165" y="611"/>
                      <a:pt x="165" y="593"/>
                    </a:cubicBezTo>
                    <a:cubicBezTo>
                      <a:pt x="165" y="0"/>
                      <a:pt x="165" y="0"/>
                      <a:pt x="165" y="0"/>
                    </a:cubicBezTo>
                    <a:cubicBezTo>
                      <a:pt x="146" y="14"/>
                      <a:pt x="113" y="21"/>
                      <a:pt x="82" y="21"/>
                    </a:cubicBezTo>
                    <a:cubicBezTo>
                      <a:pt x="51" y="21"/>
                      <a:pt x="18" y="14"/>
                      <a:pt x="0" y="0"/>
                    </a:cubicBezTo>
                    <a:close/>
                  </a:path>
                </a:pathLst>
              </a:custGeom>
              <a:grpFill/>
              <a:ln>
                <a:solidFill>
                  <a:srgbClr val="F4EDDB"/>
                </a:solidFill>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83" name="Freeform 475"/>
              <p:cNvSpPr/>
              <p:nvPr/>
            </p:nvSpPr>
            <p:spPr bwMode="auto">
              <a:xfrm>
                <a:off x="7277246" y="1152856"/>
                <a:ext cx="131628" cy="205864"/>
              </a:xfrm>
              <a:custGeom>
                <a:avLst/>
                <a:gdLst>
                  <a:gd name="T0" fmla="*/ 111 w 195"/>
                  <a:gd name="T1" fmla="*/ 237 h 305"/>
                  <a:gd name="T2" fmla="*/ 30 w 195"/>
                  <a:gd name="T3" fmla="*/ 271 h 305"/>
                  <a:gd name="T4" fmla="*/ 112 w 195"/>
                  <a:gd name="T5" fmla="*/ 305 h 305"/>
                  <a:gd name="T6" fmla="*/ 195 w 195"/>
                  <a:gd name="T7" fmla="*/ 271 h 305"/>
                  <a:gd name="T8" fmla="*/ 146 w 195"/>
                  <a:gd name="T9" fmla="*/ 240 h 305"/>
                  <a:gd name="T10" fmla="*/ 164 w 195"/>
                  <a:gd name="T11" fmla="*/ 238 h 305"/>
                  <a:gd name="T12" fmla="*/ 171 w 195"/>
                  <a:gd name="T13" fmla="*/ 237 h 305"/>
                  <a:gd name="T14" fmla="*/ 171 w 195"/>
                  <a:gd name="T15" fmla="*/ 190 h 305"/>
                  <a:gd name="T16" fmla="*/ 160 w 195"/>
                  <a:gd name="T17" fmla="*/ 193 h 305"/>
                  <a:gd name="T18" fmla="*/ 140 w 195"/>
                  <a:gd name="T19" fmla="*/ 195 h 305"/>
                  <a:gd name="T20" fmla="*/ 73 w 195"/>
                  <a:gd name="T21" fmla="*/ 156 h 305"/>
                  <a:gd name="T22" fmla="*/ 103 w 195"/>
                  <a:gd name="T23" fmla="*/ 156 h 305"/>
                  <a:gd name="T24" fmla="*/ 103 w 195"/>
                  <a:gd name="T25" fmla="*/ 130 h 305"/>
                  <a:gd name="T26" fmla="*/ 65 w 195"/>
                  <a:gd name="T27" fmla="*/ 130 h 305"/>
                  <a:gd name="T28" fmla="*/ 64 w 195"/>
                  <a:gd name="T29" fmla="*/ 120 h 305"/>
                  <a:gd name="T30" fmla="*/ 64 w 195"/>
                  <a:gd name="T31" fmla="*/ 118 h 305"/>
                  <a:gd name="T32" fmla="*/ 103 w 195"/>
                  <a:gd name="T33" fmla="*/ 118 h 305"/>
                  <a:gd name="T34" fmla="*/ 103 w 195"/>
                  <a:gd name="T35" fmla="*/ 92 h 305"/>
                  <a:gd name="T36" fmla="*/ 69 w 195"/>
                  <a:gd name="T37" fmla="*/ 92 h 305"/>
                  <a:gd name="T38" fmla="*/ 140 w 195"/>
                  <a:gd name="T39" fmla="*/ 45 h 305"/>
                  <a:gd name="T40" fmla="*/ 160 w 195"/>
                  <a:gd name="T41" fmla="*/ 48 h 305"/>
                  <a:gd name="T42" fmla="*/ 171 w 195"/>
                  <a:gd name="T43" fmla="*/ 51 h 305"/>
                  <a:gd name="T44" fmla="*/ 171 w 195"/>
                  <a:gd name="T45" fmla="*/ 4 h 305"/>
                  <a:gd name="T46" fmla="*/ 164 w 195"/>
                  <a:gd name="T47" fmla="*/ 2 h 305"/>
                  <a:gd name="T48" fmla="*/ 140 w 195"/>
                  <a:gd name="T49" fmla="*/ 0 h 305"/>
                  <a:gd name="T50" fmla="*/ 22 w 195"/>
                  <a:gd name="T51" fmla="*/ 92 h 305"/>
                  <a:gd name="T52" fmla="*/ 0 w 195"/>
                  <a:gd name="T53" fmla="*/ 92 h 305"/>
                  <a:gd name="T54" fmla="*/ 0 w 195"/>
                  <a:gd name="T55" fmla="*/ 118 h 305"/>
                  <a:gd name="T56" fmla="*/ 18 w 195"/>
                  <a:gd name="T57" fmla="*/ 118 h 305"/>
                  <a:gd name="T58" fmla="*/ 18 w 195"/>
                  <a:gd name="T59" fmla="*/ 120 h 305"/>
                  <a:gd name="T60" fmla="*/ 19 w 195"/>
                  <a:gd name="T61" fmla="*/ 130 h 305"/>
                  <a:gd name="T62" fmla="*/ 0 w 195"/>
                  <a:gd name="T63" fmla="*/ 130 h 305"/>
                  <a:gd name="T64" fmla="*/ 0 w 195"/>
                  <a:gd name="T65" fmla="*/ 156 h 305"/>
                  <a:gd name="T66" fmla="*/ 24 w 195"/>
                  <a:gd name="T67" fmla="*/ 156 h 305"/>
                  <a:gd name="T68" fmla="*/ 111 w 195"/>
                  <a:gd name="T69" fmla="*/ 23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5" h="305">
                    <a:moveTo>
                      <a:pt x="111" y="237"/>
                    </a:moveTo>
                    <a:cubicBezTo>
                      <a:pt x="66" y="237"/>
                      <a:pt x="30" y="253"/>
                      <a:pt x="30" y="271"/>
                    </a:cubicBezTo>
                    <a:cubicBezTo>
                      <a:pt x="30" y="290"/>
                      <a:pt x="66" y="305"/>
                      <a:pt x="112" y="305"/>
                    </a:cubicBezTo>
                    <a:cubicBezTo>
                      <a:pt x="158" y="305"/>
                      <a:pt x="195" y="290"/>
                      <a:pt x="195" y="271"/>
                    </a:cubicBezTo>
                    <a:cubicBezTo>
                      <a:pt x="195" y="257"/>
                      <a:pt x="175" y="246"/>
                      <a:pt x="146" y="240"/>
                    </a:cubicBezTo>
                    <a:cubicBezTo>
                      <a:pt x="152" y="240"/>
                      <a:pt x="158" y="240"/>
                      <a:pt x="164" y="238"/>
                    </a:cubicBezTo>
                    <a:cubicBezTo>
                      <a:pt x="171" y="237"/>
                      <a:pt x="171" y="237"/>
                      <a:pt x="171" y="237"/>
                    </a:cubicBezTo>
                    <a:cubicBezTo>
                      <a:pt x="171" y="190"/>
                      <a:pt x="171" y="190"/>
                      <a:pt x="171" y="190"/>
                    </a:cubicBezTo>
                    <a:cubicBezTo>
                      <a:pt x="160" y="193"/>
                      <a:pt x="160" y="193"/>
                      <a:pt x="160" y="193"/>
                    </a:cubicBezTo>
                    <a:cubicBezTo>
                      <a:pt x="154" y="194"/>
                      <a:pt x="147" y="195"/>
                      <a:pt x="140" y="195"/>
                    </a:cubicBezTo>
                    <a:cubicBezTo>
                      <a:pt x="111" y="195"/>
                      <a:pt x="86" y="180"/>
                      <a:pt x="73" y="156"/>
                    </a:cubicBezTo>
                    <a:cubicBezTo>
                      <a:pt x="103" y="156"/>
                      <a:pt x="103" y="156"/>
                      <a:pt x="103" y="156"/>
                    </a:cubicBezTo>
                    <a:cubicBezTo>
                      <a:pt x="103" y="130"/>
                      <a:pt x="103" y="130"/>
                      <a:pt x="103" y="130"/>
                    </a:cubicBezTo>
                    <a:cubicBezTo>
                      <a:pt x="65" y="130"/>
                      <a:pt x="65" y="130"/>
                      <a:pt x="65" y="130"/>
                    </a:cubicBezTo>
                    <a:cubicBezTo>
                      <a:pt x="64" y="127"/>
                      <a:pt x="64" y="124"/>
                      <a:pt x="64" y="120"/>
                    </a:cubicBezTo>
                    <a:cubicBezTo>
                      <a:pt x="64" y="120"/>
                      <a:pt x="64" y="119"/>
                      <a:pt x="64" y="118"/>
                    </a:cubicBezTo>
                    <a:cubicBezTo>
                      <a:pt x="103" y="118"/>
                      <a:pt x="103" y="118"/>
                      <a:pt x="103" y="118"/>
                    </a:cubicBezTo>
                    <a:cubicBezTo>
                      <a:pt x="103" y="92"/>
                      <a:pt x="103" y="92"/>
                      <a:pt x="103" y="92"/>
                    </a:cubicBezTo>
                    <a:cubicBezTo>
                      <a:pt x="69" y="92"/>
                      <a:pt x="69" y="92"/>
                      <a:pt x="69" y="92"/>
                    </a:cubicBezTo>
                    <a:cubicBezTo>
                      <a:pt x="81" y="65"/>
                      <a:pt x="108" y="45"/>
                      <a:pt x="140" y="45"/>
                    </a:cubicBezTo>
                    <a:cubicBezTo>
                      <a:pt x="147" y="45"/>
                      <a:pt x="154" y="46"/>
                      <a:pt x="160" y="48"/>
                    </a:cubicBezTo>
                    <a:cubicBezTo>
                      <a:pt x="171" y="51"/>
                      <a:pt x="171" y="51"/>
                      <a:pt x="171" y="51"/>
                    </a:cubicBezTo>
                    <a:cubicBezTo>
                      <a:pt x="171" y="4"/>
                      <a:pt x="171" y="4"/>
                      <a:pt x="171" y="4"/>
                    </a:cubicBezTo>
                    <a:cubicBezTo>
                      <a:pt x="164" y="2"/>
                      <a:pt x="164" y="2"/>
                      <a:pt x="164" y="2"/>
                    </a:cubicBezTo>
                    <a:cubicBezTo>
                      <a:pt x="156" y="1"/>
                      <a:pt x="148" y="0"/>
                      <a:pt x="140" y="0"/>
                    </a:cubicBezTo>
                    <a:cubicBezTo>
                      <a:pt x="83" y="0"/>
                      <a:pt x="35" y="39"/>
                      <a:pt x="22" y="92"/>
                    </a:cubicBezTo>
                    <a:cubicBezTo>
                      <a:pt x="0" y="92"/>
                      <a:pt x="0" y="92"/>
                      <a:pt x="0" y="92"/>
                    </a:cubicBezTo>
                    <a:cubicBezTo>
                      <a:pt x="0" y="118"/>
                      <a:pt x="0" y="118"/>
                      <a:pt x="0" y="118"/>
                    </a:cubicBezTo>
                    <a:cubicBezTo>
                      <a:pt x="18" y="118"/>
                      <a:pt x="18" y="118"/>
                      <a:pt x="18" y="118"/>
                    </a:cubicBezTo>
                    <a:cubicBezTo>
                      <a:pt x="18" y="119"/>
                      <a:pt x="18" y="120"/>
                      <a:pt x="18" y="120"/>
                    </a:cubicBezTo>
                    <a:cubicBezTo>
                      <a:pt x="18" y="124"/>
                      <a:pt x="19" y="127"/>
                      <a:pt x="19" y="130"/>
                    </a:cubicBezTo>
                    <a:cubicBezTo>
                      <a:pt x="0" y="130"/>
                      <a:pt x="0" y="130"/>
                      <a:pt x="0" y="130"/>
                    </a:cubicBezTo>
                    <a:cubicBezTo>
                      <a:pt x="0" y="156"/>
                      <a:pt x="0" y="156"/>
                      <a:pt x="0" y="156"/>
                    </a:cubicBezTo>
                    <a:cubicBezTo>
                      <a:pt x="24" y="156"/>
                      <a:pt x="24" y="156"/>
                      <a:pt x="24" y="156"/>
                    </a:cubicBezTo>
                    <a:cubicBezTo>
                      <a:pt x="37" y="196"/>
                      <a:pt x="70" y="227"/>
                      <a:pt x="111" y="237"/>
                    </a:cubicBezTo>
                    <a:close/>
                  </a:path>
                </a:pathLst>
              </a:custGeom>
              <a:grpFill/>
              <a:ln>
                <a:solidFill>
                  <a:srgbClr val="F4EDDB"/>
                </a:solidFill>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grpSp>
        <p:grpSp>
          <p:nvGrpSpPr>
            <p:cNvPr id="67" name="组合 66"/>
            <p:cNvGrpSpPr/>
            <p:nvPr/>
          </p:nvGrpSpPr>
          <p:grpSpPr>
            <a:xfrm>
              <a:off x="6598237" y="4604103"/>
              <a:ext cx="312814" cy="468505"/>
              <a:chOff x="3212624" y="1881308"/>
              <a:chExt cx="436569" cy="653854"/>
            </a:xfrm>
            <a:grpFill/>
          </p:grpSpPr>
          <p:sp>
            <p:nvSpPr>
              <p:cNvPr id="68" name="Freeform 256"/>
              <p:cNvSpPr>
                <a:spLocks noEditPoints="1"/>
              </p:cNvSpPr>
              <p:nvPr/>
            </p:nvSpPr>
            <p:spPr bwMode="auto">
              <a:xfrm>
                <a:off x="3339398" y="1881308"/>
                <a:ext cx="228706" cy="230705"/>
              </a:xfrm>
              <a:custGeom>
                <a:avLst/>
                <a:gdLst>
                  <a:gd name="T0" fmla="*/ 170 w 339"/>
                  <a:gd name="T1" fmla="*/ 342 h 342"/>
                  <a:gd name="T2" fmla="*/ 339 w 339"/>
                  <a:gd name="T3" fmla="*/ 171 h 342"/>
                  <a:gd name="T4" fmla="*/ 170 w 339"/>
                  <a:gd name="T5" fmla="*/ 0 h 342"/>
                  <a:gd name="T6" fmla="*/ 0 w 339"/>
                  <a:gd name="T7" fmla="*/ 171 h 342"/>
                  <a:gd name="T8" fmla="*/ 170 w 339"/>
                  <a:gd name="T9" fmla="*/ 342 h 342"/>
                  <a:gd name="T10" fmla="*/ 170 w 339"/>
                  <a:gd name="T11" fmla="*/ 41 h 342"/>
                  <a:gd name="T12" fmla="*/ 298 w 339"/>
                  <a:gd name="T13" fmla="*/ 171 h 342"/>
                  <a:gd name="T14" fmla="*/ 170 w 339"/>
                  <a:gd name="T15" fmla="*/ 301 h 342"/>
                  <a:gd name="T16" fmla="*/ 41 w 339"/>
                  <a:gd name="T17" fmla="*/ 171 h 342"/>
                  <a:gd name="T18" fmla="*/ 170 w 339"/>
                  <a:gd name="T19" fmla="*/ 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42">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69" name="Freeform 257"/>
              <p:cNvSpPr/>
              <p:nvPr/>
            </p:nvSpPr>
            <p:spPr bwMode="auto">
              <a:xfrm>
                <a:off x="3417632" y="1933845"/>
                <a:ext cx="68812" cy="125631"/>
              </a:xfrm>
              <a:custGeom>
                <a:avLst/>
                <a:gdLst>
                  <a:gd name="T0" fmla="*/ 45 w 102"/>
                  <a:gd name="T1" fmla="*/ 138 h 186"/>
                  <a:gd name="T2" fmla="*/ 7 w 102"/>
                  <a:gd name="T3" fmla="*/ 128 h 186"/>
                  <a:gd name="T4" fmla="*/ 0 w 102"/>
                  <a:gd name="T5" fmla="*/ 155 h 186"/>
                  <a:gd name="T6" fmla="*/ 39 w 102"/>
                  <a:gd name="T7" fmla="*/ 165 h 186"/>
                  <a:gd name="T8" fmla="*/ 39 w 102"/>
                  <a:gd name="T9" fmla="*/ 186 h 186"/>
                  <a:gd name="T10" fmla="*/ 62 w 102"/>
                  <a:gd name="T11" fmla="*/ 186 h 186"/>
                  <a:gd name="T12" fmla="*/ 62 w 102"/>
                  <a:gd name="T13" fmla="*/ 163 h 186"/>
                  <a:gd name="T14" fmla="*/ 102 w 102"/>
                  <a:gd name="T15" fmla="*/ 121 h 186"/>
                  <a:gd name="T16" fmla="*/ 64 w 102"/>
                  <a:gd name="T17" fmla="*/ 78 h 186"/>
                  <a:gd name="T18" fmla="*/ 37 w 102"/>
                  <a:gd name="T19" fmla="*/ 59 h 186"/>
                  <a:gd name="T20" fmla="*/ 56 w 102"/>
                  <a:gd name="T21" fmla="*/ 46 h 186"/>
                  <a:gd name="T22" fmla="*/ 89 w 102"/>
                  <a:gd name="T23" fmla="*/ 54 h 186"/>
                  <a:gd name="T24" fmla="*/ 96 w 102"/>
                  <a:gd name="T25" fmla="*/ 28 h 186"/>
                  <a:gd name="T26" fmla="*/ 63 w 102"/>
                  <a:gd name="T27" fmla="*/ 20 h 186"/>
                  <a:gd name="T28" fmla="*/ 63 w 102"/>
                  <a:gd name="T29" fmla="*/ 0 h 186"/>
                  <a:gd name="T30" fmla="*/ 40 w 102"/>
                  <a:gd name="T31" fmla="*/ 0 h 186"/>
                  <a:gd name="T32" fmla="*/ 40 w 102"/>
                  <a:gd name="T33" fmla="*/ 22 h 186"/>
                  <a:gd name="T34" fmla="*/ 2 w 102"/>
                  <a:gd name="T35" fmla="*/ 62 h 186"/>
                  <a:gd name="T36" fmla="*/ 43 w 102"/>
                  <a:gd name="T37" fmla="*/ 104 h 186"/>
                  <a:gd name="T38" fmla="*/ 67 w 102"/>
                  <a:gd name="T39" fmla="*/ 124 h 186"/>
                  <a:gd name="T40" fmla="*/ 45 w 102"/>
                  <a:gd name="T41"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86">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70" name="Freeform 258"/>
              <p:cNvSpPr>
                <a:spLocks noEditPoints="1"/>
              </p:cNvSpPr>
              <p:nvPr/>
            </p:nvSpPr>
            <p:spPr bwMode="auto">
              <a:xfrm>
                <a:off x="3242890" y="2068898"/>
                <a:ext cx="139051" cy="140193"/>
              </a:xfrm>
              <a:custGeom>
                <a:avLst/>
                <a:gdLst>
                  <a:gd name="T0" fmla="*/ 103 w 206"/>
                  <a:gd name="T1" fmla="*/ 208 h 208"/>
                  <a:gd name="T2" fmla="*/ 206 w 206"/>
                  <a:gd name="T3" fmla="*/ 104 h 208"/>
                  <a:gd name="T4" fmla="*/ 103 w 206"/>
                  <a:gd name="T5" fmla="*/ 0 h 208"/>
                  <a:gd name="T6" fmla="*/ 0 w 206"/>
                  <a:gd name="T7" fmla="*/ 104 h 208"/>
                  <a:gd name="T8" fmla="*/ 103 w 206"/>
                  <a:gd name="T9" fmla="*/ 208 h 208"/>
                  <a:gd name="T10" fmla="*/ 103 w 206"/>
                  <a:gd name="T11" fmla="*/ 25 h 208"/>
                  <a:gd name="T12" fmla="*/ 181 w 206"/>
                  <a:gd name="T13" fmla="*/ 104 h 208"/>
                  <a:gd name="T14" fmla="*/ 103 w 206"/>
                  <a:gd name="T15" fmla="*/ 183 h 208"/>
                  <a:gd name="T16" fmla="*/ 24 w 206"/>
                  <a:gd name="T17" fmla="*/ 104 h 208"/>
                  <a:gd name="T18" fmla="*/ 103 w 206"/>
                  <a:gd name="T19" fmla="*/ 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8">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71" name="Freeform 259"/>
              <p:cNvSpPr/>
              <p:nvPr/>
            </p:nvSpPr>
            <p:spPr bwMode="auto">
              <a:xfrm>
                <a:off x="3290288" y="2100592"/>
                <a:ext cx="41687" cy="76807"/>
              </a:xfrm>
              <a:custGeom>
                <a:avLst/>
                <a:gdLst>
                  <a:gd name="T0" fmla="*/ 28 w 62"/>
                  <a:gd name="T1" fmla="*/ 84 h 114"/>
                  <a:gd name="T2" fmla="*/ 4 w 62"/>
                  <a:gd name="T3" fmla="*/ 78 h 114"/>
                  <a:gd name="T4" fmla="*/ 0 w 62"/>
                  <a:gd name="T5" fmla="*/ 94 h 114"/>
                  <a:gd name="T6" fmla="*/ 24 w 62"/>
                  <a:gd name="T7" fmla="*/ 100 h 114"/>
                  <a:gd name="T8" fmla="*/ 24 w 62"/>
                  <a:gd name="T9" fmla="*/ 114 h 114"/>
                  <a:gd name="T10" fmla="*/ 38 w 62"/>
                  <a:gd name="T11" fmla="*/ 114 h 114"/>
                  <a:gd name="T12" fmla="*/ 38 w 62"/>
                  <a:gd name="T13" fmla="*/ 99 h 114"/>
                  <a:gd name="T14" fmla="*/ 62 w 62"/>
                  <a:gd name="T15" fmla="*/ 74 h 114"/>
                  <a:gd name="T16" fmla="*/ 39 w 62"/>
                  <a:gd name="T17" fmla="*/ 48 h 114"/>
                  <a:gd name="T18" fmla="*/ 22 w 62"/>
                  <a:gd name="T19" fmla="*/ 36 h 114"/>
                  <a:gd name="T20" fmla="*/ 34 w 62"/>
                  <a:gd name="T21" fmla="*/ 28 h 114"/>
                  <a:gd name="T22" fmla="*/ 54 w 62"/>
                  <a:gd name="T23" fmla="*/ 33 h 114"/>
                  <a:gd name="T24" fmla="*/ 59 w 62"/>
                  <a:gd name="T25" fmla="*/ 17 h 114"/>
                  <a:gd name="T26" fmla="*/ 38 w 62"/>
                  <a:gd name="T27" fmla="*/ 12 h 114"/>
                  <a:gd name="T28" fmla="*/ 38 w 62"/>
                  <a:gd name="T29" fmla="*/ 0 h 114"/>
                  <a:gd name="T30" fmla="*/ 25 w 62"/>
                  <a:gd name="T31" fmla="*/ 0 h 114"/>
                  <a:gd name="T32" fmla="*/ 25 w 62"/>
                  <a:gd name="T33" fmla="*/ 13 h 114"/>
                  <a:gd name="T34" fmla="*/ 1 w 62"/>
                  <a:gd name="T35" fmla="*/ 38 h 114"/>
                  <a:gd name="T36" fmla="*/ 26 w 62"/>
                  <a:gd name="T37" fmla="*/ 64 h 114"/>
                  <a:gd name="T38" fmla="*/ 41 w 62"/>
                  <a:gd name="T39" fmla="*/ 76 h 114"/>
                  <a:gd name="T40" fmla="*/ 28 w 62"/>
                  <a:gd name="T41" fmla="*/ 8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4">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72" name="Freeform 260"/>
              <p:cNvSpPr/>
              <p:nvPr/>
            </p:nvSpPr>
            <p:spPr bwMode="auto">
              <a:xfrm>
                <a:off x="3430481" y="2157982"/>
                <a:ext cx="41972" cy="76235"/>
              </a:xfrm>
              <a:custGeom>
                <a:avLst/>
                <a:gdLst>
                  <a:gd name="T0" fmla="*/ 37 w 62"/>
                  <a:gd name="T1" fmla="*/ 113 h 113"/>
                  <a:gd name="T2" fmla="*/ 37 w 62"/>
                  <a:gd name="T3" fmla="*/ 99 h 113"/>
                  <a:gd name="T4" fmla="*/ 62 w 62"/>
                  <a:gd name="T5" fmla="*/ 73 h 113"/>
                  <a:gd name="T6" fmla="*/ 39 w 62"/>
                  <a:gd name="T7" fmla="*/ 47 h 113"/>
                  <a:gd name="T8" fmla="*/ 22 w 62"/>
                  <a:gd name="T9" fmla="*/ 35 h 113"/>
                  <a:gd name="T10" fmla="*/ 34 w 62"/>
                  <a:gd name="T11" fmla="*/ 27 h 113"/>
                  <a:gd name="T12" fmla="*/ 54 w 62"/>
                  <a:gd name="T13" fmla="*/ 32 h 113"/>
                  <a:gd name="T14" fmla="*/ 58 w 62"/>
                  <a:gd name="T15" fmla="*/ 16 h 113"/>
                  <a:gd name="T16" fmla="*/ 38 w 62"/>
                  <a:gd name="T17" fmla="*/ 12 h 113"/>
                  <a:gd name="T18" fmla="*/ 38 w 62"/>
                  <a:gd name="T19" fmla="*/ 0 h 113"/>
                  <a:gd name="T20" fmla="*/ 24 w 62"/>
                  <a:gd name="T21" fmla="*/ 0 h 113"/>
                  <a:gd name="T22" fmla="*/ 24 w 62"/>
                  <a:gd name="T23" fmla="*/ 13 h 113"/>
                  <a:gd name="T24" fmla="*/ 1 w 62"/>
                  <a:gd name="T25" fmla="*/ 37 h 113"/>
                  <a:gd name="T26" fmla="*/ 26 w 62"/>
                  <a:gd name="T27" fmla="*/ 63 h 113"/>
                  <a:gd name="T28" fmla="*/ 40 w 62"/>
                  <a:gd name="T29" fmla="*/ 75 h 113"/>
                  <a:gd name="T30" fmla="*/ 27 w 62"/>
                  <a:gd name="T31" fmla="*/ 84 h 113"/>
                  <a:gd name="T32" fmla="*/ 4 w 62"/>
                  <a:gd name="T33" fmla="*/ 77 h 113"/>
                  <a:gd name="T34" fmla="*/ 0 w 62"/>
                  <a:gd name="T35" fmla="*/ 94 h 113"/>
                  <a:gd name="T36" fmla="*/ 23 w 62"/>
                  <a:gd name="T37" fmla="*/ 100 h 113"/>
                  <a:gd name="T38" fmla="*/ 23 w 62"/>
                  <a:gd name="T39" fmla="*/ 113 h 113"/>
                  <a:gd name="T40" fmla="*/ 37 w 62"/>
                  <a:gd name="T4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3">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73" name="Freeform 261"/>
              <p:cNvSpPr>
                <a:spLocks noEditPoints="1"/>
              </p:cNvSpPr>
              <p:nvPr/>
            </p:nvSpPr>
            <p:spPr bwMode="auto">
              <a:xfrm>
                <a:off x="3520136" y="2077464"/>
                <a:ext cx="95937" cy="96508"/>
              </a:xfrm>
              <a:custGeom>
                <a:avLst/>
                <a:gdLst>
                  <a:gd name="T0" fmla="*/ 0 w 142"/>
                  <a:gd name="T1" fmla="*/ 71 h 143"/>
                  <a:gd name="T2" fmla="*/ 71 w 142"/>
                  <a:gd name="T3" fmla="*/ 143 h 143"/>
                  <a:gd name="T4" fmla="*/ 142 w 142"/>
                  <a:gd name="T5" fmla="*/ 71 h 143"/>
                  <a:gd name="T6" fmla="*/ 71 w 142"/>
                  <a:gd name="T7" fmla="*/ 0 h 143"/>
                  <a:gd name="T8" fmla="*/ 0 w 142"/>
                  <a:gd name="T9" fmla="*/ 71 h 143"/>
                  <a:gd name="T10" fmla="*/ 125 w 142"/>
                  <a:gd name="T11" fmla="*/ 71 h 143"/>
                  <a:gd name="T12" fmla="*/ 71 w 142"/>
                  <a:gd name="T13" fmla="*/ 126 h 143"/>
                  <a:gd name="T14" fmla="*/ 17 w 142"/>
                  <a:gd name="T15" fmla="*/ 71 h 143"/>
                  <a:gd name="T16" fmla="*/ 71 w 142"/>
                  <a:gd name="T17" fmla="*/ 17 h 143"/>
                  <a:gd name="T18" fmla="*/ 125 w 142"/>
                  <a:gd name="T19"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74" name="Freeform 262"/>
              <p:cNvSpPr/>
              <p:nvPr/>
            </p:nvSpPr>
            <p:spPr bwMode="auto">
              <a:xfrm>
                <a:off x="3553257" y="2099164"/>
                <a:ext cx="28267" cy="52537"/>
              </a:xfrm>
              <a:custGeom>
                <a:avLst/>
                <a:gdLst>
                  <a:gd name="T0" fmla="*/ 16 w 42"/>
                  <a:gd name="T1" fmla="*/ 0 h 78"/>
                  <a:gd name="T2" fmla="*/ 16 w 42"/>
                  <a:gd name="T3" fmla="*/ 9 h 78"/>
                  <a:gd name="T4" fmla="*/ 0 w 42"/>
                  <a:gd name="T5" fmla="*/ 26 h 78"/>
                  <a:gd name="T6" fmla="*/ 17 w 42"/>
                  <a:gd name="T7" fmla="*/ 44 h 78"/>
                  <a:gd name="T8" fmla="*/ 28 w 42"/>
                  <a:gd name="T9" fmla="*/ 52 h 78"/>
                  <a:gd name="T10" fmla="*/ 18 w 42"/>
                  <a:gd name="T11" fmla="*/ 58 h 78"/>
                  <a:gd name="T12" fmla="*/ 3 w 42"/>
                  <a:gd name="T13" fmla="*/ 54 h 78"/>
                  <a:gd name="T14" fmla="*/ 0 w 42"/>
                  <a:gd name="T15" fmla="*/ 65 h 78"/>
                  <a:gd name="T16" fmla="*/ 16 w 42"/>
                  <a:gd name="T17" fmla="*/ 69 h 78"/>
                  <a:gd name="T18" fmla="*/ 16 w 42"/>
                  <a:gd name="T19" fmla="*/ 78 h 78"/>
                  <a:gd name="T20" fmla="*/ 25 w 42"/>
                  <a:gd name="T21" fmla="*/ 78 h 78"/>
                  <a:gd name="T22" fmla="*/ 25 w 42"/>
                  <a:gd name="T23" fmla="*/ 69 h 78"/>
                  <a:gd name="T24" fmla="*/ 42 w 42"/>
                  <a:gd name="T25" fmla="*/ 51 h 78"/>
                  <a:gd name="T26" fmla="*/ 26 w 42"/>
                  <a:gd name="T27" fmla="*/ 33 h 78"/>
                  <a:gd name="T28" fmla="*/ 15 w 42"/>
                  <a:gd name="T29" fmla="*/ 25 h 78"/>
                  <a:gd name="T30" fmla="*/ 23 w 42"/>
                  <a:gd name="T31" fmla="*/ 19 h 78"/>
                  <a:gd name="T32" fmla="*/ 37 w 42"/>
                  <a:gd name="T33" fmla="*/ 23 h 78"/>
                  <a:gd name="T34" fmla="*/ 40 w 42"/>
                  <a:gd name="T35" fmla="*/ 12 h 78"/>
                  <a:gd name="T36" fmla="*/ 26 w 42"/>
                  <a:gd name="T37" fmla="*/ 9 h 78"/>
                  <a:gd name="T38" fmla="*/ 26 w 42"/>
                  <a:gd name="T39" fmla="*/ 0 h 78"/>
                  <a:gd name="T40" fmla="*/ 16 w 42"/>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75" name="Freeform 263"/>
              <p:cNvSpPr/>
              <p:nvPr/>
            </p:nvSpPr>
            <p:spPr bwMode="auto">
              <a:xfrm>
                <a:off x="3382512" y="2125432"/>
                <a:ext cx="139051" cy="107929"/>
              </a:xfrm>
              <a:custGeom>
                <a:avLst/>
                <a:gdLst>
                  <a:gd name="T0" fmla="*/ 190 w 206"/>
                  <a:gd name="T1" fmla="*/ 160 h 160"/>
                  <a:gd name="T2" fmla="*/ 206 w 206"/>
                  <a:gd name="T3" fmla="*/ 104 h 160"/>
                  <a:gd name="T4" fmla="*/ 103 w 206"/>
                  <a:gd name="T5" fmla="*/ 0 h 160"/>
                  <a:gd name="T6" fmla="*/ 0 w 206"/>
                  <a:gd name="T7" fmla="*/ 104 h 160"/>
                  <a:gd name="T8" fmla="*/ 17 w 206"/>
                  <a:gd name="T9" fmla="*/ 160 h 160"/>
                  <a:gd name="T10" fmla="*/ 48 w 206"/>
                  <a:gd name="T11" fmla="*/ 160 h 160"/>
                  <a:gd name="T12" fmla="*/ 25 w 206"/>
                  <a:gd name="T13" fmla="*/ 104 h 160"/>
                  <a:gd name="T14" fmla="*/ 103 w 206"/>
                  <a:gd name="T15" fmla="*/ 25 h 160"/>
                  <a:gd name="T16" fmla="*/ 182 w 206"/>
                  <a:gd name="T17" fmla="*/ 104 h 160"/>
                  <a:gd name="T18" fmla="*/ 158 w 206"/>
                  <a:gd name="T19" fmla="*/ 160 h 160"/>
                  <a:gd name="T20" fmla="*/ 190 w 206"/>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60">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76" name="Freeform 264"/>
              <p:cNvSpPr>
                <a:spLocks noEditPoints="1"/>
              </p:cNvSpPr>
              <p:nvPr/>
            </p:nvSpPr>
            <p:spPr bwMode="auto">
              <a:xfrm>
                <a:off x="3212624" y="2239643"/>
                <a:ext cx="436569" cy="47112"/>
              </a:xfrm>
              <a:custGeom>
                <a:avLst/>
                <a:gdLst>
                  <a:gd name="T0" fmla="*/ 608 w 647"/>
                  <a:gd name="T1" fmla="*/ 0 h 70"/>
                  <a:gd name="T2" fmla="*/ 39 w 647"/>
                  <a:gd name="T3" fmla="*/ 0 h 70"/>
                  <a:gd name="T4" fmla="*/ 0 w 647"/>
                  <a:gd name="T5" fmla="*/ 18 h 70"/>
                  <a:gd name="T6" fmla="*/ 0 w 647"/>
                  <a:gd name="T7" fmla="*/ 51 h 70"/>
                  <a:gd name="T8" fmla="*/ 39 w 647"/>
                  <a:gd name="T9" fmla="*/ 70 h 70"/>
                  <a:gd name="T10" fmla="*/ 608 w 647"/>
                  <a:gd name="T11" fmla="*/ 70 h 70"/>
                  <a:gd name="T12" fmla="*/ 647 w 647"/>
                  <a:gd name="T13" fmla="*/ 51 h 70"/>
                  <a:gd name="T14" fmla="*/ 647 w 647"/>
                  <a:gd name="T15" fmla="*/ 18 h 70"/>
                  <a:gd name="T16" fmla="*/ 608 w 647"/>
                  <a:gd name="T17" fmla="*/ 0 h 70"/>
                  <a:gd name="T18" fmla="*/ 84 w 647"/>
                  <a:gd name="T19" fmla="*/ 56 h 70"/>
                  <a:gd name="T20" fmla="*/ 39 w 647"/>
                  <a:gd name="T21" fmla="*/ 56 h 70"/>
                  <a:gd name="T22" fmla="*/ 30 w 647"/>
                  <a:gd name="T23" fmla="*/ 51 h 70"/>
                  <a:gd name="T24" fmla="*/ 30 w 647"/>
                  <a:gd name="T25" fmla="*/ 18 h 70"/>
                  <a:gd name="T26" fmla="*/ 39 w 647"/>
                  <a:gd name="T27" fmla="*/ 14 h 70"/>
                  <a:gd name="T28" fmla="*/ 84 w 647"/>
                  <a:gd name="T29" fmla="*/ 14 h 70"/>
                  <a:gd name="T30" fmla="*/ 75 w 647"/>
                  <a:gd name="T31" fmla="*/ 18 h 70"/>
                  <a:gd name="T32" fmla="*/ 75 w 647"/>
                  <a:gd name="T33" fmla="*/ 51 h 70"/>
                  <a:gd name="T34" fmla="*/ 84 w 647"/>
                  <a:gd name="T3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7" h="70">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sp>
            <p:nvSpPr>
              <p:cNvPr id="77" name="Freeform 265"/>
              <p:cNvSpPr>
                <a:spLocks noEditPoints="1"/>
              </p:cNvSpPr>
              <p:nvPr/>
            </p:nvSpPr>
            <p:spPr bwMode="auto">
              <a:xfrm>
                <a:off x="3234896" y="2294749"/>
                <a:ext cx="400593" cy="240413"/>
              </a:xfrm>
              <a:custGeom>
                <a:avLst/>
                <a:gdLst>
                  <a:gd name="T0" fmla="*/ 0 w 594"/>
                  <a:gd name="T1" fmla="*/ 297 h 356"/>
                  <a:gd name="T2" fmla="*/ 59 w 594"/>
                  <a:gd name="T3" fmla="*/ 356 h 356"/>
                  <a:gd name="T4" fmla="*/ 534 w 594"/>
                  <a:gd name="T5" fmla="*/ 356 h 356"/>
                  <a:gd name="T6" fmla="*/ 594 w 594"/>
                  <a:gd name="T7" fmla="*/ 297 h 356"/>
                  <a:gd name="T8" fmla="*/ 594 w 594"/>
                  <a:gd name="T9" fmla="*/ 0 h 356"/>
                  <a:gd name="T10" fmla="*/ 0 w 594"/>
                  <a:gd name="T11" fmla="*/ 0 h 356"/>
                  <a:gd name="T12" fmla="*/ 0 w 594"/>
                  <a:gd name="T13" fmla="*/ 297 h 356"/>
                  <a:gd name="T14" fmla="*/ 35 w 594"/>
                  <a:gd name="T15" fmla="*/ 35 h 356"/>
                  <a:gd name="T16" fmla="*/ 70 w 594"/>
                  <a:gd name="T17" fmla="*/ 35 h 356"/>
                  <a:gd name="T18" fmla="*/ 70 w 594"/>
                  <a:gd name="T19" fmla="*/ 297 h 356"/>
                  <a:gd name="T20" fmla="*/ 94 w 594"/>
                  <a:gd name="T21" fmla="*/ 321 h 356"/>
                  <a:gd name="T22" fmla="*/ 59 w 594"/>
                  <a:gd name="T23" fmla="*/ 321 h 356"/>
                  <a:gd name="T24" fmla="*/ 35 w 594"/>
                  <a:gd name="T25" fmla="*/ 297 h 356"/>
                  <a:gd name="T26" fmla="*/ 35 w 594"/>
                  <a:gd name="T27" fmla="*/ 3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56">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grpFill/>
              <a:ln w="9525">
                <a:solidFill>
                  <a:srgbClr val="F4EDDB"/>
                </a:solidFill>
                <a:round/>
              </a:ln>
            </p:spPr>
            <p:txBody>
              <a:bodyPr vert="horz" wrap="square" lIns="91476" tIns="45738" rIns="91476" bIns="45738" numCol="1" anchor="t" anchorCtr="0" compatLnSpc="1"/>
              <a:lstStyle/>
              <a:p>
                <a:endParaRPr lang="zh-CN" altLang="en-US" sz="1800">
                  <a:solidFill>
                    <a:srgbClr val="F4EDDB"/>
                  </a:solidFill>
                  <a:latin typeface="华文细黑" panose="02010600040101010101" pitchFamily="2" charset="-122"/>
                  <a:ea typeface="华文细黑" panose="0201060004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p:cBhvr>
                                        <p:cTn id="18" dur="1000" decel="50000">
                                          <p:stCondLst>
                                            <p:cond delay="0"/>
                                          </p:stCondLst>
                                        </p:cTn>
                                        <p:tgtEl>
                                          <p:spTgt spid="5"/>
                                        </p:tgtEl>
                                      </p:cBhvr>
                                    </p:animEffect>
                                  </p:childTnLst>
                                </p:cTn>
                              </p:par>
                            </p:childTnLst>
                          </p:cTn>
                        </p:par>
                        <p:par>
                          <p:cTn id="19" fill="hold">
                            <p:stCondLst>
                              <p:cond delay="1500"/>
                            </p:stCondLst>
                            <p:childTnLst>
                              <p:par>
                                <p:cTn id="20" presetID="25"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5" dur="1000" fill="hold"/>
                                        <p:tgtEl>
                                          <p:spTgt spid="21"/>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21"/>
                                        </p:tgtEl>
                                        <p:attrNameLst>
                                          <p:attrName>ppt_y</p:attrName>
                                        </p:attrNameLst>
                                      </p:cBhvr>
                                      <p:tavLst>
                                        <p:tav tm="0">
                                          <p:val>
                                            <p:strVal val="#ppt_y+.1"/>
                                          </p:val>
                                        </p:tav>
                                        <p:tav tm="100000">
                                          <p:val>
                                            <p:strVal val="#ppt_y"/>
                                          </p:val>
                                        </p:tav>
                                      </p:tavLst>
                                    </p:anim>
                                    <p:animEffect>
                                      <p:cBhvr>
                                        <p:cTn id="29" dur="1000" decel="50000">
                                          <p:stCondLst>
                                            <p:cond delay="0"/>
                                          </p:stCondLst>
                                        </p:cTn>
                                        <p:tgtEl>
                                          <p:spTgt spid="21"/>
                                        </p:tgtEl>
                                      </p:cBhvr>
                                    </p:animEffect>
                                  </p:childTnLst>
                                </p:cTn>
                              </p:par>
                            </p:childTnLst>
                          </p:cTn>
                        </p:par>
                        <p:par>
                          <p:cTn id="30" fill="hold">
                            <p:stCondLst>
                              <p:cond delay="2500"/>
                            </p:stCondLst>
                            <p:childTnLst>
                              <p:par>
                                <p:cTn id="31" presetID="25"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36" dur="1000" fill="hold"/>
                                        <p:tgtEl>
                                          <p:spTgt spid="36"/>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6"/>
                                        </p:tgtEl>
                                        <p:attrNameLst>
                                          <p:attrName>ppt_y</p:attrName>
                                        </p:attrNameLst>
                                      </p:cBhvr>
                                      <p:tavLst>
                                        <p:tav tm="0">
                                          <p:val>
                                            <p:strVal val="#ppt_y+.1"/>
                                          </p:val>
                                        </p:tav>
                                        <p:tav tm="100000">
                                          <p:val>
                                            <p:strVal val="#ppt_y"/>
                                          </p:val>
                                        </p:tav>
                                      </p:tavLst>
                                    </p:anim>
                                    <p:animEffect>
                                      <p:cBhvr>
                                        <p:cTn id="40" dur="1000" decel="50000">
                                          <p:stCondLst>
                                            <p:cond delay="0"/>
                                          </p:stCondLst>
                                        </p:cTn>
                                        <p:tgtEl>
                                          <p:spTgt spid="36"/>
                                        </p:tgtEl>
                                      </p:cBhvr>
                                    </p:animEffect>
                                  </p:childTnLst>
                                </p:cTn>
                              </p:par>
                            </p:childTnLst>
                          </p:cTn>
                        </p:par>
                        <p:par>
                          <p:cTn id="41" fill="hold">
                            <p:stCondLst>
                              <p:cond delay="3500"/>
                            </p:stCondLst>
                            <p:childTnLst>
                              <p:par>
                                <p:cTn id="42" presetID="25" presetClass="entr" presetSubtype="0"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decel="50000" fill="hold">
                                          <p:stCondLst>
                                            <p:cond delay="0"/>
                                          </p:stCondLst>
                                        </p:cTn>
                                        <p:tgtEl>
                                          <p:spTgt spid="4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id="47" dur="1000" fill="hold"/>
                                        <p:tgtEl>
                                          <p:spTgt spid="4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9"/>
                                        </p:tgtEl>
                                        <p:attrNameLst>
                                          <p:attrName>ppt_y</p:attrName>
                                        </p:attrNameLst>
                                      </p:cBhvr>
                                      <p:tavLst>
                                        <p:tav tm="0">
                                          <p:val>
                                            <p:strVal val="#ppt_y+.1"/>
                                          </p:val>
                                        </p:tav>
                                        <p:tav tm="100000">
                                          <p:val>
                                            <p:strVal val="#ppt_y"/>
                                          </p:val>
                                        </p:tav>
                                      </p:tavLst>
                                    </p:anim>
                                    <p:animEffect>
                                      <p:cBhvr>
                                        <p:cTn id="51" dur="1000" decel="50000">
                                          <p:stCondLst>
                                            <p:cond delay="0"/>
                                          </p:stCondLst>
                                        </p:cTn>
                                        <p:tgtEl>
                                          <p:spTgt spid="49"/>
                                        </p:tgtEl>
                                      </p:cBhvr>
                                    </p:animEffect>
                                  </p:childTnLst>
                                </p:cTn>
                              </p:par>
                            </p:childTnLst>
                          </p:cTn>
                        </p:par>
                        <p:par>
                          <p:cTn id="52" fill="hold">
                            <p:stCondLst>
                              <p:cond delay="4500"/>
                            </p:stCondLst>
                            <p:childTnLst>
                              <p:par>
                                <p:cTn id="53" presetID="2" presetClass="entr" presetSubtype="2"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1+#ppt_w/2"/>
                                          </p:val>
                                        </p:tav>
                                        <p:tav tm="100000">
                                          <p:val>
                                            <p:strVal val="#ppt_x"/>
                                          </p:val>
                                        </p:tav>
                                      </p:tavLst>
                                    </p:anim>
                                    <p:anim calcmode="lin" valueType="num">
                                      <p:cBhvr additive="base">
                                        <p:cTn id="56"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a:solidFill>
                    <a:srgbClr val="565656"/>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1127108" y="2465053"/>
            <a:ext cx="4074263" cy="3129765"/>
            <a:chOff x="1045558" y="2590759"/>
            <a:chExt cx="3690819" cy="2835211"/>
          </a:xfrm>
        </p:grpSpPr>
        <p:sp>
          <p:nvSpPr>
            <p:cNvPr id="6" name="TextBox 16"/>
            <p:cNvSpPr txBox="1"/>
            <p:nvPr/>
          </p:nvSpPr>
          <p:spPr>
            <a:xfrm>
              <a:off x="1045558" y="3601836"/>
              <a:ext cx="3690819" cy="1824134"/>
            </a:xfrm>
            <a:prstGeom prst="rect">
              <a:avLst/>
            </a:prstGeom>
            <a:noFill/>
          </p:spPr>
          <p:txBody>
            <a:bodyPr wrap="square" rtlCol="0">
              <a:spAutoFit/>
            </a:bodyPr>
            <a:lstStyle/>
            <a:p>
              <a:pPr>
                <a:lnSpc>
                  <a:spcPct val="130000"/>
                </a:lnSpc>
              </a:pPr>
              <a:r>
                <a:rPr lang="zh-CN" altLang="en-US" sz="1600" dirty="0">
                  <a:solidFill>
                    <a:srgbClr val="F4EDDB"/>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7" name="TextBox 17"/>
            <p:cNvSpPr txBox="1"/>
            <p:nvPr/>
          </p:nvSpPr>
          <p:spPr>
            <a:xfrm>
              <a:off x="1045558" y="2590759"/>
              <a:ext cx="2898556" cy="418379"/>
            </a:xfrm>
            <a:prstGeom prst="rect">
              <a:avLst/>
            </a:prstGeom>
            <a:solidFill>
              <a:srgbClr val="F4EDDB"/>
            </a:solidFill>
          </p:spPr>
          <p:txBody>
            <a:bodyPr wrap="square" rtlCol="0">
              <a:spAutoFit/>
            </a:bodyPr>
            <a:lstStyle/>
            <a:p>
              <a:r>
                <a:rPr lang="zh-CN" altLang="en-US" sz="2400" b="1" dirty="0">
                  <a:solidFill>
                    <a:srgbClr val="565656"/>
                  </a:solidFill>
                </a:rPr>
                <a:t>加入标题描述</a:t>
              </a:r>
            </a:p>
          </p:txBody>
        </p:sp>
      </p:grpSp>
      <p:grpSp>
        <p:nvGrpSpPr>
          <p:cNvPr id="9" name="组合 8"/>
          <p:cNvGrpSpPr/>
          <p:nvPr/>
        </p:nvGrpSpPr>
        <p:grpSpPr>
          <a:xfrm>
            <a:off x="6070775" y="1990983"/>
            <a:ext cx="5090986" cy="3862594"/>
            <a:chOff x="4771203" y="1548539"/>
            <a:chExt cx="5800407" cy="4400842"/>
          </a:xfrm>
        </p:grpSpPr>
        <p:sp>
          <p:nvSpPr>
            <p:cNvPr id="10" name="AutoShape 5"/>
            <p:cNvSpPr>
              <a:spLocks noChangeArrowheads="1"/>
            </p:cNvSpPr>
            <p:nvPr/>
          </p:nvSpPr>
          <p:spPr bwMode="auto">
            <a:xfrm rot="10800000">
              <a:off x="5360412" y="3871617"/>
              <a:ext cx="3587858" cy="10061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4EDDB"/>
            </a:solidFill>
            <a:ln>
              <a:noFill/>
            </a:ln>
          </p:spPr>
          <p:style>
            <a:lnRef idx="2">
              <a:schemeClr val="accent6">
                <a:shade val="50000"/>
              </a:schemeClr>
            </a:lnRef>
            <a:fillRef idx="1">
              <a:schemeClr val="accent6"/>
            </a:fillRef>
            <a:effectRef idx="0">
              <a:schemeClr val="accent6"/>
            </a:effectRef>
            <a:fontRef idx="minor">
              <a:schemeClr val="lt1"/>
            </a:fontRef>
          </p:style>
          <p:txBody>
            <a:bodyPr lIns="96286" tIns="48144" rIns="96286" bIns="48144" rtlCol="0" anchor="ctr"/>
            <a:lstStyle/>
            <a:p>
              <a:pPr algn="ctr"/>
              <a:endParaRPr lang="zh-CN" altLang="en-US" sz="1800" dirty="0">
                <a:solidFill>
                  <a:srgbClr val="F4EDDB"/>
                </a:solidFill>
              </a:endParaRPr>
            </a:p>
          </p:txBody>
        </p:sp>
        <p:sp>
          <p:nvSpPr>
            <p:cNvPr id="11" name="AutoShape 3"/>
            <p:cNvSpPr>
              <a:spLocks noChangeArrowheads="1"/>
            </p:cNvSpPr>
            <p:nvPr/>
          </p:nvSpPr>
          <p:spPr bwMode="auto">
            <a:xfrm rot="10800000">
              <a:off x="6424242" y="2497021"/>
              <a:ext cx="1460197" cy="407416"/>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4EDDB"/>
            </a:solidFill>
            <a:ln>
              <a:noFill/>
            </a:ln>
          </p:spPr>
          <p:style>
            <a:lnRef idx="2">
              <a:schemeClr val="accent5">
                <a:shade val="50000"/>
              </a:schemeClr>
            </a:lnRef>
            <a:fillRef idx="1">
              <a:schemeClr val="accent5"/>
            </a:fillRef>
            <a:effectRef idx="0">
              <a:schemeClr val="accent5"/>
            </a:effectRef>
            <a:fontRef idx="minor">
              <a:schemeClr val="lt1"/>
            </a:fontRef>
          </p:style>
          <p:txBody>
            <a:bodyPr lIns="96286" tIns="48144" rIns="96286" bIns="48144" rtlCol="0" anchor="ctr"/>
            <a:lstStyle/>
            <a:p>
              <a:pPr algn="ctr"/>
              <a:endParaRPr lang="zh-CN" altLang="en-US" sz="1800" dirty="0">
                <a:solidFill>
                  <a:srgbClr val="F4EDDB"/>
                </a:solidFill>
              </a:endParaRPr>
            </a:p>
          </p:txBody>
        </p:sp>
        <p:sp>
          <p:nvSpPr>
            <p:cNvPr id="14" name="AutoShape 6"/>
            <p:cNvSpPr>
              <a:spLocks noChangeArrowheads="1"/>
            </p:cNvSpPr>
            <p:nvPr/>
          </p:nvSpPr>
          <p:spPr bwMode="auto">
            <a:xfrm>
              <a:off x="6697217" y="1600355"/>
              <a:ext cx="914245" cy="778296"/>
            </a:xfrm>
            <a:prstGeom prst="triangle">
              <a:avLst>
                <a:gd name="adj" fmla="val 50000"/>
              </a:avLst>
            </a:prstGeom>
            <a:solidFill>
              <a:srgbClr val="F4EDDB"/>
            </a:solidFill>
            <a:ln>
              <a:noFill/>
            </a:ln>
          </p:spPr>
          <p:style>
            <a:lnRef idx="2">
              <a:schemeClr val="dk1">
                <a:shade val="50000"/>
              </a:schemeClr>
            </a:lnRef>
            <a:fillRef idx="1">
              <a:schemeClr val="dk1"/>
            </a:fillRef>
            <a:effectRef idx="0">
              <a:schemeClr val="dk1"/>
            </a:effectRef>
            <a:fontRef idx="minor">
              <a:schemeClr val="lt1"/>
            </a:fontRef>
          </p:style>
          <p:txBody>
            <a:bodyPr lIns="96286" tIns="48144" rIns="96286" bIns="48144" rtlCol="0" anchor="ctr"/>
            <a:lstStyle/>
            <a:p>
              <a:pPr algn="ctr"/>
              <a:endParaRPr lang="zh-CN" altLang="en-US" sz="1800" dirty="0">
                <a:solidFill>
                  <a:srgbClr val="F4EDDB"/>
                </a:solidFill>
              </a:endParaRPr>
            </a:p>
          </p:txBody>
        </p:sp>
        <p:sp>
          <p:nvSpPr>
            <p:cNvPr id="15" name="AutoShape 4"/>
            <p:cNvSpPr>
              <a:spLocks noChangeArrowheads="1"/>
            </p:cNvSpPr>
            <p:nvPr/>
          </p:nvSpPr>
          <p:spPr bwMode="auto">
            <a:xfrm rot="10800000">
              <a:off x="5987732" y="3066687"/>
              <a:ext cx="2333217" cy="65548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4EDDB"/>
            </a:solidFill>
            <a:ln>
              <a:noFill/>
            </a:ln>
          </p:spPr>
          <p:style>
            <a:lnRef idx="2">
              <a:schemeClr val="dk1">
                <a:shade val="50000"/>
              </a:schemeClr>
            </a:lnRef>
            <a:fillRef idx="1">
              <a:schemeClr val="dk1"/>
            </a:fillRef>
            <a:effectRef idx="0">
              <a:schemeClr val="dk1"/>
            </a:effectRef>
            <a:fontRef idx="minor">
              <a:schemeClr val="lt1"/>
            </a:fontRef>
          </p:style>
          <p:txBody>
            <a:bodyPr lIns="96286" tIns="48144" rIns="96286" bIns="48144" rtlCol="0" anchor="ctr"/>
            <a:lstStyle/>
            <a:p>
              <a:pPr algn="ctr"/>
              <a:endParaRPr lang="zh-CN" altLang="en-US" sz="1800" dirty="0">
                <a:solidFill>
                  <a:srgbClr val="F4EDDB"/>
                </a:solidFill>
              </a:endParaRPr>
            </a:p>
          </p:txBody>
        </p:sp>
        <p:sp>
          <p:nvSpPr>
            <p:cNvPr id="16" name="AutoShape 5"/>
            <p:cNvSpPr>
              <a:spLocks noChangeArrowheads="1"/>
            </p:cNvSpPr>
            <p:nvPr/>
          </p:nvSpPr>
          <p:spPr bwMode="auto">
            <a:xfrm rot="10800000">
              <a:off x="4771203" y="5006044"/>
              <a:ext cx="4766276" cy="94333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F4EDDB"/>
            </a:solidFill>
            <a:ln>
              <a:noFill/>
            </a:ln>
          </p:spPr>
          <p:style>
            <a:lnRef idx="2">
              <a:schemeClr val="dk1">
                <a:shade val="50000"/>
              </a:schemeClr>
            </a:lnRef>
            <a:fillRef idx="1">
              <a:schemeClr val="dk1"/>
            </a:fillRef>
            <a:effectRef idx="0">
              <a:schemeClr val="dk1"/>
            </a:effectRef>
            <a:fontRef idx="minor">
              <a:schemeClr val="lt1"/>
            </a:fontRef>
          </p:style>
          <p:txBody>
            <a:bodyPr lIns="96286" tIns="48144" rIns="96286" bIns="48144" rtlCol="0" anchor="ctr"/>
            <a:lstStyle/>
            <a:p>
              <a:pPr algn="ctr"/>
              <a:endParaRPr lang="zh-CN" altLang="en-US" sz="1800" dirty="0">
                <a:solidFill>
                  <a:srgbClr val="F4EDDB"/>
                </a:solidFill>
              </a:endParaRPr>
            </a:p>
          </p:txBody>
        </p:sp>
        <p:cxnSp>
          <p:nvCxnSpPr>
            <p:cNvPr id="17" name="直接连接符 16"/>
            <p:cNvCxnSpPr/>
            <p:nvPr/>
          </p:nvCxnSpPr>
          <p:spPr>
            <a:xfrm>
              <a:off x="7188893" y="2027540"/>
              <a:ext cx="3339137" cy="0"/>
            </a:xfrm>
            <a:prstGeom prst="line">
              <a:avLst/>
            </a:prstGeom>
            <a:noFill/>
            <a:ln w="12700">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7174321" y="2699351"/>
              <a:ext cx="3353709" cy="0"/>
            </a:xfrm>
            <a:prstGeom prst="line">
              <a:avLst/>
            </a:prstGeom>
            <a:noFill/>
            <a:ln w="12700">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9" name="直接连接符 18"/>
            <p:cNvCxnSpPr/>
            <p:nvPr/>
          </p:nvCxnSpPr>
          <p:spPr>
            <a:xfrm>
              <a:off x="7188893" y="3396359"/>
              <a:ext cx="3339137" cy="0"/>
            </a:xfrm>
            <a:prstGeom prst="line">
              <a:avLst/>
            </a:prstGeom>
            <a:noFill/>
            <a:ln w="12700">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0" name="直接连接符 19"/>
            <p:cNvCxnSpPr/>
            <p:nvPr/>
          </p:nvCxnSpPr>
          <p:spPr>
            <a:xfrm>
              <a:off x="7154341" y="4416382"/>
              <a:ext cx="3373688" cy="0"/>
            </a:xfrm>
            <a:prstGeom prst="line">
              <a:avLst/>
            </a:prstGeom>
            <a:noFill/>
            <a:ln w="12700">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a:off x="7154341" y="5426244"/>
              <a:ext cx="3373688" cy="0"/>
            </a:xfrm>
            <a:prstGeom prst="line">
              <a:avLst/>
            </a:prstGeom>
            <a:noFill/>
            <a:ln w="12700">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22" name="TextBox 28"/>
            <p:cNvSpPr txBox="1"/>
            <p:nvPr/>
          </p:nvSpPr>
          <p:spPr>
            <a:xfrm>
              <a:off x="9239189" y="4932740"/>
              <a:ext cx="1332421" cy="444039"/>
            </a:xfrm>
            <a:prstGeom prst="rect">
              <a:avLst/>
            </a:prstGeom>
            <a:noFill/>
          </p:spPr>
          <p:txBody>
            <a:bodyPr wrap="none" lIns="96286" tIns="48144" rIns="96286" bIns="48144" rtlCol="0">
              <a:spAutoFit/>
            </a:bodyPr>
            <a:lstStyle/>
            <a:p>
              <a:pPr algn="ctr"/>
              <a:r>
                <a:rPr lang="zh-CN" altLang="en-US" sz="1900">
                  <a:solidFill>
                    <a:srgbClr val="F4EDDB"/>
                  </a:solidFill>
                  <a:latin typeface="微软雅黑" panose="020B0503020204020204" pitchFamily="34" charset="-122"/>
                  <a:ea typeface="微软雅黑" panose="020B0503020204020204" pitchFamily="34" charset="-122"/>
                </a:rPr>
                <a:t>添加标题</a:t>
              </a:r>
            </a:p>
          </p:txBody>
        </p:sp>
        <p:sp>
          <p:nvSpPr>
            <p:cNvPr id="23" name="TextBox 30"/>
            <p:cNvSpPr txBox="1"/>
            <p:nvPr/>
          </p:nvSpPr>
          <p:spPr>
            <a:xfrm>
              <a:off x="9239189" y="3938091"/>
              <a:ext cx="1332421" cy="444039"/>
            </a:xfrm>
            <a:prstGeom prst="rect">
              <a:avLst/>
            </a:prstGeom>
            <a:noFill/>
          </p:spPr>
          <p:txBody>
            <a:bodyPr wrap="none" lIns="96286" tIns="48144" rIns="96286" bIns="48144" rtlCol="0">
              <a:spAutoFit/>
            </a:bodyPr>
            <a:lstStyle/>
            <a:p>
              <a:pPr algn="ctr"/>
              <a:r>
                <a:rPr lang="zh-CN" altLang="en-US" sz="1900">
                  <a:solidFill>
                    <a:srgbClr val="F4EDDB"/>
                  </a:solidFill>
                  <a:latin typeface="微软雅黑" panose="020B0503020204020204" pitchFamily="34" charset="-122"/>
                  <a:ea typeface="微软雅黑" panose="020B0503020204020204" pitchFamily="34" charset="-122"/>
                </a:rPr>
                <a:t>添加标题</a:t>
              </a:r>
            </a:p>
          </p:txBody>
        </p:sp>
        <p:sp>
          <p:nvSpPr>
            <p:cNvPr id="24" name="TextBox 36"/>
            <p:cNvSpPr txBox="1"/>
            <p:nvPr/>
          </p:nvSpPr>
          <p:spPr>
            <a:xfrm>
              <a:off x="9239189" y="2928074"/>
              <a:ext cx="1332421" cy="444039"/>
            </a:xfrm>
            <a:prstGeom prst="rect">
              <a:avLst/>
            </a:prstGeom>
            <a:noFill/>
          </p:spPr>
          <p:txBody>
            <a:bodyPr wrap="none" lIns="96286" tIns="48144" rIns="96286" bIns="48144" rtlCol="0">
              <a:spAutoFit/>
            </a:bodyPr>
            <a:lstStyle/>
            <a:p>
              <a:pPr algn="ctr"/>
              <a:r>
                <a:rPr lang="zh-CN" altLang="en-US" sz="1900">
                  <a:solidFill>
                    <a:srgbClr val="F4EDDB"/>
                  </a:solidFill>
                  <a:latin typeface="微软雅黑" panose="020B0503020204020204" pitchFamily="34" charset="-122"/>
                  <a:ea typeface="微软雅黑" panose="020B0503020204020204" pitchFamily="34" charset="-122"/>
                </a:rPr>
                <a:t>添加标题</a:t>
              </a:r>
            </a:p>
          </p:txBody>
        </p:sp>
        <p:sp>
          <p:nvSpPr>
            <p:cNvPr id="25" name="TextBox 38"/>
            <p:cNvSpPr txBox="1"/>
            <p:nvPr/>
          </p:nvSpPr>
          <p:spPr>
            <a:xfrm>
              <a:off x="9239189" y="2241833"/>
              <a:ext cx="1332421" cy="444039"/>
            </a:xfrm>
            <a:prstGeom prst="rect">
              <a:avLst/>
            </a:prstGeom>
            <a:noFill/>
          </p:spPr>
          <p:txBody>
            <a:bodyPr wrap="none" lIns="96286" tIns="48144" rIns="96286" bIns="48144" rtlCol="0">
              <a:spAutoFit/>
            </a:bodyPr>
            <a:lstStyle/>
            <a:p>
              <a:pPr algn="ctr"/>
              <a:r>
                <a:rPr lang="zh-CN" altLang="en-US" sz="1900">
                  <a:solidFill>
                    <a:srgbClr val="F4EDDB"/>
                  </a:solidFill>
                  <a:latin typeface="微软雅黑" panose="020B0503020204020204" pitchFamily="34" charset="-122"/>
                  <a:ea typeface="微软雅黑" panose="020B0503020204020204" pitchFamily="34" charset="-122"/>
                </a:rPr>
                <a:t>添加标题</a:t>
              </a:r>
            </a:p>
          </p:txBody>
        </p:sp>
        <p:sp>
          <p:nvSpPr>
            <p:cNvPr id="26" name="TextBox 40"/>
            <p:cNvSpPr txBox="1"/>
            <p:nvPr/>
          </p:nvSpPr>
          <p:spPr>
            <a:xfrm>
              <a:off x="9239189" y="1548539"/>
              <a:ext cx="1332421" cy="444039"/>
            </a:xfrm>
            <a:prstGeom prst="rect">
              <a:avLst/>
            </a:prstGeom>
            <a:noFill/>
          </p:spPr>
          <p:txBody>
            <a:bodyPr wrap="none" lIns="96286" tIns="48144" rIns="96286" bIns="48144" rtlCol="0">
              <a:spAutoFit/>
            </a:bodyPr>
            <a:lstStyle/>
            <a:p>
              <a:pPr algn="ctr"/>
              <a:r>
                <a:rPr lang="zh-CN" altLang="en-US" sz="1900" dirty="0">
                  <a:solidFill>
                    <a:srgbClr val="F4EDDB"/>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99"/>
            <a:ext cx="12195176" cy="6859786"/>
          </a:xfrm>
          <a:prstGeom prst="rect">
            <a:avLst/>
          </a:prstGeom>
        </p:spPr>
      </p:pic>
      <p:sp>
        <p:nvSpPr>
          <p:cNvPr id="12" name="文本框 283"/>
          <p:cNvSpPr txBox="1"/>
          <p:nvPr/>
        </p:nvSpPr>
        <p:spPr>
          <a:xfrm>
            <a:off x="359752" y="1493311"/>
            <a:ext cx="1108317" cy="3864011"/>
          </a:xfrm>
          <a:prstGeom prst="rect">
            <a:avLst/>
          </a:prstGeom>
          <a:noFill/>
        </p:spPr>
        <p:txBody>
          <a:bodyPr vert="eaVert" wrap="square" rtlCol="0">
            <a:spAutoFit/>
          </a:bodyPr>
          <a:lstStyle/>
          <a:p>
            <a:pPr algn="ctr"/>
            <a:r>
              <a:rPr lang="zh-CN" altLang="en-US" sz="6000" b="1" spc="600" dirty="0">
                <a:solidFill>
                  <a:srgbClr val="565656"/>
                </a:solidFill>
                <a:latin typeface="微软雅黑" panose="020B0503020204020204" pitchFamily="34" charset="-122"/>
                <a:ea typeface="微软雅黑" panose="020B0503020204020204" pitchFamily="34" charset="-122"/>
              </a:rPr>
              <a:t>第四章</a:t>
            </a:r>
          </a:p>
        </p:txBody>
      </p:sp>
      <p:sp>
        <p:nvSpPr>
          <p:cNvPr id="13" name="矩形 12"/>
          <p:cNvSpPr/>
          <p:nvPr/>
        </p:nvSpPr>
        <p:spPr>
          <a:xfrm>
            <a:off x="2498456" y="3082293"/>
            <a:ext cx="4700557" cy="923691"/>
          </a:xfrm>
          <a:prstGeom prst="rect">
            <a:avLst/>
          </a:prstGeom>
        </p:spPr>
        <p:txBody>
          <a:bodyPr wrap="square" lIns="0" tIns="0" rIns="0" bIns="0">
            <a:spAutoFit/>
          </a:bodyPr>
          <a:lstStyle/>
          <a:p>
            <a:pPr eaLnBrk="1" hangingPunct="1">
              <a:defRPr/>
            </a:pPr>
            <a:r>
              <a:rPr lang="zh-CN" altLang="en-US" sz="6000" b="1"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明年工作计划</a:t>
            </a:r>
          </a:p>
        </p:txBody>
      </p:sp>
      <p:sp>
        <p:nvSpPr>
          <p:cNvPr id="14" name="TextBox 11"/>
          <p:cNvSpPr txBox="1"/>
          <p:nvPr/>
        </p:nvSpPr>
        <p:spPr>
          <a:xfrm>
            <a:off x="2483936" y="4002093"/>
            <a:ext cx="4700558" cy="338686"/>
          </a:xfrm>
          <a:prstGeom prst="rect">
            <a:avLst/>
          </a:prstGeom>
          <a:noFill/>
        </p:spPr>
        <p:txBody>
          <a:bodyPr wrap="none">
            <a:spAutoFit/>
          </a:bodyPr>
          <a:lstStyle/>
          <a:p>
            <a:pPr marL="0" lvl="1">
              <a:defRPr/>
            </a:pPr>
            <a:r>
              <a:rPr lang="zh-CN" altLang="en-US" sz="1600"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6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11"/>
          <p:cNvSpPr txBox="1"/>
          <p:nvPr/>
        </p:nvSpPr>
        <p:spPr>
          <a:xfrm>
            <a:off x="2483936" y="4285233"/>
            <a:ext cx="4700558" cy="338686"/>
          </a:xfrm>
          <a:prstGeom prst="rect">
            <a:avLst/>
          </a:prstGeom>
          <a:noFill/>
        </p:spPr>
        <p:txBody>
          <a:bodyPr wrap="none">
            <a:spAutoFit/>
          </a:bodyPr>
          <a:lstStyle/>
          <a:p>
            <a:pPr marL="0" lvl="1">
              <a:defRPr/>
            </a:pPr>
            <a:r>
              <a:rPr lang="zh-CN" altLang="en-US" sz="1600"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6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anim calcmode="lin" valueType="num">
                                      <p:cBhvr>
                                        <p:cTn id="12" dur="750" fill="hold"/>
                                        <p:tgtEl>
                                          <p:spTgt spid="12"/>
                                        </p:tgtEl>
                                        <p:attrNameLst>
                                          <p:attrName>ppt_x</p:attrName>
                                        </p:attrNameLst>
                                      </p:cBhvr>
                                      <p:tavLst>
                                        <p:tav tm="0">
                                          <p:val>
                                            <p:strVal val="#ppt_x"/>
                                          </p:val>
                                        </p:tav>
                                        <p:tav tm="100000">
                                          <p:val>
                                            <p:strVal val="#ppt_x"/>
                                          </p:val>
                                        </p:tav>
                                      </p:tavLst>
                                    </p:anim>
                                    <p:anim calcmode="lin" valueType="num">
                                      <p:cBhvr>
                                        <p:cTn id="13" dur="75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4*#ppt_w"/>
                                          </p:val>
                                        </p:tav>
                                        <p:tav tm="100000">
                                          <p:val>
                                            <p:strVal val="#ppt_w"/>
                                          </p:val>
                                        </p:tav>
                                      </p:tavLst>
                                    </p:anim>
                                    <p:anim calcmode="lin" valueType="num">
                                      <p:cBhvr>
                                        <p:cTn id="18" dur="500" fill="hold"/>
                                        <p:tgtEl>
                                          <p:spTgt spid="13"/>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99"/>
            <a:ext cx="12195176" cy="6859786"/>
          </a:xfrm>
          <a:prstGeom prst="rect">
            <a:avLst/>
          </a:prstGeom>
        </p:spPr>
      </p:pic>
      <p:grpSp>
        <p:nvGrpSpPr>
          <p:cNvPr id="45" name="组合 44"/>
          <p:cNvGrpSpPr/>
          <p:nvPr/>
        </p:nvGrpSpPr>
        <p:grpSpPr>
          <a:xfrm>
            <a:off x="2840849" y="1445693"/>
            <a:ext cx="4205643" cy="3997052"/>
            <a:chOff x="3548970" y="2241096"/>
            <a:chExt cx="2565650" cy="2438400"/>
          </a:xfrm>
        </p:grpSpPr>
        <p:sp>
          <p:nvSpPr>
            <p:cNvPr id="46" name="椭圆 45"/>
            <p:cNvSpPr/>
            <p:nvPr/>
          </p:nvSpPr>
          <p:spPr>
            <a:xfrm>
              <a:off x="3548970" y="2241096"/>
              <a:ext cx="465137" cy="463550"/>
            </a:xfrm>
            <a:prstGeom prst="ellipse">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noProof="1">
                  <a:solidFill>
                    <a:srgbClr val="565656"/>
                  </a:solidFill>
                  <a:latin typeface="微软雅黑" panose="020B0503020204020204" pitchFamily="34" charset="-122"/>
                  <a:ea typeface="微软雅黑" panose="020B0503020204020204" pitchFamily="34" charset="-122"/>
                </a:rPr>
                <a:t>1</a:t>
              </a:r>
              <a:endParaRPr lang="zh-CN" altLang="en-US" sz="2400" b="1" noProof="1">
                <a:solidFill>
                  <a:srgbClr val="565656"/>
                </a:solidFill>
                <a:latin typeface="微软雅黑" panose="020B0503020204020204" pitchFamily="34" charset="-122"/>
                <a:ea typeface="微软雅黑" panose="020B0503020204020204" pitchFamily="34" charset="-122"/>
              </a:endParaRPr>
            </a:p>
          </p:txBody>
        </p:sp>
        <p:sp>
          <p:nvSpPr>
            <p:cNvPr id="47" name="椭圆 46"/>
            <p:cNvSpPr/>
            <p:nvPr/>
          </p:nvSpPr>
          <p:spPr>
            <a:xfrm>
              <a:off x="3548970" y="2898321"/>
              <a:ext cx="465137" cy="465138"/>
            </a:xfrm>
            <a:prstGeom prst="ellipse">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noProof="1">
                  <a:solidFill>
                    <a:srgbClr val="565656"/>
                  </a:solidFill>
                  <a:latin typeface="微软雅黑" panose="020B0503020204020204" pitchFamily="34" charset="-122"/>
                  <a:ea typeface="微软雅黑" panose="020B0503020204020204" pitchFamily="34" charset="-122"/>
                </a:rPr>
                <a:t>2</a:t>
              </a:r>
              <a:endParaRPr lang="zh-CN" altLang="en-US" sz="2400" b="1" noProof="1">
                <a:solidFill>
                  <a:srgbClr val="565656"/>
                </a:solidFill>
                <a:latin typeface="微软雅黑" panose="020B0503020204020204" pitchFamily="34" charset="-122"/>
                <a:ea typeface="微软雅黑" panose="020B0503020204020204" pitchFamily="34" charset="-122"/>
              </a:endParaRPr>
            </a:p>
          </p:txBody>
        </p:sp>
        <p:sp>
          <p:nvSpPr>
            <p:cNvPr id="48" name="椭圆 47"/>
            <p:cNvSpPr/>
            <p:nvPr/>
          </p:nvSpPr>
          <p:spPr>
            <a:xfrm>
              <a:off x="3548970" y="3557134"/>
              <a:ext cx="465137" cy="463550"/>
            </a:xfrm>
            <a:prstGeom prst="ellipse">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noProof="1">
                  <a:solidFill>
                    <a:srgbClr val="565656"/>
                  </a:solidFill>
                  <a:latin typeface="微软雅黑" panose="020B0503020204020204" pitchFamily="34" charset="-122"/>
                  <a:ea typeface="微软雅黑" panose="020B0503020204020204" pitchFamily="34" charset="-122"/>
                </a:rPr>
                <a:t>3</a:t>
              </a:r>
              <a:endParaRPr lang="zh-CN" altLang="en-US" sz="2400" b="1" noProof="1">
                <a:solidFill>
                  <a:srgbClr val="565656"/>
                </a:solidFill>
                <a:latin typeface="微软雅黑" panose="020B0503020204020204" pitchFamily="34" charset="-122"/>
                <a:ea typeface="微软雅黑" panose="020B0503020204020204" pitchFamily="34" charset="-122"/>
              </a:endParaRPr>
            </a:p>
          </p:txBody>
        </p:sp>
        <p:sp>
          <p:nvSpPr>
            <p:cNvPr id="49" name="椭圆 48"/>
            <p:cNvSpPr/>
            <p:nvPr/>
          </p:nvSpPr>
          <p:spPr>
            <a:xfrm>
              <a:off x="3548970" y="4214359"/>
              <a:ext cx="465137" cy="465137"/>
            </a:xfrm>
            <a:prstGeom prst="ellipse">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noProof="1">
                  <a:solidFill>
                    <a:srgbClr val="565656"/>
                  </a:solidFill>
                  <a:latin typeface="微软雅黑" panose="020B0503020204020204" pitchFamily="34" charset="-122"/>
                  <a:ea typeface="微软雅黑" panose="020B0503020204020204" pitchFamily="34" charset="-122"/>
                </a:rPr>
                <a:t>4</a:t>
              </a:r>
              <a:endParaRPr lang="zh-CN" altLang="en-US" sz="2400" b="1" noProof="1">
                <a:solidFill>
                  <a:srgbClr val="565656"/>
                </a:solidFill>
                <a:latin typeface="微软雅黑" panose="020B0503020204020204" pitchFamily="34" charset="-122"/>
                <a:ea typeface="微软雅黑" panose="020B0503020204020204" pitchFamily="34" charset="-122"/>
              </a:endParaRPr>
            </a:p>
          </p:txBody>
        </p:sp>
        <p:sp>
          <p:nvSpPr>
            <p:cNvPr id="50" name="矩形 49"/>
            <p:cNvSpPr/>
            <p:nvPr/>
          </p:nvSpPr>
          <p:spPr>
            <a:xfrm>
              <a:off x="4113868" y="2288446"/>
              <a:ext cx="2000752" cy="356881"/>
            </a:xfrm>
            <a:prstGeom prst="rect">
              <a:avLst/>
            </a:prstGeom>
          </p:spPr>
          <p:txBody>
            <a:bodyPr wrap="square">
              <a:spAutoFit/>
            </a:bodyPr>
            <a:lstStyle/>
            <a:p>
              <a:pPr>
                <a:defRPr/>
              </a:pPr>
              <a:r>
                <a:rPr lang="zh-CN" altLang="en-US" sz="3200" b="1" spc="3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rPr>
                <a:t>年度工作概述</a:t>
              </a:r>
              <a:endParaRPr lang="zh-CN" altLang="en-US" sz="1400" b="1" spc="3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矩形 50"/>
            <p:cNvSpPr/>
            <p:nvPr/>
          </p:nvSpPr>
          <p:spPr>
            <a:xfrm>
              <a:off x="4113868" y="2933809"/>
              <a:ext cx="2000752" cy="356881"/>
            </a:xfrm>
            <a:prstGeom prst="rect">
              <a:avLst/>
            </a:prstGeom>
          </p:spPr>
          <p:txBody>
            <a:bodyPr wrap="square">
              <a:spAutoFit/>
            </a:bodyPr>
            <a:lstStyle/>
            <a:p>
              <a:pPr lvl="0">
                <a:defRPr/>
              </a:pPr>
              <a:r>
                <a:rPr lang="zh-CN" altLang="en-US" sz="3200" b="1" spc="3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rPr>
                <a:t>工作完成情况</a:t>
              </a:r>
              <a:endParaRPr lang="zh-CN" altLang="en-US" sz="1400" b="1" spc="3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矩形 51"/>
            <p:cNvSpPr/>
            <p:nvPr/>
          </p:nvSpPr>
          <p:spPr>
            <a:xfrm>
              <a:off x="4113868" y="3602598"/>
              <a:ext cx="2000752" cy="356881"/>
            </a:xfrm>
            <a:prstGeom prst="rect">
              <a:avLst/>
            </a:prstGeom>
          </p:spPr>
          <p:txBody>
            <a:bodyPr wrap="square">
              <a:spAutoFit/>
            </a:bodyPr>
            <a:lstStyle/>
            <a:p>
              <a:pPr lvl="0">
                <a:defRPr/>
              </a:pPr>
              <a:r>
                <a:rPr lang="zh-CN" altLang="en-US" sz="3200" b="1" spc="3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rPr>
                <a:t>成功项目展示</a:t>
              </a:r>
              <a:endParaRPr lang="zh-CN" altLang="en-US" sz="1400" b="1" spc="3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矩形 52"/>
            <p:cNvSpPr/>
            <p:nvPr/>
          </p:nvSpPr>
          <p:spPr>
            <a:xfrm>
              <a:off x="4113868" y="4262928"/>
              <a:ext cx="2000752" cy="356881"/>
            </a:xfrm>
            <a:prstGeom prst="rect">
              <a:avLst/>
            </a:prstGeom>
          </p:spPr>
          <p:txBody>
            <a:bodyPr wrap="square">
              <a:spAutoFit/>
            </a:bodyPr>
            <a:lstStyle/>
            <a:p>
              <a:pPr lvl="0">
                <a:defRPr/>
              </a:pPr>
              <a:r>
                <a:rPr lang="zh-CN" altLang="en-US" sz="3200" b="1" spc="3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rPr>
                <a:t>明年工作计划</a:t>
              </a:r>
              <a:endParaRPr lang="zh-CN" altLang="en-US" sz="1400" b="1" spc="3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4" name="文本框 283"/>
          <p:cNvSpPr txBox="1"/>
          <p:nvPr/>
        </p:nvSpPr>
        <p:spPr>
          <a:xfrm>
            <a:off x="359752" y="1493311"/>
            <a:ext cx="1108317" cy="3864011"/>
          </a:xfrm>
          <a:prstGeom prst="rect">
            <a:avLst/>
          </a:prstGeom>
          <a:noFill/>
        </p:spPr>
        <p:txBody>
          <a:bodyPr vert="eaVert" wrap="square" rtlCol="0">
            <a:spAutoFit/>
          </a:bodyPr>
          <a:lstStyle/>
          <a:p>
            <a:pPr algn="ctr"/>
            <a:r>
              <a:rPr lang="zh-CN" altLang="en-US" sz="6000" b="1" spc="600" dirty="0">
                <a:solidFill>
                  <a:srgbClr val="565656"/>
                </a:solidFill>
                <a:latin typeface="微软雅黑" panose="020B0503020204020204" pitchFamily="34" charset="-122"/>
                <a:ea typeface="微软雅黑" panose="020B0503020204020204" pitchFamily="34" charset="-122"/>
              </a:rPr>
              <a:t>主目录</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750"/>
                                            <p:tgtEl>
                                              <p:spTgt spid="54"/>
                                            </p:tgtEl>
                                          </p:cBhvr>
                                        </p:animEffect>
                                        <p:anim calcmode="lin" valueType="num">
                                          <p:cBhvr>
                                            <p:cTn id="12" dur="750" fill="hold"/>
                                            <p:tgtEl>
                                              <p:spTgt spid="54"/>
                                            </p:tgtEl>
                                            <p:attrNameLst>
                                              <p:attrName>ppt_x</p:attrName>
                                            </p:attrNameLst>
                                          </p:cBhvr>
                                          <p:tavLst>
                                            <p:tav tm="0">
                                              <p:val>
                                                <p:strVal val="#ppt_x"/>
                                              </p:val>
                                            </p:tav>
                                            <p:tav tm="100000">
                                              <p:val>
                                                <p:strVal val="#ppt_x"/>
                                              </p:val>
                                            </p:tav>
                                          </p:tavLst>
                                        </p:anim>
                                        <p:anim calcmode="lin" valueType="num">
                                          <p:cBhvr>
                                            <p:cTn id="13" dur="750" fill="hold"/>
                                            <p:tgtEl>
                                              <p:spTgt spid="5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14:presetBounceEnd="70000">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14:bounceEnd="70000">
                                          <p:cBhvr additive="base">
                                            <p:cTn id="17" dur="1250" fill="hold"/>
                                            <p:tgtEl>
                                              <p:spTgt spid="45"/>
                                            </p:tgtEl>
                                            <p:attrNameLst>
                                              <p:attrName>ppt_x</p:attrName>
                                            </p:attrNameLst>
                                          </p:cBhvr>
                                          <p:tavLst>
                                            <p:tav tm="0">
                                              <p:val>
                                                <p:strVal val="0-#ppt_w/2"/>
                                              </p:val>
                                            </p:tav>
                                            <p:tav tm="100000">
                                              <p:val>
                                                <p:strVal val="#ppt_x"/>
                                              </p:val>
                                            </p:tav>
                                          </p:tavLst>
                                        </p:anim>
                                        <p:anim calcmode="lin" valueType="num" p14:bounceEnd="70000">
                                          <p:cBhvr additive="base">
                                            <p:cTn id="18" dur="12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750"/>
                                            <p:tgtEl>
                                              <p:spTgt spid="54"/>
                                            </p:tgtEl>
                                          </p:cBhvr>
                                        </p:animEffect>
                                        <p:anim calcmode="lin" valueType="num">
                                          <p:cBhvr>
                                            <p:cTn id="12" dur="750" fill="hold"/>
                                            <p:tgtEl>
                                              <p:spTgt spid="54"/>
                                            </p:tgtEl>
                                            <p:attrNameLst>
                                              <p:attrName>ppt_x</p:attrName>
                                            </p:attrNameLst>
                                          </p:cBhvr>
                                          <p:tavLst>
                                            <p:tav tm="0">
                                              <p:val>
                                                <p:strVal val="#ppt_x"/>
                                              </p:val>
                                            </p:tav>
                                            <p:tav tm="100000">
                                              <p:val>
                                                <p:strVal val="#ppt_x"/>
                                              </p:val>
                                            </p:tav>
                                          </p:tavLst>
                                        </p:anim>
                                        <p:anim calcmode="lin" valueType="num">
                                          <p:cBhvr>
                                            <p:cTn id="13" dur="750" fill="hold"/>
                                            <p:tgtEl>
                                              <p:spTgt spid="5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1250" fill="hold"/>
                                            <p:tgtEl>
                                              <p:spTgt spid="45"/>
                                            </p:tgtEl>
                                            <p:attrNameLst>
                                              <p:attrName>ppt_x</p:attrName>
                                            </p:attrNameLst>
                                          </p:cBhvr>
                                          <p:tavLst>
                                            <p:tav tm="0">
                                              <p:val>
                                                <p:strVal val="0-#ppt_w/2"/>
                                              </p:val>
                                            </p:tav>
                                            <p:tav tm="100000">
                                              <p:val>
                                                <p:strVal val="#ppt_x"/>
                                              </p:val>
                                            </p:tav>
                                          </p:tavLst>
                                        </p:anim>
                                        <p:anim calcmode="lin" valueType="num">
                                          <p:cBhvr additive="base">
                                            <p:cTn id="18" dur="12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rPr>
                <a:t>明年工作计划</a:t>
              </a: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779742" y="1967929"/>
            <a:ext cx="10618379" cy="3907849"/>
            <a:chOff x="-1852147" y="1543875"/>
            <a:chExt cx="12996421" cy="4947116"/>
          </a:xfrm>
        </p:grpSpPr>
        <p:sp>
          <p:nvSpPr>
            <p:cNvPr id="6" name="矩形 5"/>
            <p:cNvSpPr/>
            <p:nvPr/>
          </p:nvSpPr>
          <p:spPr>
            <a:xfrm>
              <a:off x="7324700" y="1543875"/>
              <a:ext cx="3819574" cy="4947115"/>
            </a:xfrm>
            <a:prstGeom prst="rect">
              <a:avLst/>
            </a:prstGeom>
            <a:noFill/>
            <a:ln>
              <a:solidFill>
                <a:srgbClr val="F4ED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F4EDDB"/>
                </a:solidFill>
              </a:endParaRPr>
            </a:p>
          </p:txBody>
        </p:sp>
        <p:sp>
          <p:nvSpPr>
            <p:cNvPr id="7" name="矩形 6"/>
            <p:cNvSpPr>
              <a:spLocks noChangeArrowheads="1"/>
            </p:cNvSpPr>
            <p:nvPr/>
          </p:nvSpPr>
          <p:spPr bwMode="auto">
            <a:xfrm>
              <a:off x="7557464" y="3061131"/>
              <a:ext cx="3419475" cy="327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dirty="0">
                  <a:solidFill>
                    <a:srgbClr val="F4EDDB"/>
                  </a:solidFill>
                </a:rPr>
                <a:t>此处添加详细文本描述，建议与标题相关并符合整体语言风格，语言描述尽量简洁生动。尽量将每页幻灯片的字数控制在  </a:t>
              </a:r>
              <a:r>
                <a:rPr lang="en-US" altLang="zh-CN" sz="1200" dirty="0">
                  <a:solidFill>
                    <a:srgbClr val="F4EDDB"/>
                  </a:solidFill>
                </a:rPr>
                <a:t>200</a:t>
              </a:r>
              <a:r>
                <a:rPr lang="zh-CN" altLang="en-US" sz="1200" dirty="0">
                  <a:solidFill>
                    <a:srgbClr val="F4EDDB"/>
                  </a:solidFill>
                </a:rPr>
                <a:t>字以内此处添加详细文本描述，建议与标题相关并符合整体语言风格，语言描述尽量简洁生动。尽量将每页幻灯片的字数控制在  </a:t>
              </a:r>
              <a:r>
                <a:rPr lang="en-US" altLang="zh-CN" sz="1200" dirty="0">
                  <a:solidFill>
                    <a:srgbClr val="F4EDDB"/>
                  </a:solidFill>
                </a:rPr>
                <a:t>200</a:t>
              </a:r>
              <a:r>
                <a:rPr lang="zh-CN" altLang="en-US" sz="1200" dirty="0">
                  <a:solidFill>
                    <a:srgbClr val="F4EDDB"/>
                  </a:solidFill>
                </a:rPr>
                <a:t>字以内此处添加详细文本描述，建议与标题相关并符合整体语言风格，语言描述尽量简洁生动。</a:t>
              </a:r>
            </a:p>
          </p:txBody>
        </p:sp>
        <p:sp>
          <p:nvSpPr>
            <p:cNvPr id="10" name="矩形 18"/>
            <p:cNvSpPr>
              <a:spLocks noChangeArrowheads="1"/>
            </p:cNvSpPr>
            <p:nvPr/>
          </p:nvSpPr>
          <p:spPr bwMode="auto">
            <a:xfrm>
              <a:off x="2076278" y="1543875"/>
              <a:ext cx="5140523" cy="4947116"/>
            </a:xfrm>
            <a:prstGeom prst="rect">
              <a:avLst/>
            </a:prstGeom>
            <a:blipFill dpi="0" rotWithShape="1">
              <a:blip r:embed="rId3" cstate="email"/>
              <a:srcRect/>
              <a:stretch>
                <a:fillRect/>
              </a:stretch>
            </a:blipFill>
            <a:ln w="9525">
              <a:noFill/>
              <a:bevel/>
            </a:ln>
          </p:spPr>
          <p:txBody>
            <a:bodyPr/>
            <a:lstStyle/>
            <a:p>
              <a:pPr defTabSz="915035">
                <a:defRPr/>
              </a:pPr>
              <a:endParaRPr lang="zh-CN" altLang="en-US" sz="1600" kern="0">
                <a:solidFill>
                  <a:srgbClr val="F4EDDB"/>
                </a:solidFill>
                <a:latin typeface="Arial" panose="020B0604020202020204"/>
                <a:ea typeface="宋体" panose="02010600030101010101" pitchFamily="2" charset="-122"/>
              </a:endParaRPr>
            </a:p>
          </p:txBody>
        </p:sp>
        <p:sp>
          <p:nvSpPr>
            <p:cNvPr id="11" name="矩形 10"/>
            <p:cNvSpPr/>
            <p:nvPr/>
          </p:nvSpPr>
          <p:spPr>
            <a:xfrm>
              <a:off x="-1852147" y="1543875"/>
              <a:ext cx="3819574" cy="4947115"/>
            </a:xfrm>
            <a:prstGeom prst="rect">
              <a:avLst/>
            </a:prstGeom>
            <a:noFill/>
            <a:ln>
              <a:solidFill>
                <a:srgbClr val="F4EDD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dirty="0">
                <a:solidFill>
                  <a:srgbClr val="F4EDDB"/>
                </a:solidFill>
              </a:endParaRPr>
            </a:p>
          </p:txBody>
        </p:sp>
        <p:sp>
          <p:nvSpPr>
            <p:cNvPr id="14" name="矩形 13"/>
            <p:cNvSpPr>
              <a:spLocks noChangeArrowheads="1"/>
            </p:cNvSpPr>
            <p:nvPr/>
          </p:nvSpPr>
          <p:spPr bwMode="auto">
            <a:xfrm>
              <a:off x="-1619385" y="3061131"/>
              <a:ext cx="3419474" cy="327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200" dirty="0">
                  <a:solidFill>
                    <a:srgbClr val="F4EDDB"/>
                  </a:solidFill>
                </a:rPr>
                <a:t>此处添加详细文本描述，建议与标题相关并符合整体语言风格，语言描述尽量简洁生动。尽量将每页幻灯片的字数控制在  </a:t>
              </a:r>
              <a:r>
                <a:rPr lang="en-US" altLang="zh-CN" sz="1200" dirty="0">
                  <a:solidFill>
                    <a:srgbClr val="F4EDDB"/>
                  </a:solidFill>
                </a:rPr>
                <a:t>200</a:t>
              </a:r>
              <a:r>
                <a:rPr lang="zh-CN" altLang="en-US" sz="1200" dirty="0">
                  <a:solidFill>
                    <a:srgbClr val="F4EDDB"/>
                  </a:solidFill>
                </a:rPr>
                <a:t>字以内此处添加详细文本描述，建议与标题相关并符合整体语言风格，语言描述尽量简洁生动。尽量将每页幻灯片的字数控制在  </a:t>
              </a:r>
              <a:r>
                <a:rPr lang="en-US" altLang="zh-CN" sz="1200" dirty="0">
                  <a:solidFill>
                    <a:srgbClr val="F4EDDB"/>
                  </a:solidFill>
                </a:rPr>
                <a:t>200</a:t>
              </a:r>
              <a:r>
                <a:rPr lang="zh-CN" altLang="en-US" sz="1200" dirty="0">
                  <a:solidFill>
                    <a:srgbClr val="F4EDDB"/>
                  </a:solidFill>
                </a:rPr>
                <a:t>字以内此处添加详细文本描述，建议与标题相关并符合整体语言风格，语言描述尽量简洁生动。</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rPr>
                <a:t>明年工作计划</a:t>
              </a: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3974137" y="2262893"/>
            <a:ext cx="4407077" cy="3278995"/>
            <a:chOff x="6019121" y="1945748"/>
            <a:chExt cx="5184775" cy="3857625"/>
          </a:xfrm>
          <a:solidFill>
            <a:srgbClr val="F4EDDB"/>
          </a:solidFill>
        </p:grpSpPr>
        <p:sp>
          <p:nvSpPr>
            <p:cNvPr id="6" name="六边形 5"/>
            <p:cNvSpPr/>
            <p:nvPr/>
          </p:nvSpPr>
          <p:spPr>
            <a:xfrm>
              <a:off x="6884308" y="1945748"/>
              <a:ext cx="1836738" cy="1584325"/>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rgbClr val="565656"/>
                  </a:solidFill>
                </a:rPr>
                <a:t>60%</a:t>
              </a:r>
              <a:endParaRPr lang="zh-CN" altLang="en-US" sz="4000" b="1" dirty="0">
                <a:solidFill>
                  <a:srgbClr val="565656"/>
                </a:solidFill>
              </a:endParaRPr>
            </a:p>
          </p:txBody>
        </p:sp>
        <p:sp>
          <p:nvSpPr>
            <p:cNvPr id="7" name="六边形 6"/>
            <p:cNvSpPr/>
            <p:nvPr/>
          </p:nvSpPr>
          <p:spPr>
            <a:xfrm>
              <a:off x="8841696" y="3133198"/>
              <a:ext cx="2362200" cy="20383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solidFill>
                    <a:srgbClr val="565656"/>
                  </a:solidFill>
                </a:rPr>
                <a:t>85%</a:t>
              </a:r>
              <a:endParaRPr lang="zh-CN" altLang="en-US" sz="4800" b="1" dirty="0">
                <a:solidFill>
                  <a:srgbClr val="565656"/>
                </a:solidFill>
              </a:endParaRPr>
            </a:p>
          </p:txBody>
        </p:sp>
        <p:sp>
          <p:nvSpPr>
            <p:cNvPr id="9" name="六边形 8"/>
            <p:cNvSpPr/>
            <p:nvPr/>
          </p:nvSpPr>
          <p:spPr>
            <a:xfrm>
              <a:off x="7255783" y="4539723"/>
              <a:ext cx="1465263" cy="12636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565656"/>
                  </a:solidFill>
                </a:rPr>
                <a:t>55%</a:t>
              </a:r>
              <a:endParaRPr lang="zh-CN" altLang="en-US" sz="2800" b="1" dirty="0">
                <a:solidFill>
                  <a:srgbClr val="565656"/>
                </a:solidFill>
              </a:endParaRPr>
            </a:p>
          </p:txBody>
        </p:sp>
        <p:sp>
          <p:nvSpPr>
            <p:cNvPr id="10" name="六边形 9"/>
            <p:cNvSpPr/>
            <p:nvPr/>
          </p:nvSpPr>
          <p:spPr>
            <a:xfrm>
              <a:off x="6019121" y="3691998"/>
              <a:ext cx="1069975" cy="92075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rgbClr val="565656"/>
                  </a:solidFill>
                </a:rPr>
                <a:t>30%</a:t>
              </a:r>
              <a:endParaRPr lang="zh-CN" altLang="en-US" sz="1800" b="1" dirty="0">
                <a:solidFill>
                  <a:srgbClr val="565656"/>
                </a:solidFill>
              </a:endParaRPr>
            </a:p>
          </p:txBody>
        </p:sp>
      </p:grpSp>
      <p:sp>
        <p:nvSpPr>
          <p:cNvPr id="11" name="AutoShape 38"/>
          <p:cNvSpPr/>
          <p:nvPr/>
        </p:nvSpPr>
        <p:spPr bwMode="auto">
          <a:xfrm>
            <a:off x="3548543" y="2838219"/>
            <a:ext cx="228689" cy="2286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4EDDB"/>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noProof="1">
              <a:solidFill>
                <a:srgbClr val="565656"/>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4" name="AutoShape 41"/>
          <p:cNvSpPr/>
          <p:nvPr/>
        </p:nvSpPr>
        <p:spPr bwMode="auto">
          <a:xfrm>
            <a:off x="8578119" y="2838219"/>
            <a:ext cx="227102" cy="2286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4EDDB"/>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noProof="1">
              <a:solidFill>
                <a:srgbClr val="565656"/>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5" name="AutoShape 50"/>
          <p:cNvSpPr/>
          <p:nvPr/>
        </p:nvSpPr>
        <p:spPr bwMode="auto">
          <a:xfrm>
            <a:off x="3550130" y="4626442"/>
            <a:ext cx="228689" cy="2286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4EDDB"/>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noProof="1">
              <a:solidFill>
                <a:srgbClr val="565656"/>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6" name="AutoShape 53"/>
          <p:cNvSpPr/>
          <p:nvPr/>
        </p:nvSpPr>
        <p:spPr bwMode="auto">
          <a:xfrm>
            <a:off x="8549533" y="4626442"/>
            <a:ext cx="227102" cy="22868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F4EDDB"/>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noProof="1">
              <a:solidFill>
                <a:srgbClr val="565656"/>
              </a:solidFill>
              <a:effectLst>
                <a:outerShdw blurRad="38100" dist="38100" dir="2700000" algn="tl">
                  <a:srgbClr val="000000"/>
                </a:outerShdw>
              </a:effectLst>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18" name="AutoShape 37"/>
          <p:cNvSpPr>
            <a:spLocks noChangeArrowheads="1"/>
          </p:cNvSpPr>
          <p:nvPr/>
        </p:nvSpPr>
        <p:spPr bwMode="auto">
          <a:xfrm>
            <a:off x="2011017" y="2704023"/>
            <a:ext cx="1392781" cy="239807"/>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9" tIns="20099" rIns="20099" bIns="20099" anchor="ctr"/>
          <a:lstStyle/>
          <a:p>
            <a:pPr algn="r" eaLnBrk="1" hangingPunct="1">
              <a:lnSpc>
                <a:spcPct val="120000"/>
              </a:lnSpc>
            </a:pPr>
            <a:r>
              <a:rPr lang="zh-CN" altLang="en-US" sz="1400">
                <a:solidFill>
                  <a:srgbClr val="F4EDDB"/>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F4EDDB"/>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AutoShape 40"/>
          <p:cNvSpPr>
            <a:spLocks noChangeArrowheads="1"/>
          </p:cNvSpPr>
          <p:nvPr/>
        </p:nvSpPr>
        <p:spPr bwMode="auto">
          <a:xfrm>
            <a:off x="8921380" y="2704022"/>
            <a:ext cx="1430897" cy="268393"/>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9" tIns="20099" rIns="20099" bIns="20099" anchor="ctr"/>
          <a:lstStyle/>
          <a:p>
            <a:pPr eaLnBrk="1" hangingPunct="1">
              <a:lnSpc>
                <a:spcPct val="120000"/>
              </a:lnSpc>
            </a:pPr>
            <a:r>
              <a:rPr lang="zh-CN" altLang="en-US" sz="1400">
                <a:solidFill>
                  <a:srgbClr val="F4EDDB"/>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F4EDDB"/>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43"/>
          <p:cNvSpPr>
            <a:spLocks noChangeArrowheads="1"/>
          </p:cNvSpPr>
          <p:nvPr/>
        </p:nvSpPr>
        <p:spPr bwMode="auto">
          <a:xfrm>
            <a:off x="2015780" y="4396051"/>
            <a:ext cx="1394370" cy="239807"/>
          </a:xfrm>
          <a:custGeom>
            <a:avLst/>
            <a:gdLst>
              <a:gd name="T0" fmla="*/ 2147483646 w 21600"/>
              <a:gd name="T1" fmla="*/ 14846403 h 21600"/>
              <a:gd name="T2" fmla="*/ 2147483646 w 21600"/>
              <a:gd name="T3" fmla="*/ 14846403 h 21600"/>
              <a:gd name="T4" fmla="*/ 2147483646 w 21600"/>
              <a:gd name="T5" fmla="*/ 14846403 h 21600"/>
              <a:gd name="T6" fmla="*/ 2147483646 w 21600"/>
              <a:gd name="T7" fmla="*/ 1484640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9" tIns="20099" rIns="20099" bIns="20099" anchor="ctr"/>
          <a:lstStyle/>
          <a:p>
            <a:pPr algn="r" eaLnBrk="1" hangingPunct="1">
              <a:lnSpc>
                <a:spcPct val="120000"/>
              </a:lnSpc>
            </a:pPr>
            <a:r>
              <a:rPr lang="zh-CN" altLang="en-US" sz="1400">
                <a:solidFill>
                  <a:srgbClr val="F4EDDB"/>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F4EDDB"/>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46"/>
          <p:cNvSpPr>
            <a:spLocks noChangeArrowheads="1"/>
          </p:cNvSpPr>
          <p:nvPr/>
        </p:nvSpPr>
        <p:spPr bwMode="auto">
          <a:xfrm>
            <a:off x="8892793" y="4396050"/>
            <a:ext cx="1430897" cy="268393"/>
          </a:xfrm>
          <a:custGeom>
            <a:avLst/>
            <a:gdLst>
              <a:gd name="T0" fmla="*/ 2147483646 w 21600"/>
              <a:gd name="T1" fmla="*/ 20792382 h 21600"/>
              <a:gd name="T2" fmla="*/ 2147483646 w 21600"/>
              <a:gd name="T3" fmla="*/ 20792382 h 21600"/>
              <a:gd name="T4" fmla="*/ 2147483646 w 21600"/>
              <a:gd name="T5" fmla="*/ 20792382 h 21600"/>
              <a:gd name="T6" fmla="*/ 2147483646 w 21600"/>
              <a:gd name="T7" fmla="*/ 20792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099" tIns="20099" rIns="20099" bIns="20099" anchor="ctr"/>
          <a:lstStyle/>
          <a:p>
            <a:pPr eaLnBrk="1" hangingPunct="1">
              <a:lnSpc>
                <a:spcPct val="120000"/>
              </a:lnSpc>
            </a:pPr>
            <a:r>
              <a:rPr lang="zh-CN" altLang="en-US" sz="1400">
                <a:solidFill>
                  <a:srgbClr val="F4EDDB"/>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400">
              <a:solidFill>
                <a:srgbClr val="F4EDDB"/>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250"/>
                                        <p:tgtEl>
                                          <p:spTgt spid="11"/>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250"/>
                                        <p:tgtEl>
                                          <p:spTgt spid="14"/>
                                        </p:tgtEl>
                                      </p:cBhvr>
                                    </p:animEffect>
                                  </p:childTnLst>
                                </p:cTn>
                              </p:par>
                            </p:childTnLst>
                          </p:cTn>
                        </p:par>
                        <p:par>
                          <p:cTn id="22" fill="hold">
                            <p:stCondLst>
                              <p:cond delay="2500"/>
                            </p:stCondLst>
                            <p:childTnLst>
                              <p:par>
                                <p:cTn id="23" presetID="9"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250"/>
                                        <p:tgtEl>
                                          <p:spTgt spid="15"/>
                                        </p:tgtEl>
                                      </p:cBhvr>
                                    </p:animEffect>
                                  </p:childTnLst>
                                </p:cTn>
                              </p:par>
                            </p:childTnLst>
                          </p:cTn>
                        </p:par>
                        <p:par>
                          <p:cTn id="26" fill="hold">
                            <p:stCondLst>
                              <p:cond delay="3000"/>
                            </p:stCondLst>
                            <p:childTnLst>
                              <p:par>
                                <p:cTn id="27" presetID="9"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ssolve">
                                      <p:cBhvr>
                                        <p:cTn id="29" dur="250"/>
                                        <p:tgtEl>
                                          <p:spTgt spid="16"/>
                                        </p:tgtEl>
                                      </p:cBhvr>
                                    </p:animEffect>
                                  </p:childTnLst>
                                </p:cTn>
                              </p:par>
                            </p:childTnLst>
                          </p:cTn>
                        </p:par>
                        <p:par>
                          <p:cTn id="30" fill="hold">
                            <p:stCondLst>
                              <p:cond delay="3500"/>
                            </p:stCondLst>
                            <p:childTnLst>
                              <p:par>
                                <p:cTn id="31" presetID="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250" fill="hold"/>
                                        <p:tgtEl>
                                          <p:spTgt spid="18"/>
                                        </p:tgtEl>
                                        <p:attrNameLst>
                                          <p:attrName>ppt_x</p:attrName>
                                        </p:attrNameLst>
                                      </p:cBhvr>
                                      <p:tavLst>
                                        <p:tav tm="0">
                                          <p:val>
                                            <p:strVal val="0-#ppt_w/2"/>
                                          </p:val>
                                        </p:tav>
                                        <p:tav tm="100000">
                                          <p:val>
                                            <p:strVal val="#ppt_x"/>
                                          </p:val>
                                        </p:tav>
                                      </p:tavLst>
                                    </p:anim>
                                    <p:anim calcmode="lin" valueType="num">
                                      <p:cBhvr>
                                        <p:cTn id="34" dur="25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2"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250" fill="hold"/>
                                        <p:tgtEl>
                                          <p:spTgt spid="20"/>
                                        </p:tgtEl>
                                        <p:attrNameLst>
                                          <p:attrName>ppt_x</p:attrName>
                                        </p:attrNameLst>
                                      </p:cBhvr>
                                      <p:tavLst>
                                        <p:tav tm="0">
                                          <p:val>
                                            <p:strVal val="1+#ppt_w/2"/>
                                          </p:val>
                                        </p:tav>
                                        <p:tav tm="100000">
                                          <p:val>
                                            <p:strVal val="#ppt_x"/>
                                          </p:val>
                                        </p:tav>
                                      </p:tavLst>
                                    </p:anim>
                                    <p:anim calcmode="lin" valueType="num">
                                      <p:cBhvr>
                                        <p:cTn id="39" dur="250" fill="hold"/>
                                        <p:tgtEl>
                                          <p:spTgt spid="2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250" fill="hold"/>
                                        <p:tgtEl>
                                          <p:spTgt spid="22"/>
                                        </p:tgtEl>
                                        <p:attrNameLst>
                                          <p:attrName>ppt_x</p:attrName>
                                        </p:attrNameLst>
                                      </p:cBhvr>
                                      <p:tavLst>
                                        <p:tav tm="0">
                                          <p:val>
                                            <p:strVal val="0-#ppt_w/2"/>
                                          </p:val>
                                        </p:tav>
                                        <p:tav tm="100000">
                                          <p:val>
                                            <p:strVal val="#ppt_x"/>
                                          </p:val>
                                        </p:tav>
                                      </p:tavLst>
                                    </p:anim>
                                    <p:anim calcmode="lin" valueType="num">
                                      <p:cBhvr>
                                        <p:cTn id="44" dur="25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250" fill="hold"/>
                                        <p:tgtEl>
                                          <p:spTgt spid="24"/>
                                        </p:tgtEl>
                                        <p:attrNameLst>
                                          <p:attrName>ppt_x</p:attrName>
                                        </p:attrNameLst>
                                      </p:cBhvr>
                                      <p:tavLst>
                                        <p:tav tm="0">
                                          <p:val>
                                            <p:strVal val="1+#ppt_w/2"/>
                                          </p:val>
                                        </p:tav>
                                        <p:tav tm="100000">
                                          <p:val>
                                            <p:strVal val="#ppt_x"/>
                                          </p:val>
                                        </p:tav>
                                      </p:tavLst>
                                    </p:anim>
                                    <p:anim calcmode="lin" valueType="num">
                                      <p:cBhvr>
                                        <p:cTn id="49"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rPr>
                <a:t>明年工作计划</a:t>
              </a: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cxnSp>
        <p:nvCxnSpPr>
          <p:cNvPr id="5" name="直接连接符 4"/>
          <p:cNvCxnSpPr/>
          <p:nvPr/>
        </p:nvCxnSpPr>
        <p:spPr>
          <a:xfrm>
            <a:off x="7192029" y="3135883"/>
            <a:ext cx="3637825"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529159" y="2039320"/>
            <a:ext cx="1211043" cy="400257"/>
          </a:xfrm>
          <a:prstGeom prst="rect">
            <a:avLst/>
          </a:prstGeom>
        </p:spPr>
        <p:txBody>
          <a:bodyPr wrap="none" lIns="91467" tIns="45734" rIns="91467" bIns="45734">
            <a:spAutoFit/>
          </a:bodyPr>
          <a:lstStyle/>
          <a:p>
            <a:r>
              <a:rPr lang="zh-CN" altLang="en-US" sz="2000" b="1" dirty="0">
                <a:solidFill>
                  <a:srgbClr val="F4EDDB"/>
                </a:solidFill>
                <a:latin typeface="微软雅黑" panose="020B0503020204020204" pitchFamily="34" charset="-122"/>
                <a:ea typeface="微软雅黑" panose="020B0503020204020204" pitchFamily="34" charset="-122"/>
              </a:rPr>
              <a:t>添加标题</a:t>
            </a:r>
            <a:endParaRPr lang="en-US" altLang="zh-CN" sz="2000" b="1" dirty="0">
              <a:solidFill>
                <a:srgbClr val="F4EDDB"/>
              </a:solidFill>
              <a:latin typeface="微软雅黑" panose="020B0503020204020204" pitchFamily="34" charset="-122"/>
              <a:ea typeface="微软雅黑" panose="020B0503020204020204" pitchFamily="34" charset="-122"/>
            </a:endParaRPr>
          </a:p>
        </p:txBody>
      </p:sp>
      <p:sp>
        <p:nvSpPr>
          <p:cNvPr id="7" name="矩形 47"/>
          <p:cNvSpPr>
            <a:spLocks noChangeArrowheads="1"/>
          </p:cNvSpPr>
          <p:nvPr/>
        </p:nvSpPr>
        <p:spPr bwMode="auto">
          <a:xfrm>
            <a:off x="7516192" y="2454220"/>
            <a:ext cx="3313662" cy="53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67" tIns="45734" rIns="91467" bIns="4573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F4EDDB"/>
                </a:solidFill>
                <a:sym typeface="微软雅黑" panose="020B0503020204020204" pitchFamily="34" charset="-122"/>
              </a:rPr>
              <a:t>在此录入上述图表的综合描述说明，在此录入上述图表的综合描述说明。</a:t>
            </a:r>
          </a:p>
        </p:txBody>
      </p:sp>
      <p:cxnSp>
        <p:nvCxnSpPr>
          <p:cNvPr id="9" name="直接连接符 8"/>
          <p:cNvCxnSpPr/>
          <p:nvPr/>
        </p:nvCxnSpPr>
        <p:spPr>
          <a:xfrm>
            <a:off x="7192029" y="4504570"/>
            <a:ext cx="3637825"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529159" y="3408006"/>
            <a:ext cx="1211043" cy="400257"/>
          </a:xfrm>
          <a:prstGeom prst="rect">
            <a:avLst/>
          </a:prstGeom>
        </p:spPr>
        <p:txBody>
          <a:bodyPr wrap="none" lIns="91467" tIns="45734" rIns="91467" bIns="45734">
            <a:spAutoFit/>
          </a:bodyPr>
          <a:lstStyle/>
          <a:p>
            <a:r>
              <a:rPr lang="zh-CN" altLang="en-US" sz="2000" b="1" dirty="0">
                <a:solidFill>
                  <a:srgbClr val="F4EDDB"/>
                </a:solidFill>
                <a:latin typeface="微软雅黑" panose="020B0503020204020204" pitchFamily="34" charset="-122"/>
                <a:ea typeface="微软雅黑" panose="020B0503020204020204" pitchFamily="34" charset="-122"/>
              </a:rPr>
              <a:t>添加标题</a:t>
            </a:r>
            <a:endParaRPr lang="en-US" altLang="zh-CN" sz="2000" b="1" dirty="0">
              <a:solidFill>
                <a:srgbClr val="F4EDDB"/>
              </a:solidFill>
              <a:latin typeface="微软雅黑" panose="020B0503020204020204" pitchFamily="34" charset="-122"/>
              <a:ea typeface="微软雅黑" panose="020B0503020204020204" pitchFamily="34" charset="-122"/>
            </a:endParaRPr>
          </a:p>
        </p:txBody>
      </p:sp>
      <p:sp>
        <p:nvSpPr>
          <p:cNvPr id="11" name="矩形 47"/>
          <p:cNvSpPr>
            <a:spLocks noChangeArrowheads="1"/>
          </p:cNvSpPr>
          <p:nvPr/>
        </p:nvSpPr>
        <p:spPr bwMode="auto">
          <a:xfrm>
            <a:off x="7516192" y="3822906"/>
            <a:ext cx="3313662" cy="53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67" tIns="45734" rIns="91467" bIns="4573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F4EDDB"/>
                </a:solidFill>
                <a:sym typeface="微软雅黑" panose="020B0503020204020204" pitchFamily="34" charset="-122"/>
              </a:rPr>
              <a:t>在此录入上述图表的综合描述说明，在此录入上述图表的综合描述说明。</a:t>
            </a:r>
          </a:p>
        </p:txBody>
      </p:sp>
      <p:cxnSp>
        <p:nvCxnSpPr>
          <p:cNvPr id="14" name="直接连接符 13"/>
          <p:cNvCxnSpPr/>
          <p:nvPr/>
        </p:nvCxnSpPr>
        <p:spPr>
          <a:xfrm>
            <a:off x="7192029" y="5945292"/>
            <a:ext cx="3637825"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529159" y="4848729"/>
            <a:ext cx="1211043" cy="400257"/>
          </a:xfrm>
          <a:prstGeom prst="rect">
            <a:avLst/>
          </a:prstGeom>
        </p:spPr>
        <p:txBody>
          <a:bodyPr wrap="none" lIns="91467" tIns="45734" rIns="91467" bIns="45734">
            <a:spAutoFit/>
          </a:bodyPr>
          <a:lstStyle/>
          <a:p>
            <a:r>
              <a:rPr lang="zh-CN" altLang="en-US" sz="2000" b="1" dirty="0">
                <a:solidFill>
                  <a:srgbClr val="F4EDDB"/>
                </a:solidFill>
                <a:latin typeface="微软雅黑" panose="020B0503020204020204" pitchFamily="34" charset="-122"/>
                <a:ea typeface="微软雅黑" panose="020B0503020204020204" pitchFamily="34" charset="-122"/>
              </a:rPr>
              <a:t>添加标题</a:t>
            </a:r>
            <a:endParaRPr lang="en-US" altLang="zh-CN" sz="2000" b="1" dirty="0">
              <a:solidFill>
                <a:srgbClr val="F4EDDB"/>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7516192" y="5263629"/>
            <a:ext cx="3313662" cy="53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67" tIns="45734" rIns="91467" bIns="4573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rgbClr val="F4EDDB"/>
                </a:solidFill>
                <a:sym typeface="微软雅黑" panose="020B0503020204020204" pitchFamily="34" charset="-122"/>
              </a:rPr>
              <a:t>在此录入上述图表的综合描述说明，在此录入上述图表的综合描述说明。</a:t>
            </a:r>
          </a:p>
        </p:txBody>
      </p:sp>
      <p:sp>
        <p:nvSpPr>
          <p:cNvPr id="17" name="Freeform 5"/>
          <p:cNvSpPr/>
          <p:nvPr/>
        </p:nvSpPr>
        <p:spPr bwMode="auto">
          <a:xfrm rot="1855731">
            <a:off x="6516197" y="2139452"/>
            <a:ext cx="936470" cy="8443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4EDDB"/>
          </a:solidFill>
          <a:ln w="12700" cap="flat">
            <a:noFill/>
            <a:prstDash val="solid"/>
            <a:miter lim="800000"/>
          </a:ln>
          <a:effectLst/>
        </p:spPr>
        <p:txBody>
          <a:bodyPr vert="horz" wrap="square" lIns="91476" tIns="45738" rIns="91476" bIns="45738" numCol="1" anchor="t" anchorCtr="0" compatLnSpc="1"/>
          <a:lstStyle/>
          <a:p>
            <a:endParaRPr lang="zh-CN" altLang="en-US" sz="1600">
              <a:solidFill>
                <a:srgbClr val="565656"/>
              </a:solidFill>
            </a:endParaRPr>
          </a:p>
        </p:txBody>
      </p:sp>
      <p:sp>
        <p:nvSpPr>
          <p:cNvPr id="18" name="TextBox 159"/>
          <p:cNvSpPr txBox="1"/>
          <p:nvPr/>
        </p:nvSpPr>
        <p:spPr>
          <a:xfrm>
            <a:off x="6775383" y="2210660"/>
            <a:ext cx="377944" cy="646584"/>
          </a:xfrm>
          <a:prstGeom prst="rect">
            <a:avLst/>
          </a:prstGeom>
          <a:noFill/>
        </p:spPr>
        <p:txBody>
          <a:bodyPr wrap="square" rtlCol="0">
            <a:spAutoFit/>
          </a:bodyPr>
          <a:lstStyle/>
          <a:p>
            <a:r>
              <a:rPr lang="en-US" altLang="zh-CN" sz="3600" b="1" dirty="0">
                <a:solidFill>
                  <a:srgbClr val="565656"/>
                </a:solidFill>
                <a:latin typeface="微软雅黑" panose="020B0503020204020204" pitchFamily="34" charset="-122"/>
                <a:ea typeface="微软雅黑" panose="020B0503020204020204" pitchFamily="34" charset="-122"/>
              </a:rPr>
              <a:t>1</a:t>
            </a:r>
            <a:endParaRPr lang="zh-CN" altLang="en-US" sz="3600" b="1" dirty="0">
              <a:solidFill>
                <a:srgbClr val="565656"/>
              </a:solidFill>
              <a:latin typeface="微软雅黑" panose="020B0503020204020204" pitchFamily="34" charset="-122"/>
              <a:ea typeface="微软雅黑" panose="020B0503020204020204" pitchFamily="34" charset="-122"/>
            </a:endParaRPr>
          </a:p>
        </p:txBody>
      </p:sp>
      <p:sp>
        <p:nvSpPr>
          <p:cNvPr id="19" name="Freeform 5"/>
          <p:cNvSpPr/>
          <p:nvPr/>
        </p:nvSpPr>
        <p:spPr bwMode="auto">
          <a:xfrm rot="1855731">
            <a:off x="6496120" y="3461533"/>
            <a:ext cx="936470" cy="8443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4EDDB"/>
          </a:solidFill>
          <a:ln w="12700" cap="flat">
            <a:noFill/>
            <a:prstDash val="solid"/>
            <a:miter lim="800000"/>
          </a:ln>
          <a:effectLst/>
        </p:spPr>
        <p:txBody>
          <a:bodyPr vert="horz" wrap="square" lIns="91476" tIns="45738" rIns="91476" bIns="45738" numCol="1" anchor="t" anchorCtr="0" compatLnSpc="1"/>
          <a:lstStyle/>
          <a:p>
            <a:endParaRPr lang="zh-CN" altLang="en-US" sz="1600">
              <a:solidFill>
                <a:srgbClr val="565656"/>
              </a:solidFill>
            </a:endParaRPr>
          </a:p>
        </p:txBody>
      </p:sp>
      <p:sp>
        <p:nvSpPr>
          <p:cNvPr id="20" name="TextBox 161"/>
          <p:cNvSpPr txBox="1"/>
          <p:nvPr/>
        </p:nvSpPr>
        <p:spPr>
          <a:xfrm>
            <a:off x="6755307" y="3532741"/>
            <a:ext cx="377944" cy="646584"/>
          </a:xfrm>
          <a:prstGeom prst="rect">
            <a:avLst/>
          </a:prstGeom>
          <a:noFill/>
        </p:spPr>
        <p:txBody>
          <a:bodyPr wrap="square" rtlCol="0">
            <a:spAutoFit/>
          </a:bodyPr>
          <a:lstStyle/>
          <a:p>
            <a:r>
              <a:rPr lang="en-US" altLang="zh-CN" sz="3600" b="1" dirty="0">
                <a:solidFill>
                  <a:srgbClr val="565656"/>
                </a:solidFill>
                <a:latin typeface="微软雅黑" panose="020B0503020204020204" pitchFamily="34" charset="-122"/>
                <a:ea typeface="微软雅黑" panose="020B0503020204020204" pitchFamily="34" charset="-122"/>
              </a:rPr>
              <a:t>2</a:t>
            </a:r>
            <a:endParaRPr lang="zh-CN" altLang="en-US" sz="3600" b="1" dirty="0">
              <a:solidFill>
                <a:srgbClr val="565656"/>
              </a:solidFill>
              <a:latin typeface="微软雅黑" panose="020B0503020204020204" pitchFamily="34" charset="-122"/>
              <a:ea typeface="微软雅黑" panose="020B0503020204020204" pitchFamily="34" charset="-122"/>
            </a:endParaRPr>
          </a:p>
        </p:txBody>
      </p:sp>
      <p:sp>
        <p:nvSpPr>
          <p:cNvPr id="21" name="Freeform 5"/>
          <p:cNvSpPr/>
          <p:nvPr/>
        </p:nvSpPr>
        <p:spPr bwMode="auto">
          <a:xfrm rot="1855731">
            <a:off x="6488749" y="4894354"/>
            <a:ext cx="936470" cy="8443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4EDDB"/>
          </a:solidFill>
          <a:ln w="12700" cap="flat">
            <a:noFill/>
            <a:prstDash val="solid"/>
            <a:miter lim="800000"/>
          </a:ln>
          <a:effectLst/>
        </p:spPr>
        <p:txBody>
          <a:bodyPr vert="horz" wrap="square" lIns="91476" tIns="45738" rIns="91476" bIns="45738" numCol="1" anchor="t" anchorCtr="0" compatLnSpc="1"/>
          <a:lstStyle/>
          <a:p>
            <a:endParaRPr lang="zh-CN" altLang="en-US" sz="1600">
              <a:solidFill>
                <a:srgbClr val="565656"/>
              </a:solidFill>
            </a:endParaRPr>
          </a:p>
        </p:txBody>
      </p:sp>
      <p:sp>
        <p:nvSpPr>
          <p:cNvPr id="22" name="TextBox 163"/>
          <p:cNvSpPr txBox="1"/>
          <p:nvPr/>
        </p:nvSpPr>
        <p:spPr>
          <a:xfrm>
            <a:off x="6747935" y="4965562"/>
            <a:ext cx="377944" cy="646584"/>
          </a:xfrm>
          <a:prstGeom prst="rect">
            <a:avLst/>
          </a:prstGeom>
          <a:noFill/>
        </p:spPr>
        <p:txBody>
          <a:bodyPr wrap="square" rtlCol="0">
            <a:spAutoFit/>
          </a:bodyPr>
          <a:lstStyle/>
          <a:p>
            <a:r>
              <a:rPr lang="en-US" altLang="zh-CN" sz="3600" b="1" dirty="0">
                <a:solidFill>
                  <a:srgbClr val="565656"/>
                </a:solidFill>
                <a:latin typeface="微软雅黑" panose="020B0503020204020204" pitchFamily="34" charset="-122"/>
                <a:ea typeface="微软雅黑" panose="020B0503020204020204" pitchFamily="34" charset="-122"/>
              </a:rPr>
              <a:t>3</a:t>
            </a:r>
            <a:endParaRPr lang="zh-CN" altLang="en-US" sz="3600" b="1" dirty="0">
              <a:solidFill>
                <a:srgbClr val="565656"/>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336591" y="2494885"/>
            <a:ext cx="4390461" cy="3039051"/>
            <a:chOff x="808635" y="1926421"/>
            <a:chExt cx="5568950" cy="3854796"/>
          </a:xfrm>
          <a:solidFill>
            <a:srgbClr val="F4EDDB"/>
          </a:solidFill>
        </p:grpSpPr>
        <p:sp>
          <p:nvSpPr>
            <p:cNvPr id="24" name="空心弧 23"/>
            <p:cNvSpPr>
              <a:spLocks noChangeAspect="1"/>
            </p:cNvSpPr>
            <p:nvPr/>
          </p:nvSpPr>
          <p:spPr>
            <a:xfrm>
              <a:off x="808635" y="1926421"/>
              <a:ext cx="2879725" cy="2879725"/>
            </a:xfrm>
            <a:prstGeom prst="blockArc">
              <a:avLst>
                <a:gd name="adj1" fmla="val 10800000"/>
                <a:gd name="adj2" fmla="val 38981"/>
                <a:gd name="adj3" fmla="val 69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rgbClr val="565656"/>
                </a:solidFill>
              </a:endParaRPr>
            </a:p>
          </p:txBody>
        </p:sp>
        <p:sp>
          <p:nvSpPr>
            <p:cNvPr id="25" name="空心弧 24"/>
            <p:cNvSpPr>
              <a:spLocks noChangeAspect="1"/>
            </p:cNvSpPr>
            <p:nvPr/>
          </p:nvSpPr>
          <p:spPr>
            <a:xfrm flipV="1">
              <a:off x="3497860" y="1926421"/>
              <a:ext cx="2879725" cy="2879725"/>
            </a:xfrm>
            <a:prstGeom prst="blockArc">
              <a:avLst>
                <a:gd name="adj1" fmla="val 10800000"/>
                <a:gd name="adj2" fmla="val 38981"/>
                <a:gd name="adj3" fmla="val 692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100">
                <a:solidFill>
                  <a:srgbClr val="565656"/>
                </a:solidFill>
              </a:endParaRPr>
            </a:p>
          </p:txBody>
        </p:sp>
        <p:sp>
          <p:nvSpPr>
            <p:cNvPr id="26" name="Freeform 466"/>
            <p:cNvSpPr/>
            <p:nvPr/>
          </p:nvSpPr>
          <p:spPr bwMode="auto">
            <a:xfrm>
              <a:off x="2081810" y="2591583"/>
              <a:ext cx="458788" cy="1270000"/>
            </a:xfrm>
            <a:custGeom>
              <a:avLst/>
              <a:gdLst>
                <a:gd name="T0" fmla="*/ 2147483646 w 6132"/>
                <a:gd name="T1" fmla="*/ 2147483646 h 16980"/>
                <a:gd name="T2" fmla="*/ 2147483646 w 6132"/>
                <a:gd name="T3" fmla="*/ 2147483646 h 16980"/>
                <a:gd name="T4" fmla="*/ 2147483646 w 6132"/>
                <a:gd name="T5" fmla="*/ 2147483646 h 16980"/>
                <a:gd name="T6" fmla="*/ 2147483646 w 6132"/>
                <a:gd name="T7" fmla="*/ 2147483646 h 16980"/>
                <a:gd name="T8" fmla="*/ 2147483646 w 6132"/>
                <a:gd name="T9" fmla="*/ 2147483646 h 16980"/>
                <a:gd name="T10" fmla="*/ 2147483646 w 6132"/>
                <a:gd name="T11" fmla="*/ 2147483646 h 16980"/>
                <a:gd name="T12" fmla="*/ 2147483646 w 6132"/>
                <a:gd name="T13" fmla="*/ 2147483646 h 16980"/>
                <a:gd name="T14" fmla="*/ 2147483646 w 6132"/>
                <a:gd name="T15" fmla="*/ 2147483646 h 16980"/>
                <a:gd name="T16" fmla="*/ 2147483646 w 6132"/>
                <a:gd name="T17" fmla="*/ 2147483646 h 16980"/>
                <a:gd name="T18" fmla="*/ 2147483646 w 6132"/>
                <a:gd name="T19" fmla="*/ 2147483646 h 16980"/>
                <a:gd name="T20" fmla="*/ 2147483646 w 6132"/>
                <a:gd name="T21" fmla="*/ 2147483646 h 16980"/>
                <a:gd name="T22" fmla="*/ 2147483646 w 6132"/>
                <a:gd name="T23" fmla="*/ 2147483646 h 16980"/>
                <a:gd name="T24" fmla="*/ 2147483646 w 6132"/>
                <a:gd name="T25" fmla="*/ 2147483646 h 16980"/>
                <a:gd name="T26" fmla="*/ 2147483646 w 6132"/>
                <a:gd name="T27" fmla="*/ 2147483646 h 16980"/>
                <a:gd name="T28" fmla="*/ 2147483646 w 6132"/>
                <a:gd name="T29" fmla="*/ 2147483646 h 16980"/>
                <a:gd name="T30" fmla="*/ 2147483646 w 6132"/>
                <a:gd name="T31" fmla="*/ 2147483646 h 16980"/>
                <a:gd name="T32" fmla="*/ 2147483646 w 6132"/>
                <a:gd name="T33" fmla="*/ 2147483646 h 16980"/>
                <a:gd name="T34" fmla="*/ 2147483646 w 6132"/>
                <a:gd name="T35" fmla="*/ 2147483646 h 16980"/>
                <a:gd name="T36" fmla="*/ 2027776680 w 6132"/>
                <a:gd name="T37" fmla="*/ 2147483646 h 16980"/>
                <a:gd name="T38" fmla="*/ 829109032 w 6132"/>
                <a:gd name="T39" fmla="*/ 2147483646 h 16980"/>
                <a:gd name="T40" fmla="*/ 155983350 w 6132"/>
                <a:gd name="T41" fmla="*/ 2147483646 h 16980"/>
                <a:gd name="T42" fmla="*/ 8227918 w 6132"/>
                <a:gd name="T43" fmla="*/ 2147483646 h 16980"/>
                <a:gd name="T44" fmla="*/ 467950126 w 6132"/>
                <a:gd name="T45" fmla="*/ 2147483646 h 16980"/>
                <a:gd name="T46" fmla="*/ 1707581986 w 6132"/>
                <a:gd name="T47" fmla="*/ 2147483646 h 16980"/>
                <a:gd name="T48" fmla="*/ 2147483646 w 6132"/>
                <a:gd name="T49" fmla="*/ 2147483646 h 16980"/>
                <a:gd name="T50" fmla="*/ 2147483646 w 6132"/>
                <a:gd name="T51" fmla="*/ 2147483646 h 16980"/>
                <a:gd name="T52" fmla="*/ 2147483646 w 6132"/>
                <a:gd name="T53" fmla="*/ 2147483646 h 16980"/>
                <a:gd name="T54" fmla="*/ 2147483646 w 6132"/>
                <a:gd name="T55" fmla="*/ 2147483646 h 16980"/>
                <a:gd name="T56" fmla="*/ 2147483646 w 6132"/>
                <a:gd name="T57" fmla="*/ 2147483646 h 16980"/>
                <a:gd name="T58" fmla="*/ 2147483646 w 6132"/>
                <a:gd name="T59" fmla="*/ 2147483646 h 16980"/>
                <a:gd name="T60" fmla="*/ 2147483646 w 6132"/>
                <a:gd name="T61" fmla="*/ 2147483646 h 16980"/>
                <a:gd name="T62" fmla="*/ 2147483646 w 6132"/>
                <a:gd name="T63" fmla="*/ 2147483646 h 16980"/>
                <a:gd name="T64" fmla="*/ 2147483646 w 6132"/>
                <a:gd name="T65" fmla="*/ 2147483646 h 16980"/>
                <a:gd name="T66" fmla="*/ 2147483646 w 6132"/>
                <a:gd name="T67" fmla="*/ 2147483646 h 16980"/>
                <a:gd name="T68" fmla="*/ 2147483646 w 6132"/>
                <a:gd name="T69" fmla="*/ 2147483646 h 16980"/>
                <a:gd name="T70" fmla="*/ 2147483646 w 6132"/>
                <a:gd name="T71" fmla="*/ 2147483646 h 16980"/>
                <a:gd name="T72" fmla="*/ 2147483646 w 6132"/>
                <a:gd name="T73" fmla="*/ 2147483646 h 16980"/>
                <a:gd name="T74" fmla="*/ 2147483646 w 6132"/>
                <a:gd name="T75" fmla="*/ 2147483646 h 16980"/>
                <a:gd name="T76" fmla="*/ 2147483646 w 6132"/>
                <a:gd name="T77" fmla="*/ 2147483646 h 16980"/>
                <a:gd name="T78" fmla="*/ 2147483646 w 6132"/>
                <a:gd name="T79" fmla="*/ 2147483646 h 16980"/>
                <a:gd name="T80" fmla="*/ 2147483646 w 6132"/>
                <a:gd name="T81" fmla="*/ 2147483646 h 16980"/>
                <a:gd name="T82" fmla="*/ 2147483646 w 6132"/>
                <a:gd name="T83" fmla="*/ 2147483646 h 16980"/>
                <a:gd name="T84" fmla="*/ 2147483646 w 6132"/>
                <a:gd name="T85" fmla="*/ 2147483646 h 16980"/>
                <a:gd name="T86" fmla="*/ 2147483646 w 6132"/>
                <a:gd name="T87" fmla="*/ 1808087018 h 16980"/>
                <a:gd name="T88" fmla="*/ 2147483646 w 6132"/>
                <a:gd name="T89" fmla="*/ 586112200 h 16980"/>
                <a:gd name="T90" fmla="*/ 2147483646 w 6132"/>
                <a:gd name="T91" fmla="*/ 33050858 h 16980"/>
                <a:gd name="T92" fmla="*/ 2147483646 w 6132"/>
                <a:gd name="T93" fmla="*/ 148551365 h 16980"/>
                <a:gd name="T94" fmla="*/ 2147483646 w 6132"/>
                <a:gd name="T95" fmla="*/ 916438049 h 16980"/>
                <a:gd name="T96" fmla="*/ 2147483646 w 6132"/>
                <a:gd name="T97" fmla="*/ 2147483646 h 16980"/>
                <a:gd name="T98" fmla="*/ 2147483646 w 6132"/>
                <a:gd name="T99" fmla="*/ 2147483646 h 16980"/>
                <a:gd name="T100" fmla="*/ 2147483646 w 6132"/>
                <a:gd name="T101" fmla="*/ 2147483646 h 16980"/>
                <a:gd name="T102" fmla="*/ 2147483646 w 6132"/>
                <a:gd name="T103" fmla="*/ 2147483646 h 16980"/>
                <a:gd name="T104" fmla="*/ 2147483646 w 6132"/>
                <a:gd name="T105" fmla="*/ 2147483646 h 16980"/>
                <a:gd name="T106" fmla="*/ 2147483646 w 6132"/>
                <a:gd name="T107" fmla="*/ 2147483646 h 16980"/>
                <a:gd name="T108" fmla="*/ 2147483646 w 6132"/>
                <a:gd name="T109" fmla="*/ 2147483646 h 16980"/>
                <a:gd name="T110" fmla="*/ 2147483646 w 6132"/>
                <a:gd name="T111" fmla="*/ 2147483646 h 16980"/>
                <a:gd name="T112" fmla="*/ 2147483646 w 6132"/>
                <a:gd name="T113" fmla="*/ 2147483646 h 16980"/>
                <a:gd name="T114" fmla="*/ 2147483646 w 6132"/>
                <a:gd name="T115" fmla="*/ 2147483646 h 16980"/>
                <a:gd name="T116" fmla="*/ 2147483646 w 6132"/>
                <a:gd name="T117" fmla="*/ 2147483646 h 16980"/>
                <a:gd name="T118" fmla="*/ 2147483646 w 6132"/>
                <a:gd name="T119" fmla="*/ 2147483646 h 16980"/>
                <a:gd name="T120" fmla="*/ 2147483646 w 6132"/>
                <a:gd name="T121" fmla="*/ 2147483646 h 16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565656"/>
                </a:solidFill>
              </a:endParaRPr>
            </a:p>
          </p:txBody>
        </p:sp>
        <p:sp>
          <p:nvSpPr>
            <p:cNvPr id="27" name="任意多边形 20"/>
            <p:cNvSpPr/>
            <p:nvPr/>
          </p:nvSpPr>
          <p:spPr bwMode="auto">
            <a:xfrm>
              <a:off x="4768906" y="2591512"/>
              <a:ext cx="538462" cy="1270618"/>
            </a:xfrm>
            <a:custGeom>
              <a:avLst/>
              <a:gdLst>
                <a:gd name="connsiteX0" fmla="*/ 271408 w 538462"/>
                <a:gd name="connsiteY0" fmla="*/ 0 h 1270618"/>
                <a:gd name="connsiteX1" fmla="*/ 274828 w 538462"/>
                <a:gd name="connsiteY1" fmla="*/ 75 h 1270618"/>
                <a:gd name="connsiteX2" fmla="*/ 278326 w 538462"/>
                <a:gd name="connsiteY2" fmla="*/ 150 h 1270618"/>
                <a:gd name="connsiteX3" fmla="*/ 281668 w 538462"/>
                <a:gd name="connsiteY3" fmla="*/ 299 h 1270618"/>
                <a:gd name="connsiteX4" fmla="*/ 285088 w 538462"/>
                <a:gd name="connsiteY4" fmla="*/ 524 h 1270618"/>
                <a:gd name="connsiteX5" fmla="*/ 288353 w 538462"/>
                <a:gd name="connsiteY5" fmla="*/ 973 h 1270618"/>
                <a:gd name="connsiteX6" fmla="*/ 291773 w 538462"/>
                <a:gd name="connsiteY6" fmla="*/ 1347 h 1270618"/>
                <a:gd name="connsiteX7" fmla="*/ 294960 w 538462"/>
                <a:gd name="connsiteY7" fmla="*/ 1796 h 1270618"/>
                <a:gd name="connsiteX8" fmla="*/ 298302 w 538462"/>
                <a:gd name="connsiteY8" fmla="*/ 2395 h 1270618"/>
                <a:gd name="connsiteX9" fmla="*/ 301489 w 538462"/>
                <a:gd name="connsiteY9" fmla="*/ 2993 h 1270618"/>
                <a:gd name="connsiteX10" fmla="*/ 304598 w 538462"/>
                <a:gd name="connsiteY10" fmla="*/ 3742 h 1270618"/>
                <a:gd name="connsiteX11" fmla="*/ 307863 w 538462"/>
                <a:gd name="connsiteY11" fmla="*/ 4490 h 1270618"/>
                <a:gd name="connsiteX12" fmla="*/ 310894 w 538462"/>
                <a:gd name="connsiteY12" fmla="*/ 5313 h 1270618"/>
                <a:gd name="connsiteX13" fmla="*/ 314081 w 538462"/>
                <a:gd name="connsiteY13" fmla="*/ 6286 h 1270618"/>
                <a:gd name="connsiteX14" fmla="*/ 317112 w 538462"/>
                <a:gd name="connsiteY14" fmla="*/ 7333 h 1270618"/>
                <a:gd name="connsiteX15" fmla="*/ 320144 w 538462"/>
                <a:gd name="connsiteY15" fmla="*/ 8306 h 1270618"/>
                <a:gd name="connsiteX16" fmla="*/ 323097 w 538462"/>
                <a:gd name="connsiteY16" fmla="*/ 9504 h 1270618"/>
                <a:gd name="connsiteX17" fmla="*/ 326129 w 538462"/>
                <a:gd name="connsiteY17" fmla="*/ 10701 h 1270618"/>
                <a:gd name="connsiteX18" fmla="*/ 329005 w 538462"/>
                <a:gd name="connsiteY18" fmla="*/ 11973 h 1270618"/>
                <a:gd name="connsiteX19" fmla="*/ 331958 w 538462"/>
                <a:gd name="connsiteY19" fmla="*/ 13395 h 1270618"/>
                <a:gd name="connsiteX20" fmla="*/ 334757 w 538462"/>
                <a:gd name="connsiteY20" fmla="*/ 14891 h 1270618"/>
                <a:gd name="connsiteX21" fmla="*/ 337633 w 538462"/>
                <a:gd name="connsiteY21" fmla="*/ 16388 h 1270618"/>
                <a:gd name="connsiteX22" fmla="*/ 340431 w 538462"/>
                <a:gd name="connsiteY22" fmla="*/ 17959 h 1270618"/>
                <a:gd name="connsiteX23" fmla="*/ 343151 w 538462"/>
                <a:gd name="connsiteY23" fmla="*/ 19680 h 1270618"/>
                <a:gd name="connsiteX24" fmla="*/ 345949 w 538462"/>
                <a:gd name="connsiteY24" fmla="*/ 21476 h 1270618"/>
                <a:gd name="connsiteX25" fmla="*/ 348670 w 538462"/>
                <a:gd name="connsiteY25" fmla="*/ 23272 h 1270618"/>
                <a:gd name="connsiteX26" fmla="*/ 351313 w 538462"/>
                <a:gd name="connsiteY26" fmla="*/ 25143 h 1270618"/>
                <a:gd name="connsiteX27" fmla="*/ 353955 w 538462"/>
                <a:gd name="connsiteY27" fmla="*/ 27089 h 1270618"/>
                <a:gd name="connsiteX28" fmla="*/ 356598 w 538462"/>
                <a:gd name="connsiteY28" fmla="*/ 29184 h 1270618"/>
                <a:gd name="connsiteX29" fmla="*/ 359163 w 538462"/>
                <a:gd name="connsiteY29" fmla="*/ 31354 h 1270618"/>
                <a:gd name="connsiteX30" fmla="*/ 361728 w 538462"/>
                <a:gd name="connsiteY30" fmla="*/ 33524 h 1270618"/>
                <a:gd name="connsiteX31" fmla="*/ 364293 w 538462"/>
                <a:gd name="connsiteY31" fmla="*/ 35769 h 1270618"/>
                <a:gd name="connsiteX32" fmla="*/ 366781 w 538462"/>
                <a:gd name="connsiteY32" fmla="*/ 38164 h 1270618"/>
                <a:gd name="connsiteX33" fmla="*/ 369268 w 538462"/>
                <a:gd name="connsiteY33" fmla="*/ 40558 h 1270618"/>
                <a:gd name="connsiteX34" fmla="*/ 371600 w 538462"/>
                <a:gd name="connsiteY34" fmla="*/ 42953 h 1270618"/>
                <a:gd name="connsiteX35" fmla="*/ 373854 w 538462"/>
                <a:gd name="connsiteY35" fmla="*/ 45422 h 1270618"/>
                <a:gd name="connsiteX36" fmla="*/ 376030 w 538462"/>
                <a:gd name="connsiteY36" fmla="*/ 47892 h 1270618"/>
                <a:gd name="connsiteX37" fmla="*/ 378129 w 538462"/>
                <a:gd name="connsiteY37" fmla="*/ 50436 h 1270618"/>
                <a:gd name="connsiteX38" fmla="*/ 380150 w 538462"/>
                <a:gd name="connsiteY38" fmla="*/ 52980 h 1270618"/>
                <a:gd name="connsiteX39" fmla="*/ 382093 w 538462"/>
                <a:gd name="connsiteY39" fmla="*/ 55524 h 1270618"/>
                <a:gd name="connsiteX40" fmla="*/ 384036 w 538462"/>
                <a:gd name="connsiteY40" fmla="*/ 58068 h 1270618"/>
                <a:gd name="connsiteX41" fmla="*/ 385824 w 538462"/>
                <a:gd name="connsiteY41" fmla="*/ 60687 h 1270618"/>
                <a:gd name="connsiteX42" fmla="*/ 387534 w 538462"/>
                <a:gd name="connsiteY42" fmla="*/ 63381 h 1270618"/>
                <a:gd name="connsiteX43" fmla="*/ 389244 w 538462"/>
                <a:gd name="connsiteY43" fmla="*/ 66075 h 1270618"/>
                <a:gd name="connsiteX44" fmla="*/ 390799 w 538462"/>
                <a:gd name="connsiteY44" fmla="*/ 68769 h 1270618"/>
                <a:gd name="connsiteX45" fmla="*/ 392275 w 538462"/>
                <a:gd name="connsiteY45" fmla="*/ 71463 h 1270618"/>
                <a:gd name="connsiteX46" fmla="*/ 393674 w 538462"/>
                <a:gd name="connsiteY46" fmla="*/ 74307 h 1270618"/>
                <a:gd name="connsiteX47" fmla="*/ 395074 w 538462"/>
                <a:gd name="connsiteY47" fmla="*/ 77075 h 1270618"/>
                <a:gd name="connsiteX48" fmla="*/ 396317 w 538462"/>
                <a:gd name="connsiteY48" fmla="*/ 79919 h 1270618"/>
                <a:gd name="connsiteX49" fmla="*/ 397483 w 538462"/>
                <a:gd name="connsiteY49" fmla="*/ 82762 h 1270618"/>
                <a:gd name="connsiteX50" fmla="*/ 398649 w 538462"/>
                <a:gd name="connsiteY50" fmla="*/ 85681 h 1270618"/>
                <a:gd name="connsiteX51" fmla="*/ 399737 w 538462"/>
                <a:gd name="connsiteY51" fmla="*/ 88599 h 1270618"/>
                <a:gd name="connsiteX52" fmla="*/ 400592 w 538462"/>
                <a:gd name="connsiteY52" fmla="*/ 91518 h 1270618"/>
                <a:gd name="connsiteX53" fmla="*/ 401525 w 538462"/>
                <a:gd name="connsiteY53" fmla="*/ 94586 h 1270618"/>
                <a:gd name="connsiteX54" fmla="*/ 402380 w 538462"/>
                <a:gd name="connsiteY54" fmla="*/ 97579 h 1270618"/>
                <a:gd name="connsiteX55" fmla="*/ 403080 w 538462"/>
                <a:gd name="connsiteY55" fmla="*/ 100647 h 1270618"/>
                <a:gd name="connsiteX56" fmla="*/ 403779 w 538462"/>
                <a:gd name="connsiteY56" fmla="*/ 103715 h 1270618"/>
                <a:gd name="connsiteX57" fmla="*/ 404246 w 538462"/>
                <a:gd name="connsiteY57" fmla="*/ 106783 h 1270618"/>
                <a:gd name="connsiteX58" fmla="*/ 404790 w 538462"/>
                <a:gd name="connsiteY58" fmla="*/ 109926 h 1270618"/>
                <a:gd name="connsiteX59" fmla="*/ 405256 w 538462"/>
                <a:gd name="connsiteY59" fmla="*/ 113069 h 1270618"/>
                <a:gd name="connsiteX60" fmla="*/ 405567 w 538462"/>
                <a:gd name="connsiteY60" fmla="*/ 116361 h 1270618"/>
                <a:gd name="connsiteX61" fmla="*/ 405800 w 538462"/>
                <a:gd name="connsiteY61" fmla="*/ 119579 h 1270618"/>
                <a:gd name="connsiteX62" fmla="*/ 405956 w 538462"/>
                <a:gd name="connsiteY62" fmla="*/ 122797 h 1270618"/>
                <a:gd name="connsiteX63" fmla="*/ 406111 w 538462"/>
                <a:gd name="connsiteY63" fmla="*/ 126164 h 1270618"/>
                <a:gd name="connsiteX64" fmla="*/ 406111 w 538462"/>
                <a:gd name="connsiteY64" fmla="*/ 129382 h 1270618"/>
                <a:gd name="connsiteX65" fmla="*/ 406111 w 538462"/>
                <a:gd name="connsiteY65" fmla="*/ 132300 h 1270618"/>
                <a:gd name="connsiteX66" fmla="*/ 406033 w 538462"/>
                <a:gd name="connsiteY66" fmla="*/ 135144 h 1270618"/>
                <a:gd name="connsiteX67" fmla="*/ 405878 w 538462"/>
                <a:gd name="connsiteY67" fmla="*/ 137912 h 1270618"/>
                <a:gd name="connsiteX68" fmla="*/ 405722 w 538462"/>
                <a:gd name="connsiteY68" fmla="*/ 140681 h 1270618"/>
                <a:gd name="connsiteX69" fmla="*/ 405411 w 538462"/>
                <a:gd name="connsiteY69" fmla="*/ 143450 h 1270618"/>
                <a:gd name="connsiteX70" fmla="*/ 405101 w 538462"/>
                <a:gd name="connsiteY70" fmla="*/ 146218 h 1270618"/>
                <a:gd name="connsiteX71" fmla="*/ 404634 w 538462"/>
                <a:gd name="connsiteY71" fmla="*/ 148912 h 1270618"/>
                <a:gd name="connsiteX72" fmla="*/ 404246 w 538462"/>
                <a:gd name="connsiteY72" fmla="*/ 151681 h 1270618"/>
                <a:gd name="connsiteX73" fmla="*/ 403779 w 538462"/>
                <a:gd name="connsiteY73" fmla="*/ 154300 h 1270618"/>
                <a:gd name="connsiteX74" fmla="*/ 403157 w 538462"/>
                <a:gd name="connsiteY74" fmla="*/ 156994 h 1270618"/>
                <a:gd name="connsiteX75" fmla="*/ 402536 w 538462"/>
                <a:gd name="connsiteY75" fmla="*/ 159688 h 1270618"/>
                <a:gd name="connsiteX76" fmla="*/ 401836 w 538462"/>
                <a:gd name="connsiteY76" fmla="*/ 162307 h 1270618"/>
                <a:gd name="connsiteX77" fmla="*/ 401136 w 538462"/>
                <a:gd name="connsiteY77" fmla="*/ 164926 h 1270618"/>
                <a:gd name="connsiteX78" fmla="*/ 400281 w 538462"/>
                <a:gd name="connsiteY78" fmla="*/ 167620 h 1270618"/>
                <a:gd name="connsiteX79" fmla="*/ 399349 w 538462"/>
                <a:gd name="connsiteY79" fmla="*/ 170164 h 1270618"/>
                <a:gd name="connsiteX80" fmla="*/ 398494 w 538462"/>
                <a:gd name="connsiteY80" fmla="*/ 172708 h 1270618"/>
                <a:gd name="connsiteX81" fmla="*/ 397483 w 538462"/>
                <a:gd name="connsiteY81" fmla="*/ 175253 h 1270618"/>
                <a:gd name="connsiteX82" fmla="*/ 396395 w 538462"/>
                <a:gd name="connsiteY82" fmla="*/ 177797 h 1270618"/>
                <a:gd name="connsiteX83" fmla="*/ 395307 w 538462"/>
                <a:gd name="connsiteY83" fmla="*/ 180341 h 1270618"/>
                <a:gd name="connsiteX84" fmla="*/ 394141 w 538462"/>
                <a:gd name="connsiteY84" fmla="*/ 182810 h 1270618"/>
                <a:gd name="connsiteX85" fmla="*/ 392897 w 538462"/>
                <a:gd name="connsiteY85" fmla="*/ 185280 h 1270618"/>
                <a:gd name="connsiteX86" fmla="*/ 391654 w 538462"/>
                <a:gd name="connsiteY86" fmla="*/ 187674 h 1270618"/>
                <a:gd name="connsiteX87" fmla="*/ 390332 w 538462"/>
                <a:gd name="connsiteY87" fmla="*/ 190144 h 1270618"/>
                <a:gd name="connsiteX88" fmla="*/ 388855 w 538462"/>
                <a:gd name="connsiteY88" fmla="*/ 192538 h 1270618"/>
                <a:gd name="connsiteX89" fmla="*/ 387379 w 538462"/>
                <a:gd name="connsiteY89" fmla="*/ 195008 h 1270618"/>
                <a:gd name="connsiteX90" fmla="*/ 385824 w 538462"/>
                <a:gd name="connsiteY90" fmla="*/ 197402 h 1270618"/>
                <a:gd name="connsiteX91" fmla="*/ 384269 w 538462"/>
                <a:gd name="connsiteY91" fmla="*/ 199722 h 1270618"/>
                <a:gd name="connsiteX92" fmla="*/ 382637 w 538462"/>
                <a:gd name="connsiteY92" fmla="*/ 202117 h 1270618"/>
                <a:gd name="connsiteX93" fmla="*/ 380849 w 538462"/>
                <a:gd name="connsiteY93" fmla="*/ 204436 h 1270618"/>
                <a:gd name="connsiteX94" fmla="*/ 379139 w 538462"/>
                <a:gd name="connsiteY94" fmla="*/ 206756 h 1270618"/>
                <a:gd name="connsiteX95" fmla="*/ 377274 w 538462"/>
                <a:gd name="connsiteY95" fmla="*/ 209001 h 1270618"/>
                <a:gd name="connsiteX96" fmla="*/ 375331 w 538462"/>
                <a:gd name="connsiteY96" fmla="*/ 211321 h 1270618"/>
                <a:gd name="connsiteX97" fmla="*/ 373465 w 538462"/>
                <a:gd name="connsiteY97" fmla="*/ 213491 h 1270618"/>
                <a:gd name="connsiteX98" fmla="*/ 371444 w 538462"/>
                <a:gd name="connsiteY98" fmla="*/ 215736 h 1270618"/>
                <a:gd name="connsiteX99" fmla="*/ 369501 w 538462"/>
                <a:gd name="connsiteY99" fmla="*/ 217756 h 1270618"/>
                <a:gd name="connsiteX100" fmla="*/ 367402 w 538462"/>
                <a:gd name="connsiteY100" fmla="*/ 219851 h 1270618"/>
                <a:gd name="connsiteX101" fmla="*/ 365381 w 538462"/>
                <a:gd name="connsiteY101" fmla="*/ 221872 h 1270618"/>
                <a:gd name="connsiteX102" fmla="*/ 363283 w 538462"/>
                <a:gd name="connsiteY102" fmla="*/ 223817 h 1270618"/>
                <a:gd name="connsiteX103" fmla="*/ 361184 w 538462"/>
                <a:gd name="connsiteY103" fmla="*/ 225763 h 1270618"/>
                <a:gd name="connsiteX104" fmla="*/ 358930 w 538462"/>
                <a:gd name="connsiteY104" fmla="*/ 227559 h 1270618"/>
                <a:gd name="connsiteX105" fmla="*/ 356754 w 538462"/>
                <a:gd name="connsiteY105" fmla="*/ 229430 h 1270618"/>
                <a:gd name="connsiteX106" fmla="*/ 354577 w 538462"/>
                <a:gd name="connsiteY106" fmla="*/ 231151 h 1270618"/>
                <a:gd name="connsiteX107" fmla="*/ 352245 w 538462"/>
                <a:gd name="connsiteY107" fmla="*/ 232872 h 1270618"/>
                <a:gd name="connsiteX108" fmla="*/ 349991 w 538462"/>
                <a:gd name="connsiteY108" fmla="*/ 234518 h 1270618"/>
                <a:gd name="connsiteX109" fmla="*/ 347659 w 538462"/>
                <a:gd name="connsiteY109" fmla="*/ 236090 h 1270618"/>
                <a:gd name="connsiteX110" fmla="*/ 345328 w 538462"/>
                <a:gd name="connsiteY110" fmla="*/ 237661 h 1270618"/>
                <a:gd name="connsiteX111" fmla="*/ 342918 w 538462"/>
                <a:gd name="connsiteY111" fmla="*/ 239158 h 1270618"/>
                <a:gd name="connsiteX112" fmla="*/ 340431 w 538462"/>
                <a:gd name="connsiteY112" fmla="*/ 240579 h 1270618"/>
                <a:gd name="connsiteX113" fmla="*/ 337943 w 538462"/>
                <a:gd name="connsiteY113" fmla="*/ 241926 h 1270618"/>
                <a:gd name="connsiteX114" fmla="*/ 335534 w 538462"/>
                <a:gd name="connsiteY114" fmla="*/ 243348 h 1270618"/>
                <a:gd name="connsiteX115" fmla="*/ 333047 w 538462"/>
                <a:gd name="connsiteY115" fmla="*/ 244620 h 1270618"/>
                <a:gd name="connsiteX116" fmla="*/ 330482 w 538462"/>
                <a:gd name="connsiteY116" fmla="*/ 245892 h 1270618"/>
                <a:gd name="connsiteX117" fmla="*/ 327839 w 538462"/>
                <a:gd name="connsiteY117" fmla="*/ 247015 h 1270618"/>
                <a:gd name="connsiteX118" fmla="*/ 325196 w 538462"/>
                <a:gd name="connsiteY118" fmla="*/ 248137 h 1270618"/>
                <a:gd name="connsiteX119" fmla="*/ 322553 w 538462"/>
                <a:gd name="connsiteY119" fmla="*/ 249260 h 1270618"/>
                <a:gd name="connsiteX120" fmla="*/ 319910 w 538462"/>
                <a:gd name="connsiteY120" fmla="*/ 250233 h 1270618"/>
                <a:gd name="connsiteX121" fmla="*/ 317190 w 538462"/>
                <a:gd name="connsiteY121" fmla="*/ 251280 h 1270618"/>
                <a:gd name="connsiteX122" fmla="*/ 314392 w 538462"/>
                <a:gd name="connsiteY122" fmla="*/ 252178 h 1270618"/>
                <a:gd name="connsiteX123" fmla="*/ 311594 w 538462"/>
                <a:gd name="connsiteY123" fmla="*/ 253001 h 1270618"/>
                <a:gd name="connsiteX124" fmla="*/ 308795 w 538462"/>
                <a:gd name="connsiteY124" fmla="*/ 253899 h 1270618"/>
                <a:gd name="connsiteX125" fmla="*/ 305919 w 538462"/>
                <a:gd name="connsiteY125" fmla="*/ 254573 h 1270618"/>
                <a:gd name="connsiteX126" fmla="*/ 302966 w 538462"/>
                <a:gd name="connsiteY126" fmla="*/ 255321 h 1270618"/>
                <a:gd name="connsiteX127" fmla="*/ 300090 w 538462"/>
                <a:gd name="connsiteY127" fmla="*/ 255994 h 1270618"/>
                <a:gd name="connsiteX128" fmla="*/ 297136 w 538462"/>
                <a:gd name="connsiteY128" fmla="*/ 256593 h 1270618"/>
                <a:gd name="connsiteX129" fmla="*/ 298147 w 538462"/>
                <a:gd name="connsiteY129" fmla="*/ 257641 h 1270618"/>
                <a:gd name="connsiteX130" fmla="*/ 299002 w 538462"/>
                <a:gd name="connsiteY130" fmla="*/ 258614 h 1270618"/>
                <a:gd name="connsiteX131" fmla="*/ 299779 w 538462"/>
                <a:gd name="connsiteY131" fmla="*/ 259512 h 1270618"/>
                <a:gd name="connsiteX132" fmla="*/ 300323 w 538462"/>
                <a:gd name="connsiteY132" fmla="*/ 260409 h 1270618"/>
                <a:gd name="connsiteX133" fmla="*/ 300867 w 538462"/>
                <a:gd name="connsiteY133" fmla="*/ 261233 h 1270618"/>
                <a:gd name="connsiteX134" fmla="*/ 301178 w 538462"/>
                <a:gd name="connsiteY134" fmla="*/ 261981 h 1270618"/>
                <a:gd name="connsiteX135" fmla="*/ 301333 w 538462"/>
                <a:gd name="connsiteY135" fmla="*/ 262804 h 1270618"/>
                <a:gd name="connsiteX136" fmla="*/ 301411 w 538462"/>
                <a:gd name="connsiteY136" fmla="*/ 263552 h 1270618"/>
                <a:gd name="connsiteX137" fmla="*/ 361573 w 538462"/>
                <a:gd name="connsiteY137" fmla="*/ 263552 h 1270618"/>
                <a:gd name="connsiteX138" fmla="*/ 364993 w 538462"/>
                <a:gd name="connsiteY138" fmla="*/ 263552 h 1270618"/>
                <a:gd name="connsiteX139" fmla="*/ 368413 w 538462"/>
                <a:gd name="connsiteY139" fmla="*/ 263702 h 1270618"/>
                <a:gd name="connsiteX140" fmla="*/ 371833 w 538462"/>
                <a:gd name="connsiteY140" fmla="*/ 263927 h 1270618"/>
                <a:gd name="connsiteX141" fmla="*/ 375175 w 538462"/>
                <a:gd name="connsiteY141" fmla="*/ 264226 h 1270618"/>
                <a:gd name="connsiteX142" fmla="*/ 378595 w 538462"/>
                <a:gd name="connsiteY142" fmla="*/ 264600 h 1270618"/>
                <a:gd name="connsiteX143" fmla="*/ 381860 w 538462"/>
                <a:gd name="connsiteY143" fmla="*/ 265124 h 1270618"/>
                <a:gd name="connsiteX144" fmla="*/ 385202 w 538462"/>
                <a:gd name="connsiteY144" fmla="*/ 265722 h 1270618"/>
                <a:gd name="connsiteX145" fmla="*/ 388544 w 538462"/>
                <a:gd name="connsiteY145" fmla="*/ 266396 h 1270618"/>
                <a:gd name="connsiteX146" fmla="*/ 391809 w 538462"/>
                <a:gd name="connsiteY146" fmla="*/ 267144 h 1270618"/>
                <a:gd name="connsiteX147" fmla="*/ 395074 w 538462"/>
                <a:gd name="connsiteY147" fmla="*/ 268042 h 1270618"/>
                <a:gd name="connsiteX148" fmla="*/ 398338 w 538462"/>
                <a:gd name="connsiteY148" fmla="*/ 269015 h 1270618"/>
                <a:gd name="connsiteX149" fmla="*/ 401603 w 538462"/>
                <a:gd name="connsiteY149" fmla="*/ 270063 h 1270618"/>
                <a:gd name="connsiteX150" fmla="*/ 404712 w 538462"/>
                <a:gd name="connsiteY150" fmla="*/ 271185 h 1270618"/>
                <a:gd name="connsiteX151" fmla="*/ 407976 w 538462"/>
                <a:gd name="connsiteY151" fmla="*/ 272382 h 1270618"/>
                <a:gd name="connsiteX152" fmla="*/ 411163 w 538462"/>
                <a:gd name="connsiteY152" fmla="*/ 273729 h 1270618"/>
                <a:gd name="connsiteX153" fmla="*/ 414272 w 538462"/>
                <a:gd name="connsiteY153" fmla="*/ 275076 h 1270618"/>
                <a:gd name="connsiteX154" fmla="*/ 417459 w 538462"/>
                <a:gd name="connsiteY154" fmla="*/ 276573 h 1270618"/>
                <a:gd name="connsiteX155" fmla="*/ 420568 w 538462"/>
                <a:gd name="connsiteY155" fmla="*/ 278144 h 1270618"/>
                <a:gd name="connsiteX156" fmla="*/ 423600 w 538462"/>
                <a:gd name="connsiteY156" fmla="*/ 279791 h 1270618"/>
                <a:gd name="connsiteX157" fmla="*/ 426787 w 538462"/>
                <a:gd name="connsiteY157" fmla="*/ 281586 h 1270618"/>
                <a:gd name="connsiteX158" fmla="*/ 429818 w 538462"/>
                <a:gd name="connsiteY158" fmla="*/ 283457 h 1270618"/>
                <a:gd name="connsiteX159" fmla="*/ 432849 w 538462"/>
                <a:gd name="connsiteY159" fmla="*/ 285403 h 1270618"/>
                <a:gd name="connsiteX160" fmla="*/ 435881 w 538462"/>
                <a:gd name="connsiteY160" fmla="*/ 287498 h 1270618"/>
                <a:gd name="connsiteX161" fmla="*/ 438912 w 538462"/>
                <a:gd name="connsiteY161" fmla="*/ 289593 h 1270618"/>
                <a:gd name="connsiteX162" fmla="*/ 441866 w 538462"/>
                <a:gd name="connsiteY162" fmla="*/ 291838 h 1270618"/>
                <a:gd name="connsiteX163" fmla="*/ 444820 w 538462"/>
                <a:gd name="connsiteY163" fmla="*/ 294158 h 1270618"/>
                <a:gd name="connsiteX164" fmla="*/ 447851 w 538462"/>
                <a:gd name="connsiteY164" fmla="*/ 296553 h 1270618"/>
                <a:gd name="connsiteX165" fmla="*/ 450727 w 538462"/>
                <a:gd name="connsiteY165" fmla="*/ 299097 h 1270618"/>
                <a:gd name="connsiteX166" fmla="*/ 453603 w 538462"/>
                <a:gd name="connsiteY166" fmla="*/ 301641 h 1270618"/>
                <a:gd name="connsiteX167" fmla="*/ 456479 w 538462"/>
                <a:gd name="connsiteY167" fmla="*/ 304335 h 1270618"/>
                <a:gd name="connsiteX168" fmla="*/ 459355 w 538462"/>
                <a:gd name="connsiteY168" fmla="*/ 307104 h 1270618"/>
                <a:gd name="connsiteX169" fmla="*/ 462231 w 538462"/>
                <a:gd name="connsiteY169" fmla="*/ 309947 h 1270618"/>
                <a:gd name="connsiteX170" fmla="*/ 464951 w 538462"/>
                <a:gd name="connsiteY170" fmla="*/ 312866 h 1270618"/>
                <a:gd name="connsiteX171" fmla="*/ 467672 w 538462"/>
                <a:gd name="connsiteY171" fmla="*/ 315784 h 1270618"/>
                <a:gd name="connsiteX172" fmla="*/ 470237 w 538462"/>
                <a:gd name="connsiteY172" fmla="*/ 318777 h 1270618"/>
                <a:gd name="connsiteX173" fmla="*/ 472802 w 538462"/>
                <a:gd name="connsiteY173" fmla="*/ 321770 h 1270618"/>
                <a:gd name="connsiteX174" fmla="*/ 475211 w 538462"/>
                <a:gd name="connsiteY174" fmla="*/ 324689 h 1270618"/>
                <a:gd name="connsiteX175" fmla="*/ 477621 w 538462"/>
                <a:gd name="connsiteY175" fmla="*/ 327682 h 1270618"/>
                <a:gd name="connsiteX176" fmla="*/ 479797 w 538462"/>
                <a:gd name="connsiteY176" fmla="*/ 330750 h 1270618"/>
                <a:gd name="connsiteX177" fmla="*/ 481974 w 538462"/>
                <a:gd name="connsiteY177" fmla="*/ 333743 h 1270618"/>
                <a:gd name="connsiteX178" fmla="*/ 484072 w 538462"/>
                <a:gd name="connsiteY178" fmla="*/ 336886 h 1270618"/>
                <a:gd name="connsiteX179" fmla="*/ 486016 w 538462"/>
                <a:gd name="connsiteY179" fmla="*/ 339954 h 1270618"/>
                <a:gd name="connsiteX180" fmla="*/ 487959 w 538462"/>
                <a:gd name="connsiteY180" fmla="*/ 343097 h 1270618"/>
                <a:gd name="connsiteX181" fmla="*/ 489824 w 538462"/>
                <a:gd name="connsiteY181" fmla="*/ 346165 h 1270618"/>
                <a:gd name="connsiteX182" fmla="*/ 491457 w 538462"/>
                <a:gd name="connsiteY182" fmla="*/ 349233 h 1270618"/>
                <a:gd name="connsiteX183" fmla="*/ 493089 w 538462"/>
                <a:gd name="connsiteY183" fmla="*/ 352451 h 1270618"/>
                <a:gd name="connsiteX184" fmla="*/ 494721 w 538462"/>
                <a:gd name="connsiteY184" fmla="*/ 355594 h 1270618"/>
                <a:gd name="connsiteX185" fmla="*/ 496198 w 538462"/>
                <a:gd name="connsiteY185" fmla="*/ 358811 h 1270618"/>
                <a:gd name="connsiteX186" fmla="*/ 497597 w 538462"/>
                <a:gd name="connsiteY186" fmla="*/ 362029 h 1270618"/>
                <a:gd name="connsiteX187" fmla="*/ 498841 w 538462"/>
                <a:gd name="connsiteY187" fmla="*/ 365172 h 1270618"/>
                <a:gd name="connsiteX188" fmla="*/ 500084 w 538462"/>
                <a:gd name="connsiteY188" fmla="*/ 368464 h 1270618"/>
                <a:gd name="connsiteX189" fmla="*/ 501095 w 538462"/>
                <a:gd name="connsiteY189" fmla="*/ 371682 h 1270618"/>
                <a:gd name="connsiteX190" fmla="*/ 502183 w 538462"/>
                <a:gd name="connsiteY190" fmla="*/ 374975 h 1270618"/>
                <a:gd name="connsiteX191" fmla="*/ 503116 w 538462"/>
                <a:gd name="connsiteY191" fmla="*/ 378267 h 1270618"/>
                <a:gd name="connsiteX192" fmla="*/ 503893 w 538462"/>
                <a:gd name="connsiteY192" fmla="*/ 381635 h 1270618"/>
                <a:gd name="connsiteX193" fmla="*/ 504670 w 538462"/>
                <a:gd name="connsiteY193" fmla="*/ 384927 h 1270618"/>
                <a:gd name="connsiteX194" fmla="*/ 505370 w 538462"/>
                <a:gd name="connsiteY194" fmla="*/ 388294 h 1270618"/>
                <a:gd name="connsiteX195" fmla="*/ 505914 w 538462"/>
                <a:gd name="connsiteY195" fmla="*/ 391662 h 1270618"/>
                <a:gd name="connsiteX196" fmla="*/ 506380 w 538462"/>
                <a:gd name="connsiteY196" fmla="*/ 395104 h 1270618"/>
                <a:gd name="connsiteX197" fmla="*/ 506847 w 538462"/>
                <a:gd name="connsiteY197" fmla="*/ 398397 h 1270618"/>
                <a:gd name="connsiteX198" fmla="*/ 507158 w 538462"/>
                <a:gd name="connsiteY198" fmla="*/ 401839 h 1270618"/>
                <a:gd name="connsiteX199" fmla="*/ 507391 w 538462"/>
                <a:gd name="connsiteY199" fmla="*/ 405356 h 1270618"/>
                <a:gd name="connsiteX200" fmla="*/ 507469 w 538462"/>
                <a:gd name="connsiteY200" fmla="*/ 408798 h 1270618"/>
                <a:gd name="connsiteX201" fmla="*/ 507546 w 538462"/>
                <a:gd name="connsiteY201" fmla="*/ 412240 h 1270618"/>
                <a:gd name="connsiteX202" fmla="*/ 507546 w 538462"/>
                <a:gd name="connsiteY202" fmla="*/ 718745 h 1270618"/>
                <a:gd name="connsiteX203" fmla="*/ 507546 w 538462"/>
                <a:gd name="connsiteY203" fmla="*/ 721588 h 1270618"/>
                <a:gd name="connsiteX204" fmla="*/ 507391 w 538462"/>
                <a:gd name="connsiteY204" fmla="*/ 724507 h 1270618"/>
                <a:gd name="connsiteX205" fmla="*/ 507313 w 538462"/>
                <a:gd name="connsiteY205" fmla="*/ 727276 h 1270618"/>
                <a:gd name="connsiteX206" fmla="*/ 507080 w 538462"/>
                <a:gd name="connsiteY206" fmla="*/ 730044 h 1270618"/>
                <a:gd name="connsiteX207" fmla="*/ 506769 w 538462"/>
                <a:gd name="connsiteY207" fmla="*/ 732813 h 1270618"/>
                <a:gd name="connsiteX208" fmla="*/ 506380 w 538462"/>
                <a:gd name="connsiteY208" fmla="*/ 735507 h 1270618"/>
                <a:gd name="connsiteX209" fmla="*/ 505992 w 538462"/>
                <a:gd name="connsiteY209" fmla="*/ 738276 h 1270618"/>
                <a:gd name="connsiteX210" fmla="*/ 505603 w 538462"/>
                <a:gd name="connsiteY210" fmla="*/ 740895 h 1270618"/>
                <a:gd name="connsiteX211" fmla="*/ 504981 w 538462"/>
                <a:gd name="connsiteY211" fmla="*/ 743589 h 1270618"/>
                <a:gd name="connsiteX212" fmla="*/ 504437 w 538462"/>
                <a:gd name="connsiteY212" fmla="*/ 746208 h 1270618"/>
                <a:gd name="connsiteX213" fmla="*/ 503738 w 538462"/>
                <a:gd name="connsiteY213" fmla="*/ 748827 h 1270618"/>
                <a:gd name="connsiteX214" fmla="*/ 503038 w 538462"/>
                <a:gd name="connsiteY214" fmla="*/ 751371 h 1270618"/>
                <a:gd name="connsiteX215" fmla="*/ 502183 w 538462"/>
                <a:gd name="connsiteY215" fmla="*/ 753915 h 1270618"/>
                <a:gd name="connsiteX216" fmla="*/ 501406 w 538462"/>
                <a:gd name="connsiteY216" fmla="*/ 756459 h 1270618"/>
                <a:gd name="connsiteX217" fmla="*/ 500473 w 538462"/>
                <a:gd name="connsiteY217" fmla="*/ 758929 h 1270618"/>
                <a:gd name="connsiteX218" fmla="*/ 499463 w 538462"/>
                <a:gd name="connsiteY218" fmla="*/ 761398 h 1270618"/>
                <a:gd name="connsiteX219" fmla="*/ 498374 w 538462"/>
                <a:gd name="connsiteY219" fmla="*/ 763868 h 1270618"/>
                <a:gd name="connsiteX220" fmla="*/ 497364 w 538462"/>
                <a:gd name="connsiteY220" fmla="*/ 766337 h 1270618"/>
                <a:gd name="connsiteX221" fmla="*/ 496198 w 538462"/>
                <a:gd name="connsiteY221" fmla="*/ 768732 h 1270618"/>
                <a:gd name="connsiteX222" fmla="*/ 494954 w 538462"/>
                <a:gd name="connsiteY222" fmla="*/ 771126 h 1270618"/>
                <a:gd name="connsiteX223" fmla="*/ 493633 w 538462"/>
                <a:gd name="connsiteY223" fmla="*/ 773371 h 1270618"/>
                <a:gd name="connsiteX224" fmla="*/ 492234 w 538462"/>
                <a:gd name="connsiteY224" fmla="*/ 775691 h 1270618"/>
                <a:gd name="connsiteX225" fmla="*/ 490835 w 538462"/>
                <a:gd name="connsiteY225" fmla="*/ 778010 h 1270618"/>
                <a:gd name="connsiteX226" fmla="*/ 489358 w 538462"/>
                <a:gd name="connsiteY226" fmla="*/ 780330 h 1270618"/>
                <a:gd name="connsiteX227" fmla="*/ 487726 w 538462"/>
                <a:gd name="connsiteY227" fmla="*/ 782575 h 1270618"/>
                <a:gd name="connsiteX228" fmla="*/ 486171 w 538462"/>
                <a:gd name="connsiteY228" fmla="*/ 784745 h 1270618"/>
                <a:gd name="connsiteX229" fmla="*/ 484461 w 538462"/>
                <a:gd name="connsiteY229" fmla="*/ 786990 h 1270618"/>
                <a:gd name="connsiteX230" fmla="*/ 482751 w 538462"/>
                <a:gd name="connsiteY230" fmla="*/ 789160 h 1270618"/>
                <a:gd name="connsiteX231" fmla="*/ 480885 w 538462"/>
                <a:gd name="connsiteY231" fmla="*/ 791330 h 1270618"/>
                <a:gd name="connsiteX232" fmla="*/ 479098 w 538462"/>
                <a:gd name="connsiteY232" fmla="*/ 793426 h 1270618"/>
                <a:gd name="connsiteX233" fmla="*/ 477077 w 538462"/>
                <a:gd name="connsiteY233" fmla="*/ 795596 h 1270618"/>
                <a:gd name="connsiteX234" fmla="*/ 475134 w 538462"/>
                <a:gd name="connsiteY234" fmla="*/ 797691 h 1270618"/>
                <a:gd name="connsiteX235" fmla="*/ 473035 w 538462"/>
                <a:gd name="connsiteY235" fmla="*/ 799711 h 1270618"/>
                <a:gd name="connsiteX236" fmla="*/ 470936 w 538462"/>
                <a:gd name="connsiteY236" fmla="*/ 801732 h 1270618"/>
                <a:gd name="connsiteX237" fmla="*/ 468760 w 538462"/>
                <a:gd name="connsiteY237" fmla="*/ 803602 h 1270618"/>
                <a:gd name="connsiteX238" fmla="*/ 466661 w 538462"/>
                <a:gd name="connsiteY238" fmla="*/ 805548 h 1270618"/>
                <a:gd name="connsiteX239" fmla="*/ 464329 w 538462"/>
                <a:gd name="connsiteY239" fmla="*/ 807419 h 1270618"/>
                <a:gd name="connsiteX240" fmla="*/ 462887 w 538462"/>
                <a:gd name="connsiteY240" fmla="*/ 808530 h 1270618"/>
                <a:gd name="connsiteX241" fmla="*/ 538462 w 538462"/>
                <a:gd name="connsiteY241" fmla="*/ 992082 h 1270618"/>
                <a:gd name="connsiteX242" fmla="*/ 385902 w 538462"/>
                <a:gd name="connsiteY242" fmla="*/ 992082 h 1270618"/>
                <a:gd name="connsiteX243" fmla="*/ 385902 w 538462"/>
                <a:gd name="connsiteY243" fmla="*/ 1270618 h 1270618"/>
                <a:gd name="connsiteX244" fmla="*/ 148287 w 538462"/>
                <a:gd name="connsiteY244" fmla="*/ 1270618 h 1270618"/>
                <a:gd name="connsiteX245" fmla="*/ 148287 w 538462"/>
                <a:gd name="connsiteY245" fmla="*/ 992082 h 1270618"/>
                <a:gd name="connsiteX246" fmla="*/ 0 w 538462"/>
                <a:gd name="connsiteY246" fmla="*/ 992082 h 1270618"/>
                <a:gd name="connsiteX247" fmla="*/ 75543 w 538462"/>
                <a:gd name="connsiteY247" fmla="*/ 808610 h 1270618"/>
                <a:gd name="connsiteX248" fmla="*/ 74989 w 538462"/>
                <a:gd name="connsiteY248" fmla="*/ 808242 h 1270618"/>
                <a:gd name="connsiteX249" fmla="*/ 72813 w 538462"/>
                <a:gd name="connsiteY249" fmla="*/ 806670 h 1270618"/>
                <a:gd name="connsiteX250" fmla="*/ 70559 w 538462"/>
                <a:gd name="connsiteY250" fmla="*/ 805024 h 1270618"/>
                <a:gd name="connsiteX251" fmla="*/ 68538 w 538462"/>
                <a:gd name="connsiteY251" fmla="*/ 803378 h 1270618"/>
                <a:gd name="connsiteX252" fmla="*/ 66361 w 538462"/>
                <a:gd name="connsiteY252" fmla="*/ 801732 h 1270618"/>
                <a:gd name="connsiteX253" fmla="*/ 64418 w 538462"/>
                <a:gd name="connsiteY253" fmla="*/ 800011 h 1270618"/>
                <a:gd name="connsiteX254" fmla="*/ 62397 w 538462"/>
                <a:gd name="connsiteY254" fmla="*/ 798289 h 1270618"/>
                <a:gd name="connsiteX255" fmla="*/ 60454 w 538462"/>
                <a:gd name="connsiteY255" fmla="*/ 796643 h 1270618"/>
                <a:gd name="connsiteX256" fmla="*/ 58511 w 538462"/>
                <a:gd name="connsiteY256" fmla="*/ 794847 h 1270618"/>
                <a:gd name="connsiteX257" fmla="*/ 56723 w 538462"/>
                <a:gd name="connsiteY257" fmla="*/ 793126 h 1270618"/>
                <a:gd name="connsiteX258" fmla="*/ 55013 w 538462"/>
                <a:gd name="connsiteY258" fmla="*/ 791405 h 1270618"/>
                <a:gd name="connsiteX259" fmla="*/ 53381 w 538462"/>
                <a:gd name="connsiteY259" fmla="*/ 789534 h 1270618"/>
                <a:gd name="connsiteX260" fmla="*/ 51671 w 538462"/>
                <a:gd name="connsiteY260" fmla="*/ 787813 h 1270618"/>
                <a:gd name="connsiteX261" fmla="*/ 50116 w 538462"/>
                <a:gd name="connsiteY261" fmla="*/ 785942 h 1270618"/>
                <a:gd name="connsiteX262" fmla="*/ 48639 w 538462"/>
                <a:gd name="connsiteY262" fmla="*/ 784221 h 1270618"/>
                <a:gd name="connsiteX263" fmla="*/ 47162 w 538462"/>
                <a:gd name="connsiteY263" fmla="*/ 782351 h 1270618"/>
                <a:gd name="connsiteX264" fmla="*/ 45763 w 538462"/>
                <a:gd name="connsiteY264" fmla="*/ 780555 h 1270618"/>
                <a:gd name="connsiteX265" fmla="*/ 44442 w 538462"/>
                <a:gd name="connsiteY265" fmla="*/ 778759 h 1270618"/>
                <a:gd name="connsiteX266" fmla="*/ 43198 w 538462"/>
                <a:gd name="connsiteY266" fmla="*/ 776888 h 1270618"/>
                <a:gd name="connsiteX267" fmla="*/ 41955 w 538462"/>
                <a:gd name="connsiteY267" fmla="*/ 775017 h 1270618"/>
                <a:gd name="connsiteX268" fmla="*/ 40866 w 538462"/>
                <a:gd name="connsiteY268" fmla="*/ 773147 h 1270618"/>
                <a:gd name="connsiteX269" fmla="*/ 39778 w 538462"/>
                <a:gd name="connsiteY269" fmla="*/ 771276 h 1270618"/>
                <a:gd name="connsiteX270" fmla="*/ 38768 w 538462"/>
                <a:gd name="connsiteY270" fmla="*/ 769330 h 1270618"/>
                <a:gd name="connsiteX271" fmla="*/ 37835 w 538462"/>
                <a:gd name="connsiteY271" fmla="*/ 767459 h 1270618"/>
                <a:gd name="connsiteX272" fmla="*/ 36902 w 538462"/>
                <a:gd name="connsiteY272" fmla="*/ 765514 h 1270618"/>
                <a:gd name="connsiteX273" fmla="*/ 36125 w 538462"/>
                <a:gd name="connsiteY273" fmla="*/ 763643 h 1270618"/>
                <a:gd name="connsiteX274" fmla="*/ 35348 w 538462"/>
                <a:gd name="connsiteY274" fmla="*/ 761697 h 1270618"/>
                <a:gd name="connsiteX275" fmla="*/ 34648 w 538462"/>
                <a:gd name="connsiteY275" fmla="*/ 759752 h 1270618"/>
                <a:gd name="connsiteX276" fmla="*/ 33949 w 538462"/>
                <a:gd name="connsiteY276" fmla="*/ 757806 h 1270618"/>
                <a:gd name="connsiteX277" fmla="*/ 33405 w 538462"/>
                <a:gd name="connsiteY277" fmla="*/ 755786 h 1270618"/>
                <a:gd name="connsiteX278" fmla="*/ 32860 w 538462"/>
                <a:gd name="connsiteY278" fmla="*/ 753840 h 1270618"/>
                <a:gd name="connsiteX279" fmla="*/ 32394 w 538462"/>
                <a:gd name="connsiteY279" fmla="*/ 751820 h 1270618"/>
                <a:gd name="connsiteX280" fmla="*/ 32005 w 538462"/>
                <a:gd name="connsiteY280" fmla="*/ 749874 h 1270618"/>
                <a:gd name="connsiteX281" fmla="*/ 31617 w 538462"/>
                <a:gd name="connsiteY281" fmla="*/ 747854 h 1270618"/>
                <a:gd name="connsiteX282" fmla="*/ 31384 w 538462"/>
                <a:gd name="connsiteY282" fmla="*/ 745833 h 1270618"/>
                <a:gd name="connsiteX283" fmla="*/ 31150 w 538462"/>
                <a:gd name="connsiteY283" fmla="*/ 743813 h 1270618"/>
                <a:gd name="connsiteX284" fmla="*/ 30995 w 538462"/>
                <a:gd name="connsiteY284" fmla="*/ 741718 h 1270618"/>
                <a:gd name="connsiteX285" fmla="*/ 30917 w 538462"/>
                <a:gd name="connsiteY285" fmla="*/ 739697 h 1270618"/>
                <a:gd name="connsiteX286" fmla="*/ 30917 w 538462"/>
                <a:gd name="connsiteY286" fmla="*/ 737602 h 1270618"/>
                <a:gd name="connsiteX287" fmla="*/ 30917 w 538462"/>
                <a:gd name="connsiteY287" fmla="*/ 412240 h 1270618"/>
                <a:gd name="connsiteX288" fmla="*/ 30995 w 538462"/>
                <a:gd name="connsiteY288" fmla="*/ 408050 h 1270618"/>
                <a:gd name="connsiteX289" fmla="*/ 31073 w 538462"/>
                <a:gd name="connsiteY289" fmla="*/ 403934 h 1270618"/>
                <a:gd name="connsiteX290" fmla="*/ 31306 w 538462"/>
                <a:gd name="connsiteY290" fmla="*/ 399743 h 1270618"/>
                <a:gd name="connsiteX291" fmla="*/ 31617 w 538462"/>
                <a:gd name="connsiteY291" fmla="*/ 395703 h 1270618"/>
                <a:gd name="connsiteX292" fmla="*/ 32083 w 538462"/>
                <a:gd name="connsiteY292" fmla="*/ 391737 h 1270618"/>
                <a:gd name="connsiteX293" fmla="*/ 32550 w 538462"/>
                <a:gd name="connsiteY293" fmla="*/ 387771 h 1270618"/>
                <a:gd name="connsiteX294" fmla="*/ 33094 w 538462"/>
                <a:gd name="connsiteY294" fmla="*/ 383879 h 1270618"/>
                <a:gd name="connsiteX295" fmla="*/ 33793 w 538462"/>
                <a:gd name="connsiteY295" fmla="*/ 380063 h 1270618"/>
                <a:gd name="connsiteX296" fmla="*/ 34570 w 538462"/>
                <a:gd name="connsiteY296" fmla="*/ 376247 h 1270618"/>
                <a:gd name="connsiteX297" fmla="*/ 35348 w 538462"/>
                <a:gd name="connsiteY297" fmla="*/ 372505 h 1270618"/>
                <a:gd name="connsiteX298" fmla="*/ 36358 w 538462"/>
                <a:gd name="connsiteY298" fmla="*/ 368839 h 1270618"/>
                <a:gd name="connsiteX299" fmla="*/ 37369 w 538462"/>
                <a:gd name="connsiteY299" fmla="*/ 365172 h 1270618"/>
                <a:gd name="connsiteX300" fmla="*/ 38457 w 538462"/>
                <a:gd name="connsiteY300" fmla="*/ 361580 h 1270618"/>
                <a:gd name="connsiteX301" fmla="*/ 39623 w 538462"/>
                <a:gd name="connsiteY301" fmla="*/ 358063 h 1270618"/>
                <a:gd name="connsiteX302" fmla="*/ 40944 w 538462"/>
                <a:gd name="connsiteY302" fmla="*/ 354621 h 1270618"/>
                <a:gd name="connsiteX303" fmla="*/ 42343 w 538462"/>
                <a:gd name="connsiteY303" fmla="*/ 351179 h 1270618"/>
                <a:gd name="connsiteX304" fmla="*/ 43820 w 538462"/>
                <a:gd name="connsiteY304" fmla="*/ 347811 h 1270618"/>
                <a:gd name="connsiteX305" fmla="*/ 45452 w 538462"/>
                <a:gd name="connsiteY305" fmla="*/ 344519 h 1270618"/>
                <a:gd name="connsiteX306" fmla="*/ 47085 w 538462"/>
                <a:gd name="connsiteY306" fmla="*/ 341226 h 1270618"/>
                <a:gd name="connsiteX307" fmla="*/ 48795 w 538462"/>
                <a:gd name="connsiteY307" fmla="*/ 338083 h 1270618"/>
                <a:gd name="connsiteX308" fmla="*/ 50738 w 538462"/>
                <a:gd name="connsiteY308" fmla="*/ 334940 h 1270618"/>
                <a:gd name="connsiteX309" fmla="*/ 52603 w 538462"/>
                <a:gd name="connsiteY309" fmla="*/ 331872 h 1270618"/>
                <a:gd name="connsiteX310" fmla="*/ 54702 w 538462"/>
                <a:gd name="connsiteY310" fmla="*/ 328730 h 1270618"/>
                <a:gd name="connsiteX311" fmla="*/ 56723 w 538462"/>
                <a:gd name="connsiteY311" fmla="*/ 325811 h 1270618"/>
                <a:gd name="connsiteX312" fmla="*/ 58977 w 538462"/>
                <a:gd name="connsiteY312" fmla="*/ 322893 h 1270618"/>
                <a:gd name="connsiteX313" fmla="*/ 61309 w 538462"/>
                <a:gd name="connsiteY313" fmla="*/ 319900 h 1270618"/>
                <a:gd name="connsiteX314" fmla="*/ 63641 w 538462"/>
                <a:gd name="connsiteY314" fmla="*/ 317131 h 1270618"/>
                <a:gd name="connsiteX315" fmla="*/ 66128 w 538462"/>
                <a:gd name="connsiteY315" fmla="*/ 314362 h 1270618"/>
                <a:gd name="connsiteX316" fmla="*/ 68693 w 538462"/>
                <a:gd name="connsiteY316" fmla="*/ 311668 h 1270618"/>
                <a:gd name="connsiteX317" fmla="*/ 71336 w 538462"/>
                <a:gd name="connsiteY317" fmla="*/ 308974 h 1270618"/>
                <a:gd name="connsiteX318" fmla="*/ 74134 w 538462"/>
                <a:gd name="connsiteY318" fmla="*/ 306280 h 1270618"/>
                <a:gd name="connsiteX319" fmla="*/ 76932 w 538462"/>
                <a:gd name="connsiteY319" fmla="*/ 303736 h 1270618"/>
                <a:gd name="connsiteX320" fmla="*/ 79808 w 538462"/>
                <a:gd name="connsiteY320" fmla="*/ 301192 h 1270618"/>
                <a:gd name="connsiteX321" fmla="*/ 82840 w 538462"/>
                <a:gd name="connsiteY321" fmla="*/ 298872 h 1270618"/>
                <a:gd name="connsiteX322" fmla="*/ 85871 w 538462"/>
                <a:gd name="connsiteY322" fmla="*/ 296553 h 1270618"/>
                <a:gd name="connsiteX323" fmla="*/ 88980 w 538462"/>
                <a:gd name="connsiteY323" fmla="*/ 294308 h 1270618"/>
                <a:gd name="connsiteX324" fmla="*/ 92245 w 538462"/>
                <a:gd name="connsiteY324" fmla="*/ 292138 h 1270618"/>
                <a:gd name="connsiteX325" fmla="*/ 95432 w 538462"/>
                <a:gd name="connsiteY325" fmla="*/ 290042 h 1270618"/>
                <a:gd name="connsiteX326" fmla="*/ 98774 w 538462"/>
                <a:gd name="connsiteY326" fmla="*/ 288022 h 1270618"/>
                <a:gd name="connsiteX327" fmla="*/ 102116 w 538462"/>
                <a:gd name="connsiteY327" fmla="*/ 286076 h 1270618"/>
                <a:gd name="connsiteX328" fmla="*/ 105614 w 538462"/>
                <a:gd name="connsiteY328" fmla="*/ 284280 h 1270618"/>
                <a:gd name="connsiteX329" fmla="*/ 109034 w 538462"/>
                <a:gd name="connsiteY329" fmla="*/ 282484 h 1270618"/>
                <a:gd name="connsiteX330" fmla="*/ 112687 w 538462"/>
                <a:gd name="connsiteY330" fmla="*/ 280763 h 1270618"/>
                <a:gd name="connsiteX331" fmla="*/ 116340 w 538462"/>
                <a:gd name="connsiteY331" fmla="*/ 279192 h 1270618"/>
                <a:gd name="connsiteX332" fmla="*/ 119994 w 538462"/>
                <a:gd name="connsiteY332" fmla="*/ 277695 h 1270618"/>
                <a:gd name="connsiteX333" fmla="*/ 123725 w 538462"/>
                <a:gd name="connsiteY333" fmla="*/ 276199 h 1270618"/>
                <a:gd name="connsiteX334" fmla="*/ 127611 w 538462"/>
                <a:gd name="connsiteY334" fmla="*/ 274777 h 1270618"/>
                <a:gd name="connsiteX335" fmla="*/ 131497 w 538462"/>
                <a:gd name="connsiteY335" fmla="*/ 273505 h 1270618"/>
                <a:gd name="connsiteX336" fmla="*/ 135462 w 538462"/>
                <a:gd name="connsiteY336" fmla="*/ 272382 h 1270618"/>
                <a:gd name="connsiteX337" fmla="*/ 139503 w 538462"/>
                <a:gd name="connsiteY337" fmla="*/ 271185 h 1270618"/>
                <a:gd name="connsiteX338" fmla="*/ 143623 w 538462"/>
                <a:gd name="connsiteY338" fmla="*/ 270137 h 1270618"/>
                <a:gd name="connsiteX339" fmla="*/ 147743 w 538462"/>
                <a:gd name="connsiteY339" fmla="*/ 269165 h 1270618"/>
                <a:gd name="connsiteX340" fmla="*/ 152018 w 538462"/>
                <a:gd name="connsiteY340" fmla="*/ 268192 h 1270618"/>
                <a:gd name="connsiteX341" fmla="*/ 156370 w 538462"/>
                <a:gd name="connsiteY341" fmla="*/ 267444 h 1270618"/>
                <a:gd name="connsiteX342" fmla="*/ 160723 w 538462"/>
                <a:gd name="connsiteY342" fmla="*/ 266695 h 1270618"/>
                <a:gd name="connsiteX343" fmla="*/ 165076 w 538462"/>
                <a:gd name="connsiteY343" fmla="*/ 265947 h 1270618"/>
                <a:gd name="connsiteX344" fmla="*/ 169662 w 538462"/>
                <a:gd name="connsiteY344" fmla="*/ 265423 h 1270618"/>
                <a:gd name="connsiteX345" fmla="*/ 174170 w 538462"/>
                <a:gd name="connsiteY345" fmla="*/ 264899 h 1270618"/>
                <a:gd name="connsiteX346" fmla="*/ 178756 w 538462"/>
                <a:gd name="connsiteY346" fmla="*/ 264450 h 1270618"/>
                <a:gd name="connsiteX347" fmla="*/ 183498 w 538462"/>
                <a:gd name="connsiteY347" fmla="*/ 264151 h 1270618"/>
                <a:gd name="connsiteX348" fmla="*/ 188239 w 538462"/>
                <a:gd name="connsiteY348" fmla="*/ 263852 h 1270618"/>
                <a:gd name="connsiteX349" fmla="*/ 193058 w 538462"/>
                <a:gd name="connsiteY349" fmla="*/ 263702 h 1270618"/>
                <a:gd name="connsiteX350" fmla="*/ 197955 w 538462"/>
                <a:gd name="connsiteY350" fmla="*/ 263552 h 1270618"/>
                <a:gd name="connsiteX351" fmla="*/ 202852 w 538462"/>
                <a:gd name="connsiteY351" fmla="*/ 263552 h 1270618"/>
                <a:gd name="connsiteX352" fmla="*/ 203318 w 538462"/>
                <a:gd name="connsiteY352" fmla="*/ 263178 h 1270618"/>
                <a:gd name="connsiteX353" fmla="*/ 203785 w 538462"/>
                <a:gd name="connsiteY353" fmla="*/ 262954 h 1270618"/>
                <a:gd name="connsiteX354" fmla="*/ 204251 w 538462"/>
                <a:gd name="connsiteY354" fmla="*/ 262879 h 1270618"/>
                <a:gd name="connsiteX355" fmla="*/ 204795 w 538462"/>
                <a:gd name="connsiteY355" fmla="*/ 262804 h 1270618"/>
                <a:gd name="connsiteX356" fmla="*/ 205261 w 538462"/>
                <a:gd name="connsiteY356" fmla="*/ 262804 h 1270618"/>
                <a:gd name="connsiteX357" fmla="*/ 205883 w 538462"/>
                <a:gd name="connsiteY357" fmla="*/ 262804 h 1270618"/>
                <a:gd name="connsiteX358" fmla="*/ 206661 w 538462"/>
                <a:gd name="connsiteY358" fmla="*/ 262804 h 1270618"/>
                <a:gd name="connsiteX359" fmla="*/ 207671 w 538462"/>
                <a:gd name="connsiteY359" fmla="*/ 262804 h 1270618"/>
                <a:gd name="connsiteX360" fmla="*/ 210625 w 538462"/>
                <a:gd name="connsiteY360" fmla="*/ 262954 h 1270618"/>
                <a:gd name="connsiteX361" fmla="*/ 213812 w 538462"/>
                <a:gd name="connsiteY361" fmla="*/ 263103 h 1270618"/>
                <a:gd name="connsiteX362" fmla="*/ 216921 w 538462"/>
                <a:gd name="connsiteY362" fmla="*/ 263178 h 1270618"/>
                <a:gd name="connsiteX363" fmla="*/ 220185 w 538462"/>
                <a:gd name="connsiteY363" fmla="*/ 263328 h 1270618"/>
                <a:gd name="connsiteX364" fmla="*/ 223605 w 538462"/>
                <a:gd name="connsiteY364" fmla="*/ 263403 h 1270618"/>
                <a:gd name="connsiteX365" fmla="*/ 226948 w 538462"/>
                <a:gd name="connsiteY365" fmla="*/ 263403 h 1270618"/>
                <a:gd name="connsiteX366" fmla="*/ 230523 w 538462"/>
                <a:gd name="connsiteY366" fmla="*/ 263552 h 1270618"/>
                <a:gd name="connsiteX367" fmla="*/ 234176 w 538462"/>
                <a:gd name="connsiteY367" fmla="*/ 263552 h 1270618"/>
                <a:gd name="connsiteX368" fmla="*/ 234254 w 538462"/>
                <a:gd name="connsiteY368" fmla="*/ 263103 h 1270618"/>
                <a:gd name="connsiteX369" fmla="*/ 234332 w 538462"/>
                <a:gd name="connsiteY369" fmla="*/ 262729 h 1270618"/>
                <a:gd name="connsiteX370" fmla="*/ 234565 w 538462"/>
                <a:gd name="connsiteY370" fmla="*/ 262280 h 1270618"/>
                <a:gd name="connsiteX371" fmla="*/ 234798 w 538462"/>
                <a:gd name="connsiteY371" fmla="*/ 261756 h 1270618"/>
                <a:gd name="connsiteX372" fmla="*/ 235653 w 538462"/>
                <a:gd name="connsiteY372" fmla="*/ 260634 h 1270618"/>
                <a:gd name="connsiteX373" fmla="*/ 236819 w 538462"/>
                <a:gd name="connsiteY373" fmla="*/ 259362 h 1270618"/>
                <a:gd name="connsiteX374" fmla="*/ 237907 w 538462"/>
                <a:gd name="connsiteY374" fmla="*/ 258165 h 1270618"/>
                <a:gd name="connsiteX375" fmla="*/ 238762 w 538462"/>
                <a:gd name="connsiteY375" fmla="*/ 257341 h 1270618"/>
                <a:gd name="connsiteX376" fmla="*/ 239073 w 538462"/>
                <a:gd name="connsiteY376" fmla="*/ 256967 h 1270618"/>
                <a:gd name="connsiteX377" fmla="*/ 239462 w 538462"/>
                <a:gd name="connsiteY377" fmla="*/ 256743 h 1270618"/>
                <a:gd name="connsiteX378" fmla="*/ 239695 w 538462"/>
                <a:gd name="connsiteY378" fmla="*/ 256668 h 1270618"/>
                <a:gd name="connsiteX379" fmla="*/ 239851 w 538462"/>
                <a:gd name="connsiteY379" fmla="*/ 256593 h 1270618"/>
                <a:gd name="connsiteX380" fmla="*/ 236975 w 538462"/>
                <a:gd name="connsiteY380" fmla="*/ 255695 h 1270618"/>
                <a:gd name="connsiteX381" fmla="*/ 234099 w 538462"/>
                <a:gd name="connsiteY381" fmla="*/ 254872 h 1270618"/>
                <a:gd name="connsiteX382" fmla="*/ 231300 w 538462"/>
                <a:gd name="connsiteY382" fmla="*/ 253899 h 1270618"/>
                <a:gd name="connsiteX383" fmla="*/ 228502 w 538462"/>
                <a:gd name="connsiteY383" fmla="*/ 252926 h 1270618"/>
                <a:gd name="connsiteX384" fmla="*/ 225704 w 538462"/>
                <a:gd name="connsiteY384" fmla="*/ 251879 h 1270618"/>
                <a:gd name="connsiteX385" fmla="*/ 222983 w 538462"/>
                <a:gd name="connsiteY385" fmla="*/ 250756 h 1270618"/>
                <a:gd name="connsiteX386" fmla="*/ 220263 w 538462"/>
                <a:gd name="connsiteY386" fmla="*/ 249709 h 1270618"/>
                <a:gd name="connsiteX387" fmla="*/ 217620 w 538462"/>
                <a:gd name="connsiteY387" fmla="*/ 248586 h 1270618"/>
                <a:gd name="connsiteX388" fmla="*/ 214977 w 538462"/>
                <a:gd name="connsiteY388" fmla="*/ 247389 h 1270618"/>
                <a:gd name="connsiteX389" fmla="*/ 212490 w 538462"/>
                <a:gd name="connsiteY389" fmla="*/ 246117 h 1270618"/>
                <a:gd name="connsiteX390" fmla="*/ 209925 w 538462"/>
                <a:gd name="connsiteY390" fmla="*/ 244845 h 1270618"/>
                <a:gd name="connsiteX391" fmla="*/ 207438 w 538462"/>
                <a:gd name="connsiteY391" fmla="*/ 243573 h 1270618"/>
                <a:gd name="connsiteX392" fmla="*/ 204951 w 538462"/>
                <a:gd name="connsiteY392" fmla="*/ 242226 h 1270618"/>
                <a:gd name="connsiteX393" fmla="*/ 202541 w 538462"/>
                <a:gd name="connsiteY393" fmla="*/ 240804 h 1270618"/>
                <a:gd name="connsiteX394" fmla="*/ 200131 w 538462"/>
                <a:gd name="connsiteY394" fmla="*/ 239307 h 1270618"/>
                <a:gd name="connsiteX395" fmla="*/ 197800 w 538462"/>
                <a:gd name="connsiteY395" fmla="*/ 237811 h 1270618"/>
                <a:gd name="connsiteX396" fmla="*/ 195468 w 538462"/>
                <a:gd name="connsiteY396" fmla="*/ 236314 h 1270618"/>
                <a:gd name="connsiteX397" fmla="*/ 193136 w 538462"/>
                <a:gd name="connsiteY397" fmla="*/ 234743 h 1270618"/>
                <a:gd name="connsiteX398" fmla="*/ 190882 w 538462"/>
                <a:gd name="connsiteY398" fmla="*/ 233096 h 1270618"/>
                <a:gd name="connsiteX399" fmla="*/ 188705 w 538462"/>
                <a:gd name="connsiteY399" fmla="*/ 231450 h 1270618"/>
                <a:gd name="connsiteX400" fmla="*/ 186529 w 538462"/>
                <a:gd name="connsiteY400" fmla="*/ 229804 h 1270618"/>
                <a:gd name="connsiteX401" fmla="*/ 184430 w 538462"/>
                <a:gd name="connsiteY401" fmla="*/ 228008 h 1270618"/>
                <a:gd name="connsiteX402" fmla="*/ 182332 w 538462"/>
                <a:gd name="connsiteY402" fmla="*/ 226287 h 1270618"/>
                <a:gd name="connsiteX403" fmla="*/ 180233 w 538462"/>
                <a:gd name="connsiteY403" fmla="*/ 224491 h 1270618"/>
                <a:gd name="connsiteX404" fmla="*/ 178212 w 538462"/>
                <a:gd name="connsiteY404" fmla="*/ 222620 h 1270618"/>
                <a:gd name="connsiteX405" fmla="*/ 176191 w 538462"/>
                <a:gd name="connsiteY405" fmla="*/ 220749 h 1270618"/>
                <a:gd name="connsiteX406" fmla="*/ 174248 w 538462"/>
                <a:gd name="connsiteY406" fmla="*/ 218804 h 1270618"/>
                <a:gd name="connsiteX407" fmla="*/ 172382 w 538462"/>
                <a:gd name="connsiteY407" fmla="*/ 216858 h 1270618"/>
                <a:gd name="connsiteX408" fmla="*/ 170439 w 538462"/>
                <a:gd name="connsiteY408" fmla="*/ 214838 h 1270618"/>
                <a:gd name="connsiteX409" fmla="*/ 168574 w 538462"/>
                <a:gd name="connsiteY409" fmla="*/ 212743 h 1270618"/>
                <a:gd name="connsiteX410" fmla="*/ 166708 w 538462"/>
                <a:gd name="connsiteY410" fmla="*/ 210722 h 1270618"/>
                <a:gd name="connsiteX411" fmla="*/ 164998 w 538462"/>
                <a:gd name="connsiteY411" fmla="*/ 208552 h 1270618"/>
                <a:gd name="connsiteX412" fmla="*/ 163288 w 538462"/>
                <a:gd name="connsiteY412" fmla="*/ 206307 h 1270618"/>
                <a:gd name="connsiteX413" fmla="*/ 161656 w 538462"/>
                <a:gd name="connsiteY413" fmla="*/ 204212 h 1270618"/>
                <a:gd name="connsiteX414" fmla="*/ 159946 w 538462"/>
                <a:gd name="connsiteY414" fmla="*/ 201967 h 1270618"/>
                <a:gd name="connsiteX415" fmla="*/ 158391 w 538462"/>
                <a:gd name="connsiteY415" fmla="*/ 199722 h 1270618"/>
                <a:gd name="connsiteX416" fmla="*/ 156915 w 538462"/>
                <a:gd name="connsiteY416" fmla="*/ 197402 h 1270618"/>
                <a:gd name="connsiteX417" fmla="*/ 155515 w 538462"/>
                <a:gd name="connsiteY417" fmla="*/ 195157 h 1270618"/>
                <a:gd name="connsiteX418" fmla="*/ 154116 w 538462"/>
                <a:gd name="connsiteY418" fmla="*/ 192913 h 1270618"/>
                <a:gd name="connsiteX419" fmla="*/ 152795 w 538462"/>
                <a:gd name="connsiteY419" fmla="*/ 190593 h 1270618"/>
                <a:gd name="connsiteX420" fmla="*/ 151474 w 538462"/>
                <a:gd name="connsiteY420" fmla="*/ 188273 h 1270618"/>
                <a:gd name="connsiteX421" fmla="*/ 150230 w 538462"/>
                <a:gd name="connsiteY421" fmla="*/ 185879 h 1270618"/>
                <a:gd name="connsiteX422" fmla="*/ 149064 w 538462"/>
                <a:gd name="connsiteY422" fmla="*/ 183484 h 1270618"/>
                <a:gd name="connsiteX423" fmla="*/ 147976 w 538462"/>
                <a:gd name="connsiteY423" fmla="*/ 181089 h 1270618"/>
                <a:gd name="connsiteX424" fmla="*/ 146965 w 538462"/>
                <a:gd name="connsiteY424" fmla="*/ 178695 h 1270618"/>
                <a:gd name="connsiteX425" fmla="*/ 145877 w 538462"/>
                <a:gd name="connsiteY425" fmla="*/ 176300 h 1270618"/>
                <a:gd name="connsiteX426" fmla="*/ 144944 w 538462"/>
                <a:gd name="connsiteY426" fmla="*/ 173906 h 1270618"/>
                <a:gd name="connsiteX427" fmla="*/ 144012 w 538462"/>
                <a:gd name="connsiteY427" fmla="*/ 171436 h 1270618"/>
                <a:gd name="connsiteX428" fmla="*/ 143234 w 538462"/>
                <a:gd name="connsiteY428" fmla="*/ 168967 h 1270618"/>
                <a:gd name="connsiteX429" fmla="*/ 142379 w 538462"/>
                <a:gd name="connsiteY429" fmla="*/ 166497 h 1270618"/>
                <a:gd name="connsiteX430" fmla="*/ 141680 w 538462"/>
                <a:gd name="connsiteY430" fmla="*/ 163953 h 1270618"/>
                <a:gd name="connsiteX431" fmla="*/ 140980 w 538462"/>
                <a:gd name="connsiteY431" fmla="*/ 161409 h 1270618"/>
                <a:gd name="connsiteX432" fmla="*/ 140358 w 538462"/>
                <a:gd name="connsiteY432" fmla="*/ 158865 h 1270618"/>
                <a:gd name="connsiteX433" fmla="*/ 139737 w 538462"/>
                <a:gd name="connsiteY433" fmla="*/ 156321 h 1270618"/>
                <a:gd name="connsiteX434" fmla="*/ 139270 w 538462"/>
                <a:gd name="connsiteY434" fmla="*/ 153702 h 1270618"/>
                <a:gd name="connsiteX435" fmla="*/ 138882 w 538462"/>
                <a:gd name="connsiteY435" fmla="*/ 151008 h 1270618"/>
                <a:gd name="connsiteX436" fmla="*/ 138415 w 538462"/>
                <a:gd name="connsiteY436" fmla="*/ 148389 h 1270618"/>
                <a:gd name="connsiteX437" fmla="*/ 138027 w 538462"/>
                <a:gd name="connsiteY437" fmla="*/ 145770 h 1270618"/>
                <a:gd name="connsiteX438" fmla="*/ 137793 w 538462"/>
                <a:gd name="connsiteY438" fmla="*/ 143076 h 1270618"/>
                <a:gd name="connsiteX439" fmla="*/ 137560 w 538462"/>
                <a:gd name="connsiteY439" fmla="*/ 140382 h 1270618"/>
                <a:gd name="connsiteX440" fmla="*/ 137249 w 538462"/>
                <a:gd name="connsiteY440" fmla="*/ 137688 h 1270618"/>
                <a:gd name="connsiteX441" fmla="*/ 137172 w 538462"/>
                <a:gd name="connsiteY441" fmla="*/ 134994 h 1270618"/>
                <a:gd name="connsiteX442" fmla="*/ 137094 w 538462"/>
                <a:gd name="connsiteY442" fmla="*/ 132225 h 1270618"/>
                <a:gd name="connsiteX443" fmla="*/ 137016 w 538462"/>
                <a:gd name="connsiteY443" fmla="*/ 129382 h 1270618"/>
                <a:gd name="connsiteX444" fmla="*/ 137094 w 538462"/>
                <a:gd name="connsiteY444" fmla="*/ 126164 h 1270618"/>
                <a:gd name="connsiteX445" fmla="*/ 137172 w 538462"/>
                <a:gd name="connsiteY445" fmla="*/ 122797 h 1270618"/>
                <a:gd name="connsiteX446" fmla="*/ 137405 w 538462"/>
                <a:gd name="connsiteY446" fmla="*/ 119579 h 1270618"/>
                <a:gd name="connsiteX447" fmla="*/ 137716 w 538462"/>
                <a:gd name="connsiteY447" fmla="*/ 116361 h 1270618"/>
                <a:gd name="connsiteX448" fmla="*/ 138027 w 538462"/>
                <a:gd name="connsiteY448" fmla="*/ 113069 h 1270618"/>
                <a:gd name="connsiteX449" fmla="*/ 138415 w 538462"/>
                <a:gd name="connsiteY449" fmla="*/ 109926 h 1270618"/>
                <a:gd name="connsiteX450" fmla="*/ 138959 w 538462"/>
                <a:gd name="connsiteY450" fmla="*/ 106783 h 1270618"/>
                <a:gd name="connsiteX451" fmla="*/ 139503 w 538462"/>
                <a:gd name="connsiteY451" fmla="*/ 103715 h 1270618"/>
                <a:gd name="connsiteX452" fmla="*/ 140125 w 538462"/>
                <a:gd name="connsiteY452" fmla="*/ 100647 h 1270618"/>
                <a:gd name="connsiteX453" fmla="*/ 140903 w 538462"/>
                <a:gd name="connsiteY453" fmla="*/ 97579 h 1270618"/>
                <a:gd name="connsiteX454" fmla="*/ 141758 w 538462"/>
                <a:gd name="connsiteY454" fmla="*/ 94586 h 1270618"/>
                <a:gd name="connsiteX455" fmla="*/ 142613 w 538462"/>
                <a:gd name="connsiteY455" fmla="*/ 91518 h 1270618"/>
                <a:gd name="connsiteX456" fmla="*/ 143545 w 538462"/>
                <a:gd name="connsiteY456" fmla="*/ 88599 h 1270618"/>
                <a:gd name="connsiteX457" fmla="*/ 144634 w 538462"/>
                <a:gd name="connsiteY457" fmla="*/ 85681 h 1270618"/>
                <a:gd name="connsiteX458" fmla="*/ 145722 w 538462"/>
                <a:gd name="connsiteY458" fmla="*/ 82762 h 1270618"/>
                <a:gd name="connsiteX459" fmla="*/ 146965 w 538462"/>
                <a:gd name="connsiteY459" fmla="*/ 79919 h 1270618"/>
                <a:gd name="connsiteX460" fmla="*/ 148131 w 538462"/>
                <a:gd name="connsiteY460" fmla="*/ 77075 h 1270618"/>
                <a:gd name="connsiteX461" fmla="*/ 149608 w 538462"/>
                <a:gd name="connsiteY461" fmla="*/ 74307 h 1270618"/>
                <a:gd name="connsiteX462" fmla="*/ 151007 w 538462"/>
                <a:gd name="connsiteY462" fmla="*/ 71463 h 1270618"/>
                <a:gd name="connsiteX463" fmla="*/ 152484 w 538462"/>
                <a:gd name="connsiteY463" fmla="*/ 68769 h 1270618"/>
                <a:gd name="connsiteX464" fmla="*/ 154116 w 538462"/>
                <a:gd name="connsiteY464" fmla="*/ 66075 h 1270618"/>
                <a:gd name="connsiteX465" fmla="*/ 155749 w 538462"/>
                <a:gd name="connsiteY465" fmla="*/ 63381 h 1270618"/>
                <a:gd name="connsiteX466" fmla="*/ 157459 w 538462"/>
                <a:gd name="connsiteY466" fmla="*/ 60687 h 1270618"/>
                <a:gd name="connsiteX467" fmla="*/ 159324 w 538462"/>
                <a:gd name="connsiteY467" fmla="*/ 58068 h 1270618"/>
                <a:gd name="connsiteX468" fmla="*/ 161190 w 538462"/>
                <a:gd name="connsiteY468" fmla="*/ 55524 h 1270618"/>
                <a:gd name="connsiteX469" fmla="*/ 163211 w 538462"/>
                <a:gd name="connsiteY469" fmla="*/ 52980 h 1270618"/>
                <a:gd name="connsiteX470" fmla="*/ 165231 w 538462"/>
                <a:gd name="connsiteY470" fmla="*/ 50436 h 1270618"/>
                <a:gd name="connsiteX471" fmla="*/ 167408 w 538462"/>
                <a:gd name="connsiteY471" fmla="*/ 47892 h 1270618"/>
                <a:gd name="connsiteX472" fmla="*/ 169507 w 538462"/>
                <a:gd name="connsiteY472" fmla="*/ 45422 h 1270618"/>
                <a:gd name="connsiteX473" fmla="*/ 171838 w 538462"/>
                <a:gd name="connsiteY473" fmla="*/ 42953 h 1270618"/>
                <a:gd name="connsiteX474" fmla="*/ 174248 w 538462"/>
                <a:gd name="connsiteY474" fmla="*/ 40558 h 1270618"/>
                <a:gd name="connsiteX475" fmla="*/ 176658 w 538462"/>
                <a:gd name="connsiteY475" fmla="*/ 38164 h 1270618"/>
                <a:gd name="connsiteX476" fmla="*/ 179145 w 538462"/>
                <a:gd name="connsiteY476" fmla="*/ 35769 h 1270618"/>
                <a:gd name="connsiteX477" fmla="*/ 181710 w 538462"/>
                <a:gd name="connsiteY477" fmla="*/ 33524 h 1270618"/>
                <a:gd name="connsiteX478" fmla="*/ 184119 w 538462"/>
                <a:gd name="connsiteY478" fmla="*/ 31354 h 1270618"/>
                <a:gd name="connsiteX479" fmla="*/ 186762 w 538462"/>
                <a:gd name="connsiteY479" fmla="*/ 29184 h 1270618"/>
                <a:gd name="connsiteX480" fmla="*/ 189327 w 538462"/>
                <a:gd name="connsiteY480" fmla="*/ 27089 h 1270618"/>
                <a:gd name="connsiteX481" fmla="*/ 191970 w 538462"/>
                <a:gd name="connsiteY481" fmla="*/ 25143 h 1270618"/>
                <a:gd name="connsiteX482" fmla="*/ 194613 w 538462"/>
                <a:gd name="connsiteY482" fmla="*/ 23272 h 1270618"/>
                <a:gd name="connsiteX483" fmla="*/ 197333 w 538462"/>
                <a:gd name="connsiteY483" fmla="*/ 21476 h 1270618"/>
                <a:gd name="connsiteX484" fmla="*/ 200054 w 538462"/>
                <a:gd name="connsiteY484" fmla="*/ 19680 h 1270618"/>
                <a:gd name="connsiteX485" fmla="*/ 202774 w 538462"/>
                <a:gd name="connsiteY485" fmla="*/ 17959 h 1270618"/>
                <a:gd name="connsiteX486" fmla="*/ 205572 w 538462"/>
                <a:gd name="connsiteY486" fmla="*/ 16388 h 1270618"/>
                <a:gd name="connsiteX487" fmla="*/ 208448 w 538462"/>
                <a:gd name="connsiteY487" fmla="*/ 14891 h 1270618"/>
                <a:gd name="connsiteX488" fmla="*/ 211247 w 538462"/>
                <a:gd name="connsiteY488" fmla="*/ 13395 h 1270618"/>
                <a:gd name="connsiteX489" fmla="*/ 214122 w 538462"/>
                <a:gd name="connsiteY489" fmla="*/ 11973 h 1270618"/>
                <a:gd name="connsiteX490" fmla="*/ 217076 w 538462"/>
                <a:gd name="connsiteY490" fmla="*/ 10701 h 1270618"/>
                <a:gd name="connsiteX491" fmla="*/ 219952 w 538462"/>
                <a:gd name="connsiteY491" fmla="*/ 9504 h 1270618"/>
                <a:gd name="connsiteX492" fmla="*/ 222906 w 538462"/>
                <a:gd name="connsiteY492" fmla="*/ 8306 h 1270618"/>
                <a:gd name="connsiteX493" fmla="*/ 226015 w 538462"/>
                <a:gd name="connsiteY493" fmla="*/ 7333 h 1270618"/>
                <a:gd name="connsiteX494" fmla="*/ 229046 w 538462"/>
                <a:gd name="connsiteY494" fmla="*/ 6286 h 1270618"/>
                <a:gd name="connsiteX495" fmla="*/ 232078 w 538462"/>
                <a:gd name="connsiteY495" fmla="*/ 5313 h 1270618"/>
                <a:gd name="connsiteX496" fmla="*/ 235187 w 538462"/>
                <a:gd name="connsiteY496" fmla="*/ 4490 h 1270618"/>
                <a:gd name="connsiteX497" fmla="*/ 238296 w 538462"/>
                <a:gd name="connsiteY497" fmla="*/ 3742 h 1270618"/>
                <a:gd name="connsiteX498" fmla="*/ 241483 w 538462"/>
                <a:gd name="connsiteY498" fmla="*/ 2993 h 1270618"/>
                <a:gd name="connsiteX499" fmla="*/ 244670 w 538462"/>
                <a:gd name="connsiteY499" fmla="*/ 2395 h 1270618"/>
                <a:gd name="connsiteX500" fmla="*/ 247857 w 538462"/>
                <a:gd name="connsiteY500" fmla="*/ 1796 h 1270618"/>
                <a:gd name="connsiteX501" fmla="*/ 251121 w 538462"/>
                <a:gd name="connsiteY501" fmla="*/ 1347 h 1270618"/>
                <a:gd name="connsiteX502" fmla="*/ 254463 w 538462"/>
                <a:gd name="connsiteY502" fmla="*/ 973 h 1270618"/>
                <a:gd name="connsiteX503" fmla="*/ 257728 w 538462"/>
                <a:gd name="connsiteY503" fmla="*/ 524 h 1270618"/>
                <a:gd name="connsiteX504" fmla="*/ 261148 w 538462"/>
                <a:gd name="connsiteY504" fmla="*/ 299 h 1270618"/>
                <a:gd name="connsiteX505" fmla="*/ 264490 w 538462"/>
                <a:gd name="connsiteY505" fmla="*/ 150 h 1270618"/>
                <a:gd name="connsiteX506" fmla="*/ 267910 w 538462"/>
                <a:gd name="connsiteY506" fmla="*/ 75 h 12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Lst>
              <a:rect l="l" t="t" r="r" b="b"/>
              <a:pathLst>
                <a:path w="538462" h="1270618">
                  <a:moveTo>
                    <a:pt x="271408" y="0"/>
                  </a:moveTo>
                  <a:lnTo>
                    <a:pt x="274828" y="75"/>
                  </a:lnTo>
                  <a:lnTo>
                    <a:pt x="278326" y="150"/>
                  </a:lnTo>
                  <a:lnTo>
                    <a:pt x="281668" y="299"/>
                  </a:lnTo>
                  <a:lnTo>
                    <a:pt x="285088" y="524"/>
                  </a:lnTo>
                  <a:lnTo>
                    <a:pt x="288353" y="973"/>
                  </a:lnTo>
                  <a:lnTo>
                    <a:pt x="291773" y="1347"/>
                  </a:lnTo>
                  <a:lnTo>
                    <a:pt x="294960" y="1796"/>
                  </a:lnTo>
                  <a:lnTo>
                    <a:pt x="298302" y="2395"/>
                  </a:lnTo>
                  <a:lnTo>
                    <a:pt x="301489" y="2993"/>
                  </a:lnTo>
                  <a:lnTo>
                    <a:pt x="304598" y="3742"/>
                  </a:lnTo>
                  <a:lnTo>
                    <a:pt x="307863" y="4490"/>
                  </a:lnTo>
                  <a:lnTo>
                    <a:pt x="310894" y="5313"/>
                  </a:lnTo>
                  <a:lnTo>
                    <a:pt x="314081" y="6286"/>
                  </a:lnTo>
                  <a:lnTo>
                    <a:pt x="317112" y="7333"/>
                  </a:lnTo>
                  <a:lnTo>
                    <a:pt x="320144" y="8306"/>
                  </a:lnTo>
                  <a:lnTo>
                    <a:pt x="323097" y="9504"/>
                  </a:lnTo>
                  <a:lnTo>
                    <a:pt x="326129" y="10701"/>
                  </a:lnTo>
                  <a:lnTo>
                    <a:pt x="329005" y="11973"/>
                  </a:lnTo>
                  <a:lnTo>
                    <a:pt x="331958" y="13395"/>
                  </a:lnTo>
                  <a:lnTo>
                    <a:pt x="334757" y="14891"/>
                  </a:lnTo>
                  <a:lnTo>
                    <a:pt x="337633" y="16388"/>
                  </a:lnTo>
                  <a:lnTo>
                    <a:pt x="340431" y="17959"/>
                  </a:lnTo>
                  <a:lnTo>
                    <a:pt x="343151" y="19680"/>
                  </a:lnTo>
                  <a:lnTo>
                    <a:pt x="345949" y="21476"/>
                  </a:lnTo>
                  <a:lnTo>
                    <a:pt x="348670" y="23272"/>
                  </a:lnTo>
                  <a:lnTo>
                    <a:pt x="351313" y="25143"/>
                  </a:lnTo>
                  <a:lnTo>
                    <a:pt x="353955" y="27089"/>
                  </a:lnTo>
                  <a:lnTo>
                    <a:pt x="356598" y="29184"/>
                  </a:lnTo>
                  <a:lnTo>
                    <a:pt x="359163" y="31354"/>
                  </a:lnTo>
                  <a:lnTo>
                    <a:pt x="361728" y="33524"/>
                  </a:lnTo>
                  <a:lnTo>
                    <a:pt x="364293" y="35769"/>
                  </a:lnTo>
                  <a:lnTo>
                    <a:pt x="366781" y="38164"/>
                  </a:lnTo>
                  <a:lnTo>
                    <a:pt x="369268" y="40558"/>
                  </a:lnTo>
                  <a:lnTo>
                    <a:pt x="371600" y="42953"/>
                  </a:lnTo>
                  <a:lnTo>
                    <a:pt x="373854" y="45422"/>
                  </a:lnTo>
                  <a:lnTo>
                    <a:pt x="376030" y="47892"/>
                  </a:lnTo>
                  <a:lnTo>
                    <a:pt x="378129" y="50436"/>
                  </a:lnTo>
                  <a:lnTo>
                    <a:pt x="380150" y="52980"/>
                  </a:lnTo>
                  <a:lnTo>
                    <a:pt x="382093" y="55524"/>
                  </a:lnTo>
                  <a:lnTo>
                    <a:pt x="384036" y="58068"/>
                  </a:lnTo>
                  <a:lnTo>
                    <a:pt x="385824" y="60687"/>
                  </a:lnTo>
                  <a:lnTo>
                    <a:pt x="387534" y="63381"/>
                  </a:lnTo>
                  <a:lnTo>
                    <a:pt x="389244" y="66075"/>
                  </a:lnTo>
                  <a:lnTo>
                    <a:pt x="390799" y="68769"/>
                  </a:lnTo>
                  <a:lnTo>
                    <a:pt x="392275" y="71463"/>
                  </a:lnTo>
                  <a:lnTo>
                    <a:pt x="393674" y="74307"/>
                  </a:lnTo>
                  <a:lnTo>
                    <a:pt x="395074" y="77075"/>
                  </a:lnTo>
                  <a:lnTo>
                    <a:pt x="396317" y="79919"/>
                  </a:lnTo>
                  <a:lnTo>
                    <a:pt x="397483" y="82762"/>
                  </a:lnTo>
                  <a:lnTo>
                    <a:pt x="398649" y="85681"/>
                  </a:lnTo>
                  <a:lnTo>
                    <a:pt x="399737" y="88599"/>
                  </a:lnTo>
                  <a:lnTo>
                    <a:pt x="400592" y="91518"/>
                  </a:lnTo>
                  <a:lnTo>
                    <a:pt x="401525" y="94586"/>
                  </a:lnTo>
                  <a:lnTo>
                    <a:pt x="402380" y="97579"/>
                  </a:lnTo>
                  <a:lnTo>
                    <a:pt x="403080" y="100647"/>
                  </a:lnTo>
                  <a:lnTo>
                    <a:pt x="403779" y="103715"/>
                  </a:lnTo>
                  <a:lnTo>
                    <a:pt x="404246" y="106783"/>
                  </a:lnTo>
                  <a:lnTo>
                    <a:pt x="404790" y="109926"/>
                  </a:lnTo>
                  <a:lnTo>
                    <a:pt x="405256" y="113069"/>
                  </a:lnTo>
                  <a:lnTo>
                    <a:pt x="405567" y="116361"/>
                  </a:lnTo>
                  <a:lnTo>
                    <a:pt x="405800" y="119579"/>
                  </a:lnTo>
                  <a:lnTo>
                    <a:pt x="405956" y="122797"/>
                  </a:lnTo>
                  <a:lnTo>
                    <a:pt x="406111" y="126164"/>
                  </a:lnTo>
                  <a:lnTo>
                    <a:pt x="406111" y="129382"/>
                  </a:lnTo>
                  <a:lnTo>
                    <a:pt x="406111" y="132300"/>
                  </a:lnTo>
                  <a:lnTo>
                    <a:pt x="406033" y="135144"/>
                  </a:lnTo>
                  <a:lnTo>
                    <a:pt x="405878" y="137912"/>
                  </a:lnTo>
                  <a:lnTo>
                    <a:pt x="405722" y="140681"/>
                  </a:lnTo>
                  <a:lnTo>
                    <a:pt x="405411" y="143450"/>
                  </a:lnTo>
                  <a:lnTo>
                    <a:pt x="405101" y="146218"/>
                  </a:lnTo>
                  <a:lnTo>
                    <a:pt x="404634" y="148912"/>
                  </a:lnTo>
                  <a:lnTo>
                    <a:pt x="404246" y="151681"/>
                  </a:lnTo>
                  <a:lnTo>
                    <a:pt x="403779" y="154300"/>
                  </a:lnTo>
                  <a:lnTo>
                    <a:pt x="403157" y="156994"/>
                  </a:lnTo>
                  <a:lnTo>
                    <a:pt x="402536" y="159688"/>
                  </a:lnTo>
                  <a:lnTo>
                    <a:pt x="401836" y="162307"/>
                  </a:lnTo>
                  <a:lnTo>
                    <a:pt x="401136" y="164926"/>
                  </a:lnTo>
                  <a:lnTo>
                    <a:pt x="400281" y="167620"/>
                  </a:lnTo>
                  <a:lnTo>
                    <a:pt x="399349" y="170164"/>
                  </a:lnTo>
                  <a:lnTo>
                    <a:pt x="398494" y="172708"/>
                  </a:lnTo>
                  <a:lnTo>
                    <a:pt x="397483" y="175253"/>
                  </a:lnTo>
                  <a:lnTo>
                    <a:pt x="396395" y="177797"/>
                  </a:lnTo>
                  <a:lnTo>
                    <a:pt x="395307" y="180341"/>
                  </a:lnTo>
                  <a:lnTo>
                    <a:pt x="394141" y="182810"/>
                  </a:lnTo>
                  <a:lnTo>
                    <a:pt x="392897" y="185280"/>
                  </a:lnTo>
                  <a:lnTo>
                    <a:pt x="391654" y="187674"/>
                  </a:lnTo>
                  <a:lnTo>
                    <a:pt x="390332" y="190144"/>
                  </a:lnTo>
                  <a:lnTo>
                    <a:pt x="388855" y="192538"/>
                  </a:lnTo>
                  <a:lnTo>
                    <a:pt x="387379" y="195008"/>
                  </a:lnTo>
                  <a:lnTo>
                    <a:pt x="385824" y="197402"/>
                  </a:lnTo>
                  <a:lnTo>
                    <a:pt x="384269" y="199722"/>
                  </a:lnTo>
                  <a:lnTo>
                    <a:pt x="382637" y="202117"/>
                  </a:lnTo>
                  <a:lnTo>
                    <a:pt x="380849" y="204436"/>
                  </a:lnTo>
                  <a:lnTo>
                    <a:pt x="379139" y="206756"/>
                  </a:lnTo>
                  <a:lnTo>
                    <a:pt x="377274" y="209001"/>
                  </a:lnTo>
                  <a:lnTo>
                    <a:pt x="375331" y="211321"/>
                  </a:lnTo>
                  <a:lnTo>
                    <a:pt x="373465" y="213491"/>
                  </a:lnTo>
                  <a:lnTo>
                    <a:pt x="371444" y="215736"/>
                  </a:lnTo>
                  <a:lnTo>
                    <a:pt x="369501" y="217756"/>
                  </a:lnTo>
                  <a:lnTo>
                    <a:pt x="367402" y="219851"/>
                  </a:lnTo>
                  <a:lnTo>
                    <a:pt x="365381" y="221872"/>
                  </a:lnTo>
                  <a:lnTo>
                    <a:pt x="363283" y="223817"/>
                  </a:lnTo>
                  <a:lnTo>
                    <a:pt x="361184" y="225763"/>
                  </a:lnTo>
                  <a:lnTo>
                    <a:pt x="358930" y="227559"/>
                  </a:lnTo>
                  <a:lnTo>
                    <a:pt x="356754" y="229430"/>
                  </a:lnTo>
                  <a:lnTo>
                    <a:pt x="354577" y="231151"/>
                  </a:lnTo>
                  <a:lnTo>
                    <a:pt x="352245" y="232872"/>
                  </a:lnTo>
                  <a:lnTo>
                    <a:pt x="349991" y="234518"/>
                  </a:lnTo>
                  <a:lnTo>
                    <a:pt x="347659" y="236090"/>
                  </a:lnTo>
                  <a:lnTo>
                    <a:pt x="345328" y="237661"/>
                  </a:lnTo>
                  <a:lnTo>
                    <a:pt x="342918" y="239158"/>
                  </a:lnTo>
                  <a:lnTo>
                    <a:pt x="340431" y="240579"/>
                  </a:lnTo>
                  <a:lnTo>
                    <a:pt x="337943" y="241926"/>
                  </a:lnTo>
                  <a:lnTo>
                    <a:pt x="335534" y="243348"/>
                  </a:lnTo>
                  <a:lnTo>
                    <a:pt x="333047" y="244620"/>
                  </a:lnTo>
                  <a:lnTo>
                    <a:pt x="330482" y="245892"/>
                  </a:lnTo>
                  <a:lnTo>
                    <a:pt x="327839" y="247015"/>
                  </a:lnTo>
                  <a:lnTo>
                    <a:pt x="325196" y="248137"/>
                  </a:lnTo>
                  <a:lnTo>
                    <a:pt x="322553" y="249260"/>
                  </a:lnTo>
                  <a:lnTo>
                    <a:pt x="319910" y="250233"/>
                  </a:lnTo>
                  <a:lnTo>
                    <a:pt x="317190" y="251280"/>
                  </a:lnTo>
                  <a:lnTo>
                    <a:pt x="314392" y="252178"/>
                  </a:lnTo>
                  <a:lnTo>
                    <a:pt x="311594" y="253001"/>
                  </a:lnTo>
                  <a:lnTo>
                    <a:pt x="308795" y="253899"/>
                  </a:lnTo>
                  <a:lnTo>
                    <a:pt x="305919" y="254573"/>
                  </a:lnTo>
                  <a:lnTo>
                    <a:pt x="302966" y="255321"/>
                  </a:lnTo>
                  <a:lnTo>
                    <a:pt x="300090" y="255994"/>
                  </a:lnTo>
                  <a:lnTo>
                    <a:pt x="297136" y="256593"/>
                  </a:lnTo>
                  <a:lnTo>
                    <a:pt x="298147" y="257641"/>
                  </a:lnTo>
                  <a:lnTo>
                    <a:pt x="299002" y="258614"/>
                  </a:lnTo>
                  <a:lnTo>
                    <a:pt x="299779" y="259512"/>
                  </a:lnTo>
                  <a:lnTo>
                    <a:pt x="300323" y="260409"/>
                  </a:lnTo>
                  <a:lnTo>
                    <a:pt x="300867" y="261233"/>
                  </a:lnTo>
                  <a:lnTo>
                    <a:pt x="301178" y="261981"/>
                  </a:lnTo>
                  <a:lnTo>
                    <a:pt x="301333" y="262804"/>
                  </a:lnTo>
                  <a:lnTo>
                    <a:pt x="301411" y="263552"/>
                  </a:lnTo>
                  <a:lnTo>
                    <a:pt x="361573" y="263552"/>
                  </a:lnTo>
                  <a:lnTo>
                    <a:pt x="364993" y="263552"/>
                  </a:lnTo>
                  <a:lnTo>
                    <a:pt x="368413" y="263702"/>
                  </a:lnTo>
                  <a:lnTo>
                    <a:pt x="371833" y="263927"/>
                  </a:lnTo>
                  <a:lnTo>
                    <a:pt x="375175" y="264226"/>
                  </a:lnTo>
                  <a:lnTo>
                    <a:pt x="378595" y="264600"/>
                  </a:lnTo>
                  <a:lnTo>
                    <a:pt x="381860" y="265124"/>
                  </a:lnTo>
                  <a:lnTo>
                    <a:pt x="385202" y="265722"/>
                  </a:lnTo>
                  <a:lnTo>
                    <a:pt x="388544" y="266396"/>
                  </a:lnTo>
                  <a:lnTo>
                    <a:pt x="391809" y="267144"/>
                  </a:lnTo>
                  <a:lnTo>
                    <a:pt x="395074" y="268042"/>
                  </a:lnTo>
                  <a:lnTo>
                    <a:pt x="398338" y="269015"/>
                  </a:lnTo>
                  <a:lnTo>
                    <a:pt x="401603" y="270063"/>
                  </a:lnTo>
                  <a:lnTo>
                    <a:pt x="404712" y="271185"/>
                  </a:lnTo>
                  <a:lnTo>
                    <a:pt x="407976" y="272382"/>
                  </a:lnTo>
                  <a:lnTo>
                    <a:pt x="411163" y="273729"/>
                  </a:lnTo>
                  <a:lnTo>
                    <a:pt x="414272" y="275076"/>
                  </a:lnTo>
                  <a:lnTo>
                    <a:pt x="417459" y="276573"/>
                  </a:lnTo>
                  <a:lnTo>
                    <a:pt x="420568" y="278144"/>
                  </a:lnTo>
                  <a:lnTo>
                    <a:pt x="423600" y="279791"/>
                  </a:lnTo>
                  <a:lnTo>
                    <a:pt x="426787" y="281586"/>
                  </a:lnTo>
                  <a:lnTo>
                    <a:pt x="429818" y="283457"/>
                  </a:lnTo>
                  <a:lnTo>
                    <a:pt x="432849" y="285403"/>
                  </a:lnTo>
                  <a:lnTo>
                    <a:pt x="435881" y="287498"/>
                  </a:lnTo>
                  <a:lnTo>
                    <a:pt x="438912" y="289593"/>
                  </a:lnTo>
                  <a:lnTo>
                    <a:pt x="441866" y="291838"/>
                  </a:lnTo>
                  <a:lnTo>
                    <a:pt x="444820" y="294158"/>
                  </a:lnTo>
                  <a:lnTo>
                    <a:pt x="447851" y="296553"/>
                  </a:lnTo>
                  <a:lnTo>
                    <a:pt x="450727" y="299097"/>
                  </a:lnTo>
                  <a:lnTo>
                    <a:pt x="453603" y="301641"/>
                  </a:lnTo>
                  <a:lnTo>
                    <a:pt x="456479" y="304335"/>
                  </a:lnTo>
                  <a:lnTo>
                    <a:pt x="459355" y="307104"/>
                  </a:lnTo>
                  <a:lnTo>
                    <a:pt x="462231" y="309947"/>
                  </a:lnTo>
                  <a:lnTo>
                    <a:pt x="464951" y="312866"/>
                  </a:lnTo>
                  <a:lnTo>
                    <a:pt x="467672" y="315784"/>
                  </a:lnTo>
                  <a:lnTo>
                    <a:pt x="470237" y="318777"/>
                  </a:lnTo>
                  <a:lnTo>
                    <a:pt x="472802" y="321770"/>
                  </a:lnTo>
                  <a:lnTo>
                    <a:pt x="475211" y="324689"/>
                  </a:lnTo>
                  <a:lnTo>
                    <a:pt x="477621" y="327682"/>
                  </a:lnTo>
                  <a:lnTo>
                    <a:pt x="479797" y="330750"/>
                  </a:lnTo>
                  <a:lnTo>
                    <a:pt x="481974" y="333743"/>
                  </a:lnTo>
                  <a:lnTo>
                    <a:pt x="484072" y="336886"/>
                  </a:lnTo>
                  <a:lnTo>
                    <a:pt x="486016" y="339954"/>
                  </a:lnTo>
                  <a:lnTo>
                    <a:pt x="487959" y="343097"/>
                  </a:lnTo>
                  <a:lnTo>
                    <a:pt x="489824" y="346165"/>
                  </a:lnTo>
                  <a:lnTo>
                    <a:pt x="491457" y="349233"/>
                  </a:lnTo>
                  <a:lnTo>
                    <a:pt x="493089" y="352451"/>
                  </a:lnTo>
                  <a:lnTo>
                    <a:pt x="494721" y="355594"/>
                  </a:lnTo>
                  <a:lnTo>
                    <a:pt x="496198" y="358811"/>
                  </a:lnTo>
                  <a:lnTo>
                    <a:pt x="497597" y="362029"/>
                  </a:lnTo>
                  <a:lnTo>
                    <a:pt x="498841" y="365172"/>
                  </a:lnTo>
                  <a:lnTo>
                    <a:pt x="500084" y="368464"/>
                  </a:lnTo>
                  <a:lnTo>
                    <a:pt x="501095" y="371682"/>
                  </a:lnTo>
                  <a:lnTo>
                    <a:pt x="502183" y="374975"/>
                  </a:lnTo>
                  <a:lnTo>
                    <a:pt x="503116" y="378267"/>
                  </a:lnTo>
                  <a:lnTo>
                    <a:pt x="503893" y="381635"/>
                  </a:lnTo>
                  <a:lnTo>
                    <a:pt x="504670" y="384927"/>
                  </a:lnTo>
                  <a:lnTo>
                    <a:pt x="505370" y="388294"/>
                  </a:lnTo>
                  <a:lnTo>
                    <a:pt x="505914" y="391662"/>
                  </a:lnTo>
                  <a:lnTo>
                    <a:pt x="506380" y="395104"/>
                  </a:lnTo>
                  <a:lnTo>
                    <a:pt x="506847" y="398397"/>
                  </a:lnTo>
                  <a:lnTo>
                    <a:pt x="507158" y="401839"/>
                  </a:lnTo>
                  <a:lnTo>
                    <a:pt x="507391" y="405356"/>
                  </a:lnTo>
                  <a:lnTo>
                    <a:pt x="507469" y="408798"/>
                  </a:lnTo>
                  <a:lnTo>
                    <a:pt x="507546" y="412240"/>
                  </a:lnTo>
                  <a:lnTo>
                    <a:pt x="507546" y="718745"/>
                  </a:lnTo>
                  <a:lnTo>
                    <a:pt x="507546" y="721588"/>
                  </a:lnTo>
                  <a:lnTo>
                    <a:pt x="507391" y="724507"/>
                  </a:lnTo>
                  <a:lnTo>
                    <a:pt x="507313" y="727276"/>
                  </a:lnTo>
                  <a:lnTo>
                    <a:pt x="507080" y="730044"/>
                  </a:lnTo>
                  <a:lnTo>
                    <a:pt x="506769" y="732813"/>
                  </a:lnTo>
                  <a:lnTo>
                    <a:pt x="506380" y="735507"/>
                  </a:lnTo>
                  <a:lnTo>
                    <a:pt x="505992" y="738276"/>
                  </a:lnTo>
                  <a:lnTo>
                    <a:pt x="505603" y="740895"/>
                  </a:lnTo>
                  <a:lnTo>
                    <a:pt x="504981" y="743589"/>
                  </a:lnTo>
                  <a:lnTo>
                    <a:pt x="504437" y="746208"/>
                  </a:lnTo>
                  <a:lnTo>
                    <a:pt x="503738" y="748827"/>
                  </a:lnTo>
                  <a:lnTo>
                    <a:pt x="503038" y="751371"/>
                  </a:lnTo>
                  <a:lnTo>
                    <a:pt x="502183" y="753915"/>
                  </a:lnTo>
                  <a:lnTo>
                    <a:pt x="501406" y="756459"/>
                  </a:lnTo>
                  <a:lnTo>
                    <a:pt x="500473" y="758929"/>
                  </a:lnTo>
                  <a:lnTo>
                    <a:pt x="499463" y="761398"/>
                  </a:lnTo>
                  <a:lnTo>
                    <a:pt x="498374" y="763868"/>
                  </a:lnTo>
                  <a:lnTo>
                    <a:pt x="497364" y="766337"/>
                  </a:lnTo>
                  <a:lnTo>
                    <a:pt x="496198" y="768732"/>
                  </a:lnTo>
                  <a:lnTo>
                    <a:pt x="494954" y="771126"/>
                  </a:lnTo>
                  <a:lnTo>
                    <a:pt x="493633" y="773371"/>
                  </a:lnTo>
                  <a:lnTo>
                    <a:pt x="492234" y="775691"/>
                  </a:lnTo>
                  <a:lnTo>
                    <a:pt x="490835" y="778010"/>
                  </a:lnTo>
                  <a:lnTo>
                    <a:pt x="489358" y="780330"/>
                  </a:lnTo>
                  <a:lnTo>
                    <a:pt x="487726" y="782575"/>
                  </a:lnTo>
                  <a:lnTo>
                    <a:pt x="486171" y="784745"/>
                  </a:lnTo>
                  <a:lnTo>
                    <a:pt x="484461" y="786990"/>
                  </a:lnTo>
                  <a:lnTo>
                    <a:pt x="482751" y="789160"/>
                  </a:lnTo>
                  <a:lnTo>
                    <a:pt x="480885" y="791330"/>
                  </a:lnTo>
                  <a:lnTo>
                    <a:pt x="479098" y="793426"/>
                  </a:lnTo>
                  <a:lnTo>
                    <a:pt x="477077" y="795596"/>
                  </a:lnTo>
                  <a:lnTo>
                    <a:pt x="475134" y="797691"/>
                  </a:lnTo>
                  <a:lnTo>
                    <a:pt x="473035" y="799711"/>
                  </a:lnTo>
                  <a:lnTo>
                    <a:pt x="470936" y="801732"/>
                  </a:lnTo>
                  <a:lnTo>
                    <a:pt x="468760" y="803602"/>
                  </a:lnTo>
                  <a:lnTo>
                    <a:pt x="466661" y="805548"/>
                  </a:lnTo>
                  <a:lnTo>
                    <a:pt x="464329" y="807419"/>
                  </a:lnTo>
                  <a:lnTo>
                    <a:pt x="462887" y="808530"/>
                  </a:lnTo>
                  <a:lnTo>
                    <a:pt x="538462" y="992082"/>
                  </a:lnTo>
                  <a:lnTo>
                    <a:pt x="385902" y="992082"/>
                  </a:lnTo>
                  <a:lnTo>
                    <a:pt x="385902" y="1270618"/>
                  </a:lnTo>
                  <a:lnTo>
                    <a:pt x="148287" y="1270618"/>
                  </a:lnTo>
                  <a:lnTo>
                    <a:pt x="148287" y="992082"/>
                  </a:lnTo>
                  <a:lnTo>
                    <a:pt x="0" y="992082"/>
                  </a:lnTo>
                  <a:lnTo>
                    <a:pt x="75543" y="808610"/>
                  </a:lnTo>
                  <a:lnTo>
                    <a:pt x="74989" y="808242"/>
                  </a:lnTo>
                  <a:lnTo>
                    <a:pt x="72813" y="806670"/>
                  </a:lnTo>
                  <a:lnTo>
                    <a:pt x="70559" y="805024"/>
                  </a:lnTo>
                  <a:lnTo>
                    <a:pt x="68538" y="803378"/>
                  </a:lnTo>
                  <a:lnTo>
                    <a:pt x="66361" y="801732"/>
                  </a:lnTo>
                  <a:lnTo>
                    <a:pt x="64418" y="800011"/>
                  </a:lnTo>
                  <a:lnTo>
                    <a:pt x="62397" y="798289"/>
                  </a:lnTo>
                  <a:lnTo>
                    <a:pt x="60454" y="796643"/>
                  </a:lnTo>
                  <a:lnTo>
                    <a:pt x="58511" y="794847"/>
                  </a:lnTo>
                  <a:lnTo>
                    <a:pt x="56723" y="793126"/>
                  </a:lnTo>
                  <a:lnTo>
                    <a:pt x="55013" y="791405"/>
                  </a:lnTo>
                  <a:lnTo>
                    <a:pt x="53381" y="789534"/>
                  </a:lnTo>
                  <a:lnTo>
                    <a:pt x="51671" y="787813"/>
                  </a:lnTo>
                  <a:lnTo>
                    <a:pt x="50116" y="785942"/>
                  </a:lnTo>
                  <a:lnTo>
                    <a:pt x="48639" y="784221"/>
                  </a:lnTo>
                  <a:lnTo>
                    <a:pt x="47162" y="782351"/>
                  </a:lnTo>
                  <a:lnTo>
                    <a:pt x="45763" y="780555"/>
                  </a:lnTo>
                  <a:lnTo>
                    <a:pt x="44442" y="778759"/>
                  </a:lnTo>
                  <a:lnTo>
                    <a:pt x="43198" y="776888"/>
                  </a:lnTo>
                  <a:lnTo>
                    <a:pt x="41955" y="775017"/>
                  </a:lnTo>
                  <a:lnTo>
                    <a:pt x="40866" y="773147"/>
                  </a:lnTo>
                  <a:lnTo>
                    <a:pt x="39778" y="771276"/>
                  </a:lnTo>
                  <a:lnTo>
                    <a:pt x="38768" y="769330"/>
                  </a:lnTo>
                  <a:lnTo>
                    <a:pt x="37835" y="767459"/>
                  </a:lnTo>
                  <a:lnTo>
                    <a:pt x="36902" y="765514"/>
                  </a:lnTo>
                  <a:lnTo>
                    <a:pt x="36125" y="763643"/>
                  </a:lnTo>
                  <a:lnTo>
                    <a:pt x="35348" y="761697"/>
                  </a:lnTo>
                  <a:lnTo>
                    <a:pt x="34648" y="759752"/>
                  </a:lnTo>
                  <a:lnTo>
                    <a:pt x="33949" y="757806"/>
                  </a:lnTo>
                  <a:lnTo>
                    <a:pt x="33405" y="755786"/>
                  </a:lnTo>
                  <a:lnTo>
                    <a:pt x="32860" y="753840"/>
                  </a:lnTo>
                  <a:lnTo>
                    <a:pt x="32394" y="751820"/>
                  </a:lnTo>
                  <a:lnTo>
                    <a:pt x="32005" y="749874"/>
                  </a:lnTo>
                  <a:lnTo>
                    <a:pt x="31617" y="747854"/>
                  </a:lnTo>
                  <a:lnTo>
                    <a:pt x="31384" y="745833"/>
                  </a:lnTo>
                  <a:lnTo>
                    <a:pt x="31150" y="743813"/>
                  </a:lnTo>
                  <a:lnTo>
                    <a:pt x="30995" y="741718"/>
                  </a:lnTo>
                  <a:lnTo>
                    <a:pt x="30917" y="739697"/>
                  </a:lnTo>
                  <a:lnTo>
                    <a:pt x="30917" y="737602"/>
                  </a:lnTo>
                  <a:lnTo>
                    <a:pt x="30917" y="412240"/>
                  </a:lnTo>
                  <a:lnTo>
                    <a:pt x="30995" y="408050"/>
                  </a:lnTo>
                  <a:lnTo>
                    <a:pt x="31073" y="403934"/>
                  </a:lnTo>
                  <a:lnTo>
                    <a:pt x="31306" y="399743"/>
                  </a:lnTo>
                  <a:lnTo>
                    <a:pt x="31617" y="395703"/>
                  </a:lnTo>
                  <a:lnTo>
                    <a:pt x="32083" y="391737"/>
                  </a:lnTo>
                  <a:lnTo>
                    <a:pt x="32550" y="387771"/>
                  </a:lnTo>
                  <a:lnTo>
                    <a:pt x="33094" y="383879"/>
                  </a:lnTo>
                  <a:lnTo>
                    <a:pt x="33793" y="380063"/>
                  </a:lnTo>
                  <a:lnTo>
                    <a:pt x="34570" y="376247"/>
                  </a:lnTo>
                  <a:lnTo>
                    <a:pt x="35348" y="372505"/>
                  </a:lnTo>
                  <a:lnTo>
                    <a:pt x="36358" y="368839"/>
                  </a:lnTo>
                  <a:lnTo>
                    <a:pt x="37369" y="365172"/>
                  </a:lnTo>
                  <a:lnTo>
                    <a:pt x="38457" y="361580"/>
                  </a:lnTo>
                  <a:lnTo>
                    <a:pt x="39623" y="358063"/>
                  </a:lnTo>
                  <a:lnTo>
                    <a:pt x="40944" y="354621"/>
                  </a:lnTo>
                  <a:lnTo>
                    <a:pt x="42343" y="351179"/>
                  </a:lnTo>
                  <a:lnTo>
                    <a:pt x="43820" y="347811"/>
                  </a:lnTo>
                  <a:lnTo>
                    <a:pt x="45452" y="344519"/>
                  </a:lnTo>
                  <a:lnTo>
                    <a:pt x="47085" y="341226"/>
                  </a:lnTo>
                  <a:lnTo>
                    <a:pt x="48795" y="338083"/>
                  </a:lnTo>
                  <a:lnTo>
                    <a:pt x="50738" y="334940"/>
                  </a:lnTo>
                  <a:lnTo>
                    <a:pt x="52603" y="331872"/>
                  </a:lnTo>
                  <a:lnTo>
                    <a:pt x="54702" y="328730"/>
                  </a:lnTo>
                  <a:lnTo>
                    <a:pt x="56723" y="325811"/>
                  </a:lnTo>
                  <a:lnTo>
                    <a:pt x="58977" y="322893"/>
                  </a:lnTo>
                  <a:lnTo>
                    <a:pt x="61309" y="319900"/>
                  </a:lnTo>
                  <a:lnTo>
                    <a:pt x="63641" y="317131"/>
                  </a:lnTo>
                  <a:lnTo>
                    <a:pt x="66128" y="314362"/>
                  </a:lnTo>
                  <a:lnTo>
                    <a:pt x="68693" y="311668"/>
                  </a:lnTo>
                  <a:lnTo>
                    <a:pt x="71336" y="308974"/>
                  </a:lnTo>
                  <a:lnTo>
                    <a:pt x="74134" y="306280"/>
                  </a:lnTo>
                  <a:lnTo>
                    <a:pt x="76932" y="303736"/>
                  </a:lnTo>
                  <a:lnTo>
                    <a:pt x="79808" y="301192"/>
                  </a:lnTo>
                  <a:lnTo>
                    <a:pt x="82840" y="298872"/>
                  </a:lnTo>
                  <a:lnTo>
                    <a:pt x="85871" y="296553"/>
                  </a:lnTo>
                  <a:lnTo>
                    <a:pt x="88980" y="294308"/>
                  </a:lnTo>
                  <a:lnTo>
                    <a:pt x="92245" y="292138"/>
                  </a:lnTo>
                  <a:lnTo>
                    <a:pt x="95432" y="290042"/>
                  </a:lnTo>
                  <a:lnTo>
                    <a:pt x="98774" y="288022"/>
                  </a:lnTo>
                  <a:lnTo>
                    <a:pt x="102116" y="286076"/>
                  </a:lnTo>
                  <a:lnTo>
                    <a:pt x="105614" y="284280"/>
                  </a:lnTo>
                  <a:lnTo>
                    <a:pt x="109034" y="282484"/>
                  </a:lnTo>
                  <a:lnTo>
                    <a:pt x="112687" y="280763"/>
                  </a:lnTo>
                  <a:lnTo>
                    <a:pt x="116340" y="279192"/>
                  </a:lnTo>
                  <a:lnTo>
                    <a:pt x="119994" y="277695"/>
                  </a:lnTo>
                  <a:lnTo>
                    <a:pt x="123725" y="276199"/>
                  </a:lnTo>
                  <a:lnTo>
                    <a:pt x="127611" y="274777"/>
                  </a:lnTo>
                  <a:lnTo>
                    <a:pt x="131497" y="273505"/>
                  </a:lnTo>
                  <a:lnTo>
                    <a:pt x="135462" y="272382"/>
                  </a:lnTo>
                  <a:lnTo>
                    <a:pt x="139503" y="271185"/>
                  </a:lnTo>
                  <a:lnTo>
                    <a:pt x="143623" y="270137"/>
                  </a:lnTo>
                  <a:lnTo>
                    <a:pt x="147743" y="269165"/>
                  </a:lnTo>
                  <a:lnTo>
                    <a:pt x="152018" y="268192"/>
                  </a:lnTo>
                  <a:lnTo>
                    <a:pt x="156370" y="267444"/>
                  </a:lnTo>
                  <a:lnTo>
                    <a:pt x="160723" y="266695"/>
                  </a:lnTo>
                  <a:lnTo>
                    <a:pt x="165076" y="265947"/>
                  </a:lnTo>
                  <a:lnTo>
                    <a:pt x="169662" y="265423"/>
                  </a:lnTo>
                  <a:lnTo>
                    <a:pt x="174170" y="264899"/>
                  </a:lnTo>
                  <a:lnTo>
                    <a:pt x="178756" y="264450"/>
                  </a:lnTo>
                  <a:lnTo>
                    <a:pt x="183498" y="264151"/>
                  </a:lnTo>
                  <a:lnTo>
                    <a:pt x="188239" y="263852"/>
                  </a:lnTo>
                  <a:lnTo>
                    <a:pt x="193058" y="263702"/>
                  </a:lnTo>
                  <a:lnTo>
                    <a:pt x="197955" y="263552"/>
                  </a:lnTo>
                  <a:lnTo>
                    <a:pt x="202852" y="263552"/>
                  </a:lnTo>
                  <a:lnTo>
                    <a:pt x="203318" y="263178"/>
                  </a:lnTo>
                  <a:lnTo>
                    <a:pt x="203785" y="262954"/>
                  </a:lnTo>
                  <a:lnTo>
                    <a:pt x="204251" y="262879"/>
                  </a:lnTo>
                  <a:lnTo>
                    <a:pt x="204795" y="262804"/>
                  </a:lnTo>
                  <a:lnTo>
                    <a:pt x="205261" y="262804"/>
                  </a:lnTo>
                  <a:lnTo>
                    <a:pt x="205883" y="262804"/>
                  </a:lnTo>
                  <a:lnTo>
                    <a:pt x="206661" y="262804"/>
                  </a:lnTo>
                  <a:lnTo>
                    <a:pt x="207671" y="262804"/>
                  </a:lnTo>
                  <a:lnTo>
                    <a:pt x="210625" y="262954"/>
                  </a:lnTo>
                  <a:lnTo>
                    <a:pt x="213812" y="263103"/>
                  </a:lnTo>
                  <a:lnTo>
                    <a:pt x="216921" y="263178"/>
                  </a:lnTo>
                  <a:lnTo>
                    <a:pt x="220185" y="263328"/>
                  </a:lnTo>
                  <a:lnTo>
                    <a:pt x="223605" y="263403"/>
                  </a:lnTo>
                  <a:lnTo>
                    <a:pt x="226948" y="263403"/>
                  </a:lnTo>
                  <a:lnTo>
                    <a:pt x="230523" y="263552"/>
                  </a:lnTo>
                  <a:lnTo>
                    <a:pt x="234176" y="263552"/>
                  </a:lnTo>
                  <a:lnTo>
                    <a:pt x="234254" y="263103"/>
                  </a:lnTo>
                  <a:lnTo>
                    <a:pt x="234332" y="262729"/>
                  </a:lnTo>
                  <a:lnTo>
                    <a:pt x="234565" y="262280"/>
                  </a:lnTo>
                  <a:lnTo>
                    <a:pt x="234798" y="261756"/>
                  </a:lnTo>
                  <a:lnTo>
                    <a:pt x="235653" y="260634"/>
                  </a:lnTo>
                  <a:lnTo>
                    <a:pt x="236819" y="259362"/>
                  </a:lnTo>
                  <a:lnTo>
                    <a:pt x="237907" y="258165"/>
                  </a:lnTo>
                  <a:lnTo>
                    <a:pt x="238762" y="257341"/>
                  </a:lnTo>
                  <a:lnTo>
                    <a:pt x="239073" y="256967"/>
                  </a:lnTo>
                  <a:lnTo>
                    <a:pt x="239462" y="256743"/>
                  </a:lnTo>
                  <a:lnTo>
                    <a:pt x="239695" y="256668"/>
                  </a:lnTo>
                  <a:lnTo>
                    <a:pt x="239851" y="256593"/>
                  </a:lnTo>
                  <a:lnTo>
                    <a:pt x="236975" y="255695"/>
                  </a:lnTo>
                  <a:lnTo>
                    <a:pt x="234099" y="254872"/>
                  </a:lnTo>
                  <a:lnTo>
                    <a:pt x="231300" y="253899"/>
                  </a:lnTo>
                  <a:lnTo>
                    <a:pt x="228502" y="252926"/>
                  </a:lnTo>
                  <a:lnTo>
                    <a:pt x="225704" y="251879"/>
                  </a:lnTo>
                  <a:lnTo>
                    <a:pt x="222983" y="250756"/>
                  </a:lnTo>
                  <a:lnTo>
                    <a:pt x="220263" y="249709"/>
                  </a:lnTo>
                  <a:lnTo>
                    <a:pt x="217620" y="248586"/>
                  </a:lnTo>
                  <a:lnTo>
                    <a:pt x="214977" y="247389"/>
                  </a:lnTo>
                  <a:lnTo>
                    <a:pt x="212490" y="246117"/>
                  </a:lnTo>
                  <a:lnTo>
                    <a:pt x="209925" y="244845"/>
                  </a:lnTo>
                  <a:lnTo>
                    <a:pt x="207438" y="243573"/>
                  </a:lnTo>
                  <a:lnTo>
                    <a:pt x="204951" y="242226"/>
                  </a:lnTo>
                  <a:lnTo>
                    <a:pt x="202541" y="240804"/>
                  </a:lnTo>
                  <a:lnTo>
                    <a:pt x="200131" y="239307"/>
                  </a:lnTo>
                  <a:lnTo>
                    <a:pt x="197800" y="237811"/>
                  </a:lnTo>
                  <a:lnTo>
                    <a:pt x="195468" y="236314"/>
                  </a:lnTo>
                  <a:lnTo>
                    <a:pt x="193136" y="234743"/>
                  </a:lnTo>
                  <a:lnTo>
                    <a:pt x="190882" y="233096"/>
                  </a:lnTo>
                  <a:lnTo>
                    <a:pt x="188705" y="231450"/>
                  </a:lnTo>
                  <a:lnTo>
                    <a:pt x="186529" y="229804"/>
                  </a:lnTo>
                  <a:lnTo>
                    <a:pt x="184430" y="228008"/>
                  </a:lnTo>
                  <a:lnTo>
                    <a:pt x="182332" y="226287"/>
                  </a:lnTo>
                  <a:lnTo>
                    <a:pt x="180233" y="224491"/>
                  </a:lnTo>
                  <a:lnTo>
                    <a:pt x="178212" y="222620"/>
                  </a:lnTo>
                  <a:lnTo>
                    <a:pt x="176191" y="220749"/>
                  </a:lnTo>
                  <a:lnTo>
                    <a:pt x="174248" y="218804"/>
                  </a:lnTo>
                  <a:lnTo>
                    <a:pt x="172382" y="216858"/>
                  </a:lnTo>
                  <a:lnTo>
                    <a:pt x="170439" y="214838"/>
                  </a:lnTo>
                  <a:lnTo>
                    <a:pt x="168574" y="212743"/>
                  </a:lnTo>
                  <a:lnTo>
                    <a:pt x="166708" y="210722"/>
                  </a:lnTo>
                  <a:lnTo>
                    <a:pt x="164998" y="208552"/>
                  </a:lnTo>
                  <a:lnTo>
                    <a:pt x="163288" y="206307"/>
                  </a:lnTo>
                  <a:lnTo>
                    <a:pt x="161656" y="204212"/>
                  </a:lnTo>
                  <a:lnTo>
                    <a:pt x="159946" y="201967"/>
                  </a:lnTo>
                  <a:lnTo>
                    <a:pt x="158391" y="199722"/>
                  </a:lnTo>
                  <a:lnTo>
                    <a:pt x="156915" y="197402"/>
                  </a:lnTo>
                  <a:lnTo>
                    <a:pt x="155515" y="195157"/>
                  </a:lnTo>
                  <a:lnTo>
                    <a:pt x="154116" y="192913"/>
                  </a:lnTo>
                  <a:lnTo>
                    <a:pt x="152795" y="190593"/>
                  </a:lnTo>
                  <a:lnTo>
                    <a:pt x="151474" y="188273"/>
                  </a:lnTo>
                  <a:lnTo>
                    <a:pt x="150230" y="185879"/>
                  </a:lnTo>
                  <a:lnTo>
                    <a:pt x="149064" y="183484"/>
                  </a:lnTo>
                  <a:lnTo>
                    <a:pt x="147976" y="181089"/>
                  </a:lnTo>
                  <a:lnTo>
                    <a:pt x="146965" y="178695"/>
                  </a:lnTo>
                  <a:lnTo>
                    <a:pt x="145877" y="176300"/>
                  </a:lnTo>
                  <a:lnTo>
                    <a:pt x="144944" y="173906"/>
                  </a:lnTo>
                  <a:lnTo>
                    <a:pt x="144012" y="171436"/>
                  </a:lnTo>
                  <a:lnTo>
                    <a:pt x="143234" y="168967"/>
                  </a:lnTo>
                  <a:lnTo>
                    <a:pt x="142379" y="166497"/>
                  </a:lnTo>
                  <a:lnTo>
                    <a:pt x="141680" y="163953"/>
                  </a:lnTo>
                  <a:lnTo>
                    <a:pt x="140980" y="161409"/>
                  </a:lnTo>
                  <a:lnTo>
                    <a:pt x="140358" y="158865"/>
                  </a:lnTo>
                  <a:lnTo>
                    <a:pt x="139737" y="156321"/>
                  </a:lnTo>
                  <a:lnTo>
                    <a:pt x="139270" y="153702"/>
                  </a:lnTo>
                  <a:lnTo>
                    <a:pt x="138882" y="151008"/>
                  </a:lnTo>
                  <a:lnTo>
                    <a:pt x="138415" y="148389"/>
                  </a:lnTo>
                  <a:lnTo>
                    <a:pt x="138027" y="145770"/>
                  </a:lnTo>
                  <a:lnTo>
                    <a:pt x="137793" y="143076"/>
                  </a:lnTo>
                  <a:lnTo>
                    <a:pt x="137560" y="140382"/>
                  </a:lnTo>
                  <a:lnTo>
                    <a:pt x="137249" y="137688"/>
                  </a:lnTo>
                  <a:lnTo>
                    <a:pt x="137172" y="134994"/>
                  </a:lnTo>
                  <a:lnTo>
                    <a:pt x="137094" y="132225"/>
                  </a:lnTo>
                  <a:lnTo>
                    <a:pt x="137016" y="129382"/>
                  </a:lnTo>
                  <a:lnTo>
                    <a:pt x="137094" y="126164"/>
                  </a:lnTo>
                  <a:lnTo>
                    <a:pt x="137172" y="122797"/>
                  </a:lnTo>
                  <a:lnTo>
                    <a:pt x="137405" y="119579"/>
                  </a:lnTo>
                  <a:lnTo>
                    <a:pt x="137716" y="116361"/>
                  </a:lnTo>
                  <a:lnTo>
                    <a:pt x="138027" y="113069"/>
                  </a:lnTo>
                  <a:lnTo>
                    <a:pt x="138415" y="109926"/>
                  </a:lnTo>
                  <a:lnTo>
                    <a:pt x="138959" y="106783"/>
                  </a:lnTo>
                  <a:lnTo>
                    <a:pt x="139503" y="103715"/>
                  </a:lnTo>
                  <a:lnTo>
                    <a:pt x="140125" y="100647"/>
                  </a:lnTo>
                  <a:lnTo>
                    <a:pt x="140903" y="97579"/>
                  </a:lnTo>
                  <a:lnTo>
                    <a:pt x="141758" y="94586"/>
                  </a:lnTo>
                  <a:lnTo>
                    <a:pt x="142613" y="91518"/>
                  </a:lnTo>
                  <a:lnTo>
                    <a:pt x="143545" y="88599"/>
                  </a:lnTo>
                  <a:lnTo>
                    <a:pt x="144634" y="85681"/>
                  </a:lnTo>
                  <a:lnTo>
                    <a:pt x="145722" y="82762"/>
                  </a:lnTo>
                  <a:lnTo>
                    <a:pt x="146965" y="79919"/>
                  </a:lnTo>
                  <a:lnTo>
                    <a:pt x="148131" y="77075"/>
                  </a:lnTo>
                  <a:lnTo>
                    <a:pt x="149608" y="74307"/>
                  </a:lnTo>
                  <a:lnTo>
                    <a:pt x="151007" y="71463"/>
                  </a:lnTo>
                  <a:lnTo>
                    <a:pt x="152484" y="68769"/>
                  </a:lnTo>
                  <a:lnTo>
                    <a:pt x="154116" y="66075"/>
                  </a:lnTo>
                  <a:lnTo>
                    <a:pt x="155749" y="63381"/>
                  </a:lnTo>
                  <a:lnTo>
                    <a:pt x="157459" y="60687"/>
                  </a:lnTo>
                  <a:lnTo>
                    <a:pt x="159324" y="58068"/>
                  </a:lnTo>
                  <a:lnTo>
                    <a:pt x="161190" y="55524"/>
                  </a:lnTo>
                  <a:lnTo>
                    <a:pt x="163211" y="52980"/>
                  </a:lnTo>
                  <a:lnTo>
                    <a:pt x="165231" y="50436"/>
                  </a:lnTo>
                  <a:lnTo>
                    <a:pt x="167408" y="47892"/>
                  </a:lnTo>
                  <a:lnTo>
                    <a:pt x="169507" y="45422"/>
                  </a:lnTo>
                  <a:lnTo>
                    <a:pt x="171838" y="42953"/>
                  </a:lnTo>
                  <a:lnTo>
                    <a:pt x="174248" y="40558"/>
                  </a:lnTo>
                  <a:lnTo>
                    <a:pt x="176658" y="38164"/>
                  </a:lnTo>
                  <a:lnTo>
                    <a:pt x="179145" y="35769"/>
                  </a:lnTo>
                  <a:lnTo>
                    <a:pt x="181710" y="33524"/>
                  </a:lnTo>
                  <a:lnTo>
                    <a:pt x="184119" y="31354"/>
                  </a:lnTo>
                  <a:lnTo>
                    <a:pt x="186762" y="29184"/>
                  </a:lnTo>
                  <a:lnTo>
                    <a:pt x="189327" y="27089"/>
                  </a:lnTo>
                  <a:lnTo>
                    <a:pt x="191970" y="25143"/>
                  </a:lnTo>
                  <a:lnTo>
                    <a:pt x="194613" y="23272"/>
                  </a:lnTo>
                  <a:lnTo>
                    <a:pt x="197333" y="21476"/>
                  </a:lnTo>
                  <a:lnTo>
                    <a:pt x="200054" y="19680"/>
                  </a:lnTo>
                  <a:lnTo>
                    <a:pt x="202774" y="17959"/>
                  </a:lnTo>
                  <a:lnTo>
                    <a:pt x="205572" y="16388"/>
                  </a:lnTo>
                  <a:lnTo>
                    <a:pt x="208448" y="14891"/>
                  </a:lnTo>
                  <a:lnTo>
                    <a:pt x="211247" y="13395"/>
                  </a:lnTo>
                  <a:lnTo>
                    <a:pt x="214122" y="11973"/>
                  </a:lnTo>
                  <a:lnTo>
                    <a:pt x="217076" y="10701"/>
                  </a:lnTo>
                  <a:lnTo>
                    <a:pt x="219952" y="9504"/>
                  </a:lnTo>
                  <a:lnTo>
                    <a:pt x="222906" y="8306"/>
                  </a:lnTo>
                  <a:lnTo>
                    <a:pt x="226015" y="7333"/>
                  </a:lnTo>
                  <a:lnTo>
                    <a:pt x="229046" y="6286"/>
                  </a:lnTo>
                  <a:lnTo>
                    <a:pt x="232078" y="5313"/>
                  </a:lnTo>
                  <a:lnTo>
                    <a:pt x="235187" y="4490"/>
                  </a:lnTo>
                  <a:lnTo>
                    <a:pt x="238296" y="3742"/>
                  </a:lnTo>
                  <a:lnTo>
                    <a:pt x="241483" y="2993"/>
                  </a:lnTo>
                  <a:lnTo>
                    <a:pt x="244670" y="2395"/>
                  </a:lnTo>
                  <a:lnTo>
                    <a:pt x="247857" y="1796"/>
                  </a:lnTo>
                  <a:lnTo>
                    <a:pt x="251121" y="1347"/>
                  </a:lnTo>
                  <a:lnTo>
                    <a:pt x="254463" y="973"/>
                  </a:lnTo>
                  <a:lnTo>
                    <a:pt x="257728" y="524"/>
                  </a:lnTo>
                  <a:lnTo>
                    <a:pt x="261148" y="299"/>
                  </a:lnTo>
                  <a:lnTo>
                    <a:pt x="264490" y="150"/>
                  </a:lnTo>
                  <a:lnTo>
                    <a:pt x="267910" y="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solidFill>
                  <a:srgbClr val="565656"/>
                </a:solidFill>
              </a:endParaRPr>
            </a:p>
          </p:txBody>
        </p:sp>
        <p:sp>
          <p:nvSpPr>
            <p:cNvPr id="28" name="文本框 6"/>
            <p:cNvSpPr txBox="1">
              <a:spLocks noChangeArrowheads="1"/>
            </p:cNvSpPr>
            <p:nvPr/>
          </p:nvSpPr>
          <p:spPr bwMode="auto">
            <a:xfrm>
              <a:off x="819748" y="5117295"/>
              <a:ext cx="2678112" cy="663922"/>
            </a:xfrm>
            <a:prstGeom prst="rect">
              <a:avLst/>
            </a:prstGeom>
            <a:grp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rgbClr val="565656"/>
                  </a:solidFill>
                  <a:latin typeface="Impact" panose="020B0806030902050204" pitchFamily="34" charset="0"/>
                  <a:ea typeface="造字工房尚雅体演示版常规体" pitchFamily="50" charset="-122"/>
                </a:rPr>
                <a:t>加入标题</a:t>
              </a:r>
            </a:p>
          </p:txBody>
        </p:sp>
        <p:sp>
          <p:nvSpPr>
            <p:cNvPr id="29" name="文本框 28"/>
            <p:cNvSpPr txBox="1">
              <a:spLocks noChangeArrowheads="1"/>
            </p:cNvSpPr>
            <p:nvPr/>
          </p:nvSpPr>
          <p:spPr bwMode="auto">
            <a:xfrm>
              <a:off x="3699473" y="5114122"/>
              <a:ext cx="2678112" cy="663923"/>
            </a:xfrm>
            <a:prstGeom prst="rect">
              <a:avLst/>
            </a:prstGeom>
            <a:grp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dirty="0">
                  <a:solidFill>
                    <a:srgbClr val="565656"/>
                  </a:solidFill>
                  <a:latin typeface="Impact" panose="020B0806030902050204" pitchFamily="34" charset="0"/>
                  <a:ea typeface="造字工房尚雅体演示版常规体" pitchFamily="50" charset="-122"/>
                </a:rPr>
                <a:t>加入标题</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2" presetClass="entr" presetSubtype="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P spid="15" grpId="0"/>
      <p:bldP spid="16" grpId="0"/>
      <p:bldP spid="17" grpId="0" animBg="1"/>
      <p:bldP spid="18"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rPr>
                <a:t>明年工作计划</a:t>
              </a: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flipH="1">
            <a:off x="4810869" y="2482710"/>
            <a:ext cx="5616809" cy="3138626"/>
            <a:chOff x="582776" y="2215392"/>
            <a:chExt cx="4310449" cy="2408643"/>
          </a:xfrm>
        </p:grpSpPr>
        <p:sp>
          <p:nvSpPr>
            <p:cNvPr id="6" name="Rectangle 6"/>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400">
                <a:solidFill>
                  <a:srgbClr val="F4EDDB"/>
                </a:solidFill>
              </a:endParaRPr>
            </a:p>
          </p:txBody>
        </p:sp>
        <p:sp>
          <p:nvSpPr>
            <p:cNvPr id="7" name="Rectangle 7"/>
            <p:cNvSpPr/>
            <p:nvPr/>
          </p:nvSpPr>
          <p:spPr>
            <a:xfrm>
              <a:off x="588663" y="2485461"/>
              <a:ext cx="2897245" cy="157882"/>
            </a:xfrm>
            <a:prstGeom prst="rect">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400" dirty="0">
                <a:solidFill>
                  <a:srgbClr val="F4EDDB"/>
                </a:solidFill>
              </a:endParaRPr>
            </a:p>
          </p:txBody>
        </p:sp>
        <p:sp>
          <p:nvSpPr>
            <p:cNvPr id="9" name="Freeform 8"/>
            <p:cNvSpPr>
              <a:spLocks noEditPoints="1"/>
            </p:cNvSpPr>
            <p:nvPr/>
          </p:nvSpPr>
          <p:spPr bwMode="auto">
            <a:xfrm>
              <a:off x="588663" y="2236621"/>
              <a:ext cx="186011" cy="18191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50000"/>
              </a:schemeClr>
            </a:solidFill>
            <a:ln>
              <a:noFill/>
            </a:ln>
          </p:spPr>
          <p:txBody>
            <a:bodyPr vert="horz" wrap="square" lIns="91476" tIns="45738" rIns="91476" bIns="4573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F4EDDB"/>
                </a:solidFill>
              </a:endParaRPr>
            </a:p>
          </p:txBody>
        </p:sp>
        <p:sp>
          <p:nvSpPr>
            <p:cNvPr id="10" name="TextBox 10"/>
            <p:cNvSpPr txBox="1"/>
            <p:nvPr/>
          </p:nvSpPr>
          <p:spPr>
            <a:xfrm>
              <a:off x="791590" y="2228157"/>
              <a:ext cx="850630" cy="21265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F4EDDB"/>
                  </a:solidFill>
                  <a:latin typeface="PT Sans" panose="020B0503020203020204" pitchFamily="34" charset="0"/>
                </a:rPr>
                <a:t>加入标题描述</a:t>
              </a:r>
              <a:endParaRPr lang="id-ID" sz="1200" dirty="0">
                <a:solidFill>
                  <a:srgbClr val="F4EDDB"/>
                </a:solidFill>
                <a:latin typeface="PT Sans" panose="020B0503020203020204" pitchFamily="34" charset="0"/>
              </a:endParaRPr>
            </a:p>
          </p:txBody>
        </p:sp>
        <p:sp>
          <p:nvSpPr>
            <p:cNvPr id="11" name="TextBox 34"/>
            <p:cNvSpPr txBox="1"/>
            <p:nvPr/>
          </p:nvSpPr>
          <p:spPr>
            <a:xfrm>
              <a:off x="4496707" y="2215392"/>
              <a:ext cx="396518" cy="21265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200" b="1" dirty="0">
                  <a:solidFill>
                    <a:srgbClr val="F4EDDB"/>
                  </a:solidFill>
                  <a:latin typeface="PT Sans" panose="020B0503020203020204" pitchFamily="34" charset="0"/>
                </a:rPr>
                <a:t>70%</a:t>
              </a:r>
            </a:p>
          </p:txBody>
        </p:sp>
        <p:sp>
          <p:nvSpPr>
            <p:cNvPr id="14" name="Rectangle 11"/>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400">
                <a:solidFill>
                  <a:srgbClr val="F4EDDB"/>
                </a:solidFill>
              </a:endParaRPr>
            </a:p>
          </p:txBody>
        </p:sp>
        <p:sp>
          <p:nvSpPr>
            <p:cNvPr id="15" name="Rectangle 12"/>
            <p:cNvSpPr/>
            <p:nvPr/>
          </p:nvSpPr>
          <p:spPr>
            <a:xfrm>
              <a:off x="588663" y="3144193"/>
              <a:ext cx="4002419" cy="159380"/>
            </a:xfrm>
            <a:prstGeom prst="rect">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400">
                <a:solidFill>
                  <a:srgbClr val="F4EDDB"/>
                </a:solidFill>
              </a:endParaRPr>
            </a:p>
          </p:txBody>
        </p:sp>
        <p:sp>
          <p:nvSpPr>
            <p:cNvPr id="16" name="TextBox 38"/>
            <p:cNvSpPr txBox="1"/>
            <p:nvPr/>
          </p:nvSpPr>
          <p:spPr>
            <a:xfrm>
              <a:off x="791590" y="2888387"/>
              <a:ext cx="850630" cy="21265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F4EDDB"/>
                  </a:solidFill>
                  <a:latin typeface="PT Sans" panose="020B0503020203020204" pitchFamily="34" charset="0"/>
                </a:rPr>
                <a:t>加入标题描述</a:t>
              </a:r>
              <a:endParaRPr lang="id-ID" altLang="zh-CN" sz="1200" dirty="0">
                <a:solidFill>
                  <a:srgbClr val="F4EDDB"/>
                </a:solidFill>
                <a:latin typeface="PT Sans" panose="020B0503020203020204" pitchFamily="34" charset="0"/>
              </a:endParaRPr>
            </a:p>
          </p:txBody>
        </p:sp>
        <p:sp>
          <p:nvSpPr>
            <p:cNvPr id="17" name="TextBox 39"/>
            <p:cNvSpPr txBox="1"/>
            <p:nvPr/>
          </p:nvSpPr>
          <p:spPr>
            <a:xfrm>
              <a:off x="4496706" y="2875622"/>
              <a:ext cx="396518" cy="21265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200" b="1" dirty="0">
                  <a:solidFill>
                    <a:srgbClr val="F4EDDB"/>
                  </a:solidFill>
                  <a:latin typeface="PT Sans" panose="020B0503020203020204" pitchFamily="34" charset="0"/>
                </a:rPr>
                <a:t>92%</a:t>
              </a:r>
            </a:p>
          </p:txBody>
        </p:sp>
        <p:sp>
          <p:nvSpPr>
            <p:cNvPr id="18" name="Rectangle 15"/>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400">
                <a:solidFill>
                  <a:srgbClr val="F4EDDB"/>
                </a:solidFill>
              </a:endParaRPr>
            </a:p>
          </p:txBody>
        </p:sp>
        <p:sp>
          <p:nvSpPr>
            <p:cNvPr id="19" name="Rectangle 16"/>
            <p:cNvSpPr/>
            <p:nvPr/>
          </p:nvSpPr>
          <p:spPr>
            <a:xfrm>
              <a:off x="588661" y="3804424"/>
              <a:ext cx="3567800" cy="159380"/>
            </a:xfrm>
            <a:prstGeom prst="rect">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400">
                <a:solidFill>
                  <a:srgbClr val="F4EDDB"/>
                </a:solidFill>
              </a:endParaRPr>
            </a:p>
          </p:txBody>
        </p:sp>
        <p:sp>
          <p:nvSpPr>
            <p:cNvPr id="20" name="TextBox 43"/>
            <p:cNvSpPr txBox="1"/>
            <p:nvPr/>
          </p:nvSpPr>
          <p:spPr>
            <a:xfrm>
              <a:off x="791590" y="3548617"/>
              <a:ext cx="850630" cy="21265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F4EDDB"/>
                  </a:solidFill>
                  <a:latin typeface="PT Sans" panose="020B0503020203020204" pitchFamily="34" charset="0"/>
                </a:rPr>
                <a:t>加入标题描述</a:t>
              </a:r>
              <a:endParaRPr lang="id-ID" altLang="zh-CN" sz="1200" dirty="0">
                <a:solidFill>
                  <a:srgbClr val="F4EDDB"/>
                </a:solidFill>
                <a:latin typeface="PT Sans" panose="020B0503020203020204" pitchFamily="34" charset="0"/>
              </a:endParaRPr>
            </a:p>
          </p:txBody>
        </p:sp>
        <p:sp>
          <p:nvSpPr>
            <p:cNvPr id="21" name="TextBox 44"/>
            <p:cNvSpPr txBox="1"/>
            <p:nvPr/>
          </p:nvSpPr>
          <p:spPr>
            <a:xfrm>
              <a:off x="4496706" y="3535852"/>
              <a:ext cx="396518" cy="21265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200" b="1" dirty="0">
                  <a:solidFill>
                    <a:srgbClr val="F4EDDB"/>
                  </a:solidFill>
                  <a:latin typeface="PT Sans" panose="020B0503020203020204" pitchFamily="34" charset="0"/>
                </a:rPr>
                <a:t>87%</a:t>
              </a:r>
            </a:p>
          </p:txBody>
        </p:sp>
        <p:sp>
          <p:nvSpPr>
            <p:cNvPr id="22" name="Rectangle 19"/>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400">
                <a:solidFill>
                  <a:srgbClr val="F4EDDB"/>
                </a:solidFill>
              </a:endParaRPr>
            </a:p>
          </p:txBody>
        </p:sp>
        <p:sp>
          <p:nvSpPr>
            <p:cNvPr id="23" name="Rectangle 20"/>
            <p:cNvSpPr/>
            <p:nvPr/>
          </p:nvSpPr>
          <p:spPr>
            <a:xfrm>
              <a:off x="588663" y="4464655"/>
              <a:ext cx="2186776" cy="159380"/>
            </a:xfrm>
            <a:prstGeom prst="rect">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sz="2400">
                <a:solidFill>
                  <a:srgbClr val="F4EDDB"/>
                </a:solidFill>
              </a:endParaRPr>
            </a:p>
          </p:txBody>
        </p:sp>
        <p:sp>
          <p:nvSpPr>
            <p:cNvPr id="24" name="TextBox 48"/>
            <p:cNvSpPr txBox="1"/>
            <p:nvPr/>
          </p:nvSpPr>
          <p:spPr>
            <a:xfrm>
              <a:off x="791590" y="4208847"/>
              <a:ext cx="850630" cy="21265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F4EDDB"/>
                  </a:solidFill>
                  <a:latin typeface="PT Sans" panose="020B0503020203020204" pitchFamily="34" charset="0"/>
                </a:rPr>
                <a:t>加入标题描述</a:t>
              </a:r>
              <a:endParaRPr lang="id-ID" altLang="zh-CN" sz="1200" dirty="0">
                <a:solidFill>
                  <a:srgbClr val="F4EDDB"/>
                </a:solidFill>
                <a:latin typeface="PT Sans" panose="020B0503020203020204" pitchFamily="34" charset="0"/>
              </a:endParaRPr>
            </a:p>
          </p:txBody>
        </p:sp>
        <p:sp>
          <p:nvSpPr>
            <p:cNvPr id="25" name="TextBox 49"/>
            <p:cNvSpPr txBox="1"/>
            <p:nvPr/>
          </p:nvSpPr>
          <p:spPr>
            <a:xfrm>
              <a:off x="4496706" y="4196082"/>
              <a:ext cx="396518" cy="212658"/>
            </a:xfrm>
            <a:prstGeom prst="rect">
              <a:avLst/>
            </a:prstGeom>
            <a:noFill/>
          </p:spPr>
          <p:txBody>
            <a:bodyPr wrap="non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d-ID" sz="1200" b="1" dirty="0">
                  <a:solidFill>
                    <a:srgbClr val="F4EDDB"/>
                  </a:solidFill>
                  <a:latin typeface="PT Sans" panose="020B0503020203020204" pitchFamily="34" charset="0"/>
                </a:rPr>
                <a:t>52%</a:t>
              </a:r>
            </a:p>
          </p:txBody>
        </p:sp>
        <p:grpSp>
          <p:nvGrpSpPr>
            <p:cNvPr id="26" name="Group 23"/>
            <p:cNvGrpSpPr/>
            <p:nvPr/>
          </p:nvGrpSpPr>
          <p:grpSpPr>
            <a:xfrm>
              <a:off x="616465" y="2879838"/>
              <a:ext cx="130405" cy="199020"/>
              <a:chOff x="6553" y="1835403"/>
              <a:chExt cx="576263" cy="879476"/>
            </a:xfrm>
            <a:solidFill>
              <a:schemeClr val="bg1">
                <a:lumMod val="50000"/>
              </a:schemeClr>
            </a:solidFill>
          </p:grpSpPr>
          <p:sp>
            <p:nvSpPr>
              <p:cNvPr id="31" name="Freeform 3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91476" tIns="45738" rIns="91476" bIns="4573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F4EDDB"/>
                  </a:solidFill>
                </a:endParaRPr>
              </a:p>
            </p:txBody>
          </p:sp>
          <p:sp>
            <p:nvSpPr>
              <p:cNvPr id="32" name="Freeform 3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91476" tIns="45738" rIns="91476" bIns="4573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F4EDDB"/>
                  </a:solidFill>
                </a:endParaRPr>
              </a:p>
            </p:txBody>
          </p:sp>
          <p:sp>
            <p:nvSpPr>
              <p:cNvPr id="33" name="Line 52"/>
              <p:cNvSpPr>
                <a:spLocks noChangeShapeType="1"/>
              </p:cNvSpPr>
              <p:nvPr/>
            </p:nvSpPr>
            <p:spPr bwMode="auto">
              <a:xfrm>
                <a:off x="292303" y="2291016"/>
                <a:ext cx="0" cy="423863"/>
              </a:xfrm>
              <a:prstGeom prst="line">
                <a:avLst/>
              </a:prstGeom>
              <a:grpFill/>
              <a:ln w="12700" cap="rnd">
                <a:solidFill>
                  <a:schemeClr val="bg1"/>
                </a:solidFill>
                <a:prstDash val="solid"/>
                <a:round/>
              </a:ln>
            </p:spPr>
            <p:txBody>
              <a:bodyPr vert="horz" wrap="square" lIns="91476" tIns="45738" rIns="91476" bIns="4573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F4EDDB"/>
                  </a:solidFill>
                </a:endParaRPr>
              </a:p>
            </p:txBody>
          </p:sp>
          <p:sp>
            <p:nvSpPr>
              <p:cNvPr id="34" name="Oval 3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91476" tIns="45738" rIns="91476" bIns="4573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F4EDDB"/>
                  </a:solidFill>
                </a:endParaRPr>
              </a:p>
            </p:txBody>
          </p:sp>
        </p:grpSp>
        <p:grpSp>
          <p:nvGrpSpPr>
            <p:cNvPr id="27" name="Group 24"/>
            <p:cNvGrpSpPr/>
            <p:nvPr/>
          </p:nvGrpSpPr>
          <p:grpSpPr>
            <a:xfrm>
              <a:off x="582776" y="3539436"/>
              <a:ext cx="189785" cy="184900"/>
              <a:chOff x="-58217" y="2261763"/>
              <a:chExt cx="801688" cy="781051"/>
            </a:xfrm>
            <a:solidFill>
              <a:schemeClr val="bg1">
                <a:lumMod val="50000"/>
              </a:schemeClr>
            </a:solidFill>
          </p:grpSpPr>
          <p:sp>
            <p:nvSpPr>
              <p:cNvPr id="29" name="Freeform 28"/>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F4EDDB"/>
                  </a:solidFill>
                </a:endParaRPr>
              </a:p>
            </p:txBody>
          </p:sp>
          <p:sp>
            <p:nvSpPr>
              <p:cNvPr id="30" name="Freeform 29"/>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76" tIns="45738" rIns="91476" bIns="4573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F4EDDB"/>
                  </a:solidFill>
                </a:endParaRPr>
              </a:p>
            </p:txBody>
          </p:sp>
        </p:grpSp>
        <p:sp>
          <p:nvSpPr>
            <p:cNvPr id="28" name="Freeform 25"/>
            <p:cNvSpPr>
              <a:spLocks noEditPoints="1"/>
            </p:cNvSpPr>
            <p:nvPr/>
          </p:nvSpPr>
          <p:spPr bwMode="auto">
            <a:xfrm>
              <a:off x="602614" y="4249207"/>
              <a:ext cx="169274" cy="147665"/>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lumMod val="50000"/>
              </a:schemeClr>
            </a:solidFill>
            <a:ln>
              <a:noFill/>
            </a:ln>
          </p:spPr>
          <p:txBody>
            <a:bodyPr vert="horz" wrap="square" lIns="91476" tIns="45738" rIns="91476" bIns="45738"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F4EDDB"/>
                </a:solidFill>
              </a:endParaRPr>
            </a:p>
          </p:txBody>
        </p:sp>
      </p:grpSp>
      <p:cxnSp>
        <p:nvCxnSpPr>
          <p:cNvPr id="35" name="直接连接符 34"/>
          <p:cNvCxnSpPr/>
          <p:nvPr/>
        </p:nvCxnSpPr>
        <p:spPr>
          <a:xfrm>
            <a:off x="4445423" y="2450718"/>
            <a:ext cx="0" cy="33103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6" name="文本框 8"/>
          <p:cNvSpPr txBox="1"/>
          <p:nvPr/>
        </p:nvSpPr>
        <p:spPr>
          <a:xfrm>
            <a:off x="2009062" y="2404423"/>
            <a:ext cx="1733844" cy="400266"/>
          </a:xfrm>
          <a:prstGeom prst="rect">
            <a:avLst/>
          </a:prstGeom>
          <a:noFill/>
        </p:spPr>
        <p:txBody>
          <a:bodyPr wrap="none" rtlCol="0">
            <a:spAutoFit/>
          </a:bodyPr>
          <a:lstStyle/>
          <a:p>
            <a:r>
              <a:rPr lang="zh-CN" altLang="en-US" sz="2000" b="1" dirty="0">
                <a:solidFill>
                  <a:srgbClr val="F4EDDB"/>
                </a:solidFill>
              </a:rPr>
              <a:t>加入标题描述</a:t>
            </a:r>
          </a:p>
        </p:txBody>
      </p:sp>
      <p:sp>
        <p:nvSpPr>
          <p:cNvPr id="37" name="矩形 36"/>
          <p:cNvSpPr/>
          <p:nvPr/>
        </p:nvSpPr>
        <p:spPr>
          <a:xfrm>
            <a:off x="1995160" y="2836328"/>
            <a:ext cx="2209972" cy="1094573"/>
          </a:xfrm>
          <a:prstGeom prst="rect">
            <a:avLst/>
          </a:prstGeom>
        </p:spPr>
        <p:txBody>
          <a:bodyPr wrap="square">
            <a:spAutoFit/>
          </a:bodyPr>
          <a:lstStyle/>
          <a:p>
            <a:pPr>
              <a:spcBef>
                <a:spcPct val="20000"/>
              </a:spcBef>
            </a:pPr>
            <a:r>
              <a:rPr lang="zh-CN" altLang="en-US" sz="1050" dirty="0">
                <a:solidFill>
                  <a:srgbClr val="F4EDDB"/>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单击此处可编辑内容，根据您的需要自由拉伸文本框大单击此处可编辑内容，根据您的需要自由拉伸文本框大单击此处可编辑内容，根据您的需要自由拉伸文本框大</a:t>
            </a:r>
            <a:endParaRPr lang="en-US" altLang="zh-CN" sz="1050" dirty="0">
              <a:solidFill>
                <a:srgbClr val="F4EDDB"/>
              </a:solidFill>
              <a:latin typeface="Arial" panose="020B0604020202020204" pitchFamily="34" charset="0"/>
              <a:ea typeface="微软雅黑" panose="020B0503020204020204" pitchFamily="34" charset="-122"/>
              <a:sym typeface="Arial" panose="020B0604020202020204" pitchFamily="34" charset="0"/>
            </a:endParaRPr>
          </a:p>
          <a:p>
            <a:pPr>
              <a:spcBef>
                <a:spcPct val="20000"/>
              </a:spcBef>
            </a:pPr>
            <a:endParaRPr lang="en-US" altLang="zh-CN" sz="1050" dirty="0">
              <a:solidFill>
                <a:srgbClr val="F4EDDB"/>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圆角矩形 7"/>
          <p:cNvSpPr/>
          <p:nvPr/>
        </p:nvSpPr>
        <p:spPr>
          <a:xfrm>
            <a:off x="2104342" y="4029314"/>
            <a:ext cx="896725" cy="350657"/>
          </a:xfrm>
          <a:prstGeom prst="roundRect">
            <a:avLst/>
          </a:prstGeom>
          <a:noFill/>
          <a:ln>
            <a:solidFill>
              <a:srgbClr val="F4EDD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rgbClr val="F4EDDB"/>
                </a:solidFill>
              </a:rPr>
              <a:t>TEXT HEHE</a:t>
            </a:r>
            <a:endParaRPr lang="zh-CN" altLang="en-US" sz="1400" dirty="0">
              <a:solidFill>
                <a:srgbClr val="F4EDDB"/>
              </a:solidFill>
            </a:endParaRPr>
          </a:p>
        </p:txBody>
      </p:sp>
      <p:sp>
        <p:nvSpPr>
          <p:cNvPr id="39" name="矩形 38"/>
          <p:cNvSpPr/>
          <p:nvPr/>
        </p:nvSpPr>
        <p:spPr>
          <a:xfrm>
            <a:off x="1995160" y="4504667"/>
            <a:ext cx="2209972" cy="600398"/>
          </a:xfrm>
          <a:prstGeom prst="rect">
            <a:avLst/>
          </a:prstGeom>
        </p:spPr>
        <p:txBody>
          <a:bodyPr wrap="square">
            <a:spAutoFit/>
          </a:bodyPr>
          <a:lstStyle/>
          <a:p>
            <a:pPr>
              <a:spcBef>
                <a:spcPct val="20000"/>
              </a:spcBef>
            </a:pPr>
            <a:r>
              <a:rPr lang="zh-CN" altLang="en-US" sz="1100" dirty="0">
                <a:solidFill>
                  <a:srgbClr val="F4EDDB"/>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单击此处可编辑内容，根据您的需要自由拉伸文本框大单击此处可编辑内容，根据您的</a:t>
            </a:r>
            <a:endParaRPr lang="en-US" altLang="zh-CN" sz="1100" dirty="0">
              <a:solidFill>
                <a:srgbClr val="F4EDDB"/>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圆角矩形 9"/>
          <p:cNvSpPr/>
          <p:nvPr/>
        </p:nvSpPr>
        <p:spPr>
          <a:xfrm>
            <a:off x="2104342" y="5385024"/>
            <a:ext cx="896725" cy="350657"/>
          </a:xfrm>
          <a:prstGeom prst="roundRect">
            <a:avLst/>
          </a:prstGeom>
          <a:noFill/>
          <a:ln>
            <a:solidFill>
              <a:srgbClr val="F4EDDB"/>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dirty="0">
                <a:solidFill>
                  <a:srgbClr val="F4EDDB"/>
                </a:solidFill>
              </a:rPr>
              <a:t>TEXT HEHE</a:t>
            </a:r>
            <a:endParaRPr lang="zh-CN" altLang="en-US" sz="1400" dirty="0">
              <a:solidFill>
                <a:srgbClr val="F4EDDB"/>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250"/>
                                        <p:tgtEl>
                                          <p:spTgt spid="35"/>
                                        </p:tgtEl>
                                      </p:cBhvr>
                                    </p:animEffect>
                                    <p:anim calcmode="lin" valueType="num">
                                      <p:cBhvr>
                                        <p:cTn id="18" dur="250" fill="hold"/>
                                        <p:tgtEl>
                                          <p:spTgt spid="35"/>
                                        </p:tgtEl>
                                        <p:attrNameLst>
                                          <p:attrName>ppt_x</p:attrName>
                                        </p:attrNameLst>
                                      </p:cBhvr>
                                      <p:tavLst>
                                        <p:tav tm="0">
                                          <p:val>
                                            <p:strVal val="#ppt_x"/>
                                          </p:val>
                                        </p:tav>
                                        <p:tav tm="100000">
                                          <p:val>
                                            <p:strVal val="#ppt_x"/>
                                          </p:val>
                                        </p:tav>
                                      </p:tavLst>
                                    </p:anim>
                                    <p:anim calcmode="lin" valueType="num">
                                      <p:cBhvr>
                                        <p:cTn id="19" dur="25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50"/>
                                        <p:tgtEl>
                                          <p:spTgt spid="36"/>
                                        </p:tgtEl>
                                      </p:cBhvr>
                                    </p:animEffect>
                                    <p:anim calcmode="lin" valueType="num">
                                      <p:cBhvr>
                                        <p:cTn id="24" dur="250" fill="hold"/>
                                        <p:tgtEl>
                                          <p:spTgt spid="36"/>
                                        </p:tgtEl>
                                        <p:attrNameLst>
                                          <p:attrName>ppt_x</p:attrName>
                                        </p:attrNameLst>
                                      </p:cBhvr>
                                      <p:tavLst>
                                        <p:tav tm="0">
                                          <p:val>
                                            <p:strVal val="#ppt_x"/>
                                          </p:val>
                                        </p:tav>
                                        <p:tav tm="100000">
                                          <p:val>
                                            <p:strVal val="#ppt_x"/>
                                          </p:val>
                                        </p:tav>
                                      </p:tavLst>
                                    </p:anim>
                                    <p:anim calcmode="lin" valueType="num">
                                      <p:cBhvr>
                                        <p:cTn id="25" dur="25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250"/>
                                        <p:tgtEl>
                                          <p:spTgt spid="37"/>
                                        </p:tgtEl>
                                      </p:cBhvr>
                                    </p:animEffect>
                                    <p:anim calcmode="lin" valueType="num">
                                      <p:cBhvr>
                                        <p:cTn id="30" dur="250" fill="hold"/>
                                        <p:tgtEl>
                                          <p:spTgt spid="37"/>
                                        </p:tgtEl>
                                        <p:attrNameLst>
                                          <p:attrName>ppt_x</p:attrName>
                                        </p:attrNameLst>
                                      </p:cBhvr>
                                      <p:tavLst>
                                        <p:tav tm="0">
                                          <p:val>
                                            <p:strVal val="#ppt_x"/>
                                          </p:val>
                                        </p:tav>
                                        <p:tav tm="100000">
                                          <p:val>
                                            <p:strVal val="#ppt_x"/>
                                          </p:val>
                                        </p:tav>
                                      </p:tavLst>
                                    </p:anim>
                                    <p:anim calcmode="lin" valueType="num">
                                      <p:cBhvr>
                                        <p:cTn id="31" dur="250" fill="hold"/>
                                        <p:tgtEl>
                                          <p:spTgt spid="3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50"/>
                                        <p:tgtEl>
                                          <p:spTgt spid="38"/>
                                        </p:tgtEl>
                                      </p:cBhvr>
                                    </p:animEffect>
                                    <p:anim calcmode="lin" valueType="num">
                                      <p:cBhvr>
                                        <p:cTn id="36" dur="250" fill="hold"/>
                                        <p:tgtEl>
                                          <p:spTgt spid="38"/>
                                        </p:tgtEl>
                                        <p:attrNameLst>
                                          <p:attrName>ppt_x</p:attrName>
                                        </p:attrNameLst>
                                      </p:cBhvr>
                                      <p:tavLst>
                                        <p:tav tm="0">
                                          <p:val>
                                            <p:strVal val="#ppt_x"/>
                                          </p:val>
                                        </p:tav>
                                        <p:tav tm="100000">
                                          <p:val>
                                            <p:strVal val="#ppt_x"/>
                                          </p:val>
                                        </p:tav>
                                      </p:tavLst>
                                    </p:anim>
                                    <p:anim calcmode="lin" valueType="num">
                                      <p:cBhvr>
                                        <p:cTn id="37" dur="25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250"/>
                                        <p:tgtEl>
                                          <p:spTgt spid="39"/>
                                        </p:tgtEl>
                                      </p:cBhvr>
                                    </p:animEffect>
                                    <p:anim calcmode="lin" valueType="num">
                                      <p:cBhvr>
                                        <p:cTn id="42" dur="250" fill="hold"/>
                                        <p:tgtEl>
                                          <p:spTgt spid="39"/>
                                        </p:tgtEl>
                                        <p:attrNameLst>
                                          <p:attrName>ppt_x</p:attrName>
                                        </p:attrNameLst>
                                      </p:cBhvr>
                                      <p:tavLst>
                                        <p:tav tm="0">
                                          <p:val>
                                            <p:strVal val="#ppt_x"/>
                                          </p:val>
                                        </p:tav>
                                        <p:tav tm="100000">
                                          <p:val>
                                            <p:strVal val="#ppt_x"/>
                                          </p:val>
                                        </p:tav>
                                      </p:tavLst>
                                    </p:anim>
                                    <p:anim calcmode="lin" valueType="num">
                                      <p:cBhvr>
                                        <p:cTn id="43" dur="25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50"/>
                                        <p:tgtEl>
                                          <p:spTgt spid="40"/>
                                        </p:tgtEl>
                                      </p:cBhvr>
                                    </p:animEffect>
                                    <p:anim calcmode="lin" valueType="num">
                                      <p:cBhvr>
                                        <p:cTn id="48" dur="250" fill="hold"/>
                                        <p:tgtEl>
                                          <p:spTgt spid="40"/>
                                        </p:tgtEl>
                                        <p:attrNameLst>
                                          <p:attrName>ppt_x</p:attrName>
                                        </p:attrNameLst>
                                      </p:cBhvr>
                                      <p:tavLst>
                                        <p:tav tm="0">
                                          <p:val>
                                            <p:strVal val="#ppt_x"/>
                                          </p:val>
                                        </p:tav>
                                        <p:tav tm="100000">
                                          <p:val>
                                            <p:strVal val="#ppt_x"/>
                                          </p:val>
                                        </p:tav>
                                      </p:tavLst>
                                    </p:anim>
                                    <p:anim calcmode="lin" valueType="num">
                                      <p:cBhvr>
                                        <p:cTn id="49" dur="2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P spid="39" grpId="0"/>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stretch>
            <a:fillRect/>
          </a:stretch>
        </p:blipFill>
        <p:spPr>
          <a:xfrm>
            <a:off x="0" y="-99"/>
            <a:ext cx="12195176" cy="6859786"/>
          </a:xfrm>
          <a:prstGeom prst="rect">
            <a:avLst/>
          </a:prstGeom>
        </p:spPr>
      </p:pic>
      <p:grpSp>
        <p:nvGrpSpPr>
          <p:cNvPr id="16" name="组合 15"/>
          <p:cNvGrpSpPr/>
          <p:nvPr/>
        </p:nvGrpSpPr>
        <p:grpSpPr>
          <a:xfrm>
            <a:off x="443197" y="-1659940"/>
            <a:ext cx="1303476" cy="4663994"/>
            <a:chOff x="443959" y="-1304165"/>
            <a:chExt cx="1302967" cy="4662173"/>
          </a:xfrm>
        </p:grpSpPr>
        <p:sp>
          <p:nvSpPr>
            <p:cNvPr id="17" name="矩形: 圆角 16"/>
            <p:cNvSpPr/>
            <p:nvPr/>
          </p:nvSpPr>
          <p:spPr>
            <a:xfrm>
              <a:off x="443959" y="-1304165"/>
              <a:ext cx="1302967" cy="4662173"/>
            </a:xfrm>
            <a:prstGeom prst="roundRect">
              <a:avLst>
                <a:gd name="adj" fmla="val 50000"/>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F4EDDB"/>
                </a:solidFill>
              </a:endParaRPr>
            </a:p>
          </p:txBody>
        </p:sp>
        <p:sp>
          <p:nvSpPr>
            <p:cNvPr id="18" name="椭圆 17"/>
            <p:cNvSpPr/>
            <p:nvPr/>
          </p:nvSpPr>
          <p:spPr>
            <a:xfrm>
              <a:off x="533534" y="2133614"/>
              <a:ext cx="1123816" cy="1123814"/>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F4EDDB"/>
                  </a:solidFill>
                </a:rPr>
                <a:t>2</a:t>
              </a:r>
              <a:endParaRPr lang="zh-CN" altLang="en-US" sz="6000" dirty="0">
                <a:solidFill>
                  <a:srgbClr val="F4EDDB"/>
                </a:solidFill>
              </a:endParaRPr>
            </a:p>
          </p:txBody>
        </p:sp>
      </p:grpSp>
      <p:grpSp>
        <p:nvGrpSpPr>
          <p:cNvPr id="19" name="组合 18"/>
          <p:cNvGrpSpPr/>
          <p:nvPr/>
        </p:nvGrpSpPr>
        <p:grpSpPr>
          <a:xfrm>
            <a:off x="1830308" y="-1659940"/>
            <a:ext cx="1303476" cy="4663994"/>
            <a:chOff x="443959" y="-1304165"/>
            <a:chExt cx="1302967" cy="4662173"/>
          </a:xfrm>
        </p:grpSpPr>
        <p:sp>
          <p:nvSpPr>
            <p:cNvPr id="20" name="矩形: 圆角 19"/>
            <p:cNvSpPr/>
            <p:nvPr/>
          </p:nvSpPr>
          <p:spPr>
            <a:xfrm>
              <a:off x="443959" y="-1304165"/>
              <a:ext cx="1302967" cy="4662173"/>
            </a:xfrm>
            <a:prstGeom prst="roundRect">
              <a:avLst>
                <a:gd name="adj" fmla="val 50000"/>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F4EDDB"/>
                </a:solidFill>
              </a:endParaRPr>
            </a:p>
          </p:txBody>
        </p:sp>
        <p:sp>
          <p:nvSpPr>
            <p:cNvPr id="21" name="椭圆 20"/>
            <p:cNvSpPr/>
            <p:nvPr/>
          </p:nvSpPr>
          <p:spPr>
            <a:xfrm>
              <a:off x="533534" y="2133614"/>
              <a:ext cx="1123816" cy="1123814"/>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F4EDDB"/>
                  </a:solidFill>
                </a:rPr>
                <a:t>0</a:t>
              </a:r>
              <a:endParaRPr lang="zh-CN" altLang="en-US" sz="6000" dirty="0">
                <a:solidFill>
                  <a:srgbClr val="F4EDDB"/>
                </a:solidFill>
              </a:endParaRPr>
            </a:p>
          </p:txBody>
        </p:sp>
      </p:grpSp>
      <p:grpSp>
        <p:nvGrpSpPr>
          <p:cNvPr id="22" name="组合 21"/>
          <p:cNvGrpSpPr/>
          <p:nvPr/>
        </p:nvGrpSpPr>
        <p:grpSpPr>
          <a:xfrm>
            <a:off x="3217419" y="-1659940"/>
            <a:ext cx="1303476" cy="4663994"/>
            <a:chOff x="443959" y="-1304165"/>
            <a:chExt cx="1302967" cy="4662173"/>
          </a:xfrm>
        </p:grpSpPr>
        <p:sp>
          <p:nvSpPr>
            <p:cNvPr id="23" name="矩形: 圆角 22"/>
            <p:cNvSpPr/>
            <p:nvPr/>
          </p:nvSpPr>
          <p:spPr>
            <a:xfrm>
              <a:off x="443959" y="-1304165"/>
              <a:ext cx="1302967" cy="4662173"/>
            </a:xfrm>
            <a:prstGeom prst="roundRect">
              <a:avLst>
                <a:gd name="adj" fmla="val 50000"/>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F4EDDB"/>
                </a:solidFill>
              </a:endParaRPr>
            </a:p>
          </p:txBody>
        </p:sp>
        <p:sp>
          <p:nvSpPr>
            <p:cNvPr id="24" name="椭圆 23"/>
            <p:cNvSpPr/>
            <p:nvPr/>
          </p:nvSpPr>
          <p:spPr>
            <a:xfrm>
              <a:off x="533534" y="2133614"/>
              <a:ext cx="1123816" cy="1123814"/>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F4EDDB"/>
                  </a:solidFill>
                </a:rPr>
                <a:t>X</a:t>
              </a:r>
              <a:endParaRPr lang="zh-CN" altLang="en-US" sz="6000" dirty="0">
                <a:solidFill>
                  <a:srgbClr val="F4EDDB"/>
                </a:solidFill>
              </a:endParaRPr>
            </a:p>
          </p:txBody>
        </p:sp>
      </p:grpSp>
      <p:grpSp>
        <p:nvGrpSpPr>
          <p:cNvPr id="25" name="组合 24"/>
          <p:cNvGrpSpPr/>
          <p:nvPr/>
        </p:nvGrpSpPr>
        <p:grpSpPr>
          <a:xfrm>
            <a:off x="4604530" y="-1659940"/>
            <a:ext cx="1303476" cy="4663994"/>
            <a:chOff x="443959" y="-1304165"/>
            <a:chExt cx="1302967" cy="4662173"/>
          </a:xfrm>
        </p:grpSpPr>
        <p:sp>
          <p:nvSpPr>
            <p:cNvPr id="26" name="矩形: 圆角 25"/>
            <p:cNvSpPr/>
            <p:nvPr/>
          </p:nvSpPr>
          <p:spPr>
            <a:xfrm>
              <a:off x="443959" y="-1304165"/>
              <a:ext cx="1302967" cy="4662173"/>
            </a:xfrm>
            <a:prstGeom prst="roundRect">
              <a:avLst>
                <a:gd name="adj" fmla="val 50000"/>
              </a:avLst>
            </a:pr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F4EDDB"/>
                </a:solidFill>
              </a:endParaRPr>
            </a:p>
          </p:txBody>
        </p:sp>
        <p:sp>
          <p:nvSpPr>
            <p:cNvPr id="27" name="椭圆 26"/>
            <p:cNvSpPr/>
            <p:nvPr/>
          </p:nvSpPr>
          <p:spPr>
            <a:xfrm>
              <a:off x="533534" y="2133614"/>
              <a:ext cx="1123816" cy="1123814"/>
            </a:xfrm>
            <a:prstGeom prst="ellipse">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rgbClr val="F4EDDB"/>
                  </a:solidFill>
                </a:rPr>
                <a:t>X</a:t>
              </a:r>
              <a:endParaRPr lang="zh-CN" altLang="en-US" sz="6000" dirty="0">
                <a:solidFill>
                  <a:srgbClr val="F4EDDB"/>
                </a:solidFill>
              </a:endParaRPr>
            </a:p>
          </p:txBody>
        </p:sp>
      </p:grpSp>
      <p:sp>
        <p:nvSpPr>
          <p:cNvPr id="28" name="文本框 283"/>
          <p:cNvSpPr txBox="1"/>
          <p:nvPr/>
        </p:nvSpPr>
        <p:spPr>
          <a:xfrm>
            <a:off x="826988" y="3078196"/>
            <a:ext cx="5413800" cy="923691"/>
          </a:xfrm>
          <a:prstGeom prst="rect">
            <a:avLst/>
          </a:prstGeom>
          <a:noFill/>
        </p:spPr>
        <p:txBody>
          <a:bodyPr wrap="square" rtlCol="0">
            <a:spAutoFit/>
          </a:bodyPr>
          <a:lstStyle/>
          <a:p>
            <a:r>
              <a:rPr lang="en-US" altLang="zh-CN" sz="5400" spc="1200" dirty="0">
                <a:solidFill>
                  <a:srgbClr val="F4EDDB"/>
                </a:solidFill>
                <a:latin typeface="Britannic Bold" panose="020B0903060703020204" pitchFamily="34" charset="0"/>
                <a:ea typeface="黑体" panose="02010609060101010101" pitchFamily="49" charset="-122"/>
              </a:rPr>
              <a:t>PERSONNEL</a:t>
            </a:r>
            <a:endParaRPr lang="zh-CN" altLang="en-US" sz="5400" spc="1200" dirty="0">
              <a:solidFill>
                <a:srgbClr val="F4EDDB"/>
              </a:solidFill>
              <a:latin typeface="Britannic Bold" panose="020B0903060703020204" pitchFamily="34" charset="0"/>
              <a:ea typeface="黑体" panose="02010609060101010101" pitchFamily="49" charset="-122"/>
            </a:endParaRPr>
          </a:p>
        </p:txBody>
      </p:sp>
      <p:sp>
        <p:nvSpPr>
          <p:cNvPr id="29" name="文本框 283"/>
          <p:cNvSpPr txBox="1"/>
          <p:nvPr/>
        </p:nvSpPr>
        <p:spPr>
          <a:xfrm>
            <a:off x="557151" y="3806352"/>
            <a:ext cx="5587626" cy="923691"/>
          </a:xfrm>
          <a:prstGeom prst="rect">
            <a:avLst/>
          </a:prstGeom>
          <a:noFill/>
        </p:spPr>
        <p:txBody>
          <a:bodyPr wrap="square" rtlCol="0">
            <a:spAutoFit/>
          </a:bodyPr>
          <a:lstStyle/>
          <a:p>
            <a:pPr algn="ctr"/>
            <a:r>
              <a:rPr lang="zh-CN" altLang="en-US" sz="5400" b="1" spc="600" dirty="0">
                <a:solidFill>
                  <a:srgbClr val="F4EDDB"/>
                </a:solidFill>
                <a:latin typeface="微软雅黑" panose="020B0503020204020204" pitchFamily="34" charset="-122"/>
                <a:ea typeface="微软雅黑" panose="020B0503020204020204" pitchFamily="34" charset="-122"/>
              </a:rPr>
              <a:t>谢谢您的观看</a:t>
            </a:r>
            <a:r>
              <a:rPr lang="en-US" altLang="zh-CN" sz="5400" b="1" spc="600" dirty="0">
                <a:solidFill>
                  <a:srgbClr val="F4EDDB"/>
                </a:solidFill>
                <a:latin typeface="微软雅黑" panose="020B0503020204020204" pitchFamily="34" charset="-122"/>
                <a:ea typeface="微软雅黑" panose="020B0503020204020204" pitchFamily="34" charset="-122"/>
              </a:rPr>
              <a:t>!</a:t>
            </a:r>
            <a:endParaRPr lang="zh-CN" altLang="en-US" sz="5400" b="1" spc="600" dirty="0">
              <a:solidFill>
                <a:srgbClr val="F4EDDB"/>
              </a:solidFill>
              <a:latin typeface="微软雅黑" panose="020B0503020204020204" pitchFamily="34" charset="-122"/>
              <a:ea typeface="微软雅黑" panose="020B0503020204020204" pitchFamily="34" charset="-122"/>
            </a:endParaRPr>
          </a:p>
        </p:txBody>
      </p:sp>
      <p:sp>
        <p:nvSpPr>
          <p:cNvPr id="30" name="TextBox 5"/>
          <p:cNvSpPr txBox="1"/>
          <p:nvPr/>
        </p:nvSpPr>
        <p:spPr>
          <a:xfrm>
            <a:off x="844336" y="4633244"/>
            <a:ext cx="3505855" cy="424898"/>
          </a:xfrm>
          <a:prstGeom prst="rect">
            <a:avLst/>
          </a:prstGeom>
          <a:noFill/>
        </p:spPr>
        <p:txBody>
          <a:bodyPr wrap="none" rtlCol="0">
            <a:spAutoFit/>
          </a:bodyPr>
          <a:lstStyle/>
          <a:p>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Lid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est</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laborum</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dolo</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rumes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fugats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untras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Etharums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ser</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quidem</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rerum</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facilis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p>
          <a:p>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dolores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nemis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omnis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fugats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vitaes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nemo minima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rerums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unsers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sadips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r>
              <a:rPr lang="en-US" sz="1080" dirty="0" err="1">
                <a:solidFill>
                  <a:srgbClr val="F4EDDB"/>
                </a:solidFill>
                <a:latin typeface="Open Sans" panose="020B0606030504020204" pitchFamily="34" charset="0"/>
                <a:ea typeface="Open Sans" panose="020B0606030504020204" pitchFamily="34" charset="0"/>
                <a:cs typeface="Open Sans" panose="020B0606030504020204" pitchFamily="34" charset="0"/>
              </a:rPr>
              <a:t>amets</a:t>
            </a:r>
            <a:r>
              <a:rPr lang="en-US" sz="1080" dirty="0">
                <a:solidFill>
                  <a:srgbClr val="F4EDDB"/>
                </a:solidFill>
                <a:latin typeface="Open Sans" panose="020B0606030504020204" pitchFamily="34" charset="0"/>
                <a:ea typeface="Open Sans" panose="020B0606030504020204" pitchFamily="34" charset="0"/>
                <a:cs typeface="Open Sans" panose="020B0606030504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750"/>
                                        <p:tgtEl>
                                          <p:spTgt spid="13"/>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750"/>
                                        <p:tgtEl>
                                          <p:spTgt spid="28"/>
                                        </p:tgtEl>
                                      </p:cBhvr>
                                    </p:animEffect>
                                    <p:anim calcmode="lin" valueType="num">
                                      <p:cBhvr>
                                        <p:cTn id="32" dur="750" fill="hold"/>
                                        <p:tgtEl>
                                          <p:spTgt spid="28"/>
                                        </p:tgtEl>
                                        <p:attrNameLst>
                                          <p:attrName>ppt_x</p:attrName>
                                        </p:attrNameLst>
                                      </p:cBhvr>
                                      <p:tavLst>
                                        <p:tav tm="0">
                                          <p:val>
                                            <p:strVal val="#ppt_x"/>
                                          </p:val>
                                        </p:tav>
                                        <p:tav tm="100000">
                                          <p:val>
                                            <p:strVal val="#ppt_x"/>
                                          </p:val>
                                        </p:tav>
                                      </p:tavLst>
                                    </p:anim>
                                    <p:anim calcmode="lin" valueType="num">
                                      <p:cBhvr>
                                        <p:cTn id="33" dur="75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750"/>
                                        <p:tgtEl>
                                          <p:spTgt spid="29"/>
                                        </p:tgtEl>
                                      </p:cBhvr>
                                    </p:animEffect>
                                    <p:anim calcmode="lin" valueType="num">
                                      <p:cBhvr>
                                        <p:cTn id="37" dur="750" fill="hold"/>
                                        <p:tgtEl>
                                          <p:spTgt spid="29"/>
                                        </p:tgtEl>
                                        <p:attrNameLst>
                                          <p:attrName>ppt_x</p:attrName>
                                        </p:attrNameLst>
                                      </p:cBhvr>
                                      <p:tavLst>
                                        <p:tav tm="0">
                                          <p:val>
                                            <p:strVal val="#ppt_x"/>
                                          </p:val>
                                        </p:tav>
                                        <p:tav tm="100000">
                                          <p:val>
                                            <p:strVal val="#ppt_x"/>
                                          </p:val>
                                        </p:tav>
                                      </p:tavLst>
                                    </p:anim>
                                    <p:anim calcmode="lin" valueType="num">
                                      <p:cBhvr>
                                        <p:cTn id="38" dur="75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42"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250"/>
                                        <p:tgtEl>
                                          <p:spTgt spid="30"/>
                                        </p:tgtEl>
                                      </p:cBhvr>
                                    </p:animEffect>
                                    <p:anim calcmode="lin" valueType="num">
                                      <p:cBhvr>
                                        <p:cTn id="43" dur="250" fill="hold"/>
                                        <p:tgtEl>
                                          <p:spTgt spid="30"/>
                                        </p:tgtEl>
                                        <p:attrNameLst>
                                          <p:attrName>ppt_x</p:attrName>
                                        </p:attrNameLst>
                                      </p:cBhvr>
                                      <p:tavLst>
                                        <p:tav tm="0">
                                          <p:val>
                                            <p:strVal val="#ppt_x"/>
                                          </p:val>
                                        </p:tav>
                                        <p:tav tm="100000">
                                          <p:val>
                                            <p:strVal val="#ppt_x"/>
                                          </p:val>
                                        </p:tav>
                                      </p:tavLst>
                                    </p:anim>
                                    <p:anim calcmode="lin" valueType="num">
                                      <p:cBhvr>
                                        <p:cTn id="44"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99"/>
            <a:ext cx="12195176" cy="6859786"/>
          </a:xfrm>
          <a:prstGeom prst="rect">
            <a:avLst/>
          </a:prstGeom>
        </p:spPr>
      </p:pic>
      <p:sp>
        <p:nvSpPr>
          <p:cNvPr id="12" name="文本框 283"/>
          <p:cNvSpPr txBox="1"/>
          <p:nvPr/>
        </p:nvSpPr>
        <p:spPr>
          <a:xfrm>
            <a:off x="359752" y="1493311"/>
            <a:ext cx="1108317" cy="3864011"/>
          </a:xfrm>
          <a:prstGeom prst="rect">
            <a:avLst/>
          </a:prstGeom>
          <a:noFill/>
        </p:spPr>
        <p:txBody>
          <a:bodyPr vert="eaVert" wrap="square" rtlCol="0">
            <a:spAutoFit/>
          </a:bodyPr>
          <a:lstStyle/>
          <a:p>
            <a:pPr algn="ctr"/>
            <a:r>
              <a:rPr lang="zh-CN" altLang="en-US" sz="6000" b="1" spc="600" dirty="0">
                <a:solidFill>
                  <a:srgbClr val="565656"/>
                </a:solidFill>
                <a:latin typeface="微软雅黑" panose="020B0503020204020204" pitchFamily="34" charset="-122"/>
                <a:ea typeface="微软雅黑" panose="020B0503020204020204" pitchFamily="34" charset="-122"/>
              </a:rPr>
              <a:t>第一章</a:t>
            </a:r>
          </a:p>
        </p:txBody>
      </p:sp>
      <p:sp>
        <p:nvSpPr>
          <p:cNvPr id="13" name="矩形 12"/>
          <p:cNvSpPr/>
          <p:nvPr/>
        </p:nvSpPr>
        <p:spPr>
          <a:xfrm>
            <a:off x="2498456" y="3082293"/>
            <a:ext cx="4700557" cy="923691"/>
          </a:xfrm>
          <a:prstGeom prst="rect">
            <a:avLst/>
          </a:prstGeom>
        </p:spPr>
        <p:txBody>
          <a:bodyPr wrap="square" lIns="0" tIns="0" rIns="0" bIns="0">
            <a:spAutoFit/>
          </a:bodyPr>
          <a:lstStyle/>
          <a:p>
            <a:pPr eaLnBrk="1" hangingPunct="1">
              <a:defRPr/>
            </a:pPr>
            <a:r>
              <a:rPr lang="zh-CN" altLang="en-US" sz="6000" b="1"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年度工作概述</a:t>
            </a:r>
          </a:p>
        </p:txBody>
      </p:sp>
      <p:sp>
        <p:nvSpPr>
          <p:cNvPr id="14" name="TextBox 11"/>
          <p:cNvSpPr txBox="1"/>
          <p:nvPr/>
        </p:nvSpPr>
        <p:spPr>
          <a:xfrm>
            <a:off x="2483936" y="4002093"/>
            <a:ext cx="4700558" cy="338686"/>
          </a:xfrm>
          <a:prstGeom prst="rect">
            <a:avLst/>
          </a:prstGeom>
          <a:noFill/>
        </p:spPr>
        <p:txBody>
          <a:bodyPr wrap="none">
            <a:spAutoFit/>
          </a:bodyPr>
          <a:lstStyle/>
          <a:p>
            <a:pPr marL="0" lvl="1">
              <a:defRPr/>
            </a:pPr>
            <a:r>
              <a:rPr lang="zh-CN" altLang="en-US" sz="1600"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6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11"/>
          <p:cNvSpPr txBox="1"/>
          <p:nvPr/>
        </p:nvSpPr>
        <p:spPr>
          <a:xfrm>
            <a:off x="2483936" y="4285233"/>
            <a:ext cx="4700558" cy="338686"/>
          </a:xfrm>
          <a:prstGeom prst="rect">
            <a:avLst/>
          </a:prstGeom>
          <a:noFill/>
        </p:spPr>
        <p:txBody>
          <a:bodyPr wrap="none">
            <a:spAutoFit/>
          </a:bodyPr>
          <a:lstStyle/>
          <a:p>
            <a:pPr marL="0" lvl="1">
              <a:defRPr/>
            </a:pPr>
            <a:r>
              <a:rPr lang="zh-CN" altLang="en-US" sz="1600"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6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anim calcmode="lin" valueType="num">
                                      <p:cBhvr>
                                        <p:cTn id="12" dur="750" fill="hold"/>
                                        <p:tgtEl>
                                          <p:spTgt spid="12"/>
                                        </p:tgtEl>
                                        <p:attrNameLst>
                                          <p:attrName>ppt_x</p:attrName>
                                        </p:attrNameLst>
                                      </p:cBhvr>
                                      <p:tavLst>
                                        <p:tav tm="0">
                                          <p:val>
                                            <p:strVal val="#ppt_x"/>
                                          </p:val>
                                        </p:tav>
                                        <p:tav tm="100000">
                                          <p:val>
                                            <p:strVal val="#ppt_x"/>
                                          </p:val>
                                        </p:tav>
                                      </p:tavLst>
                                    </p:anim>
                                    <p:anim calcmode="lin" valueType="num">
                                      <p:cBhvr>
                                        <p:cTn id="13" dur="75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4*#ppt_w"/>
                                          </p:val>
                                        </p:tav>
                                        <p:tav tm="100000">
                                          <p:val>
                                            <p:strVal val="#ppt_w"/>
                                          </p:val>
                                        </p:tav>
                                      </p:tavLst>
                                    </p:anim>
                                    <p:anim calcmode="lin" valueType="num">
                                      <p:cBhvr>
                                        <p:cTn id="18" dur="500" fill="hold"/>
                                        <p:tgtEl>
                                          <p:spTgt spid="13"/>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rPr>
                <a:t>年度工作概述</a:t>
              </a: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1485871" y="1884067"/>
            <a:ext cx="9234548" cy="4289636"/>
            <a:chOff x="3497705" y="2032208"/>
            <a:chExt cx="7833534" cy="4447260"/>
          </a:xfrm>
        </p:grpSpPr>
        <p:grpSp>
          <p:nvGrpSpPr>
            <p:cNvPr id="6" name="组合 5"/>
            <p:cNvGrpSpPr/>
            <p:nvPr/>
          </p:nvGrpSpPr>
          <p:grpSpPr>
            <a:xfrm>
              <a:off x="3497705" y="2032208"/>
              <a:ext cx="5136845" cy="4260502"/>
              <a:chOff x="5651099" y="-1463904"/>
              <a:chExt cx="5919510" cy="4804728"/>
            </a:xfrm>
          </p:grpSpPr>
          <p:sp>
            <p:nvSpPr>
              <p:cNvPr id="14" name="Rectangle 12"/>
              <p:cNvSpPr>
                <a:spLocks noChangeArrowheads="1"/>
              </p:cNvSpPr>
              <p:nvPr/>
            </p:nvSpPr>
            <p:spPr bwMode="auto">
              <a:xfrm>
                <a:off x="5651099" y="1665179"/>
                <a:ext cx="5919510" cy="1675645"/>
              </a:xfrm>
              <a:prstGeom prst="rect">
                <a:avLst/>
              </a:prstGeom>
              <a:noFill/>
              <a:ln>
                <a:solidFill>
                  <a:srgbClr val="F4EDDB"/>
                </a:solidFill>
              </a:ln>
            </p:spPr>
            <p:txBody>
              <a:bodyPr lIns="45738" rIns="45738" anchor="b"/>
              <a:lstStyle/>
              <a:p>
                <a:pPr algn="ctr"/>
                <a:endParaRPr lang="zh-CN" altLang="en-US" sz="1600" dirty="0">
                  <a:solidFill>
                    <a:srgbClr val="F4EDDB"/>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5"/>
              <p:cNvSpPr>
                <a:spLocks noChangeArrowheads="1"/>
              </p:cNvSpPr>
              <p:nvPr/>
            </p:nvSpPr>
            <p:spPr bwMode="auto">
              <a:xfrm>
                <a:off x="5651099" y="-1463904"/>
                <a:ext cx="5919510" cy="2982716"/>
              </a:xfrm>
              <a:prstGeom prst="rect">
                <a:avLst/>
              </a:prstGeom>
              <a:blipFill dpi="0" rotWithShape="1">
                <a:blip r:embed="rId3"/>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600" dirty="0">
                  <a:solidFill>
                    <a:srgbClr val="F4EDDB"/>
                  </a:solidFill>
                  <a:sym typeface="Arial" panose="020B0604020202020204" pitchFamily="34" charset="0"/>
                </a:endParaRPr>
              </a:p>
            </p:txBody>
          </p:sp>
          <p:sp>
            <p:nvSpPr>
              <p:cNvPr id="16" name="TextBox 6"/>
              <p:cNvSpPr txBox="1"/>
              <p:nvPr/>
            </p:nvSpPr>
            <p:spPr>
              <a:xfrm>
                <a:off x="6020899" y="1817655"/>
                <a:ext cx="5179905" cy="1079957"/>
              </a:xfrm>
              <a:prstGeom prst="rect">
                <a:avLst/>
              </a:prstGeom>
              <a:noFill/>
            </p:spPr>
            <p:txBody>
              <a:bodyPr wrap="square" rtlCol="0">
                <a:spAutoFit/>
              </a:bodyPr>
              <a:lstStyle/>
              <a:p>
                <a:pPr>
                  <a:lnSpc>
                    <a:spcPct val="150000"/>
                  </a:lnSpc>
                </a:pPr>
                <a:r>
                  <a:rPr lang="en-US" altLang="zh-CN" sz="1200" dirty="0">
                    <a:solidFill>
                      <a:srgbClr val="F4EDDB"/>
                    </a:solidFill>
                    <a:latin typeface="微软雅黑" panose="020B0503020204020204" pitchFamily="34" charset="-122"/>
                    <a:ea typeface="微软雅黑" panose="020B0503020204020204" pitchFamily="34" charset="-122"/>
                  </a:rPr>
                  <a:t>       </a:t>
                </a:r>
                <a:r>
                  <a:rPr lang="zh-CN" altLang="zh-CN" sz="1200" dirty="0">
                    <a:solidFill>
                      <a:srgbClr val="F4EDDB"/>
                    </a:solidFill>
                    <a:latin typeface="微软雅黑" panose="020B0503020204020204" pitchFamily="34" charset="-122"/>
                    <a:ea typeface="微软雅黑" panose="020B0503020204020204" pitchFamily="34" charset="-122"/>
                  </a:rPr>
                  <a:t>回首过去，激情满怀，展望未来，任重道远。站在新的历史起点上，我们必须清醒地看到前进中的困难与挑战，正视自身存在的差距与不足，以更加坚定的信念、更加饱满的热情、更加务实的作风</a:t>
                </a:r>
                <a:r>
                  <a:rPr lang="en-US" altLang="zh-CN" sz="1200" dirty="0">
                    <a:solidFill>
                      <a:srgbClr val="F4EDDB"/>
                    </a:solidFill>
                    <a:latin typeface="微软雅黑" panose="020B0503020204020204" pitchFamily="34" charset="-122"/>
                    <a:ea typeface="微软雅黑" panose="020B0503020204020204" pitchFamily="34" charset="-122"/>
                  </a:rPr>
                  <a:t>.</a:t>
                </a:r>
                <a:endParaRPr lang="zh-CN" altLang="en-US" sz="1200" dirty="0">
                  <a:solidFill>
                    <a:srgbClr val="F4EDDB"/>
                  </a:solidFill>
                  <a:latin typeface="微软雅黑" panose="020B0503020204020204" pitchFamily="34" charset="-122"/>
                  <a:ea typeface="微软雅黑" panose="020B0503020204020204" pitchFamily="34" charset="-122"/>
                </a:endParaRPr>
              </a:p>
            </p:txBody>
          </p:sp>
        </p:grpSp>
        <p:sp>
          <p:nvSpPr>
            <p:cNvPr id="7" name="Rectangle 3"/>
            <p:cNvSpPr/>
            <p:nvPr/>
          </p:nvSpPr>
          <p:spPr>
            <a:xfrm>
              <a:off x="8816649" y="2061235"/>
              <a:ext cx="2504323" cy="2482952"/>
            </a:xfrm>
            <a:prstGeom prst="rect">
              <a:avLst/>
            </a:prstGeom>
            <a:noFill/>
            <a:ln w="31750" cap="flat" cmpd="thinThick" algn="ctr">
              <a:solidFill>
                <a:srgbClr val="F4EDDB"/>
              </a:solidFill>
              <a:prstDash val="solid"/>
            </a:ln>
            <a:effectLst/>
          </p:spPr>
          <p:txBody>
            <a:bodyPr lIns="68607" tIns="34303" rIns="68607" bIns="34303" anchor="ctr"/>
            <a:lstStyle/>
            <a:p>
              <a:pPr algn="ctr" defTabSz="685165">
                <a:defRPr/>
              </a:pPr>
              <a:endParaRPr lang="zh-CN" altLang="zh-CN" sz="2400" kern="0" dirty="0">
                <a:solidFill>
                  <a:srgbClr val="F4EDDB"/>
                </a:solidFill>
                <a:latin typeface="Calibri" panose="020F0502020204030204"/>
                <a:ea typeface="宋体" panose="02010600030101010101" pitchFamily="2" charset="-122"/>
              </a:endParaRPr>
            </a:p>
          </p:txBody>
        </p:sp>
        <p:sp>
          <p:nvSpPr>
            <p:cNvPr id="9" name="TextBox 11"/>
            <p:cNvSpPr txBox="1">
              <a:spLocks noChangeArrowheads="1"/>
            </p:cNvSpPr>
            <p:nvPr/>
          </p:nvSpPr>
          <p:spPr bwMode="auto">
            <a:xfrm>
              <a:off x="9476832" y="4806863"/>
              <a:ext cx="1423455" cy="39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07" tIns="34303" rIns="68607" bIns="34303">
              <a:spAutoFit/>
            </a:bodyPr>
            <a:lstStyle>
              <a:lvl1pPr>
                <a:defRPr sz="2800">
                  <a:solidFill>
                    <a:schemeClr val="tx1"/>
                  </a:solidFill>
                  <a:latin typeface="Calibri" panose="020F0502020204030204" pitchFamily="34" charset="0"/>
                </a:defRPr>
              </a:lvl1pPr>
              <a:lvl2pPr marL="455930">
                <a:defRPr sz="2400">
                  <a:solidFill>
                    <a:schemeClr val="tx1"/>
                  </a:solidFill>
                  <a:latin typeface="Calibri" panose="020F0502020204030204" pitchFamily="34" charset="0"/>
                </a:defRPr>
              </a:lvl2pPr>
              <a:lvl3pPr marL="913130">
                <a:defRPr sz="2000">
                  <a:solidFill>
                    <a:schemeClr val="tx1"/>
                  </a:solidFill>
                  <a:latin typeface="Calibri" panose="020F0502020204030204" pitchFamily="34" charset="0"/>
                </a:defRPr>
              </a:lvl3pPr>
              <a:lvl4pPr marL="1370330">
                <a:defRPr>
                  <a:solidFill>
                    <a:schemeClr val="tx1"/>
                  </a:solidFill>
                  <a:latin typeface="Calibri" panose="020F0502020204030204" pitchFamily="34" charset="0"/>
                </a:defRPr>
              </a:lvl4pPr>
              <a:lvl5pPr marL="1827530">
                <a:defRPr>
                  <a:solidFill>
                    <a:schemeClr val="tx1"/>
                  </a:solidFill>
                  <a:latin typeface="Calibri" panose="020F0502020204030204" pitchFamily="34" charset="0"/>
                </a:defRPr>
              </a:lvl5pPr>
              <a:lvl6pPr marL="2284730" indent="-227330" defTabSz="913130" fontAlgn="base">
                <a:spcAft>
                  <a:spcPct val="0"/>
                </a:spcAft>
                <a:defRPr>
                  <a:solidFill>
                    <a:schemeClr val="tx1"/>
                  </a:solidFill>
                  <a:latin typeface="Calibri" panose="020F0502020204030204" pitchFamily="34" charset="0"/>
                </a:defRPr>
              </a:lvl6pPr>
              <a:lvl7pPr marL="2741930" indent="-227330" defTabSz="913130" fontAlgn="base">
                <a:spcAft>
                  <a:spcPct val="0"/>
                </a:spcAft>
                <a:defRPr>
                  <a:solidFill>
                    <a:schemeClr val="tx1"/>
                  </a:solidFill>
                  <a:latin typeface="Calibri" panose="020F0502020204030204" pitchFamily="34" charset="0"/>
                </a:defRPr>
              </a:lvl7pPr>
              <a:lvl8pPr marL="3199130" indent="-227330" defTabSz="913130" fontAlgn="base">
                <a:spcAft>
                  <a:spcPct val="0"/>
                </a:spcAft>
                <a:defRPr>
                  <a:solidFill>
                    <a:schemeClr val="tx1"/>
                  </a:solidFill>
                  <a:latin typeface="Calibri" panose="020F0502020204030204" pitchFamily="34" charset="0"/>
                </a:defRPr>
              </a:lvl8pPr>
              <a:lvl9pPr marL="3656330" indent="-227330" defTabSz="913130" fontAlgn="base">
                <a:spcAft>
                  <a:spcPct val="0"/>
                </a:spcAft>
                <a:defRPr>
                  <a:solidFill>
                    <a:schemeClr val="tx1"/>
                  </a:solidFill>
                  <a:latin typeface="Calibri" panose="020F0502020204030204" pitchFamily="34" charset="0"/>
                </a:defRPr>
              </a:lvl9pPr>
            </a:lstStyle>
            <a:p>
              <a:r>
                <a:rPr lang="zh-CN" altLang="en-US" sz="2000" dirty="0">
                  <a:solidFill>
                    <a:srgbClr val="F4EDDB"/>
                  </a:solidFill>
                  <a:latin typeface="方正兰亭中黑_GBK" pitchFamily="2" charset="-122"/>
                  <a:ea typeface="方正兰亭中黑_GBK" pitchFamily="2" charset="-122"/>
                </a:rPr>
                <a:t>点击添加标题</a:t>
              </a:r>
            </a:p>
          </p:txBody>
        </p:sp>
        <p:sp>
          <p:nvSpPr>
            <p:cNvPr id="10" name="TextBox 76"/>
            <p:cNvSpPr txBox="1"/>
            <p:nvPr/>
          </p:nvSpPr>
          <p:spPr>
            <a:xfrm>
              <a:off x="8860263" y="5290408"/>
              <a:ext cx="2470976" cy="1189060"/>
            </a:xfrm>
            <a:prstGeom prst="rect">
              <a:avLst/>
            </a:prstGeom>
            <a:noFill/>
          </p:spPr>
          <p:txBody>
            <a:bodyPr wrap="square" lIns="68607" tIns="34303" rIns="68607" bIns="34303">
              <a:spAutoFit/>
            </a:bodyPr>
            <a:lstStyle>
              <a:lvl1pPr>
                <a:defRPr sz="2800">
                  <a:solidFill>
                    <a:schemeClr val="tx1"/>
                  </a:solidFill>
                  <a:latin typeface="Calibri" panose="020F0502020204030204" pitchFamily="34" charset="0"/>
                </a:defRPr>
              </a:lvl1pPr>
              <a:lvl2pPr marL="455930">
                <a:defRPr sz="2400">
                  <a:solidFill>
                    <a:schemeClr val="tx1"/>
                  </a:solidFill>
                  <a:latin typeface="Calibri" panose="020F0502020204030204" pitchFamily="34" charset="0"/>
                </a:defRPr>
              </a:lvl2pPr>
              <a:lvl3pPr marL="913130">
                <a:defRPr sz="2000">
                  <a:solidFill>
                    <a:schemeClr val="tx1"/>
                  </a:solidFill>
                  <a:latin typeface="Calibri" panose="020F0502020204030204" pitchFamily="34" charset="0"/>
                </a:defRPr>
              </a:lvl3pPr>
              <a:lvl4pPr marL="1370330">
                <a:defRPr>
                  <a:solidFill>
                    <a:schemeClr val="tx1"/>
                  </a:solidFill>
                  <a:latin typeface="Calibri" panose="020F0502020204030204" pitchFamily="34" charset="0"/>
                </a:defRPr>
              </a:lvl4pPr>
              <a:lvl5pPr marL="1827530">
                <a:defRPr>
                  <a:solidFill>
                    <a:schemeClr val="tx1"/>
                  </a:solidFill>
                  <a:latin typeface="Calibri" panose="020F0502020204030204" pitchFamily="34" charset="0"/>
                </a:defRPr>
              </a:lvl5pPr>
              <a:lvl6pPr marL="2284730" indent="-227330" defTabSz="913130" fontAlgn="base">
                <a:spcAft>
                  <a:spcPct val="0"/>
                </a:spcAft>
                <a:defRPr>
                  <a:solidFill>
                    <a:schemeClr val="tx1"/>
                  </a:solidFill>
                  <a:latin typeface="Calibri" panose="020F0502020204030204" pitchFamily="34" charset="0"/>
                </a:defRPr>
              </a:lvl6pPr>
              <a:lvl7pPr marL="2741930" indent="-227330" defTabSz="913130" fontAlgn="base">
                <a:spcAft>
                  <a:spcPct val="0"/>
                </a:spcAft>
                <a:defRPr>
                  <a:solidFill>
                    <a:schemeClr val="tx1"/>
                  </a:solidFill>
                  <a:latin typeface="Calibri" panose="020F0502020204030204" pitchFamily="34" charset="0"/>
                </a:defRPr>
              </a:lvl7pPr>
              <a:lvl8pPr marL="3199130" indent="-227330" defTabSz="913130" fontAlgn="base">
                <a:spcAft>
                  <a:spcPct val="0"/>
                </a:spcAft>
                <a:defRPr>
                  <a:solidFill>
                    <a:schemeClr val="tx1"/>
                  </a:solidFill>
                  <a:latin typeface="Calibri" panose="020F0502020204030204" pitchFamily="34" charset="0"/>
                </a:defRPr>
              </a:lvl8pPr>
              <a:lvl9pPr marL="3656330" indent="-227330" defTabSz="913130" fontAlgn="base">
                <a:spcAft>
                  <a:spcPct val="0"/>
                </a:spcAft>
                <a:defRPr>
                  <a:solidFill>
                    <a:schemeClr val="tx1"/>
                  </a:solidFill>
                  <a:latin typeface="Calibri" panose="020F0502020204030204" pitchFamily="34" charset="0"/>
                </a:defRPr>
              </a:lvl9pPr>
            </a:lstStyle>
            <a:p>
              <a:pPr algn="just" defTabSz="685165">
                <a:defRPr/>
              </a:pPr>
              <a:r>
                <a:rPr lang="zh-CN" altLang="en-US" sz="1400" kern="0" dirty="0">
                  <a:solidFill>
                    <a:srgbClr val="F4EDDB"/>
                  </a:solidFill>
                  <a:latin typeface="微软雅黑" panose="020B0503020204020204" pitchFamily="34" charset="-122"/>
                  <a:ea typeface="微软雅黑" panose="020B0503020204020204" pitchFamily="34" charset="-122"/>
                </a:rPr>
                <a:t>您的内容打在这里，或者通过复制的文本后，在此选择粘贴，择只保留文字。您的内容打在这里，或者通过复制的文粘贴，择只保留文字。</a:t>
              </a:r>
            </a:p>
            <a:p>
              <a:pPr algn="just" defTabSz="685165">
                <a:defRPr/>
              </a:pPr>
              <a:endParaRPr lang="zh-CN" altLang="en-US" sz="1400" kern="0" dirty="0">
                <a:solidFill>
                  <a:srgbClr val="F4EDDB"/>
                </a:solidFill>
                <a:latin typeface="微软雅黑" panose="020B0503020204020204" pitchFamily="34" charset="-122"/>
                <a:ea typeface="微软雅黑" panose="020B0503020204020204" pitchFamily="34" charset="-122"/>
              </a:endParaRPr>
            </a:p>
          </p:txBody>
        </p:sp>
        <p:sp>
          <p:nvSpPr>
            <p:cNvPr id="11" name="TextBox 44"/>
            <p:cNvSpPr txBox="1"/>
            <p:nvPr/>
          </p:nvSpPr>
          <p:spPr>
            <a:xfrm>
              <a:off x="9026672" y="2274668"/>
              <a:ext cx="2117331" cy="1723737"/>
            </a:xfrm>
            <a:prstGeom prst="rect">
              <a:avLst/>
            </a:prstGeom>
            <a:noFill/>
          </p:spPr>
          <p:txBody>
            <a:bodyPr wrap="square" rtlCol="0">
              <a:spAutoFit/>
            </a:bodyPr>
            <a:lstStyle/>
            <a:p>
              <a:pPr algn="just"/>
              <a:r>
                <a:rPr lang="zh-CN" altLang="en-US" sz="1400" dirty="0">
                  <a:solidFill>
                    <a:srgbClr val="F4EDDB"/>
                  </a:solidFill>
                  <a:latin typeface="方正兰亭黑简体" pitchFamily="2" charset="-122"/>
                  <a:ea typeface="方正兰亭黑简体" pitchFamily="2" charset="-122"/>
                </a:rPr>
                <a:t>您的内容打在这里，或者通过复制的文本后，在此选择粘贴，并选择只保留文字。您的内容打在这里，或者通过复制的文本后，在此选择粘贴，并选择只保留文字。</a:t>
              </a:r>
            </a:p>
            <a:p>
              <a:pPr algn="just"/>
              <a:endParaRPr lang="zh-CN" altLang="en-US" sz="1800" dirty="0">
                <a:solidFill>
                  <a:srgbClr val="F4EDDB"/>
                </a:solidFill>
                <a:latin typeface="方正兰亭黑简体" pitchFamily="2" charset="-122"/>
                <a:ea typeface="方正兰亭黑简体"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rPr>
                <a:t>年度工作概述</a:t>
              </a: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 name="Oval 3"/>
          <p:cNvSpPr>
            <a:spLocks noChangeArrowheads="1"/>
          </p:cNvSpPr>
          <p:nvPr/>
        </p:nvSpPr>
        <p:spPr bwMode="auto">
          <a:xfrm>
            <a:off x="6245720" y="2104289"/>
            <a:ext cx="3793224" cy="3789317"/>
          </a:xfrm>
          <a:prstGeom prst="ellipse">
            <a:avLst/>
          </a:prstGeom>
          <a:noFill/>
          <a:ln w="19050">
            <a:solidFill>
              <a:srgbClr val="F4EDD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2000" dirty="0">
              <a:solidFill>
                <a:srgbClr val="F4EDDB"/>
              </a:solidFill>
              <a:latin typeface="微软雅黑" panose="020B0503020204020204" pitchFamily="34" charset="-122"/>
              <a:ea typeface="微软雅黑" panose="020B0503020204020204" pitchFamily="34" charset="-122"/>
            </a:endParaRPr>
          </a:p>
        </p:txBody>
      </p:sp>
      <p:sp>
        <p:nvSpPr>
          <p:cNvPr id="6" name="Oval 4"/>
          <p:cNvSpPr>
            <a:spLocks noChangeArrowheads="1"/>
          </p:cNvSpPr>
          <p:nvPr/>
        </p:nvSpPr>
        <p:spPr bwMode="auto">
          <a:xfrm>
            <a:off x="2289707" y="2104289"/>
            <a:ext cx="3793224" cy="3789317"/>
          </a:xfrm>
          <a:prstGeom prst="ellipse">
            <a:avLst/>
          </a:prstGeom>
          <a:noFill/>
          <a:ln w="19050">
            <a:solidFill>
              <a:srgbClr val="F4EDD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76" tIns="45738" rIns="91476" bIns="45738" numCol="1" spcCol="0" rtlCol="0" fromWordArt="0" anchor="ctr" anchorCtr="0" forceAA="0" compatLnSpc="1">
            <a:noAutofit/>
          </a:bodyPr>
          <a:lstStyle/>
          <a:p>
            <a:pPr algn="ctr"/>
            <a:endParaRPr lang="zh-CN" altLang="en-US" sz="2000" dirty="0">
              <a:solidFill>
                <a:srgbClr val="F4EDDB"/>
              </a:solidFill>
              <a:latin typeface="微软雅黑" panose="020B0503020204020204" pitchFamily="34" charset="-122"/>
              <a:ea typeface="微软雅黑" panose="020B0503020204020204" pitchFamily="34" charset="-122"/>
            </a:endParaRPr>
          </a:p>
        </p:txBody>
      </p:sp>
      <p:sp>
        <p:nvSpPr>
          <p:cNvPr id="7" name="Line 5"/>
          <p:cNvSpPr>
            <a:spLocks noChangeShapeType="1"/>
          </p:cNvSpPr>
          <p:nvPr/>
        </p:nvSpPr>
        <p:spPr bwMode="auto">
          <a:xfrm>
            <a:off x="3061616" y="3999924"/>
            <a:ext cx="2108649" cy="0"/>
          </a:xfrm>
          <a:prstGeom prst="line">
            <a:avLst/>
          </a:prstGeom>
          <a:noFill/>
          <a:ln w="19050" cmpd="sng">
            <a:solidFill>
              <a:srgbClr val="F4EDD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035">
              <a:defRPr/>
            </a:pPr>
            <a:endParaRPr lang="zh-CN" altLang="en-US" sz="1800" kern="0" dirty="0">
              <a:solidFill>
                <a:srgbClr val="F4EDDB"/>
              </a:solidFill>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a:off x="7232622" y="3999924"/>
            <a:ext cx="2108650" cy="0"/>
          </a:xfrm>
          <a:prstGeom prst="line">
            <a:avLst/>
          </a:prstGeom>
          <a:noFill/>
          <a:ln w="19050" cmpd="sng">
            <a:solidFill>
              <a:srgbClr val="F4EDDB"/>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5035">
              <a:defRPr/>
            </a:pPr>
            <a:endParaRPr lang="zh-CN" altLang="en-US" sz="1800" kern="0" dirty="0">
              <a:solidFill>
                <a:srgbClr val="F4EDDB"/>
              </a:solidFill>
              <a:latin typeface="微软雅黑" panose="020B0503020204020204" pitchFamily="34" charset="-122"/>
              <a:ea typeface="微软雅黑" panose="020B0503020204020204" pitchFamily="34" charset="-122"/>
            </a:endParaRPr>
          </a:p>
        </p:txBody>
      </p:sp>
      <p:sp>
        <p:nvSpPr>
          <p:cNvPr id="10" name="Rectangle 7"/>
          <p:cNvSpPr>
            <a:spLocks noChangeArrowheads="1"/>
          </p:cNvSpPr>
          <p:nvPr/>
        </p:nvSpPr>
        <p:spPr bwMode="auto">
          <a:xfrm>
            <a:off x="3109711" y="2707822"/>
            <a:ext cx="1959351" cy="120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rgbClr val="F4EDDB"/>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2000" kern="0" dirty="0">
              <a:solidFill>
                <a:srgbClr val="F4EDDB"/>
              </a:solidFill>
              <a:latin typeface="微软雅黑" panose="020B0503020204020204" pitchFamily="34" charset="-122"/>
              <a:ea typeface="微软雅黑" panose="020B0503020204020204" pitchFamily="34" charset="-122"/>
            </a:endParaRPr>
          </a:p>
        </p:txBody>
      </p:sp>
      <p:sp>
        <p:nvSpPr>
          <p:cNvPr id="11" name="Rectangle 8"/>
          <p:cNvSpPr>
            <a:spLocks noChangeArrowheads="1"/>
          </p:cNvSpPr>
          <p:nvPr/>
        </p:nvSpPr>
        <p:spPr bwMode="auto">
          <a:xfrm>
            <a:off x="3109711" y="4149309"/>
            <a:ext cx="1959351" cy="120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rgbClr val="F4EDDB"/>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2000" kern="0" dirty="0">
              <a:solidFill>
                <a:srgbClr val="F4EDDB"/>
              </a:solidFill>
              <a:latin typeface="微软雅黑" panose="020B0503020204020204" pitchFamily="34" charset="-122"/>
              <a:ea typeface="微软雅黑" panose="020B0503020204020204" pitchFamily="34" charset="-122"/>
            </a:endParaRPr>
          </a:p>
        </p:txBody>
      </p:sp>
      <p:sp>
        <p:nvSpPr>
          <p:cNvPr id="14" name="Rectangle 9"/>
          <p:cNvSpPr>
            <a:spLocks noChangeArrowheads="1"/>
          </p:cNvSpPr>
          <p:nvPr/>
        </p:nvSpPr>
        <p:spPr bwMode="auto">
          <a:xfrm>
            <a:off x="7236918" y="2707823"/>
            <a:ext cx="1959351" cy="120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rgbClr val="F4EDDB"/>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2000" kern="0" dirty="0">
              <a:solidFill>
                <a:srgbClr val="F4EDDB"/>
              </a:solidFill>
              <a:latin typeface="微软雅黑" panose="020B0503020204020204" pitchFamily="34" charset="-122"/>
              <a:ea typeface="微软雅黑" panose="020B0503020204020204" pitchFamily="34" charset="-122"/>
            </a:endParaRPr>
          </a:p>
        </p:txBody>
      </p:sp>
      <p:sp>
        <p:nvSpPr>
          <p:cNvPr id="15" name="Rectangle 10"/>
          <p:cNvSpPr>
            <a:spLocks noChangeArrowheads="1"/>
          </p:cNvSpPr>
          <p:nvPr/>
        </p:nvSpPr>
        <p:spPr bwMode="auto">
          <a:xfrm>
            <a:off x="7236918" y="4149308"/>
            <a:ext cx="1959351" cy="120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rgbClr val="F4EDDB"/>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2000" kern="0" dirty="0">
              <a:solidFill>
                <a:srgbClr val="F4EDDB"/>
              </a:solidFill>
              <a:latin typeface="微软雅黑" panose="020B0503020204020204" pitchFamily="34" charset="-122"/>
              <a:ea typeface="微软雅黑" panose="020B0503020204020204" pitchFamily="34" charset="-122"/>
            </a:endParaRPr>
          </a:p>
        </p:txBody>
      </p:sp>
      <p:sp>
        <p:nvSpPr>
          <p:cNvPr id="16" name="Oval 16"/>
          <p:cNvSpPr>
            <a:spLocks noChangeArrowheads="1"/>
          </p:cNvSpPr>
          <p:nvPr/>
        </p:nvSpPr>
        <p:spPr bwMode="auto">
          <a:xfrm>
            <a:off x="1478686" y="3257304"/>
            <a:ext cx="1468886" cy="1450062"/>
          </a:xfrm>
          <a:prstGeom prst="ellipse">
            <a:avLst/>
          </a:prstGeom>
          <a:solidFill>
            <a:srgbClr val="F4EDD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38" rIns="0" bIns="45738" numCol="1" spcCol="0" rtlCol="0" fromWordArt="0" anchor="ctr" anchorCtr="0" forceAA="0" compatLnSpc="1">
            <a:noAutofit/>
          </a:bodyPr>
          <a:lstStyle/>
          <a:p>
            <a:pPr algn="ctr"/>
            <a:r>
              <a:rPr lang="zh-CN" altLang="en-US" sz="1600" dirty="0">
                <a:solidFill>
                  <a:srgbClr val="565656"/>
                </a:solidFill>
                <a:latin typeface="微软雅黑" panose="020B0503020204020204" pitchFamily="34" charset="-122"/>
                <a:ea typeface="微软雅黑" panose="020B0503020204020204" pitchFamily="34" charset="-122"/>
              </a:rPr>
              <a:t>添加标题</a:t>
            </a:r>
          </a:p>
        </p:txBody>
      </p:sp>
      <p:sp>
        <p:nvSpPr>
          <p:cNvPr id="17" name="Oval 22"/>
          <p:cNvSpPr>
            <a:spLocks noChangeArrowheads="1"/>
          </p:cNvSpPr>
          <p:nvPr/>
        </p:nvSpPr>
        <p:spPr bwMode="auto">
          <a:xfrm>
            <a:off x="9386219" y="3257304"/>
            <a:ext cx="1468886" cy="1450062"/>
          </a:xfrm>
          <a:prstGeom prst="ellipse">
            <a:avLst/>
          </a:prstGeom>
          <a:solidFill>
            <a:srgbClr val="F4EDDB"/>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38" rIns="0" bIns="45738" numCol="1" spcCol="0" rtlCol="0" fromWordArt="0" anchor="ctr" anchorCtr="0" forceAA="0" compatLnSpc="1">
            <a:noAutofit/>
          </a:bodyPr>
          <a:lstStyle/>
          <a:p>
            <a:pPr algn="ctr"/>
            <a:r>
              <a:rPr lang="zh-CN" altLang="en-US" sz="1600" dirty="0">
                <a:solidFill>
                  <a:srgbClr val="565656"/>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288" fill="hold" grpId="0" nodeType="after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3*#ppt_w"/>
                                          </p:val>
                                        </p:tav>
                                        <p:tav tm="100000">
                                          <p:val>
                                            <p:strVal val="#ppt_w"/>
                                          </p:val>
                                        </p:tav>
                                      </p:tavLst>
                                    </p:anim>
                                    <p:anim calcmode="lin" valueType="num">
                                      <p:cBhvr>
                                        <p:cTn id="12" dur="500" fill="hold"/>
                                        <p:tgtEl>
                                          <p:spTgt spid="6"/>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4/3*#ppt_w"/>
                                          </p:val>
                                        </p:tav>
                                        <p:tav tm="100000">
                                          <p:val>
                                            <p:strVal val="#ppt_w"/>
                                          </p:val>
                                        </p:tav>
                                      </p:tavLst>
                                    </p:anim>
                                    <p:anim calcmode="lin" valueType="num">
                                      <p:cBhvr>
                                        <p:cTn id="16" dur="500" fill="hold"/>
                                        <p:tgtEl>
                                          <p:spTgt spid="5"/>
                                        </p:tgtEl>
                                        <p:attrNameLst>
                                          <p:attrName>ppt_h</p:attrName>
                                        </p:attrNameLst>
                                      </p:cBhvr>
                                      <p:tavLst>
                                        <p:tav tm="0">
                                          <p:val>
                                            <p:strVal val="4/3*#ppt_h"/>
                                          </p:val>
                                        </p:tav>
                                        <p:tav tm="100000">
                                          <p:val>
                                            <p:strVal val="#ppt_h"/>
                                          </p:val>
                                        </p:tav>
                                      </p:tavLst>
                                    </p:anim>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style.rotation</p:attrName>
                                        </p:attrNameLst>
                                      </p:cBhvr>
                                      <p:tavLst>
                                        <p:tav tm="0">
                                          <p:val>
                                            <p:fltVal val="360"/>
                                          </p:val>
                                        </p:tav>
                                        <p:tav tm="100000">
                                          <p:val>
                                            <p:fltVal val="0"/>
                                          </p:val>
                                        </p:tav>
                                      </p:tavLst>
                                    </p:anim>
                                    <p:animEffect transition="in" filter="fade">
                                      <p:cBhvr>
                                        <p:cTn id="23" dur="500"/>
                                        <p:tgtEl>
                                          <p:spTgt spid="16"/>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 calcmode="lin" valueType="num">
                                      <p:cBhvr>
                                        <p:cTn id="28" dur="500" fill="hold"/>
                                        <p:tgtEl>
                                          <p:spTgt spid="17"/>
                                        </p:tgtEl>
                                        <p:attrNameLst>
                                          <p:attrName>style.rotation</p:attrName>
                                        </p:attrNameLst>
                                      </p:cBhvr>
                                      <p:tavLst>
                                        <p:tav tm="0">
                                          <p:val>
                                            <p:fltVal val="360"/>
                                          </p:val>
                                        </p:tav>
                                        <p:tav tm="100000">
                                          <p:val>
                                            <p:fltVal val="0"/>
                                          </p:val>
                                        </p:tav>
                                      </p:tavLst>
                                    </p:anim>
                                    <p:animEffect transition="in" filter="fade">
                                      <p:cBhvr>
                                        <p:cTn id="29" dur="500"/>
                                        <p:tgtEl>
                                          <p:spTgt spid="17"/>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10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P spid="11" grpId="0"/>
      <p:bldP spid="14" grpId="0"/>
      <p:bldP spid="15"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rPr>
                <a:t>年度工作概述</a:t>
              </a: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a:off x="1597593" y="1921296"/>
            <a:ext cx="9090308" cy="4147968"/>
            <a:chOff x="590809" y="1003877"/>
            <a:chExt cx="8446580" cy="3854231"/>
          </a:xfrm>
          <a:solidFill>
            <a:srgbClr val="F4EDDB"/>
          </a:solidFill>
        </p:grpSpPr>
        <p:grpSp>
          <p:nvGrpSpPr>
            <p:cNvPr id="6" name="组合 5"/>
            <p:cNvGrpSpPr/>
            <p:nvPr/>
          </p:nvGrpSpPr>
          <p:grpSpPr>
            <a:xfrm>
              <a:off x="2873515" y="1003877"/>
              <a:ext cx="2065893" cy="1757720"/>
              <a:chOff x="2873515" y="1003877"/>
              <a:chExt cx="2065893" cy="1757720"/>
            </a:xfrm>
            <a:grpFill/>
          </p:grpSpPr>
          <p:sp>
            <p:nvSpPr>
              <p:cNvPr id="52" name="任意多边形 54"/>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noFill/>
              <a:ln w="22225">
                <a:solidFill>
                  <a:srgbClr val="F4EDDB"/>
                </a:solidFill>
              </a:ln>
            </p:spPr>
            <p:style>
              <a:lnRef idx="2">
                <a:schemeClr val="accent1">
                  <a:shade val="50000"/>
                </a:schemeClr>
              </a:lnRef>
              <a:fillRef idx="1">
                <a:schemeClr val="accent1"/>
              </a:fillRef>
              <a:effectRef idx="0">
                <a:schemeClr val="accent1"/>
              </a:effectRef>
              <a:fontRef idx="minor">
                <a:schemeClr val="lt1"/>
              </a:fontRef>
            </p:style>
            <p:txBody>
              <a:bodyPr lIns="72613" tIns="36307" rIns="72613" bIns="36307" anchor="ctr"/>
              <a:lstStyle/>
              <a:p>
                <a:pPr algn="ctr">
                  <a:defRPr/>
                </a:pPr>
                <a:endParaRPr lang="zh-CN" altLang="en-US" sz="1800">
                  <a:solidFill>
                    <a:srgbClr val="F4EDDB"/>
                  </a:solidFill>
                  <a:latin typeface="微软雅黑" panose="020B0503020204020204" pitchFamily="34" charset="-122"/>
                  <a:ea typeface="微软雅黑" panose="020B0503020204020204" pitchFamily="34" charset="-122"/>
                </a:endParaRPr>
              </a:p>
            </p:txBody>
          </p:sp>
          <p:grpSp>
            <p:nvGrpSpPr>
              <p:cNvPr id="53" name="组合 199"/>
              <p:cNvGrpSpPr/>
              <p:nvPr/>
            </p:nvGrpSpPr>
            <p:grpSpPr bwMode="auto">
              <a:xfrm>
                <a:off x="3516576" y="1705213"/>
                <a:ext cx="464573" cy="416302"/>
                <a:chOff x="6942138" y="1422400"/>
                <a:chExt cx="357188" cy="323851"/>
              </a:xfrm>
              <a:grpFill/>
            </p:grpSpPr>
            <p:sp>
              <p:nvSpPr>
                <p:cNvPr id="55"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56"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57"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58"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59"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60"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61"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grpSp>
          <p:sp>
            <p:nvSpPr>
              <p:cNvPr id="54" name="文本框 226"/>
              <p:cNvSpPr txBox="1">
                <a:spLocks noChangeArrowheads="1"/>
              </p:cNvSpPr>
              <p:nvPr/>
            </p:nvSpPr>
            <p:spPr bwMode="auto">
              <a:xfrm>
                <a:off x="3203466" y="2270284"/>
                <a:ext cx="899175" cy="2970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613" tIns="36307" rIns="72613" bIns="3630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rgbClr val="F4EDDB"/>
                    </a:solidFill>
                    <a:latin typeface="微软雅黑" panose="020B0503020204020204" pitchFamily="34" charset="-122"/>
                    <a:cs typeface="Arial Unicode MS" pitchFamily="34" charset="-122"/>
                  </a:rPr>
                  <a:t>加入标题</a:t>
                </a:r>
              </a:p>
            </p:txBody>
          </p:sp>
        </p:grpSp>
        <p:grpSp>
          <p:nvGrpSpPr>
            <p:cNvPr id="7" name="组合 6"/>
            <p:cNvGrpSpPr/>
            <p:nvPr/>
          </p:nvGrpSpPr>
          <p:grpSpPr>
            <a:xfrm>
              <a:off x="4983715" y="1011377"/>
              <a:ext cx="1778541" cy="2040255"/>
              <a:chOff x="4983715" y="1011377"/>
              <a:chExt cx="1778541" cy="2040255"/>
            </a:xfrm>
            <a:grpFill/>
          </p:grpSpPr>
          <p:sp>
            <p:nvSpPr>
              <p:cNvPr id="44" name="任意多边形 46"/>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noFill/>
              <a:ln w="22225">
                <a:solidFill>
                  <a:srgbClr val="F4EDDB"/>
                </a:solidFill>
              </a:ln>
            </p:spPr>
            <p:style>
              <a:lnRef idx="2">
                <a:schemeClr val="accent1">
                  <a:shade val="50000"/>
                </a:schemeClr>
              </a:lnRef>
              <a:fillRef idx="1">
                <a:schemeClr val="accent1"/>
              </a:fillRef>
              <a:effectRef idx="0">
                <a:schemeClr val="accent1"/>
              </a:effectRef>
              <a:fontRef idx="minor">
                <a:schemeClr val="lt1"/>
              </a:fontRef>
            </p:style>
            <p:txBody>
              <a:bodyPr lIns="72613" tIns="36307" rIns="72613" bIns="36307" anchor="ctr"/>
              <a:lstStyle/>
              <a:p>
                <a:pPr algn="ctr">
                  <a:defRPr/>
                </a:pPr>
                <a:endParaRPr lang="zh-CN" altLang="en-US" sz="1800">
                  <a:solidFill>
                    <a:srgbClr val="F4EDDB"/>
                  </a:solidFill>
                  <a:latin typeface="微软雅黑" panose="020B0503020204020204" pitchFamily="34" charset="-122"/>
                  <a:ea typeface="微软雅黑" panose="020B0503020204020204" pitchFamily="34" charset="-122"/>
                </a:endParaRPr>
              </a:p>
            </p:txBody>
          </p:sp>
          <p:grpSp>
            <p:nvGrpSpPr>
              <p:cNvPr id="45" name="组合 193"/>
              <p:cNvGrpSpPr/>
              <p:nvPr/>
            </p:nvGrpSpPr>
            <p:grpSpPr bwMode="auto">
              <a:xfrm>
                <a:off x="5557151" y="1782723"/>
                <a:ext cx="431661" cy="356295"/>
                <a:chOff x="9478963" y="1489075"/>
                <a:chExt cx="307975" cy="257176"/>
              </a:xfrm>
              <a:grpFill/>
            </p:grpSpPr>
            <p:sp>
              <p:nvSpPr>
                <p:cNvPr id="47"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48"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49"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50"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51"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grpSp>
          <p:sp>
            <p:nvSpPr>
              <p:cNvPr id="46" name="文本框 227"/>
              <p:cNvSpPr txBox="1">
                <a:spLocks noChangeArrowheads="1"/>
              </p:cNvSpPr>
              <p:nvPr/>
            </p:nvSpPr>
            <p:spPr bwMode="auto">
              <a:xfrm>
                <a:off x="5345310" y="2270284"/>
                <a:ext cx="899175" cy="2970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613" tIns="36307" rIns="72613" bIns="3630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rgbClr val="F4EDDB"/>
                    </a:solidFill>
                    <a:latin typeface="微软雅黑" panose="020B0503020204020204" pitchFamily="34" charset="-122"/>
                    <a:cs typeface="Arial Unicode MS" pitchFamily="34" charset="-122"/>
                  </a:rPr>
                  <a:t>加入标题</a:t>
                </a:r>
              </a:p>
            </p:txBody>
          </p:sp>
        </p:grpSp>
        <p:grpSp>
          <p:nvGrpSpPr>
            <p:cNvPr id="9" name="组合 8"/>
            <p:cNvGrpSpPr/>
            <p:nvPr/>
          </p:nvGrpSpPr>
          <p:grpSpPr>
            <a:xfrm>
              <a:off x="2810223" y="2814102"/>
              <a:ext cx="1779807" cy="2040255"/>
              <a:chOff x="2810223" y="2814102"/>
              <a:chExt cx="1779807" cy="2040255"/>
            </a:xfrm>
            <a:grpFill/>
          </p:grpSpPr>
          <p:sp>
            <p:nvSpPr>
              <p:cNvPr id="31" name="任意多边形 33"/>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noFill/>
              <a:ln w="22225">
                <a:solidFill>
                  <a:srgbClr val="F4EDDB"/>
                </a:solidFill>
              </a:ln>
            </p:spPr>
            <p:style>
              <a:lnRef idx="2">
                <a:schemeClr val="accent1">
                  <a:shade val="50000"/>
                </a:schemeClr>
              </a:lnRef>
              <a:fillRef idx="1">
                <a:schemeClr val="accent1"/>
              </a:fillRef>
              <a:effectRef idx="0">
                <a:schemeClr val="accent1"/>
              </a:effectRef>
              <a:fontRef idx="minor">
                <a:schemeClr val="lt1"/>
              </a:fontRef>
            </p:style>
            <p:txBody>
              <a:bodyPr lIns="72613" tIns="36307" rIns="72613" bIns="36307" anchor="ctr"/>
              <a:lstStyle/>
              <a:p>
                <a:pPr algn="ctr">
                  <a:defRPr/>
                </a:pPr>
                <a:endParaRPr lang="zh-CN" altLang="en-US" sz="1800">
                  <a:solidFill>
                    <a:srgbClr val="F4EDDB"/>
                  </a:solidFill>
                  <a:latin typeface="微软雅黑" panose="020B0503020204020204" pitchFamily="34" charset="-122"/>
                  <a:ea typeface="微软雅黑" panose="020B0503020204020204" pitchFamily="34" charset="-122"/>
                </a:endParaRPr>
              </a:p>
            </p:txBody>
          </p:sp>
          <p:grpSp>
            <p:nvGrpSpPr>
              <p:cNvPr id="32" name="组合 207"/>
              <p:cNvGrpSpPr/>
              <p:nvPr/>
            </p:nvGrpSpPr>
            <p:grpSpPr bwMode="auto">
              <a:xfrm>
                <a:off x="3450751" y="3914240"/>
                <a:ext cx="596223" cy="418802"/>
                <a:chOff x="6934200" y="4259263"/>
                <a:chExt cx="373063" cy="265113"/>
              </a:xfrm>
              <a:grpFill/>
            </p:grpSpPr>
            <p:sp>
              <p:nvSpPr>
                <p:cNvPr id="34"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800">
                    <a:solidFill>
                      <a:srgbClr val="F4EDDB"/>
                    </a:solidFill>
                    <a:latin typeface="微软雅黑" panose="020B0503020204020204" pitchFamily="34" charset="-122"/>
                  </a:endParaRPr>
                </a:p>
              </p:txBody>
            </p:sp>
            <p:sp>
              <p:nvSpPr>
                <p:cNvPr id="3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36"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800">
                    <a:solidFill>
                      <a:srgbClr val="F4EDDB"/>
                    </a:solidFill>
                    <a:latin typeface="微软雅黑" panose="020B0503020204020204" pitchFamily="34" charset="-122"/>
                  </a:endParaRPr>
                </a:p>
              </p:txBody>
            </p:sp>
            <p:sp>
              <p:nvSpPr>
                <p:cNvPr id="3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38"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800">
                    <a:solidFill>
                      <a:srgbClr val="F4EDDB"/>
                    </a:solidFill>
                    <a:latin typeface="微软雅黑" panose="020B0503020204020204" pitchFamily="34" charset="-122"/>
                  </a:endParaRPr>
                </a:p>
              </p:txBody>
            </p:sp>
            <p:sp>
              <p:nvSpPr>
                <p:cNvPr id="3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40"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800">
                    <a:solidFill>
                      <a:srgbClr val="F4EDDB"/>
                    </a:solidFill>
                    <a:latin typeface="微软雅黑" panose="020B0503020204020204" pitchFamily="34" charset="-122"/>
                  </a:endParaRPr>
                </a:p>
              </p:txBody>
            </p:sp>
            <p:sp>
              <p:nvSpPr>
                <p:cNvPr id="4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42"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800">
                    <a:solidFill>
                      <a:srgbClr val="F4EDDB"/>
                    </a:solidFill>
                    <a:latin typeface="微软雅黑" panose="020B0503020204020204" pitchFamily="34" charset="-122"/>
                  </a:endParaRPr>
                </a:p>
              </p:txBody>
            </p:sp>
            <p:sp>
              <p:nvSpPr>
                <p:cNvPr id="4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grpSp>
          <p:sp>
            <p:nvSpPr>
              <p:cNvPr id="33" name="文本框 228"/>
              <p:cNvSpPr txBox="1">
                <a:spLocks noChangeArrowheads="1"/>
              </p:cNvSpPr>
              <p:nvPr/>
            </p:nvSpPr>
            <p:spPr bwMode="auto">
              <a:xfrm>
                <a:off x="3203466" y="4441806"/>
                <a:ext cx="899175" cy="2970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613" tIns="36307" rIns="72613" bIns="3630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rgbClr val="F4EDDB"/>
                    </a:solidFill>
                    <a:latin typeface="微软雅黑" panose="020B0503020204020204" pitchFamily="34" charset="-122"/>
                    <a:cs typeface="Arial Unicode MS" pitchFamily="34" charset="-122"/>
                  </a:rPr>
                  <a:t>加入标题</a:t>
                </a:r>
              </a:p>
            </p:txBody>
          </p:sp>
        </p:grpSp>
        <p:grpSp>
          <p:nvGrpSpPr>
            <p:cNvPr id="10" name="组合 9"/>
            <p:cNvGrpSpPr/>
            <p:nvPr/>
          </p:nvGrpSpPr>
          <p:grpSpPr>
            <a:xfrm>
              <a:off x="4696362" y="3100388"/>
              <a:ext cx="2065893" cy="1757720"/>
              <a:chOff x="4696362" y="3100388"/>
              <a:chExt cx="2065893" cy="1757720"/>
            </a:xfrm>
            <a:grpFill/>
          </p:grpSpPr>
          <p:sp>
            <p:nvSpPr>
              <p:cNvPr id="21" name="任意多边形 23"/>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noFill/>
              <a:ln w="22225">
                <a:solidFill>
                  <a:srgbClr val="F4EDDB"/>
                </a:solidFill>
              </a:ln>
            </p:spPr>
            <p:style>
              <a:lnRef idx="2">
                <a:schemeClr val="accent1">
                  <a:shade val="50000"/>
                </a:schemeClr>
              </a:lnRef>
              <a:fillRef idx="1">
                <a:schemeClr val="accent1"/>
              </a:fillRef>
              <a:effectRef idx="0">
                <a:schemeClr val="accent1"/>
              </a:effectRef>
              <a:fontRef idx="minor">
                <a:schemeClr val="lt1"/>
              </a:fontRef>
            </p:style>
            <p:txBody>
              <a:bodyPr lIns="72613" tIns="36307" rIns="72613" bIns="36307" anchor="ctr"/>
              <a:lstStyle/>
              <a:p>
                <a:pPr algn="ctr">
                  <a:defRPr/>
                </a:pPr>
                <a:endParaRPr lang="zh-CN" altLang="en-US" sz="1800">
                  <a:solidFill>
                    <a:srgbClr val="F4EDDB"/>
                  </a:solidFill>
                  <a:latin typeface="微软雅黑" panose="020B0503020204020204" pitchFamily="34" charset="-122"/>
                  <a:ea typeface="微软雅黑" panose="020B0503020204020204" pitchFamily="34" charset="-122"/>
                </a:endParaRPr>
              </a:p>
            </p:txBody>
          </p:sp>
          <p:grpSp>
            <p:nvGrpSpPr>
              <p:cNvPr id="22" name="组合 218"/>
              <p:cNvGrpSpPr/>
              <p:nvPr/>
            </p:nvGrpSpPr>
            <p:grpSpPr bwMode="auto">
              <a:xfrm>
                <a:off x="5506517" y="3859233"/>
                <a:ext cx="532930" cy="531316"/>
                <a:chOff x="9488488" y="4192588"/>
                <a:chExt cx="341313" cy="344487"/>
              </a:xfrm>
              <a:grpFill/>
            </p:grpSpPr>
            <p:sp>
              <p:nvSpPr>
                <p:cNvPr id="24"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25"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26"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800">
                    <a:solidFill>
                      <a:srgbClr val="F4EDDB"/>
                    </a:solidFill>
                    <a:latin typeface="微软雅黑" panose="020B0503020204020204" pitchFamily="34" charset="-122"/>
                    <a:ea typeface="微软雅黑" panose="020B0503020204020204" pitchFamily="34" charset="-122"/>
                  </a:endParaRPr>
                </a:p>
              </p:txBody>
            </p:sp>
            <p:sp>
              <p:nvSpPr>
                <p:cNvPr id="27"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800">
                    <a:solidFill>
                      <a:srgbClr val="F4EDDB"/>
                    </a:solidFill>
                    <a:latin typeface="微软雅黑" panose="020B0503020204020204" pitchFamily="34" charset="-122"/>
                  </a:endParaRPr>
                </a:p>
              </p:txBody>
            </p:sp>
            <p:sp>
              <p:nvSpPr>
                <p:cNvPr id="28"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800">
                    <a:solidFill>
                      <a:srgbClr val="F4EDDB"/>
                    </a:solidFill>
                    <a:latin typeface="微软雅黑" panose="020B0503020204020204" pitchFamily="34" charset="-122"/>
                  </a:endParaRPr>
                </a:p>
              </p:txBody>
            </p:sp>
            <p:sp>
              <p:nvSpPr>
                <p:cNvPr id="29"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800">
                    <a:solidFill>
                      <a:srgbClr val="F4EDDB"/>
                    </a:solidFill>
                    <a:latin typeface="微软雅黑" panose="020B0503020204020204" pitchFamily="34" charset="-122"/>
                  </a:endParaRPr>
                </a:p>
              </p:txBody>
            </p:sp>
            <p:sp>
              <p:nvSpPr>
                <p:cNvPr id="30"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800">
                    <a:solidFill>
                      <a:srgbClr val="F4EDDB"/>
                    </a:solidFill>
                    <a:latin typeface="微软雅黑" panose="020B0503020204020204" pitchFamily="34" charset="-122"/>
                  </a:endParaRPr>
                </a:p>
              </p:txBody>
            </p:sp>
          </p:grpSp>
          <p:sp>
            <p:nvSpPr>
              <p:cNvPr id="23" name="文本框 229"/>
              <p:cNvSpPr txBox="1">
                <a:spLocks noChangeArrowheads="1"/>
              </p:cNvSpPr>
              <p:nvPr/>
            </p:nvSpPr>
            <p:spPr bwMode="auto">
              <a:xfrm>
                <a:off x="5321700" y="4441806"/>
                <a:ext cx="899175" cy="29700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2613" tIns="36307" rIns="72613" bIns="3630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600" dirty="0">
                    <a:solidFill>
                      <a:srgbClr val="F4EDDB"/>
                    </a:solidFill>
                    <a:latin typeface="微软雅黑" panose="020B0503020204020204" pitchFamily="34" charset="-122"/>
                    <a:cs typeface="Arial Unicode MS" pitchFamily="34" charset="-122"/>
                  </a:rPr>
                  <a:t>加入标题</a:t>
                </a:r>
              </a:p>
            </p:txBody>
          </p:sp>
        </p:grpSp>
        <p:sp>
          <p:nvSpPr>
            <p:cNvPr id="11" name="文本框 20"/>
            <p:cNvSpPr txBox="1"/>
            <p:nvPr/>
          </p:nvSpPr>
          <p:spPr>
            <a:xfrm>
              <a:off x="1178669" y="1476201"/>
              <a:ext cx="1089906" cy="354224"/>
            </a:xfrm>
            <a:prstGeom prst="rect">
              <a:avLst/>
            </a:prstGeom>
            <a:noFill/>
          </p:spPr>
          <p:txBody>
            <a:bodyPr wrap="none" lIns="72613" tIns="36307" rIns="72613" bIns="36307">
              <a:spAutoFit/>
            </a:bodyPr>
            <a:lstStyle/>
            <a:p>
              <a:pPr algn="ctr">
                <a:defRPr/>
              </a:pPr>
              <a:r>
                <a:rPr lang="zh-CN" altLang="en-US" sz="2000" dirty="0">
                  <a:solidFill>
                    <a:srgbClr val="F4EDD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4" name="矩形 47"/>
            <p:cNvSpPr>
              <a:spLocks noChangeArrowheads="1"/>
            </p:cNvSpPr>
            <p:nvPr/>
          </p:nvSpPr>
          <p:spPr bwMode="auto">
            <a:xfrm>
              <a:off x="590809" y="1831255"/>
              <a:ext cx="1821844" cy="4291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5" name="文本框 20"/>
            <p:cNvSpPr txBox="1"/>
            <p:nvPr/>
          </p:nvSpPr>
          <p:spPr>
            <a:xfrm>
              <a:off x="1178669" y="3683818"/>
              <a:ext cx="1089906" cy="354224"/>
            </a:xfrm>
            <a:prstGeom prst="rect">
              <a:avLst/>
            </a:prstGeom>
            <a:noFill/>
          </p:spPr>
          <p:txBody>
            <a:bodyPr wrap="none" lIns="72613" tIns="36307" rIns="72613" bIns="36307">
              <a:spAutoFit/>
            </a:bodyPr>
            <a:lstStyle/>
            <a:p>
              <a:pPr algn="ctr">
                <a:defRPr/>
              </a:pPr>
              <a:r>
                <a:rPr lang="zh-CN" altLang="en-US" sz="2000" dirty="0">
                  <a:solidFill>
                    <a:srgbClr val="F4EDD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6" name="矩形 47"/>
            <p:cNvSpPr>
              <a:spLocks noChangeArrowheads="1"/>
            </p:cNvSpPr>
            <p:nvPr/>
          </p:nvSpPr>
          <p:spPr bwMode="auto">
            <a:xfrm>
              <a:off x="590809" y="4038872"/>
              <a:ext cx="1821844" cy="4291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7" name="文本框 20"/>
            <p:cNvSpPr txBox="1"/>
            <p:nvPr/>
          </p:nvSpPr>
          <p:spPr>
            <a:xfrm>
              <a:off x="7362728" y="1476201"/>
              <a:ext cx="1089906" cy="354224"/>
            </a:xfrm>
            <a:prstGeom prst="rect">
              <a:avLst/>
            </a:prstGeom>
            <a:noFill/>
          </p:spPr>
          <p:txBody>
            <a:bodyPr wrap="none" lIns="72613" tIns="36307" rIns="72613" bIns="36307">
              <a:spAutoFit/>
            </a:bodyPr>
            <a:lstStyle/>
            <a:p>
              <a:pPr algn="ctr">
                <a:defRPr/>
              </a:pPr>
              <a:r>
                <a:rPr lang="zh-CN" altLang="en-US" sz="2000" dirty="0">
                  <a:solidFill>
                    <a:srgbClr val="F4EDD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8" name="矩形 47"/>
            <p:cNvSpPr>
              <a:spLocks noChangeArrowheads="1"/>
            </p:cNvSpPr>
            <p:nvPr/>
          </p:nvSpPr>
          <p:spPr bwMode="auto">
            <a:xfrm>
              <a:off x="7215545" y="1831255"/>
              <a:ext cx="1821844" cy="4291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sp>
          <p:nvSpPr>
            <p:cNvPr id="19" name="文本框 18"/>
            <p:cNvSpPr txBox="1"/>
            <p:nvPr/>
          </p:nvSpPr>
          <p:spPr>
            <a:xfrm>
              <a:off x="7362728" y="3683818"/>
              <a:ext cx="1089906" cy="354224"/>
            </a:xfrm>
            <a:prstGeom prst="rect">
              <a:avLst/>
            </a:prstGeom>
            <a:noFill/>
          </p:spPr>
          <p:txBody>
            <a:bodyPr wrap="none" lIns="72613" tIns="36307" rIns="72613" bIns="36307">
              <a:spAutoFit/>
            </a:bodyPr>
            <a:lstStyle/>
            <a:p>
              <a:pPr algn="ctr">
                <a:defRPr/>
              </a:pPr>
              <a:r>
                <a:rPr lang="zh-CN" altLang="en-US" sz="2000" dirty="0">
                  <a:solidFill>
                    <a:srgbClr val="F4EDDB"/>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20" name="矩形 47"/>
            <p:cNvSpPr>
              <a:spLocks noChangeArrowheads="1"/>
            </p:cNvSpPr>
            <p:nvPr/>
          </p:nvSpPr>
          <p:spPr bwMode="auto">
            <a:xfrm>
              <a:off x="7215545" y="4038872"/>
              <a:ext cx="1821844" cy="42914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点击这里更改文字内容</a:t>
              </a:r>
              <a:endParaRPr lang="en-US" altLang="zh-CN"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a:p>
              <a:pPr algn="ctr">
                <a:defRPr/>
              </a:pPr>
              <a:r>
                <a:rPr lang="zh-CN" altLang="en-US"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rPr>
                <a:t>以上文字没有实际意义</a:t>
              </a:r>
              <a:endParaRPr lang="en-US" altLang="zh-CN" sz="1200" dirty="0">
                <a:solidFill>
                  <a:srgbClr val="F4EDDB"/>
                </a:solidFill>
                <a:latin typeface="微软雅黑" panose="020B0503020204020204" pitchFamily="34" charset="-122"/>
                <a:ea typeface="微软雅黑" panose="020B0503020204020204" pitchFamily="34" charset="-122"/>
                <a:cs typeface="Arial Unicode MS" pitchFamily="34" charset="-122"/>
                <a:sym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rPr>
                <a:t>年度工作概述</a:t>
              </a: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5" name="组合 4"/>
          <p:cNvGrpSpPr/>
          <p:nvPr/>
        </p:nvGrpSpPr>
        <p:grpSpPr>
          <a:xfrm flipH="1">
            <a:off x="6268217" y="2055404"/>
            <a:ext cx="5224603" cy="3969677"/>
            <a:chOff x="418296" y="958053"/>
            <a:chExt cx="4217205" cy="3204252"/>
          </a:xfrm>
        </p:grpSpPr>
        <p:sp>
          <p:nvSpPr>
            <p:cNvPr id="6" name="矩形 5"/>
            <p:cNvSpPr/>
            <p:nvPr/>
          </p:nvSpPr>
          <p:spPr>
            <a:xfrm>
              <a:off x="579571" y="3414352"/>
              <a:ext cx="4055930" cy="713525"/>
            </a:xfrm>
            <a:prstGeom prst="rect">
              <a:avLst/>
            </a:prstGeom>
            <a:noFill/>
            <a:ln>
              <a:solidFill>
                <a:srgbClr val="F4E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F4EDDB"/>
                </a:solidFill>
              </a:endParaRPr>
            </a:p>
          </p:txBody>
        </p:sp>
        <p:sp>
          <p:nvSpPr>
            <p:cNvPr id="7" name="矩形 6"/>
            <p:cNvSpPr/>
            <p:nvPr/>
          </p:nvSpPr>
          <p:spPr>
            <a:xfrm>
              <a:off x="579570" y="958053"/>
              <a:ext cx="4055930" cy="2343947"/>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4EDDB"/>
                </a:solidFill>
              </a:endParaRPr>
            </a:p>
          </p:txBody>
        </p:sp>
        <p:sp>
          <p:nvSpPr>
            <p:cNvPr id="9" name="TextBox 14"/>
            <p:cNvSpPr txBox="1"/>
            <p:nvPr/>
          </p:nvSpPr>
          <p:spPr>
            <a:xfrm>
              <a:off x="939390" y="3564242"/>
              <a:ext cx="3512357" cy="372793"/>
            </a:xfrm>
            <a:prstGeom prst="rect">
              <a:avLst/>
            </a:prstGeom>
            <a:noFill/>
          </p:spPr>
          <p:txBody>
            <a:bodyPr wrap="square" rtlCol="0">
              <a:spAutoFit/>
            </a:bodyPr>
            <a:lstStyle/>
            <a:p>
              <a:r>
                <a:rPr lang="zh-CN" altLang="en-US" sz="1200" dirty="0">
                  <a:solidFill>
                    <a:srgbClr val="F4EDDB"/>
                  </a:solidFill>
                  <a:latin typeface="微软雅黑" panose="020B0503020204020204" pitchFamily="34" charset="-122"/>
                  <a:ea typeface="微软雅黑" panose="020B0503020204020204" pitchFamily="34" charset="-122"/>
                </a:rPr>
                <a:t>点击此处添加你需要的内容，可以是一定篇幅的文本</a:t>
              </a:r>
              <a:r>
                <a:rPr lang="en-US" altLang="zh-CN" sz="1200" dirty="0">
                  <a:solidFill>
                    <a:srgbClr val="F4EDDB"/>
                  </a:solidFill>
                  <a:latin typeface="微软雅黑" panose="020B0503020204020204" pitchFamily="34" charset="-122"/>
                  <a:ea typeface="微软雅黑" panose="020B0503020204020204" pitchFamily="34" charset="-122"/>
                </a:rPr>
                <a:t>.</a:t>
              </a:r>
              <a:r>
                <a:rPr lang="zh-CN" altLang="en-US" sz="1200" dirty="0">
                  <a:solidFill>
                    <a:srgbClr val="F4EDDB"/>
                  </a:solidFill>
                  <a:latin typeface="微软雅黑" panose="020B0503020204020204" pitchFamily="34" charset="-122"/>
                  <a:ea typeface="微软雅黑" panose="020B0503020204020204" pitchFamily="34" charset="-122"/>
                </a:rPr>
                <a:t>点击此处添加你需要的内容</a:t>
              </a:r>
              <a:r>
                <a:rPr lang="en-US" altLang="zh-CN" sz="1200" dirty="0">
                  <a:solidFill>
                    <a:srgbClr val="F4EDDB"/>
                  </a:solidFill>
                  <a:latin typeface="微软雅黑" panose="020B0503020204020204" pitchFamily="34" charset="-122"/>
                  <a:ea typeface="微软雅黑" panose="020B0503020204020204" pitchFamily="34" charset="-122"/>
                </a:rPr>
                <a:t>.</a:t>
              </a:r>
              <a:endParaRPr lang="zh-CN" altLang="en-US" sz="1200" dirty="0">
                <a:solidFill>
                  <a:srgbClr val="F4EDDB"/>
                </a:solidFill>
                <a:latin typeface="微软雅黑" panose="020B0503020204020204" pitchFamily="34" charset="-122"/>
                <a:ea typeface="微软雅黑" panose="020B0503020204020204" pitchFamily="34" charset="-122"/>
              </a:endParaRPr>
            </a:p>
          </p:txBody>
        </p:sp>
        <p:sp>
          <p:nvSpPr>
            <p:cNvPr id="10" name="TextBox 15"/>
            <p:cNvSpPr txBox="1"/>
            <p:nvPr/>
          </p:nvSpPr>
          <p:spPr>
            <a:xfrm>
              <a:off x="418296" y="3491277"/>
              <a:ext cx="633832" cy="671028"/>
            </a:xfrm>
            <a:prstGeom prst="rect">
              <a:avLst/>
            </a:prstGeom>
            <a:noFill/>
          </p:spPr>
          <p:txBody>
            <a:bodyPr wrap="square" rtlCol="0">
              <a:spAutoFit/>
            </a:bodyPr>
            <a:lstStyle/>
            <a:p>
              <a:r>
                <a:rPr lang="en-US" altLang="zh-CN" sz="4800" b="1" dirty="0">
                  <a:solidFill>
                    <a:srgbClr val="F4EDDB"/>
                  </a:solidFill>
                </a:rPr>
                <a:t>”</a:t>
              </a:r>
              <a:endParaRPr lang="zh-CN" altLang="en-US" sz="4800" b="1" dirty="0">
                <a:solidFill>
                  <a:srgbClr val="F4EDDB"/>
                </a:solidFill>
              </a:endParaRPr>
            </a:p>
          </p:txBody>
        </p:sp>
      </p:grpSp>
      <p:grpSp>
        <p:nvGrpSpPr>
          <p:cNvPr id="11" name="Group 22"/>
          <p:cNvGrpSpPr/>
          <p:nvPr/>
        </p:nvGrpSpPr>
        <p:grpSpPr bwMode="auto">
          <a:xfrm>
            <a:off x="1046395" y="2336607"/>
            <a:ext cx="1213922" cy="538955"/>
            <a:chOff x="0" y="0"/>
            <a:chExt cx="1131895" cy="504056"/>
          </a:xfrm>
          <a:solidFill>
            <a:srgbClr val="F4EDDB"/>
          </a:solidFill>
        </p:grpSpPr>
        <p:sp>
          <p:nvSpPr>
            <p:cNvPr id="14"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rgbClr val="565656"/>
                </a:solidFill>
                <a:latin typeface="+mj-ea"/>
                <a:ea typeface="+mj-ea"/>
                <a:sym typeface="宋体" panose="02010600030101010101" pitchFamily="2" charset="-122"/>
              </a:endParaRPr>
            </a:p>
          </p:txBody>
        </p:sp>
        <p:sp>
          <p:nvSpPr>
            <p:cNvPr id="15"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565656"/>
                  </a:solidFill>
                  <a:latin typeface="+mj-ea"/>
                  <a:ea typeface="+mj-ea"/>
                  <a:sym typeface="方正兰亭细黑_GBK" charset="-122"/>
                </a:rPr>
                <a:t>标题一</a:t>
              </a:r>
            </a:p>
          </p:txBody>
        </p:sp>
      </p:grpSp>
      <p:sp>
        <p:nvSpPr>
          <p:cNvPr id="16" name="矩形 60"/>
          <p:cNvSpPr>
            <a:spLocks noChangeArrowheads="1"/>
          </p:cNvSpPr>
          <p:nvPr/>
        </p:nvSpPr>
        <p:spPr bwMode="auto">
          <a:xfrm>
            <a:off x="2463133" y="2276889"/>
            <a:ext cx="3573228" cy="7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07" tIns="34303" rIns="68607" bIns="34303">
            <a:spAutoFit/>
          </a:bodyPr>
          <a:lstStyle/>
          <a:p>
            <a:pPr>
              <a:lnSpc>
                <a:spcPct val="130000"/>
              </a:lnSpc>
            </a:pPr>
            <a:r>
              <a:rPr lang="zh-CN" altLang="en-US" sz="1600" dirty="0">
                <a:solidFill>
                  <a:srgbClr val="F4EDDB"/>
                </a:solidFill>
                <a:latin typeface="微软雅黑" panose="020B0503020204020204" pitchFamily="34" charset="-122"/>
              </a:rPr>
              <a:t>单击此处添加文本单击此处添加文本</a:t>
            </a:r>
            <a:endParaRPr lang="en-US" altLang="zh-CN" sz="1600" dirty="0">
              <a:solidFill>
                <a:srgbClr val="F4EDDB"/>
              </a:solidFill>
              <a:latin typeface="微软雅黑" panose="020B0503020204020204" pitchFamily="34" charset="-122"/>
            </a:endParaRPr>
          </a:p>
          <a:p>
            <a:pPr>
              <a:lnSpc>
                <a:spcPct val="130000"/>
              </a:lnSpc>
            </a:pPr>
            <a:r>
              <a:rPr lang="zh-CN" altLang="en-US" sz="1600" dirty="0">
                <a:solidFill>
                  <a:srgbClr val="F4EDDB"/>
                </a:solidFill>
                <a:latin typeface="微软雅黑" panose="020B0503020204020204" pitchFamily="34" charset="-122"/>
              </a:rPr>
              <a:t>单击此处添加文本单击此处添加文本</a:t>
            </a:r>
            <a:endParaRPr lang="en-US" altLang="zh-CN" sz="1600" dirty="0">
              <a:solidFill>
                <a:srgbClr val="F4EDDB"/>
              </a:solidFill>
              <a:latin typeface="微软雅黑" panose="020B0503020204020204" pitchFamily="34" charset="-122"/>
            </a:endParaRPr>
          </a:p>
        </p:txBody>
      </p:sp>
      <p:grpSp>
        <p:nvGrpSpPr>
          <p:cNvPr id="17" name="Group 22"/>
          <p:cNvGrpSpPr/>
          <p:nvPr/>
        </p:nvGrpSpPr>
        <p:grpSpPr bwMode="auto">
          <a:xfrm>
            <a:off x="1046395" y="3281814"/>
            <a:ext cx="1213922" cy="538955"/>
            <a:chOff x="0" y="0"/>
            <a:chExt cx="1131895" cy="504056"/>
          </a:xfrm>
          <a:solidFill>
            <a:srgbClr val="F4EDDB"/>
          </a:solidFill>
        </p:grpSpPr>
        <p:sp>
          <p:nvSpPr>
            <p:cNvPr id="18"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rgbClr val="565656"/>
                </a:solidFill>
                <a:latin typeface="+mj-ea"/>
                <a:ea typeface="+mj-ea"/>
                <a:sym typeface="宋体" panose="02010600030101010101" pitchFamily="2" charset="-122"/>
              </a:endParaRPr>
            </a:p>
          </p:txBody>
        </p:sp>
        <p:sp>
          <p:nvSpPr>
            <p:cNvPr id="19"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565656"/>
                  </a:solidFill>
                  <a:latin typeface="+mj-ea"/>
                  <a:sym typeface="方正兰亭细黑_GBK" charset="-122"/>
                </a:rPr>
                <a:t>标题二</a:t>
              </a:r>
            </a:p>
          </p:txBody>
        </p:sp>
      </p:grpSp>
      <p:sp>
        <p:nvSpPr>
          <p:cNvPr id="20" name="矩形 60"/>
          <p:cNvSpPr>
            <a:spLocks noChangeArrowheads="1"/>
          </p:cNvSpPr>
          <p:nvPr/>
        </p:nvSpPr>
        <p:spPr bwMode="auto">
          <a:xfrm>
            <a:off x="2463133" y="3222096"/>
            <a:ext cx="3573228" cy="7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07" tIns="34303" rIns="68607" bIns="34303">
            <a:spAutoFit/>
          </a:bodyPr>
          <a:lstStyle/>
          <a:p>
            <a:pPr>
              <a:lnSpc>
                <a:spcPct val="130000"/>
              </a:lnSpc>
            </a:pPr>
            <a:r>
              <a:rPr lang="zh-CN" altLang="en-US" sz="1600" dirty="0">
                <a:solidFill>
                  <a:srgbClr val="F4EDDB"/>
                </a:solidFill>
                <a:latin typeface="微软雅黑" panose="020B0503020204020204" pitchFamily="34" charset="-122"/>
              </a:rPr>
              <a:t>单击此处添加文本单击此处添加文本</a:t>
            </a:r>
            <a:endParaRPr lang="en-US" altLang="zh-CN" sz="1600" dirty="0">
              <a:solidFill>
                <a:srgbClr val="F4EDDB"/>
              </a:solidFill>
              <a:latin typeface="微软雅黑" panose="020B0503020204020204" pitchFamily="34" charset="-122"/>
            </a:endParaRPr>
          </a:p>
          <a:p>
            <a:pPr>
              <a:lnSpc>
                <a:spcPct val="130000"/>
              </a:lnSpc>
            </a:pPr>
            <a:r>
              <a:rPr lang="zh-CN" altLang="en-US" sz="1600" dirty="0">
                <a:solidFill>
                  <a:srgbClr val="F4EDDB"/>
                </a:solidFill>
                <a:latin typeface="微软雅黑" panose="020B0503020204020204" pitchFamily="34" charset="-122"/>
              </a:rPr>
              <a:t>单击此处添加文本单击此处添加文本</a:t>
            </a:r>
            <a:endParaRPr lang="en-US" altLang="zh-CN" sz="1600" dirty="0">
              <a:solidFill>
                <a:srgbClr val="F4EDDB"/>
              </a:solidFill>
              <a:latin typeface="微软雅黑" panose="020B0503020204020204" pitchFamily="34" charset="-122"/>
            </a:endParaRPr>
          </a:p>
        </p:txBody>
      </p:sp>
      <p:grpSp>
        <p:nvGrpSpPr>
          <p:cNvPr id="21" name="Group 22"/>
          <p:cNvGrpSpPr/>
          <p:nvPr/>
        </p:nvGrpSpPr>
        <p:grpSpPr bwMode="auto">
          <a:xfrm>
            <a:off x="1046395" y="4240734"/>
            <a:ext cx="1213922" cy="538955"/>
            <a:chOff x="0" y="0"/>
            <a:chExt cx="1131895" cy="504056"/>
          </a:xfrm>
          <a:solidFill>
            <a:srgbClr val="F4EDDB"/>
          </a:solidFill>
        </p:grpSpPr>
        <p:sp>
          <p:nvSpPr>
            <p:cNvPr id="22"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rgbClr val="565656"/>
                </a:solidFill>
                <a:latin typeface="+mj-ea"/>
                <a:ea typeface="+mj-ea"/>
                <a:sym typeface="宋体" panose="02010600030101010101" pitchFamily="2" charset="-122"/>
              </a:endParaRPr>
            </a:p>
          </p:txBody>
        </p:sp>
        <p:sp>
          <p:nvSpPr>
            <p:cNvPr id="23"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565656"/>
                  </a:solidFill>
                  <a:latin typeface="+mj-ea"/>
                  <a:sym typeface="方正兰亭细黑_GBK" charset="-122"/>
                </a:rPr>
                <a:t>标题三</a:t>
              </a:r>
            </a:p>
          </p:txBody>
        </p:sp>
      </p:grpSp>
      <p:sp>
        <p:nvSpPr>
          <p:cNvPr id="24" name="矩形 60"/>
          <p:cNvSpPr>
            <a:spLocks noChangeArrowheads="1"/>
          </p:cNvSpPr>
          <p:nvPr/>
        </p:nvSpPr>
        <p:spPr bwMode="auto">
          <a:xfrm>
            <a:off x="2463133" y="4181015"/>
            <a:ext cx="3573228" cy="7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07" tIns="34303" rIns="68607" bIns="34303">
            <a:spAutoFit/>
          </a:bodyPr>
          <a:lstStyle/>
          <a:p>
            <a:pPr>
              <a:lnSpc>
                <a:spcPct val="130000"/>
              </a:lnSpc>
            </a:pPr>
            <a:r>
              <a:rPr lang="zh-CN" altLang="en-US" sz="1600" dirty="0">
                <a:solidFill>
                  <a:srgbClr val="F4EDDB"/>
                </a:solidFill>
                <a:latin typeface="微软雅黑" panose="020B0503020204020204" pitchFamily="34" charset="-122"/>
              </a:rPr>
              <a:t>单击此处添加文本单击此处添加文本</a:t>
            </a:r>
            <a:endParaRPr lang="en-US" altLang="zh-CN" sz="1600" dirty="0">
              <a:solidFill>
                <a:srgbClr val="F4EDDB"/>
              </a:solidFill>
              <a:latin typeface="微软雅黑" panose="020B0503020204020204" pitchFamily="34" charset="-122"/>
            </a:endParaRPr>
          </a:p>
          <a:p>
            <a:pPr>
              <a:lnSpc>
                <a:spcPct val="130000"/>
              </a:lnSpc>
            </a:pPr>
            <a:r>
              <a:rPr lang="zh-CN" altLang="en-US" sz="1600" dirty="0">
                <a:solidFill>
                  <a:srgbClr val="F4EDDB"/>
                </a:solidFill>
                <a:latin typeface="微软雅黑" panose="020B0503020204020204" pitchFamily="34" charset="-122"/>
              </a:rPr>
              <a:t>单击此处添加文本单击此处添加文本</a:t>
            </a:r>
            <a:endParaRPr lang="en-US" altLang="zh-CN" sz="1600" dirty="0">
              <a:solidFill>
                <a:srgbClr val="F4EDDB"/>
              </a:solidFill>
              <a:latin typeface="微软雅黑" panose="020B0503020204020204" pitchFamily="34" charset="-122"/>
            </a:endParaRPr>
          </a:p>
        </p:txBody>
      </p:sp>
      <p:grpSp>
        <p:nvGrpSpPr>
          <p:cNvPr id="25" name="Group 22"/>
          <p:cNvGrpSpPr/>
          <p:nvPr/>
        </p:nvGrpSpPr>
        <p:grpSpPr bwMode="auto">
          <a:xfrm>
            <a:off x="1046395" y="5166158"/>
            <a:ext cx="1213922" cy="538955"/>
            <a:chOff x="0" y="0"/>
            <a:chExt cx="1131895" cy="504056"/>
          </a:xfrm>
          <a:solidFill>
            <a:srgbClr val="F4EDDB"/>
          </a:solidFill>
        </p:grpSpPr>
        <p:sp>
          <p:nvSpPr>
            <p:cNvPr id="26"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dirty="0">
                <a:solidFill>
                  <a:srgbClr val="565656"/>
                </a:solidFill>
                <a:latin typeface="+mj-ea"/>
                <a:ea typeface="+mj-ea"/>
                <a:sym typeface="宋体" panose="02010600030101010101" pitchFamily="2" charset="-122"/>
              </a:endParaRPr>
            </a:p>
          </p:txBody>
        </p:sp>
        <p:sp>
          <p:nvSpPr>
            <p:cNvPr id="27"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rgbClr val="565656"/>
                  </a:solidFill>
                  <a:latin typeface="+mj-ea"/>
                  <a:sym typeface="方正兰亭细黑_GBK" charset="-122"/>
                </a:rPr>
                <a:t>标题四</a:t>
              </a:r>
            </a:p>
          </p:txBody>
        </p:sp>
      </p:grpSp>
      <p:sp>
        <p:nvSpPr>
          <p:cNvPr id="28" name="矩形 60"/>
          <p:cNvSpPr>
            <a:spLocks noChangeArrowheads="1"/>
          </p:cNvSpPr>
          <p:nvPr/>
        </p:nvSpPr>
        <p:spPr bwMode="auto">
          <a:xfrm>
            <a:off x="2463133" y="5106440"/>
            <a:ext cx="3573228" cy="7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607" tIns="34303" rIns="68607" bIns="34303">
            <a:spAutoFit/>
          </a:bodyPr>
          <a:lstStyle/>
          <a:p>
            <a:pPr>
              <a:lnSpc>
                <a:spcPct val="130000"/>
              </a:lnSpc>
            </a:pPr>
            <a:r>
              <a:rPr lang="zh-CN" altLang="en-US" sz="1600" dirty="0">
                <a:solidFill>
                  <a:srgbClr val="F4EDDB"/>
                </a:solidFill>
                <a:latin typeface="微软雅黑" panose="020B0503020204020204" pitchFamily="34" charset="-122"/>
              </a:rPr>
              <a:t>单击此处添加文本单击此处添加文本</a:t>
            </a:r>
            <a:endParaRPr lang="en-US" altLang="zh-CN" sz="1600" dirty="0">
              <a:solidFill>
                <a:srgbClr val="F4EDDB"/>
              </a:solidFill>
              <a:latin typeface="微软雅黑" panose="020B0503020204020204" pitchFamily="34" charset="-122"/>
            </a:endParaRPr>
          </a:p>
          <a:p>
            <a:pPr>
              <a:lnSpc>
                <a:spcPct val="130000"/>
              </a:lnSpc>
            </a:pPr>
            <a:r>
              <a:rPr lang="zh-CN" altLang="en-US" sz="1600" dirty="0">
                <a:solidFill>
                  <a:srgbClr val="F4EDDB"/>
                </a:solidFill>
                <a:latin typeface="微软雅黑" panose="020B0503020204020204" pitchFamily="34" charset="-122"/>
              </a:rPr>
              <a:t>单击此处添加文本单击此处添加文本</a:t>
            </a:r>
            <a:endParaRPr lang="en-US" altLang="zh-CN" sz="1600" dirty="0">
              <a:solidFill>
                <a:srgbClr val="F4EDDB"/>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91506" y="171296"/>
            <a:ext cx="3271113" cy="694715"/>
            <a:chOff x="1136263" y="560101"/>
            <a:chExt cx="3269836" cy="694444"/>
          </a:xfrm>
        </p:grpSpPr>
        <p:sp>
          <p:nvSpPr>
            <p:cNvPr id="12" name="TextBox 8"/>
            <p:cNvSpPr txBox="1">
              <a:spLocks noChangeArrowheads="1"/>
            </p:cNvSpPr>
            <p:nvPr/>
          </p:nvSpPr>
          <p:spPr bwMode="auto">
            <a:xfrm>
              <a:off x="1150776" y="560101"/>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200" b="1" dirty="0">
                  <a:solidFill>
                    <a:srgbClr val="565656"/>
                  </a:solidFill>
                  <a:latin typeface="微软雅黑" panose="020B0503020204020204" pitchFamily="34" charset="-122"/>
                  <a:ea typeface="微软雅黑" panose="020B0503020204020204" pitchFamily="34" charset="-122"/>
                  <a:sym typeface="Arial" panose="020B0604020202020204" pitchFamily="34" charset="0"/>
                </a:rPr>
                <a:t>年度工作概述</a:t>
              </a:r>
            </a:p>
          </p:txBody>
        </p:sp>
        <p:sp>
          <p:nvSpPr>
            <p:cNvPr id="13" name="TextBox 8"/>
            <p:cNvSpPr txBox="1">
              <a:spLocks noChangeArrowheads="1"/>
            </p:cNvSpPr>
            <p:nvPr/>
          </p:nvSpPr>
          <p:spPr bwMode="auto">
            <a:xfrm>
              <a:off x="1136263" y="1054490"/>
              <a:ext cx="3255323" cy="20005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spAutoFit/>
            </a:bodyPr>
            <a:lstStyle/>
            <a:p>
              <a:pPr algn="ctr" eaLnBrk="1" hangingPunct="1"/>
              <a:r>
                <a:rPr lang="en-US" altLang="zh-CN"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CLICK TO ADD CAPTION TEXT</a:t>
              </a:r>
              <a:endParaRPr lang="zh-CN" altLang="en-US" sz="13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 name="圆角矩形 4"/>
          <p:cNvSpPr/>
          <p:nvPr/>
        </p:nvSpPr>
        <p:spPr>
          <a:xfrm>
            <a:off x="2687601" y="2254213"/>
            <a:ext cx="6735378" cy="504253"/>
          </a:xfrm>
          <a:prstGeom prst="roundRect">
            <a:avLst>
              <a:gd name="adj" fmla="val 50000"/>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6" name="等腰三角形 5"/>
          <p:cNvSpPr/>
          <p:nvPr/>
        </p:nvSpPr>
        <p:spPr>
          <a:xfrm rot="5400000">
            <a:off x="9554628" y="2428688"/>
            <a:ext cx="180151" cy="15530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sp>
        <p:nvSpPr>
          <p:cNvPr id="7" name="圆角矩形 6"/>
          <p:cNvSpPr/>
          <p:nvPr/>
        </p:nvSpPr>
        <p:spPr>
          <a:xfrm>
            <a:off x="2687602" y="2254213"/>
            <a:ext cx="1683845" cy="504253"/>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p:nvSpPr>
        <p:spPr>
          <a:xfrm>
            <a:off x="9695093" y="2275418"/>
            <a:ext cx="821380" cy="461845"/>
          </a:xfrm>
          <a:prstGeom prst="rect">
            <a:avLst/>
          </a:prstGeom>
        </p:spPr>
        <p:txBody>
          <a:bodyPr wrap="none">
            <a:spAutoFit/>
          </a:bodyPr>
          <a:lstStyle/>
          <a:p>
            <a:pPr algn="ctr"/>
            <a:r>
              <a:rPr lang="en-US" altLang="zh-CN" sz="2400">
                <a:solidFill>
                  <a:schemeClr val="bg1">
                    <a:lumMod val="50000"/>
                  </a:schemeClr>
                </a:solidFill>
                <a:latin typeface="微软雅黑" panose="020B0503020204020204" pitchFamily="34" charset="-122"/>
                <a:ea typeface="微软雅黑" panose="020B0503020204020204" pitchFamily="34" charset="-122"/>
              </a:rPr>
              <a:t>25%</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2291403" y="2110141"/>
            <a:ext cx="792397" cy="7923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18" rIns="46818" rtlCol="0" anchor="ctr" anchorCtr="1"/>
          <a:lstStyle/>
          <a:p>
            <a:pPr algn="ctr"/>
            <a:r>
              <a:rPr lang="zh-CN" altLang="en-US" sz="1800">
                <a:solidFill>
                  <a:schemeClr val="bg1"/>
                </a:solidFill>
                <a:latin typeface="华文细黑" panose="02010600040101010101" pitchFamily="2" charset="-122"/>
                <a:ea typeface="华文细黑" panose="02010600040101010101" pitchFamily="2" charset="-122"/>
              </a:rPr>
              <a:t>标题</a:t>
            </a:r>
          </a:p>
        </p:txBody>
      </p:sp>
      <p:sp>
        <p:nvSpPr>
          <p:cNvPr id="11" name="圆角矩形 9"/>
          <p:cNvSpPr/>
          <p:nvPr/>
        </p:nvSpPr>
        <p:spPr>
          <a:xfrm>
            <a:off x="2687601" y="3190683"/>
            <a:ext cx="6735378" cy="504253"/>
          </a:xfrm>
          <a:prstGeom prst="roundRect">
            <a:avLst>
              <a:gd name="adj" fmla="val 50000"/>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等腰三角形 13"/>
          <p:cNvSpPr/>
          <p:nvPr/>
        </p:nvSpPr>
        <p:spPr>
          <a:xfrm rot="5400000">
            <a:off x="9554628" y="3365158"/>
            <a:ext cx="180151" cy="15530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sp>
        <p:nvSpPr>
          <p:cNvPr id="15" name="圆角矩形 11"/>
          <p:cNvSpPr/>
          <p:nvPr/>
        </p:nvSpPr>
        <p:spPr>
          <a:xfrm>
            <a:off x="2687601" y="3190683"/>
            <a:ext cx="3367689" cy="504253"/>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p:nvSpPr>
        <p:spPr>
          <a:xfrm>
            <a:off x="9695093" y="3211888"/>
            <a:ext cx="821380" cy="461845"/>
          </a:xfrm>
          <a:prstGeom prst="rect">
            <a:avLst/>
          </a:prstGeom>
        </p:spPr>
        <p:txBody>
          <a:bodyPr wrap="none">
            <a:spAutoFit/>
          </a:bodyPr>
          <a:lstStyle/>
          <a:p>
            <a:pPr algn="ctr"/>
            <a:r>
              <a:rPr lang="en-US" altLang="zh-CN" sz="2400">
                <a:solidFill>
                  <a:schemeClr val="bg1">
                    <a:lumMod val="50000"/>
                  </a:schemeClr>
                </a:solidFill>
                <a:latin typeface="微软雅黑" panose="020B0503020204020204" pitchFamily="34" charset="-122"/>
                <a:ea typeface="微软雅黑" panose="020B0503020204020204" pitchFamily="34" charset="-122"/>
              </a:rPr>
              <a:t>50%</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椭圆 16"/>
          <p:cNvSpPr/>
          <p:nvPr/>
        </p:nvSpPr>
        <p:spPr>
          <a:xfrm>
            <a:off x="2291403" y="3046611"/>
            <a:ext cx="792397" cy="7923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18" rIns="46818" rtlCol="0" anchor="ctr" anchorCtr="1"/>
          <a:lstStyle/>
          <a:p>
            <a:pPr algn="ctr"/>
            <a:r>
              <a:rPr lang="zh-CN" altLang="en-US" sz="1800">
                <a:solidFill>
                  <a:schemeClr val="bg1"/>
                </a:solidFill>
                <a:latin typeface="华文细黑" panose="02010600040101010101" pitchFamily="2" charset="-122"/>
                <a:ea typeface="华文细黑" panose="02010600040101010101" pitchFamily="2" charset="-122"/>
              </a:rPr>
              <a:t>标题</a:t>
            </a:r>
          </a:p>
        </p:txBody>
      </p:sp>
      <p:sp>
        <p:nvSpPr>
          <p:cNvPr id="18" name="圆角矩形 14"/>
          <p:cNvSpPr/>
          <p:nvPr/>
        </p:nvSpPr>
        <p:spPr>
          <a:xfrm>
            <a:off x="2687601" y="4127152"/>
            <a:ext cx="6735378" cy="504253"/>
          </a:xfrm>
          <a:prstGeom prst="roundRect">
            <a:avLst>
              <a:gd name="adj" fmla="val 50000"/>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等腰三角形 18"/>
          <p:cNvSpPr/>
          <p:nvPr/>
        </p:nvSpPr>
        <p:spPr>
          <a:xfrm rot="5400000">
            <a:off x="9554628" y="4301627"/>
            <a:ext cx="180151" cy="15530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lumMod val="50000"/>
                </a:schemeClr>
              </a:solidFill>
            </a:endParaRPr>
          </a:p>
        </p:txBody>
      </p:sp>
      <p:sp>
        <p:nvSpPr>
          <p:cNvPr id="20" name="圆角矩形 16"/>
          <p:cNvSpPr/>
          <p:nvPr/>
        </p:nvSpPr>
        <p:spPr>
          <a:xfrm>
            <a:off x="2687601" y="4127152"/>
            <a:ext cx="5078547" cy="504253"/>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1" name="矩形 20"/>
          <p:cNvSpPr/>
          <p:nvPr/>
        </p:nvSpPr>
        <p:spPr>
          <a:xfrm>
            <a:off x="9695093" y="4148357"/>
            <a:ext cx="821380" cy="461845"/>
          </a:xfrm>
          <a:prstGeom prst="rect">
            <a:avLst/>
          </a:prstGeom>
        </p:spPr>
        <p:txBody>
          <a:bodyPr wrap="none">
            <a:spAutoFit/>
          </a:bodyPr>
          <a:lstStyle/>
          <a:p>
            <a:pPr algn="ctr"/>
            <a:r>
              <a:rPr lang="en-US" altLang="zh-CN" sz="2400">
                <a:solidFill>
                  <a:schemeClr val="bg1">
                    <a:lumMod val="50000"/>
                  </a:schemeClr>
                </a:solidFill>
                <a:latin typeface="微软雅黑" panose="020B0503020204020204" pitchFamily="34" charset="-122"/>
                <a:ea typeface="微软雅黑" panose="020B0503020204020204" pitchFamily="34" charset="-122"/>
              </a:rPr>
              <a:t>75%</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椭圆 21"/>
          <p:cNvSpPr/>
          <p:nvPr/>
        </p:nvSpPr>
        <p:spPr>
          <a:xfrm>
            <a:off x="2291403" y="3983080"/>
            <a:ext cx="792397" cy="7923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6818" rIns="46818" rtlCol="0" anchor="ctr" anchorCtr="1"/>
          <a:lstStyle/>
          <a:p>
            <a:pPr algn="ctr"/>
            <a:r>
              <a:rPr lang="zh-CN" altLang="en-US" sz="1800">
                <a:solidFill>
                  <a:schemeClr val="bg1"/>
                </a:solidFill>
                <a:latin typeface="华文细黑" panose="02010600040101010101" pitchFamily="2" charset="-122"/>
                <a:ea typeface="华文细黑" panose="02010600040101010101" pitchFamily="2" charset="-122"/>
              </a:rPr>
              <a:t>标题</a:t>
            </a:r>
          </a:p>
        </p:txBody>
      </p:sp>
      <p:sp>
        <p:nvSpPr>
          <p:cNvPr id="23" name="矩形 22"/>
          <p:cNvSpPr/>
          <p:nvPr/>
        </p:nvSpPr>
        <p:spPr>
          <a:xfrm>
            <a:off x="2191324" y="5253883"/>
            <a:ext cx="8490262" cy="646584"/>
          </a:xfrm>
          <a:prstGeom prst="rect">
            <a:avLst/>
          </a:prstGeom>
        </p:spPr>
        <p:txBody>
          <a:bodyPr wrap="square">
            <a:spAutoFit/>
          </a:bodyPr>
          <a:lstStyle/>
          <a:p>
            <a:pPr algn="ctr">
              <a:lnSpc>
                <a:spcPct val="150000"/>
              </a:lnSpc>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24" name="矩形 23"/>
          <p:cNvSpPr/>
          <p:nvPr/>
        </p:nvSpPr>
        <p:spPr>
          <a:xfrm>
            <a:off x="2221815" y="5091721"/>
            <a:ext cx="8359504" cy="117202"/>
          </a:xfrm>
          <a:prstGeom prst="rect">
            <a:avLst/>
          </a:prstGeom>
          <a:solidFill>
            <a:srgbClr val="F4E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1000"/>
                                        <p:tgtEl>
                                          <p:spTgt spid="24"/>
                                        </p:tgtEl>
                                      </p:cBhvr>
                                    </p:animEffect>
                                    <p:anim calcmode="lin" valueType="num">
                                      <p:cBhvr>
                                        <p:cTn id="87" dur="1000" fill="hold"/>
                                        <p:tgtEl>
                                          <p:spTgt spid="24"/>
                                        </p:tgtEl>
                                        <p:attrNameLst>
                                          <p:attrName>ppt_x</p:attrName>
                                        </p:attrNameLst>
                                      </p:cBhvr>
                                      <p:tavLst>
                                        <p:tav tm="0">
                                          <p:val>
                                            <p:strVal val="#ppt_x"/>
                                          </p:val>
                                        </p:tav>
                                        <p:tav tm="100000">
                                          <p:val>
                                            <p:strVal val="#ppt_x"/>
                                          </p:val>
                                        </p:tav>
                                      </p:tavLst>
                                    </p:anim>
                                    <p:anim calcmode="lin" valueType="num">
                                      <p:cBhvr>
                                        <p:cTn id="88" dur="1000" fill="hold"/>
                                        <p:tgtEl>
                                          <p:spTgt spid="2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animBg="1"/>
      <p:bldP spid="11" grpId="0" animBg="1"/>
      <p:bldP spid="14" grpId="0" animBg="1"/>
      <p:bldP spid="15" grpId="0" animBg="1"/>
      <p:bldP spid="16" grpId="0"/>
      <p:bldP spid="17" grpId="0" animBg="1"/>
      <p:bldP spid="18" grpId="0" animBg="1"/>
      <p:bldP spid="19" grpId="0" animBg="1"/>
      <p:bldP spid="20" grpId="0" animBg="1"/>
      <p:bldP spid="21" grpId="0"/>
      <p:bldP spid="22" grpId="0" animBg="1"/>
      <p:bldP spid="23"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0" y="-99"/>
            <a:ext cx="12195176" cy="6859786"/>
          </a:xfrm>
          <a:prstGeom prst="rect">
            <a:avLst/>
          </a:prstGeom>
        </p:spPr>
      </p:pic>
      <p:sp>
        <p:nvSpPr>
          <p:cNvPr id="12" name="文本框 283"/>
          <p:cNvSpPr txBox="1"/>
          <p:nvPr/>
        </p:nvSpPr>
        <p:spPr>
          <a:xfrm>
            <a:off x="359752" y="1493311"/>
            <a:ext cx="1108317" cy="3864011"/>
          </a:xfrm>
          <a:prstGeom prst="rect">
            <a:avLst/>
          </a:prstGeom>
          <a:noFill/>
        </p:spPr>
        <p:txBody>
          <a:bodyPr vert="eaVert" wrap="square" rtlCol="0">
            <a:spAutoFit/>
          </a:bodyPr>
          <a:lstStyle/>
          <a:p>
            <a:pPr algn="ctr"/>
            <a:r>
              <a:rPr lang="zh-CN" altLang="en-US" sz="6000" b="1" spc="600" dirty="0">
                <a:solidFill>
                  <a:srgbClr val="565656"/>
                </a:solidFill>
                <a:latin typeface="微软雅黑" panose="020B0503020204020204" pitchFamily="34" charset="-122"/>
                <a:ea typeface="微软雅黑" panose="020B0503020204020204" pitchFamily="34" charset="-122"/>
              </a:rPr>
              <a:t>第二章</a:t>
            </a:r>
          </a:p>
        </p:txBody>
      </p:sp>
      <p:sp>
        <p:nvSpPr>
          <p:cNvPr id="13" name="矩形 12"/>
          <p:cNvSpPr/>
          <p:nvPr/>
        </p:nvSpPr>
        <p:spPr>
          <a:xfrm>
            <a:off x="2498456" y="3082293"/>
            <a:ext cx="4700557" cy="923691"/>
          </a:xfrm>
          <a:prstGeom prst="rect">
            <a:avLst/>
          </a:prstGeom>
        </p:spPr>
        <p:txBody>
          <a:bodyPr wrap="square" lIns="0" tIns="0" rIns="0" bIns="0">
            <a:spAutoFit/>
          </a:bodyPr>
          <a:lstStyle/>
          <a:p>
            <a:pPr eaLnBrk="1" hangingPunct="1">
              <a:defRPr/>
            </a:pPr>
            <a:r>
              <a:rPr lang="zh-CN" altLang="en-US" sz="6000" b="1"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工作完成情况</a:t>
            </a:r>
          </a:p>
        </p:txBody>
      </p:sp>
      <p:sp>
        <p:nvSpPr>
          <p:cNvPr id="14" name="TextBox 11"/>
          <p:cNvSpPr txBox="1"/>
          <p:nvPr/>
        </p:nvSpPr>
        <p:spPr>
          <a:xfrm>
            <a:off x="2483936" y="4002093"/>
            <a:ext cx="4700558" cy="338686"/>
          </a:xfrm>
          <a:prstGeom prst="rect">
            <a:avLst/>
          </a:prstGeom>
          <a:noFill/>
        </p:spPr>
        <p:txBody>
          <a:bodyPr wrap="none">
            <a:spAutoFit/>
          </a:bodyPr>
          <a:lstStyle/>
          <a:p>
            <a:pPr marL="0" lvl="1">
              <a:defRPr/>
            </a:pPr>
            <a:r>
              <a:rPr lang="zh-CN" altLang="en-US" sz="1600"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6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11"/>
          <p:cNvSpPr txBox="1"/>
          <p:nvPr/>
        </p:nvSpPr>
        <p:spPr>
          <a:xfrm>
            <a:off x="2483936" y="4285233"/>
            <a:ext cx="4700558" cy="338686"/>
          </a:xfrm>
          <a:prstGeom prst="rect">
            <a:avLst/>
          </a:prstGeom>
          <a:noFill/>
        </p:spPr>
        <p:txBody>
          <a:bodyPr wrap="none">
            <a:spAutoFit/>
          </a:bodyPr>
          <a:lstStyle/>
          <a:p>
            <a:pPr marL="0" lvl="1">
              <a:defRPr/>
            </a:pPr>
            <a:r>
              <a:rPr lang="zh-CN" altLang="en-US" sz="1600" noProof="1">
                <a:solidFill>
                  <a:srgbClr val="F4EDDB"/>
                </a:solidFill>
                <a:latin typeface="微软雅黑" panose="020B0503020204020204" pitchFamily="34" charset="-122"/>
                <a:ea typeface="微软雅黑" panose="020B0503020204020204" pitchFamily="34" charset="-122"/>
                <a:cs typeface="+mn-ea"/>
                <a:sym typeface="Arial" panose="020B0604020202020204" pitchFamily="34" charset="0"/>
              </a:rPr>
              <a:t>添加相关标题文字添加相关标题文字相关标题文字</a:t>
            </a:r>
            <a:endParaRPr lang="en-US" altLang="zh-CN" sz="1600" noProof="1">
              <a:solidFill>
                <a:srgbClr val="F4EDDB"/>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anim calcmode="lin" valueType="num">
                                      <p:cBhvr>
                                        <p:cTn id="12" dur="750" fill="hold"/>
                                        <p:tgtEl>
                                          <p:spTgt spid="12"/>
                                        </p:tgtEl>
                                        <p:attrNameLst>
                                          <p:attrName>ppt_x</p:attrName>
                                        </p:attrNameLst>
                                      </p:cBhvr>
                                      <p:tavLst>
                                        <p:tav tm="0">
                                          <p:val>
                                            <p:strVal val="#ppt_x"/>
                                          </p:val>
                                        </p:tav>
                                        <p:tav tm="100000">
                                          <p:val>
                                            <p:strVal val="#ppt_x"/>
                                          </p:val>
                                        </p:tav>
                                      </p:tavLst>
                                    </p:anim>
                                    <p:anim calcmode="lin" valueType="num">
                                      <p:cBhvr>
                                        <p:cTn id="13" dur="75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3" presetClass="entr" presetSubtype="3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4*#ppt_w"/>
                                          </p:val>
                                        </p:tav>
                                        <p:tav tm="100000">
                                          <p:val>
                                            <p:strVal val="#ppt_w"/>
                                          </p:val>
                                        </p:tav>
                                      </p:tavLst>
                                    </p:anim>
                                    <p:anim calcmode="lin" valueType="num">
                                      <p:cBhvr>
                                        <p:cTn id="18" dur="500" fill="hold"/>
                                        <p:tgtEl>
                                          <p:spTgt spid="13"/>
                                        </p:tgtEl>
                                        <p:attrNameLst>
                                          <p:attrName>ppt_h</p:attrName>
                                        </p:attrNameLst>
                                      </p:cBhvr>
                                      <p:tavLst>
                                        <p:tav tm="0">
                                          <p:val>
                                            <p:strVal val="4*#ppt_h"/>
                                          </p:val>
                                        </p:tav>
                                        <p:tav tm="100000">
                                          <p:val>
                                            <p:strVal val="#ppt_h"/>
                                          </p:val>
                                        </p:tav>
                                      </p:tavLst>
                                    </p:anim>
                                  </p:childTnLst>
                                </p:cTn>
                              </p:par>
                            </p:childTnLst>
                          </p:cTn>
                        </p:par>
                        <p:par>
                          <p:cTn id="19" fill="hold">
                            <p:stCondLst>
                              <p:cond delay="2500"/>
                            </p:stCondLst>
                            <p:childTnLst>
                              <p:par>
                                <p:cTn id="20" presetID="1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p:tgtEl>
                                          <p:spTgt spid="14"/>
                                        </p:tgtEl>
                                        <p:attrNameLst>
                                          <p:attrName>ppt_x</p:attrName>
                                        </p:attrNameLst>
                                      </p:cBhvr>
                                      <p:tavLst>
                                        <p:tav tm="0">
                                          <p:val>
                                            <p:strVal val="#ppt_x-#ppt_w*1.125000"/>
                                          </p:val>
                                        </p:tav>
                                        <p:tav tm="100000">
                                          <p:val>
                                            <p:strVal val="#ppt_x"/>
                                          </p:val>
                                        </p:tav>
                                      </p:tavLst>
                                    </p:anim>
                                    <p:animEffect transition="in" filter="wipe(right)">
                                      <p:cBhvr>
                                        <p:cTn id="23" dur="500"/>
                                        <p:tgtEl>
                                          <p:spTgt spid="14"/>
                                        </p:tgtEl>
                                      </p:cBhvr>
                                    </p:animEffect>
                                  </p:childTnLst>
                                </p:cTn>
                              </p:par>
                            </p:childTnLst>
                          </p:cTn>
                        </p:par>
                        <p:par>
                          <p:cTn id="24" fill="hold">
                            <p:stCondLst>
                              <p:cond delay="3000"/>
                            </p:stCondLst>
                            <p:childTnLst>
                              <p:par>
                                <p:cTn id="25" presetID="1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p:tgtEl>
                                          <p:spTgt spid="15"/>
                                        </p:tgtEl>
                                        <p:attrNameLst>
                                          <p:attrName>ppt_x</p:attrName>
                                        </p:attrNameLst>
                                      </p:cBhvr>
                                      <p:tavLst>
                                        <p:tav tm="0">
                                          <p:val>
                                            <p:strVal val="#ppt_x-#ppt_w*1.125000"/>
                                          </p:val>
                                        </p:tav>
                                        <p:tav tm="100000">
                                          <p:val>
                                            <p:strVal val="#ppt_x"/>
                                          </p:val>
                                        </p:tav>
                                      </p:tavLst>
                                    </p:anim>
                                    <p:animEffect transition="in" filter="wipe(righ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2084</Words>
  <Application>Microsoft Office PowerPoint</Application>
  <PresentationFormat>自定义</PresentationFormat>
  <Paragraphs>265</Paragraphs>
  <Slides>24</Slides>
  <Notes>24</Notes>
  <HiddenSlides>0</HiddenSlides>
  <MMClips>1</MMClips>
  <ScaleCrop>false</ScaleCrop>
  <HeadingPairs>
    <vt:vector size="6" baseType="variant">
      <vt:variant>
        <vt:lpstr>已用的字体</vt:lpstr>
      </vt:variant>
      <vt:variant>
        <vt:i4>22</vt:i4>
      </vt:variant>
      <vt:variant>
        <vt:lpstr>主题</vt:lpstr>
      </vt:variant>
      <vt:variant>
        <vt:i4>10</vt:i4>
      </vt:variant>
      <vt:variant>
        <vt:lpstr>幻灯片标题</vt:lpstr>
      </vt:variant>
      <vt:variant>
        <vt:i4>24</vt:i4>
      </vt:variant>
    </vt:vector>
  </HeadingPairs>
  <TitlesOfParts>
    <vt:vector size="56" baseType="lpstr">
      <vt:lpstr>ITC Avant Garde Std Bk</vt:lpstr>
      <vt:lpstr>Lato Black</vt:lpstr>
      <vt:lpstr>LiHei Pro</vt:lpstr>
      <vt:lpstr>PT Sans</vt:lpstr>
      <vt:lpstr>Signika</vt:lpstr>
      <vt:lpstr>等线</vt:lpstr>
      <vt:lpstr>等线 Light</vt:lpstr>
      <vt:lpstr>方正兰亭黑简体</vt:lpstr>
      <vt:lpstr>方正兰亭中黑_GBK</vt:lpstr>
      <vt:lpstr>方正正黑简体</vt:lpstr>
      <vt:lpstr>华文细黑</vt:lpstr>
      <vt:lpstr>迷你简汉真广标</vt:lpstr>
      <vt:lpstr>宋体</vt:lpstr>
      <vt:lpstr>微软雅黑</vt:lpstr>
      <vt:lpstr>微软雅黑 Light</vt:lpstr>
      <vt:lpstr>Agency FB</vt:lpstr>
      <vt:lpstr>Arial</vt:lpstr>
      <vt:lpstr>Britannic Bold</vt:lpstr>
      <vt:lpstr>Calibri</vt:lpstr>
      <vt:lpstr>Calibri Light</vt:lpstr>
      <vt:lpstr>Impact</vt:lpstr>
      <vt:lpstr>Open Sans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2015-12-01T09:06:00Z</dcterms:created>
  <dcterms:modified xsi:type="dcterms:W3CDTF">2021-01-05T00:05:57Z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